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Bebas Neue"/>
      <p:regular r:id="rId14"/>
    </p:embeddedFont>
    <p:embeddedFont>
      <p:font typeface="Aref Ruqaa"/>
      <p:regular r:id="rId15"/>
      <p:bold r:id="rId16"/>
    </p:embeddedFont>
    <p:embeddedFont>
      <p:font typeface="Barlow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  <p:ext uri="http://customooxmlschemas.google.com/">
      <go:slidesCustomData xmlns:go="http://customooxmlschemas.google.com/" r:id="rId21" roundtripDataSignature="AMtx7mhMKBSDUe+OYrBd/SXEqIu/uA8u0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ArefRuqaa-regular.fntdata"/><Relationship Id="rId14" Type="http://schemas.openxmlformats.org/officeDocument/2006/relationships/font" Target="fonts/BebasNeue-regular.fntdata"/><Relationship Id="rId17" Type="http://schemas.openxmlformats.org/officeDocument/2006/relationships/font" Target="fonts/Barlow-regular.fntdata"/><Relationship Id="rId16" Type="http://schemas.openxmlformats.org/officeDocument/2006/relationships/font" Target="fonts/ArefRuqaa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Barlow-italic.fntdata"/><Relationship Id="rId6" Type="http://schemas.openxmlformats.org/officeDocument/2006/relationships/slide" Target="slides/slide1.xml"/><Relationship Id="rId18" Type="http://schemas.openxmlformats.org/officeDocument/2006/relationships/font" Target="fonts/Barlow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22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/>
          <p:nvPr>
            <p:ph type="title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" name="Google Shape;11;p10"/>
          <p:cNvSpPr/>
          <p:nvPr/>
        </p:nvSpPr>
        <p:spPr>
          <a:xfrm rot="-2049390">
            <a:off x="7623745" y="2305722"/>
            <a:ext cx="2917153" cy="2344688"/>
          </a:xfrm>
          <a:custGeom>
            <a:rect b="b" l="l" r="r" t="t"/>
            <a:pathLst>
              <a:path extrusionOk="0" h="126277" w="157108">
                <a:moveTo>
                  <a:pt x="127617" y="1"/>
                </a:moveTo>
                <a:lnTo>
                  <a:pt x="126084" y="25"/>
                </a:lnTo>
                <a:lnTo>
                  <a:pt x="124551" y="73"/>
                </a:lnTo>
                <a:lnTo>
                  <a:pt x="123018" y="192"/>
                </a:lnTo>
                <a:lnTo>
                  <a:pt x="121484" y="336"/>
                </a:lnTo>
                <a:lnTo>
                  <a:pt x="119975" y="552"/>
                </a:lnTo>
                <a:lnTo>
                  <a:pt x="118442" y="791"/>
                </a:lnTo>
                <a:lnTo>
                  <a:pt x="116933" y="1103"/>
                </a:lnTo>
                <a:lnTo>
                  <a:pt x="115423" y="1462"/>
                </a:lnTo>
                <a:lnTo>
                  <a:pt x="113938" y="1869"/>
                </a:lnTo>
                <a:lnTo>
                  <a:pt x="112453" y="2325"/>
                </a:lnTo>
                <a:lnTo>
                  <a:pt x="110991" y="2852"/>
                </a:lnTo>
                <a:lnTo>
                  <a:pt x="109530" y="3403"/>
                </a:lnTo>
                <a:lnTo>
                  <a:pt x="108236" y="3954"/>
                </a:lnTo>
                <a:lnTo>
                  <a:pt x="106991" y="4553"/>
                </a:lnTo>
                <a:lnTo>
                  <a:pt x="105745" y="5175"/>
                </a:lnTo>
                <a:lnTo>
                  <a:pt x="104523" y="5846"/>
                </a:lnTo>
                <a:lnTo>
                  <a:pt x="103325" y="6541"/>
                </a:lnTo>
                <a:lnTo>
                  <a:pt x="102127" y="7284"/>
                </a:lnTo>
                <a:lnTo>
                  <a:pt x="100977" y="8074"/>
                </a:lnTo>
                <a:lnTo>
                  <a:pt x="99875" y="8889"/>
                </a:lnTo>
                <a:lnTo>
                  <a:pt x="98773" y="9751"/>
                </a:lnTo>
                <a:lnTo>
                  <a:pt x="97719" y="10662"/>
                </a:lnTo>
                <a:lnTo>
                  <a:pt x="96689" y="11596"/>
                </a:lnTo>
                <a:lnTo>
                  <a:pt x="95683" y="12554"/>
                </a:lnTo>
                <a:lnTo>
                  <a:pt x="94725" y="13560"/>
                </a:lnTo>
                <a:lnTo>
                  <a:pt x="93790" y="14614"/>
                </a:lnTo>
                <a:lnTo>
                  <a:pt x="92904" y="15692"/>
                </a:lnTo>
                <a:lnTo>
                  <a:pt x="92066" y="16794"/>
                </a:lnTo>
                <a:lnTo>
                  <a:pt x="91323" y="17825"/>
                </a:lnTo>
                <a:lnTo>
                  <a:pt x="90628" y="18903"/>
                </a:lnTo>
                <a:lnTo>
                  <a:pt x="89957" y="19981"/>
                </a:lnTo>
                <a:lnTo>
                  <a:pt x="89311" y="21059"/>
                </a:lnTo>
                <a:lnTo>
                  <a:pt x="88688" y="22161"/>
                </a:lnTo>
                <a:lnTo>
                  <a:pt x="88113" y="23287"/>
                </a:lnTo>
                <a:lnTo>
                  <a:pt x="87538" y="24437"/>
                </a:lnTo>
                <a:lnTo>
                  <a:pt x="87011" y="25587"/>
                </a:lnTo>
                <a:lnTo>
                  <a:pt x="86484" y="26737"/>
                </a:lnTo>
                <a:lnTo>
                  <a:pt x="85981" y="27910"/>
                </a:lnTo>
                <a:lnTo>
                  <a:pt x="85477" y="29084"/>
                </a:lnTo>
                <a:lnTo>
                  <a:pt x="85022" y="30258"/>
                </a:lnTo>
                <a:lnTo>
                  <a:pt x="84112" y="32630"/>
                </a:lnTo>
                <a:lnTo>
                  <a:pt x="83273" y="35026"/>
                </a:lnTo>
                <a:lnTo>
                  <a:pt x="82435" y="37421"/>
                </a:lnTo>
                <a:lnTo>
                  <a:pt x="81620" y="39865"/>
                </a:lnTo>
                <a:lnTo>
                  <a:pt x="80806" y="42332"/>
                </a:lnTo>
                <a:lnTo>
                  <a:pt x="79943" y="44776"/>
                </a:lnTo>
                <a:lnTo>
                  <a:pt x="79081" y="47244"/>
                </a:lnTo>
                <a:lnTo>
                  <a:pt x="78626" y="48465"/>
                </a:lnTo>
                <a:lnTo>
                  <a:pt x="78171" y="49687"/>
                </a:lnTo>
                <a:lnTo>
                  <a:pt x="77692" y="50909"/>
                </a:lnTo>
                <a:lnTo>
                  <a:pt x="77188" y="52107"/>
                </a:lnTo>
                <a:lnTo>
                  <a:pt x="76685" y="53305"/>
                </a:lnTo>
                <a:lnTo>
                  <a:pt x="76134" y="54479"/>
                </a:lnTo>
                <a:lnTo>
                  <a:pt x="75583" y="55652"/>
                </a:lnTo>
                <a:lnTo>
                  <a:pt x="75008" y="56802"/>
                </a:lnTo>
                <a:lnTo>
                  <a:pt x="74409" y="57928"/>
                </a:lnTo>
                <a:lnTo>
                  <a:pt x="73787" y="59054"/>
                </a:lnTo>
                <a:lnTo>
                  <a:pt x="73116" y="60156"/>
                </a:lnTo>
                <a:lnTo>
                  <a:pt x="72445" y="61234"/>
                </a:lnTo>
                <a:lnTo>
                  <a:pt x="71726" y="62288"/>
                </a:lnTo>
                <a:lnTo>
                  <a:pt x="70984" y="63319"/>
                </a:lnTo>
                <a:lnTo>
                  <a:pt x="70193" y="64325"/>
                </a:lnTo>
                <a:lnTo>
                  <a:pt x="69379" y="65307"/>
                </a:lnTo>
                <a:lnTo>
                  <a:pt x="68516" y="66265"/>
                </a:lnTo>
                <a:lnTo>
                  <a:pt x="67606" y="67200"/>
                </a:lnTo>
                <a:lnTo>
                  <a:pt x="66671" y="68086"/>
                </a:lnTo>
                <a:lnTo>
                  <a:pt x="65689" y="68948"/>
                </a:lnTo>
                <a:lnTo>
                  <a:pt x="64659" y="69763"/>
                </a:lnTo>
                <a:lnTo>
                  <a:pt x="64132" y="70170"/>
                </a:lnTo>
                <a:lnTo>
                  <a:pt x="63605" y="70554"/>
                </a:lnTo>
                <a:lnTo>
                  <a:pt x="62982" y="70985"/>
                </a:lnTo>
                <a:lnTo>
                  <a:pt x="62335" y="71392"/>
                </a:lnTo>
                <a:lnTo>
                  <a:pt x="61712" y="71799"/>
                </a:lnTo>
                <a:lnTo>
                  <a:pt x="61042" y="72183"/>
                </a:lnTo>
                <a:lnTo>
                  <a:pt x="60395" y="72566"/>
                </a:lnTo>
                <a:lnTo>
                  <a:pt x="59748" y="72925"/>
                </a:lnTo>
                <a:lnTo>
                  <a:pt x="58406" y="73620"/>
                </a:lnTo>
                <a:lnTo>
                  <a:pt x="57041" y="74243"/>
                </a:lnTo>
                <a:lnTo>
                  <a:pt x="55651" y="74842"/>
                </a:lnTo>
                <a:lnTo>
                  <a:pt x="54238" y="75393"/>
                </a:lnTo>
                <a:lnTo>
                  <a:pt x="52825" y="75920"/>
                </a:lnTo>
                <a:lnTo>
                  <a:pt x="51387" y="76399"/>
                </a:lnTo>
                <a:lnTo>
                  <a:pt x="49950" y="76854"/>
                </a:lnTo>
                <a:lnTo>
                  <a:pt x="48488" y="77285"/>
                </a:lnTo>
                <a:lnTo>
                  <a:pt x="47027" y="77669"/>
                </a:lnTo>
                <a:lnTo>
                  <a:pt x="45566" y="78052"/>
                </a:lnTo>
                <a:lnTo>
                  <a:pt x="44080" y="78387"/>
                </a:lnTo>
                <a:lnTo>
                  <a:pt x="41158" y="79058"/>
                </a:lnTo>
                <a:lnTo>
                  <a:pt x="38115" y="79705"/>
                </a:lnTo>
                <a:lnTo>
                  <a:pt x="35073" y="80352"/>
                </a:lnTo>
                <a:lnTo>
                  <a:pt x="33563" y="80687"/>
                </a:lnTo>
                <a:lnTo>
                  <a:pt x="32054" y="81047"/>
                </a:lnTo>
                <a:lnTo>
                  <a:pt x="30545" y="81430"/>
                </a:lnTo>
                <a:lnTo>
                  <a:pt x="29059" y="81837"/>
                </a:lnTo>
                <a:lnTo>
                  <a:pt x="27574" y="82292"/>
                </a:lnTo>
                <a:lnTo>
                  <a:pt x="26113" y="82771"/>
                </a:lnTo>
                <a:lnTo>
                  <a:pt x="24651" y="83299"/>
                </a:lnTo>
                <a:lnTo>
                  <a:pt x="23214" y="83873"/>
                </a:lnTo>
                <a:lnTo>
                  <a:pt x="22519" y="84185"/>
                </a:lnTo>
                <a:lnTo>
                  <a:pt x="21801" y="84520"/>
                </a:lnTo>
                <a:lnTo>
                  <a:pt x="21106" y="84856"/>
                </a:lnTo>
                <a:lnTo>
                  <a:pt x="20411" y="85191"/>
                </a:lnTo>
                <a:lnTo>
                  <a:pt x="19740" y="85574"/>
                </a:lnTo>
                <a:lnTo>
                  <a:pt x="19046" y="85958"/>
                </a:lnTo>
                <a:lnTo>
                  <a:pt x="18375" y="86365"/>
                </a:lnTo>
                <a:lnTo>
                  <a:pt x="17728" y="86772"/>
                </a:lnTo>
                <a:lnTo>
                  <a:pt x="16674" y="87491"/>
                </a:lnTo>
                <a:lnTo>
                  <a:pt x="15644" y="88234"/>
                </a:lnTo>
                <a:lnTo>
                  <a:pt x="14662" y="89000"/>
                </a:lnTo>
                <a:lnTo>
                  <a:pt x="13679" y="89815"/>
                </a:lnTo>
                <a:lnTo>
                  <a:pt x="12745" y="90677"/>
                </a:lnTo>
                <a:lnTo>
                  <a:pt x="11835" y="91540"/>
                </a:lnTo>
                <a:lnTo>
                  <a:pt x="10948" y="92450"/>
                </a:lnTo>
                <a:lnTo>
                  <a:pt x="10086" y="93384"/>
                </a:lnTo>
                <a:lnTo>
                  <a:pt x="9247" y="94343"/>
                </a:lnTo>
                <a:lnTo>
                  <a:pt x="8457" y="95349"/>
                </a:lnTo>
                <a:lnTo>
                  <a:pt x="7690" y="96355"/>
                </a:lnTo>
                <a:lnTo>
                  <a:pt x="6971" y="97385"/>
                </a:lnTo>
                <a:lnTo>
                  <a:pt x="6277" y="98439"/>
                </a:lnTo>
                <a:lnTo>
                  <a:pt x="5606" y="99541"/>
                </a:lnTo>
                <a:lnTo>
                  <a:pt x="4983" y="100643"/>
                </a:lnTo>
                <a:lnTo>
                  <a:pt x="4384" y="101745"/>
                </a:lnTo>
                <a:lnTo>
                  <a:pt x="3809" y="102895"/>
                </a:lnTo>
                <a:lnTo>
                  <a:pt x="3282" y="104045"/>
                </a:lnTo>
                <a:lnTo>
                  <a:pt x="2803" y="105219"/>
                </a:lnTo>
                <a:lnTo>
                  <a:pt x="2348" y="106417"/>
                </a:lnTo>
                <a:lnTo>
                  <a:pt x="1940" y="107615"/>
                </a:lnTo>
                <a:lnTo>
                  <a:pt x="1557" y="108813"/>
                </a:lnTo>
                <a:lnTo>
                  <a:pt x="1222" y="110034"/>
                </a:lnTo>
                <a:lnTo>
                  <a:pt x="934" y="111280"/>
                </a:lnTo>
                <a:lnTo>
                  <a:pt x="671" y="112502"/>
                </a:lnTo>
                <a:lnTo>
                  <a:pt x="455" y="113772"/>
                </a:lnTo>
                <a:lnTo>
                  <a:pt x="287" y="115017"/>
                </a:lnTo>
                <a:lnTo>
                  <a:pt x="144" y="116263"/>
                </a:lnTo>
                <a:lnTo>
                  <a:pt x="48" y="117533"/>
                </a:lnTo>
                <a:lnTo>
                  <a:pt x="24" y="118802"/>
                </a:lnTo>
                <a:lnTo>
                  <a:pt x="0" y="120072"/>
                </a:lnTo>
                <a:lnTo>
                  <a:pt x="48" y="121342"/>
                </a:lnTo>
                <a:lnTo>
                  <a:pt x="144" y="122564"/>
                </a:lnTo>
                <a:lnTo>
                  <a:pt x="264" y="123786"/>
                </a:lnTo>
                <a:lnTo>
                  <a:pt x="455" y="124983"/>
                </a:lnTo>
                <a:lnTo>
                  <a:pt x="671" y="126181"/>
                </a:lnTo>
                <a:lnTo>
                  <a:pt x="695" y="126229"/>
                </a:lnTo>
                <a:lnTo>
                  <a:pt x="719" y="126253"/>
                </a:lnTo>
                <a:lnTo>
                  <a:pt x="767" y="126277"/>
                </a:lnTo>
                <a:lnTo>
                  <a:pt x="815" y="126277"/>
                </a:lnTo>
                <a:lnTo>
                  <a:pt x="862" y="126253"/>
                </a:lnTo>
                <a:lnTo>
                  <a:pt x="910" y="126229"/>
                </a:lnTo>
                <a:lnTo>
                  <a:pt x="934" y="126181"/>
                </a:lnTo>
                <a:lnTo>
                  <a:pt x="934" y="126133"/>
                </a:lnTo>
                <a:lnTo>
                  <a:pt x="719" y="124864"/>
                </a:lnTo>
                <a:lnTo>
                  <a:pt x="575" y="123570"/>
                </a:lnTo>
                <a:lnTo>
                  <a:pt x="455" y="122300"/>
                </a:lnTo>
                <a:lnTo>
                  <a:pt x="407" y="121007"/>
                </a:lnTo>
                <a:lnTo>
                  <a:pt x="383" y="119713"/>
                </a:lnTo>
                <a:lnTo>
                  <a:pt x="407" y="118443"/>
                </a:lnTo>
                <a:lnTo>
                  <a:pt x="479" y="117149"/>
                </a:lnTo>
                <a:lnTo>
                  <a:pt x="599" y="115880"/>
                </a:lnTo>
                <a:lnTo>
                  <a:pt x="767" y="114586"/>
                </a:lnTo>
                <a:lnTo>
                  <a:pt x="958" y="113316"/>
                </a:lnTo>
                <a:lnTo>
                  <a:pt x="1198" y="112071"/>
                </a:lnTo>
                <a:lnTo>
                  <a:pt x="1485" y="110801"/>
                </a:lnTo>
                <a:lnTo>
                  <a:pt x="1821" y="109555"/>
                </a:lnTo>
                <a:lnTo>
                  <a:pt x="2180" y="108333"/>
                </a:lnTo>
                <a:lnTo>
                  <a:pt x="2587" y="107112"/>
                </a:lnTo>
                <a:lnTo>
                  <a:pt x="3019" y="105890"/>
                </a:lnTo>
                <a:lnTo>
                  <a:pt x="3498" y="104692"/>
                </a:lnTo>
                <a:lnTo>
                  <a:pt x="4025" y="103518"/>
                </a:lnTo>
                <a:lnTo>
                  <a:pt x="4576" y="102368"/>
                </a:lnTo>
                <a:lnTo>
                  <a:pt x="5175" y="101218"/>
                </a:lnTo>
                <a:lnTo>
                  <a:pt x="5798" y="100092"/>
                </a:lnTo>
                <a:lnTo>
                  <a:pt x="6468" y="98990"/>
                </a:lnTo>
                <a:lnTo>
                  <a:pt x="7163" y="97912"/>
                </a:lnTo>
                <a:lnTo>
                  <a:pt x="7906" y="96834"/>
                </a:lnTo>
                <a:lnTo>
                  <a:pt x="8672" y="95804"/>
                </a:lnTo>
                <a:lnTo>
                  <a:pt x="9487" y="94798"/>
                </a:lnTo>
                <a:lnTo>
                  <a:pt x="10301" y="93816"/>
                </a:lnTo>
                <a:lnTo>
                  <a:pt x="11164" y="92857"/>
                </a:lnTo>
                <a:lnTo>
                  <a:pt x="12074" y="91947"/>
                </a:lnTo>
                <a:lnTo>
                  <a:pt x="13008" y="91037"/>
                </a:lnTo>
                <a:lnTo>
                  <a:pt x="13967" y="90174"/>
                </a:lnTo>
                <a:lnTo>
                  <a:pt x="14949" y="89360"/>
                </a:lnTo>
                <a:lnTo>
                  <a:pt x="16003" y="88545"/>
                </a:lnTo>
                <a:lnTo>
                  <a:pt x="17081" y="87754"/>
                </a:lnTo>
                <a:lnTo>
                  <a:pt x="18183" y="87012"/>
                </a:lnTo>
                <a:lnTo>
                  <a:pt x="19309" y="86317"/>
                </a:lnTo>
                <a:lnTo>
                  <a:pt x="20459" y="85670"/>
                </a:lnTo>
                <a:lnTo>
                  <a:pt x="21657" y="85071"/>
                </a:lnTo>
                <a:lnTo>
                  <a:pt x="22855" y="84496"/>
                </a:lnTo>
                <a:lnTo>
                  <a:pt x="24076" y="83969"/>
                </a:lnTo>
                <a:lnTo>
                  <a:pt x="24843" y="83682"/>
                </a:lnTo>
                <a:lnTo>
                  <a:pt x="25610" y="83394"/>
                </a:lnTo>
                <a:lnTo>
                  <a:pt x="27167" y="82867"/>
                </a:lnTo>
                <a:lnTo>
                  <a:pt x="28748" y="82388"/>
                </a:lnTo>
                <a:lnTo>
                  <a:pt x="30329" y="81957"/>
                </a:lnTo>
                <a:lnTo>
                  <a:pt x="31910" y="81550"/>
                </a:lnTo>
                <a:lnTo>
                  <a:pt x="33515" y="81166"/>
                </a:lnTo>
                <a:lnTo>
                  <a:pt x="35121" y="80831"/>
                </a:lnTo>
                <a:lnTo>
                  <a:pt x="36726" y="80496"/>
                </a:lnTo>
                <a:lnTo>
                  <a:pt x="39648" y="79873"/>
                </a:lnTo>
                <a:lnTo>
                  <a:pt x="42571" y="79250"/>
                </a:lnTo>
                <a:lnTo>
                  <a:pt x="44032" y="78938"/>
                </a:lnTo>
                <a:lnTo>
                  <a:pt x="45494" y="78603"/>
                </a:lnTo>
                <a:lnTo>
                  <a:pt x="46931" y="78244"/>
                </a:lnTo>
                <a:lnTo>
                  <a:pt x="48369" y="77860"/>
                </a:lnTo>
                <a:lnTo>
                  <a:pt x="49806" y="77453"/>
                </a:lnTo>
                <a:lnTo>
                  <a:pt x="51243" y="77022"/>
                </a:lnTo>
                <a:lnTo>
                  <a:pt x="52657" y="76567"/>
                </a:lnTo>
                <a:lnTo>
                  <a:pt x="54070" y="76064"/>
                </a:lnTo>
                <a:lnTo>
                  <a:pt x="55460" y="75537"/>
                </a:lnTo>
                <a:lnTo>
                  <a:pt x="56825" y="74962"/>
                </a:lnTo>
                <a:lnTo>
                  <a:pt x="58191" y="74339"/>
                </a:lnTo>
                <a:lnTo>
                  <a:pt x="59556" y="73668"/>
                </a:lnTo>
                <a:lnTo>
                  <a:pt x="60706" y="73045"/>
                </a:lnTo>
                <a:lnTo>
                  <a:pt x="61832" y="72398"/>
                </a:lnTo>
                <a:lnTo>
                  <a:pt x="62934" y="71703"/>
                </a:lnTo>
                <a:lnTo>
                  <a:pt x="63988" y="70961"/>
                </a:lnTo>
                <a:lnTo>
                  <a:pt x="65018" y="70194"/>
                </a:lnTo>
                <a:lnTo>
                  <a:pt x="66025" y="69380"/>
                </a:lnTo>
                <a:lnTo>
                  <a:pt x="66983" y="68541"/>
                </a:lnTo>
                <a:lnTo>
                  <a:pt x="67917" y="67655"/>
                </a:lnTo>
                <a:lnTo>
                  <a:pt x="68828" y="66744"/>
                </a:lnTo>
                <a:lnTo>
                  <a:pt x="69714" y="65810"/>
                </a:lnTo>
                <a:lnTo>
                  <a:pt x="70552" y="64828"/>
                </a:lnTo>
                <a:lnTo>
                  <a:pt x="71343" y="63822"/>
                </a:lnTo>
                <a:lnTo>
                  <a:pt x="72134" y="62792"/>
                </a:lnTo>
                <a:lnTo>
                  <a:pt x="72852" y="61713"/>
                </a:lnTo>
                <a:lnTo>
                  <a:pt x="73571" y="60611"/>
                </a:lnTo>
                <a:lnTo>
                  <a:pt x="74242" y="59485"/>
                </a:lnTo>
                <a:lnTo>
                  <a:pt x="74865" y="58407"/>
                </a:lnTo>
                <a:lnTo>
                  <a:pt x="75440" y="57305"/>
                </a:lnTo>
                <a:lnTo>
                  <a:pt x="75991" y="56203"/>
                </a:lnTo>
                <a:lnTo>
                  <a:pt x="76518" y="55077"/>
                </a:lnTo>
                <a:lnTo>
                  <a:pt x="77045" y="53928"/>
                </a:lnTo>
                <a:lnTo>
                  <a:pt x="77524" y="52802"/>
                </a:lnTo>
                <a:lnTo>
                  <a:pt x="78003" y="51652"/>
                </a:lnTo>
                <a:lnTo>
                  <a:pt x="78458" y="50478"/>
                </a:lnTo>
                <a:lnTo>
                  <a:pt x="78913" y="49328"/>
                </a:lnTo>
                <a:lnTo>
                  <a:pt x="79345" y="48154"/>
                </a:lnTo>
                <a:lnTo>
                  <a:pt x="80159" y="45806"/>
                </a:lnTo>
                <a:lnTo>
                  <a:pt x="80974" y="43434"/>
                </a:lnTo>
                <a:lnTo>
                  <a:pt x="81740" y="41087"/>
                </a:lnTo>
                <a:lnTo>
                  <a:pt x="83321" y="36271"/>
                </a:lnTo>
                <a:lnTo>
                  <a:pt x="84160" y="33876"/>
                </a:lnTo>
                <a:lnTo>
                  <a:pt x="85022" y="31504"/>
                </a:lnTo>
                <a:lnTo>
                  <a:pt x="85454" y="30306"/>
                </a:lnTo>
                <a:lnTo>
                  <a:pt x="85933" y="29132"/>
                </a:lnTo>
                <a:lnTo>
                  <a:pt x="86412" y="27958"/>
                </a:lnTo>
                <a:lnTo>
                  <a:pt x="86891" y="26808"/>
                </a:lnTo>
                <a:lnTo>
                  <a:pt x="87418" y="25659"/>
                </a:lnTo>
                <a:lnTo>
                  <a:pt x="87945" y="24509"/>
                </a:lnTo>
                <a:lnTo>
                  <a:pt x="88520" y="23359"/>
                </a:lnTo>
                <a:lnTo>
                  <a:pt x="89095" y="22257"/>
                </a:lnTo>
                <a:lnTo>
                  <a:pt x="89790" y="21035"/>
                </a:lnTo>
                <a:lnTo>
                  <a:pt x="90484" y="19861"/>
                </a:lnTo>
                <a:lnTo>
                  <a:pt x="91227" y="18711"/>
                </a:lnTo>
                <a:lnTo>
                  <a:pt x="91994" y="17585"/>
                </a:lnTo>
                <a:lnTo>
                  <a:pt x="92808" y="16483"/>
                </a:lnTo>
                <a:lnTo>
                  <a:pt x="93671" y="15429"/>
                </a:lnTo>
                <a:lnTo>
                  <a:pt x="94533" y="14399"/>
                </a:lnTo>
                <a:lnTo>
                  <a:pt x="95443" y="13393"/>
                </a:lnTo>
                <a:lnTo>
                  <a:pt x="96402" y="12410"/>
                </a:lnTo>
                <a:lnTo>
                  <a:pt x="97384" y="11476"/>
                </a:lnTo>
                <a:lnTo>
                  <a:pt x="98390" y="10566"/>
                </a:lnTo>
                <a:lnTo>
                  <a:pt x="99444" y="9703"/>
                </a:lnTo>
                <a:lnTo>
                  <a:pt x="100522" y="8865"/>
                </a:lnTo>
                <a:lnTo>
                  <a:pt x="101624" y="8074"/>
                </a:lnTo>
                <a:lnTo>
                  <a:pt x="102774" y="7308"/>
                </a:lnTo>
                <a:lnTo>
                  <a:pt x="103948" y="6589"/>
                </a:lnTo>
                <a:lnTo>
                  <a:pt x="105218" y="5870"/>
                </a:lnTo>
                <a:lnTo>
                  <a:pt x="106511" y="5175"/>
                </a:lnTo>
                <a:lnTo>
                  <a:pt x="107829" y="4553"/>
                </a:lnTo>
                <a:lnTo>
                  <a:pt x="109171" y="3954"/>
                </a:lnTo>
                <a:lnTo>
                  <a:pt x="110536" y="3427"/>
                </a:lnTo>
                <a:lnTo>
                  <a:pt x="111902" y="2924"/>
                </a:lnTo>
                <a:lnTo>
                  <a:pt x="113291" y="2468"/>
                </a:lnTo>
                <a:lnTo>
                  <a:pt x="114681" y="2061"/>
                </a:lnTo>
                <a:lnTo>
                  <a:pt x="116094" y="1702"/>
                </a:lnTo>
                <a:lnTo>
                  <a:pt x="117532" y="1366"/>
                </a:lnTo>
                <a:lnTo>
                  <a:pt x="118945" y="1103"/>
                </a:lnTo>
                <a:lnTo>
                  <a:pt x="120406" y="863"/>
                </a:lnTo>
                <a:lnTo>
                  <a:pt x="121844" y="672"/>
                </a:lnTo>
                <a:lnTo>
                  <a:pt x="123305" y="552"/>
                </a:lnTo>
                <a:lnTo>
                  <a:pt x="124743" y="456"/>
                </a:lnTo>
                <a:lnTo>
                  <a:pt x="126204" y="384"/>
                </a:lnTo>
                <a:lnTo>
                  <a:pt x="127833" y="384"/>
                </a:lnTo>
                <a:lnTo>
                  <a:pt x="129438" y="432"/>
                </a:lnTo>
                <a:lnTo>
                  <a:pt x="131067" y="528"/>
                </a:lnTo>
                <a:lnTo>
                  <a:pt x="132672" y="672"/>
                </a:lnTo>
                <a:lnTo>
                  <a:pt x="134253" y="863"/>
                </a:lnTo>
                <a:lnTo>
                  <a:pt x="135858" y="1103"/>
                </a:lnTo>
                <a:lnTo>
                  <a:pt x="137440" y="1390"/>
                </a:lnTo>
                <a:lnTo>
                  <a:pt x="139021" y="1726"/>
                </a:lnTo>
                <a:lnTo>
                  <a:pt x="140602" y="2085"/>
                </a:lnTo>
                <a:lnTo>
                  <a:pt x="142159" y="2516"/>
                </a:lnTo>
                <a:lnTo>
                  <a:pt x="143716" y="2971"/>
                </a:lnTo>
                <a:lnTo>
                  <a:pt x="145249" y="3451"/>
                </a:lnTo>
                <a:lnTo>
                  <a:pt x="146759" y="4002"/>
                </a:lnTo>
                <a:lnTo>
                  <a:pt x="148292" y="4553"/>
                </a:lnTo>
                <a:lnTo>
                  <a:pt x="149777" y="5175"/>
                </a:lnTo>
                <a:lnTo>
                  <a:pt x="151263" y="5798"/>
                </a:lnTo>
                <a:lnTo>
                  <a:pt x="152676" y="6469"/>
                </a:lnTo>
                <a:lnTo>
                  <a:pt x="154089" y="7140"/>
                </a:lnTo>
                <a:lnTo>
                  <a:pt x="155503" y="7835"/>
                </a:lnTo>
                <a:lnTo>
                  <a:pt x="156868" y="8553"/>
                </a:lnTo>
                <a:lnTo>
                  <a:pt x="156940" y="8577"/>
                </a:lnTo>
                <a:lnTo>
                  <a:pt x="157012" y="8577"/>
                </a:lnTo>
                <a:lnTo>
                  <a:pt x="157060" y="8529"/>
                </a:lnTo>
                <a:lnTo>
                  <a:pt x="157084" y="8481"/>
                </a:lnTo>
                <a:lnTo>
                  <a:pt x="157108" y="8434"/>
                </a:lnTo>
                <a:lnTo>
                  <a:pt x="157108" y="8362"/>
                </a:lnTo>
                <a:lnTo>
                  <a:pt x="157084" y="8314"/>
                </a:lnTo>
                <a:lnTo>
                  <a:pt x="157036" y="8266"/>
                </a:lnTo>
                <a:lnTo>
                  <a:pt x="155695" y="7499"/>
                </a:lnTo>
                <a:lnTo>
                  <a:pt x="154329" y="6781"/>
                </a:lnTo>
                <a:lnTo>
                  <a:pt x="152940" y="6086"/>
                </a:lnTo>
                <a:lnTo>
                  <a:pt x="151550" y="5439"/>
                </a:lnTo>
                <a:lnTo>
                  <a:pt x="150137" y="4816"/>
                </a:lnTo>
                <a:lnTo>
                  <a:pt x="148699" y="4217"/>
                </a:lnTo>
                <a:lnTo>
                  <a:pt x="147238" y="3666"/>
                </a:lnTo>
                <a:lnTo>
                  <a:pt x="145776" y="3163"/>
                </a:lnTo>
                <a:lnTo>
                  <a:pt x="144315" y="2660"/>
                </a:lnTo>
                <a:lnTo>
                  <a:pt x="142830" y="2229"/>
                </a:lnTo>
                <a:lnTo>
                  <a:pt x="141345" y="1822"/>
                </a:lnTo>
                <a:lnTo>
                  <a:pt x="139835" y="1462"/>
                </a:lnTo>
                <a:lnTo>
                  <a:pt x="138326" y="1127"/>
                </a:lnTo>
                <a:lnTo>
                  <a:pt x="136817" y="839"/>
                </a:lnTo>
                <a:lnTo>
                  <a:pt x="135283" y="600"/>
                </a:lnTo>
                <a:lnTo>
                  <a:pt x="133750" y="384"/>
                </a:lnTo>
                <a:lnTo>
                  <a:pt x="132217" y="216"/>
                </a:lnTo>
                <a:lnTo>
                  <a:pt x="130684" y="97"/>
                </a:lnTo>
                <a:lnTo>
                  <a:pt x="129151" y="25"/>
                </a:lnTo>
                <a:lnTo>
                  <a:pt x="12761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0"/>
          <p:cNvSpPr/>
          <p:nvPr/>
        </p:nvSpPr>
        <p:spPr>
          <a:xfrm rot="7925150">
            <a:off x="-1287243" y="627714"/>
            <a:ext cx="2917164" cy="2344697"/>
          </a:xfrm>
          <a:custGeom>
            <a:rect b="b" l="l" r="r" t="t"/>
            <a:pathLst>
              <a:path extrusionOk="0" h="126277" w="157108">
                <a:moveTo>
                  <a:pt x="127617" y="1"/>
                </a:moveTo>
                <a:lnTo>
                  <a:pt x="126084" y="25"/>
                </a:lnTo>
                <a:lnTo>
                  <a:pt x="124551" y="73"/>
                </a:lnTo>
                <a:lnTo>
                  <a:pt x="123018" y="192"/>
                </a:lnTo>
                <a:lnTo>
                  <a:pt x="121484" y="336"/>
                </a:lnTo>
                <a:lnTo>
                  <a:pt x="119975" y="552"/>
                </a:lnTo>
                <a:lnTo>
                  <a:pt x="118442" y="791"/>
                </a:lnTo>
                <a:lnTo>
                  <a:pt x="116933" y="1103"/>
                </a:lnTo>
                <a:lnTo>
                  <a:pt x="115423" y="1462"/>
                </a:lnTo>
                <a:lnTo>
                  <a:pt x="113938" y="1869"/>
                </a:lnTo>
                <a:lnTo>
                  <a:pt x="112453" y="2325"/>
                </a:lnTo>
                <a:lnTo>
                  <a:pt x="110991" y="2852"/>
                </a:lnTo>
                <a:lnTo>
                  <a:pt x="109530" y="3403"/>
                </a:lnTo>
                <a:lnTo>
                  <a:pt x="108236" y="3954"/>
                </a:lnTo>
                <a:lnTo>
                  <a:pt x="106991" y="4553"/>
                </a:lnTo>
                <a:lnTo>
                  <a:pt x="105745" y="5175"/>
                </a:lnTo>
                <a:lnTo>
                  <a:pt x="104523" y="5846"/>
                </a:lnTo>
                <a:lnTo>
                  <a:pt x="103325" y="6541"/>
                </a:lnTo>
                <a:lnTo>
                  <a:pt x="102127" y="7284"/>
                </a:lnTo>
                <a:lnTo>
                  <a:pt x="100977" y="8074"/>
                </a:lnTo>
                <a:lnTo>
                  <a:pt x="99875" y="8889"/>
                </a:lnTo>
                <a:lnTo>
                  <a:pt x="98773" y="9751"/>
                </a:lnTo>
                <a:lnTo>
                  <a:pt x="97719" y="10662"/>
                </a:lnTo>
                <a:lnTo>
                  <a:pt x="96689" y="11596"/>
                </a:lnTo>
                <a:lnTo>
                  <a:pt x="95683" y="12554"/>
                </a:lnTo>
                <a:lnTo>
                  <a:pt x="94725" y="13560"/>
                </a:lnTo>
                <a:lnTo>
                  <a:pt x="93790" y="14614"/>
                </a:lnTo>
                <a:lnTo>
                  <a:pt x="92904" y="15692"/>
                </a:lnTo>
                <a:lnTo>
                  <a:pt x="92066" y="16794"/>
                </a:lnTo>
                <a:lnTo>
                  <a:pt x="91323" y="17825"/>
                </a:lnTo>
                <a:lnTo>
                  <a:pt x="90628" y="18903"/>
                </a:lnTo>
                <a:lnTo>
                  <a:pt x="89957" y="19981"/>
                </a:lnTo>
                <a:lnTo>
                  <a:pt x="89311" y="21059"/>
                </a:lnTo>
                <a:lnTo>
                  <a:pt x="88688" y="22161"/>
                </a:lnTo>
                <a:lnTo>
                  <a:pt x="88113" y="23287"/>
                </a:lnTo>
                <a:lnTo>
                  <a:pt x="87538" y="24437"/>
                </a:lnTo>
                <a:lnTo>
                  <a:pt x="87011" y="25587"/>
                </a:lnTo>
                <a:lnTo>
                  <a:pt x="86484" y="26737"/>
                </a:lnTo>
                <a:lnTo>
                  <a:pt x="85981" y="27910"/>
                </a:lnTo>
                <a:lnTo>
                  <a:pt x="85477" y="29084"/>
                </a:lnTo>
                <a:lnTo>
                  <a:pt x="85022" y="30258"/>
                </a:lnTo>
                <a:lnTo>
                  <a:pt x="84112" y="32630"/>
                </a:lnTo>
                <a:lnTo>
                  <a:pt x="83273" y="35026"/>
                </a:lnTo>
                <a:lnTo>
                  <a:pt x="82435" y="37421"/>
                </a:lnTo>
                <a:lnTo>
                  <a:pt x="81620" y="39865"/>
                </a:lnTo>
                <a:lnTo>
                  <a:pt x="80806" y="42332"/>
                </a:lnTo>
                <a:lnTo>
                  <a:pt x="79943" y="44776"/>
                </a:lnTo>
                <a:lnTo>
                  <a:pt x="79081" y="47244"/>
                </a:lnTo>
                <a:lnTo>
                  <a:pt x="78626" y="48465"/>
                </a:lnTo>
                <a:lnTo>
                  <a:pt x="78171" y="49687"/>
                </a:lnTo>
                <a:lnTo>
                  <a:pt x="77692" y="50909"/>
                </a:lnTo>
                <a:lnTo>
                  <a:pt x="77188" y="52107"/>
                </a:lnTo>
                <a:lnTo>
                  <a:pt x="76685" y="53305"/>
                </a:lnTo>
                <a:lnTo>
                  <a:pt x="76134" y="54479"/>
                </a:lnTo>
                <a:lnTo>
                  <a:pt x="75583" y="55652"/>
                </a:lnTo>
                <a:lnTo>
                  <a:pt x="75008" y="56802"/>
                </a:lnTo>
                <a:lnTo>
                  <a:pt x="74409" y="57928"/>
                </a:lnTo>
                <a:lnTo>
                  <a:pt x="73787" y="59054"/>
                </a:lnTo>
                <a:lnTo>
                  <a:pt x="73116" y="60156"/>
                </a:lnTo>
                <a:lnTo>
                  <a:pt x="72445" y="61234"/>
                </a:lnTo>
                <a:lnTo>
                  <a:pt x="71726" y="62288"/>
                </a:lnTo>
                <a:lnTo>
                  <a:pt x="70984" y="63319"/>
                </a:lnTo>
                <a:lnTo>
                  <a:pt x="70193" y="64325"/>
                </a:lnTo>
                <a:lnTo>
                  <a:pt x="69379" y="65307"/>
                </a:lnTo>
                <a:lnTo>
                  <a:pt x="68516" y="66265"/>
                </a:lnTo>
                <a:lnTo>
                  <a:pt x="67606" y="67200"/>
                </a:lnTo>
                <a:lnTo>
                  <a:pt x="66671" y="68086"/>
                </a:lnTo>
                <a:lnTo>
                  <a:pt x="65689" y="68948"/>
                </a:lnTo>
                <a:lnTo>
                  <a:pt x="64659" y="69763"/>
                </a:lnTo>
                <a:lnTo>
                  <a:pt x="64132" y="70170"/>
                </a:lnTo>
                <a:lnTo>
                  <a:pt x="63605" y="70554"/>
                </a:lnTo>
                <a:lnTo>
                  <a:pt x="62982" y="70985"/>
                </a:lnTo>
                <a:lnTo>
                  <a:pt x="62335" y="71392"/>
                </a:lnTo>
                <a:lnTo>
                  <a:pt x="61712" y="71799"/>
                </a:lnTo>
                <a:lnTo>
                  <a:pt x="61042" y="72183"/>
                </a:lnTo>
                <a:lnTo>
                  <a:pt x="60395" y="72566"/>
                </a:lnTo>
                <a:lnTo>
                  <a:pt x="59748" y="72925"/>
                </a:lnTo>
                <a:lnTo>
                  <a:pt x="58406" y="73620"/>
                </a:lnTo>
                <a:lnTo>
                  <a:pt x="57041" y="74243"/>
                </a:lnTo>
                <a:lnTo>
                  <a:pt x="55651" y="74842"/>
                </a:lnTo>
                <a:lnTo>
                  <a:pt x="54238" y="75393"/>
                </a:lnTo>
                <a:lnTo>
                  <a:pt x="52825" y="75920"/>
                </a:lnTo>
                <a:lnTo>
                  <a:pt x="51387" y="76399"/>
                </a:lnTo>
                <a:lnTo>
                  <a:pt x="49950" y="76854"/>
                </a:lnTo>
                <a:lnTo>
                  <a:pt x="48488" y="77285"/>
                </a:lnTo>
                <a:lnTo>
                  <a:pt x="47027" y="77669"/>
                </a:lnTo>
                <a:lnTo>
                  <a:pt x="45566" y="78052"/>
                </a:lnTo>
                <a:lnTo>
                  <a:pt x="44080" y="78387"/>
                </a:lnTo>
                <a:lnTo>
                  <a:pt x="41158" y="79058"/>
                </a:lnTo>
                <a:lnTo>
                  <a:pt x="38115" y="79705"/>
                </a:lnTo>
                <a:lnTo>
                  <a:pt x="35073" y="80352"/>
                </a:lnTo>
                <a:lnTo>
                  <a:pt x="33563" y="80687"/>
                </a:lnTo>
                <a:lnTo>
                  <a:pt x="32054" y="81047"/>
                </a:lnTo>
                <a:lnTo>
                  <a:pt x="30545" y="81430"/>
                </a:lnTo>
                <a:lnTo>
                  <a:pt x="29059" y="81837"/>
                </a:lnTo>
                <a:lnTo>
                  <a:pt x="27574" y="82292"/>
                </a:lnTo>
                <a:lnTo>
                  <a:pt x="26113" y="82771"/>
                </a:lnTo>
                <a:lnTo>
                  <a:pt x="24651" y="83299"/>
                </a:lnTo>
                <a:lnTo>
                  <a:pt x="23214" y="83873"/>
                </a:lnTo>
                <a:lnTo>
                  <a:pt x="22519" y="84185"/>
                </a:lnTo>
                <a:lnTo>
                  <a:pt x="21801" y="84520"/>
                </a:lnTo>
                <a:lnTo>
                  <a:pt x="21106" y="84856"/>
                </a:lnTo>
                <a:lnTo>
                  <a:pt x="20411" y="85191"/>
                </a:lnTo>
                <a:lnTo>
                  <a:pt x="19740" y="85574"/>
                </a:lnTo>
                <a:lnTo>
                  <a:pt x="19046" y="85958"/>
                </a:lnTo>
                <a:lnTo>
                  <a:pt x="18375" y="86365"/>
                </a:lnTo>
                <a:lnTo>
                  <a:pt x="17728" y="86772"/>
                </a:lnTo>
                <a:lnTo>
                  <a:pt x="16674" y="87491"/>
                </a:lnTo>
                <a:lnTo>
                  <a:pt x="15644" y="88234"/>
                </a:lnTo>
                <a:lnTo>
                  <a:pt x="14662" y="89000"/>
                </a:lnTo>
                <a:lnTo>
                  <a:pt x="13679" y="89815"/>
                </a:lnTo>
                <a:lnTo>
                  <a:pt x="12745" y="90677"/>
                </a:lnTo>
                <a:lnTo>
                  <a:pt x="11835" y="91540"/>
                </a:lnTo>
                <a:lnTo>
                  <a:pt x="10948" y="92450"/>
                </a:lnTo>
                <a:lnTo>
                  <a:pt x="10086" y="93384"/>
                </a:lnTo>
                <a:lnTo>
                  <a:pt x="9247" y="94343"/>
                </a:lnTo>
                <a:lnTo>
                  <a:pt x="8457" y="95349"/>
                </a:lnTo>
                <a:lnTo>
                  <a:pt x="7690" y="96355"/>
                </a:lnTo>
                <a:lnTo>
                  <a:pt x="6971" y="97385"/>
                </a:lnTo>
                <a:lnTo>
                  <a:pt x="6277" y="98439"/>
                </a:lnTo>
                <a:lnTo>
                  <a:pt x="5606" y="99541"/>
                </a:lnTo>
                <a:lnTo>
                  <a:pt x="4983" y="100643"/>
                </a:lnTo>
                <a:lnTo>
                  <a:pt x="4384" y="101745"/>
                </a:lnTo>
                <a:lnTo>
                  <a:pt x="3809" y="102895"/>
                </a:lnTo>
                <a:lnTo>
                  <a:pt x="3282" y="104045"/>
                </a:lnTo>
                <a:lnTo>
                  <a:pt x="2803" y="105219"/>
                </a:lnTo>
                <a:lnTo>
                  <a:pt x="2348" y="106417"/>
                </a:lnTo>
                <a:lnTo>
                  <a:pt x="1940" y="107615"/>
                </a:lnTo>
                <a:lnTo>
                  <a:pt x="1557" y="108813"/>
                </a:lnTo>
                <a:lnTo>
                  <a:pt x="1222" y="110034"/>
                </a:lnTo>
                <a:lnTo>
                  <a:pt x="934" y="111280"/>
                </a:lnTo>
                <a:lnTo>
                  <a:pt x="671" y="112502"/>
                </a:lnTo>
                <a:lnTo>
                  <a:pt x="455" y="113772"/>
                </a:lnTo>
                <a:lnTo>
                  <a:pt x="287" y="115017"/>
                </a:lnTo>
                <a:lnTo>
                  <a:pt x="144" y="116263"/>
                </a:lnTo>
                <a:lnTo>
                  <a:pt x="48" y="117533"/>
                </a:lnTo>
                <a:lnTo>
                  <a:pt x="24" y="118802"/>
                </a:lnTo>
                <a:lnTo>
                  <a:pt x="0" y="120072"/>
                </a:lnTo>
                <a:lnTo>
                  <a:pt x="48" y="121342"/>
                </a:lnTo>
                <a:lnTo>
                  <a:pt x="144" y="122564"/>
                </a:lnTo>
                <a:lnTo>
                  <a:pt x="264" y="123786"/>
                </a:lnTo>
                <a:lnTo>
                  <a:pt x="455" y="124983"/>
                </a:lnTo>
                <a:lnTo>
                  <a:pt x="671" y="126181"/>
                </a:lnTo>
                <a:lnTo>
                  <a:pt x="695" y="126229"/>
                </a:lnTo>
                <a:lnTo>
                  <a:pt x="719" y="126253"/>
                </a:lnTo>
                <a:lnTo>
                  <a:pt x="767" y="126277"/>
                </a:lnTo>
                <a:lnTo>
                  <a:pt x="815" y="126277"/>
                </a:lnTo>
                <a:lnTo>
                  <a:pt x="862" y="126253"/>
                </a:lnTo>
                <a:lnTo>
                  <a:pt x="910" y="126229"/>
                </a:lnTo>
                <a:lnTo>
                  <a:pt x="934" y="126181"/>
                </a:lnTo>
                <a:lnTo>
                  <a:pt x="934" y="126133"/>
                </a:lnTo>
                <a:lnTo>
                  <a:pt x="719" y="124864"/>
                </a:lnTo>
                <a:lnTo>
                  <a:pt x="575" y="123570"/>
                </a:lnTo>
                <a:lnTo>
                  <a:pt x="455" y="122300"/>
                </a:lnTo>
                <a:lnTo>
                  <a:pt x="407" y="121007"/>
                </a:lnTo>
                <a:lnTo>
                  <a:pt x="383" y="119713"/>
                </a:lnTo>
                <a:lnTo>
                  <a:pt x="407" y="118443"/>
                </a:lnTo>
                <a:lnTo>
                  <a:pt x="479" y="117149"/>
                </a:lnTo>
                <a:lnTo>
                  <a:pt x="599" y="115880"/>
                </a:lnTo>
                <a:lnTo>
                  <a:pt x="767" y="114586"/>
                </a:lnTo>
                <a:lnTo>
                  <a:pt x="958" y="113316"/>
                </a:lnTo>
                <a:lnTo>
                  <a:pt x="1198" y="112071"/>
                </a:lnTo>
                <a:lnTo>
                  <a:pt x="1485" y="110801"/>
                </a:lnTo>
                <a:lnTo>
                  <a:pt x="1821" y="109555"/>
                </a:lnTo>
                <a:lnTo>
                  <a:pt x="2180" y="108333"/>
                </a:lnTo>
                <a:lnTo>
                  <a:pt x="2587" y="107112"/>
                </a:lnTo>
                <a:lnTo>
                  <a:pt x="3019" y="105890"/>
                </a:lnTo>
                <a:lnTo>
                  <a:pt x="3498" y="104692"/>
                </a:lnTo>
                <a:lnTo>
                  <a:pt x="4025" y="103518"/>
                </a:lnTo>
                <a:lnTo>
                  <a:pt x="4576" y="102368"/>
                </a:lnTo>
                <a:lnTo>
                  <a:pt x="5175" y="101218"/>
                </a:lnTo>
                <a:lnTo>
                  <a:pt x="5798" y="100092"/>
                </a:lnTo>
                <a:lnTo>
                  <a:pt x="6468" y="98990"/>
                </a:lnTo>
                <a:lnTo>
                  <a:pt x="7163" y="97912"/>
                </a:lnTo>
                <a:lnTo>
                  <a:pt x="7906" y="96834"/>
                </a:lnTo>
                <a:lnTo>
                  <a:pt x="8672" y="95804"/>
                </a:lnTo>
                <a:lnTo>
                  <a:pt x="9487" y="94798"/>
                </a:lnTo>
                <a:lnTo>
                  <a:pt x="10301" y="93816"/>
                </a:lnTo>
                <a:lnTo>
                  <a:pt x="11164" y="92857"/>
                </a:lnTo>
                <a:lnTo>
                  <a:pt x="12074" y="91947"/>
                </a:lnTo>
                <a:lnTo>
                  <a:pt x="13008" y="91037"/>
                </a:lnTo>
                <a:lnTo>
                  <a:pt x="13967" y="90174"/>
                </a:lnTo>
                <a:lnTo>
                  <a:pt x="14949" y="89360"/>
                </a:lnTo>
                <a:lnTo>
                  <a:pt x="16003" y="88545"/>
                </a:lnTo>
                <a:lnTo>
                  <a:pt x="17081" y="87754"/>
                </a:lnTo>
                <a:lnTo>
                  <a:pt x="18183" y="87012"/>
                </a:lnTo>
                <a:lnTo>
                  <a:pt x="19309" y="86317"/>
                </a:lnTo>
                <a:lnTo>
                  <a:pt x="20459" y="85670"/>
                </a:lnTo>
                <a:lnTo>
                  <a:pt x="21657" y="85071"/>
                </a:lnTo>
                <a:lnTo>
                  <a:pt x="22855" y="84496"/>
                </a:lnTo>
                <a:lnTo>
                  <a:pt x="24076" y="83969"/>
                </a:lnTo>
                <a:lnTo>
                  <a:pt x="24843" y="83682"/>
                </a:lnTo>
                <a:lnTo>
                  <a:pt x="25610" y="83394"/>
                </a:lnTo>
                <a:lnTo>
                  <a:pt x="27167" y="82867"/>
                </a:lnTo>
                <a:lnTo>
                  <a:pt x="28748" y="82388"/>
                </a:lnTo>
                <a:lnTo>
                  <a:pt x="30329" y="81957"/>
                </a:lnTo>
                <a:lnTo>
                  <a:pt x="31910" y="81550"/>
                </a:lnTo>
                <a:lnTo>
                  <a:pt x="33515" y="81166"/>
                </a:lnTo>
                <a:lnTo>
                  <a:pt x="35121" y="80831"/>
                </a:lnTo>
                <a:lnTo>
                  <a:pt x="36726" y="80496"/>
                </a:lnTo>
                <a:lnTo>
                  <a:pt x="39648" y="79873"/>
                </a:lnTo>
                <a:lnTo>
                  <a:pt x="42571" y="79250"/>
                </a:lnTo>
                <a:lnTo>
                  <a:pt x="44032" y="78938"/>
                </a:lnTo>
                <a:lnTo>
                  <a:pt x="45494" y="78603"/>
                </a:lnTo>
                <a:lnTo>
                  <a:pt x="46931" y="78244"/>
                </a:lnTo>
                <a:lnTo>
                  <a:pt x="48369" y="77860"/>
                </a:lnTo>
                <a:lnTo>
                  <a:pt x="49806" y="77453"/>
                </a:lnTo>
                <a:lnTo>
                  <a:pt x="51243" y="77022"/>
                </a:lnTo>
                <a:lnTo>
                  <a:pt x="52657" y="76567"/>
                </a:lnTo>
                <a:lnTo>
                  <a:pt x="54070" y="76064"/>
                </a:lnTo>
                <a:lnTo>
                  <a:pt x="55460" y="75537"/>
                </a:lnTo>
                <a:lnTo>
                  <a:pt x="56825" y="74962"/>
                </a:lnTo>
                <a:lnTo>
                  <a:pt x="58191" y="74339"/>
                </a:lnTo>
                <a:lnTo>
                  <a:pt x="59556" y="73668"/>
                </a:lnTo>
                <a:lnTo>
                  <a:pt x="60706" y="73045"/>
                </a:lnTo>
                <a:lnTo>
                  <a:pt x="61832" y="72398"/>
                </a:lnTo>
                <a:lnTo>
                  <a:pt x="62934" y="71703"/>
                </a:lnTo>
                <a:lnTo>
                  <a:pt x="63988" y="70961"/>
                </a:lnTo>
                <a:lnTo>
                  <a:pt x="65018" y="70194"/>
                </a:lnTo>
                <a:lnTo>
                  <a:pt x="66025" y="69380"/>
                </a:lnTo>
                <a:lnTo>
                  <a:pt x="66983" y="68541"/>
                </a:lnTo>
                <a:lnTo>
                  <a:pt x="67917" y="67655"/>
                </a:lnTo>
                <a:lnTo>
                  <a:pt x="68828" y="66744"/>
                </a:lnTo>
                <a:lnTo>
                  <a:pt x="69714" y="65810"/>
                </a:lnTo>
                <a:lnTo>
                  <a:pt x="70552" y="64828"/>
                </a:lnTo>
                <a:lnTo>
                  <a:pt x="71343" y="63822"/>
                </a:lnTo>
                <a:lnTo>
                  <a:pt x="72134" y="62792"/>
                </a:lnTo>
                <a:lnTo>
                  <a:pt x="72852" y="61713"/>
                </a:lnTo>
                <a:lnTo>
                  <a:pt x="73571" y="60611"/>
                </a:lnTo>
                <a:lnTo>
                  <a:pt x="74242" y="59485"/>
                </a:lnTo>
                <a:lnTo>
                  <a:pt x="74865" y="58407"/>
                </a:lnTo>
                <a:lnTo>
                  <a:pt x="75440" y="57305"/>
                </a:lnTo>
                <a:lnTo>
                  <a:pt x="75991" y="56203"/>
                </a:lnTo>
                <a:lnTo>
                  <a:pt x="76518" y="55077"/>
                </a:lnTo>
                <a:lnTo>
                  <a:pt x="77045" y="53928"/>
                </a:lnTo>
                <a:lnTo>
                  <a:pt x="77524" y="52802"/>
                </a:lnTo>
                <a:lnTo>
                  <a:pt x="78003" y="51652"/>
                </a:lnTo>
                <a:lnTo>
                  <a:pt x="78458" y="50478"/>
                </a:lnTo>
                <a:lnTo>
                  <a:pt x="78913" y="49328"/>
                </a:lnTo>
                <a:lnTo>
                  <a:pt x="79345" y="48154"/>
                </a:lnTo>
                <a:lnTo>
                  <a:pt x="80159" y="45806"/>
                </a:lnTo>
                <a:lnTo>
                  <a:pt x="80974" y="43434"/>
                </a:lnTo>
                <a:lnTo>
                  <a:pt x="81740" y="41087"/>
                </a:lnTo>
                <a:lnTo>
                  <a:pt x="83321" y="36271"/>
                </a:lnTo>
                <a:lnTo>
                  <a:pt x="84160" y="33876"/>
                </a:lnTo>
                <a:lnTo>
                  <a:pt x="85022" y="31504"/>
                </a:lnTo>
                <a:lnTo>
                  <a:pt x="85454" y="30306"/>
                </a:lnTo>
                <a:lnTo>
                  <a:pt x="85933" y="29132"/>
                </a:lnTo>
                <a:lnTo>
                  <a:pt x="86412" y="27958"/>
                </a:lnTo>
                <a:lnTo>
                  <a:pt x="86891" y="26808"/>
                </a:lnTo>
                <a:lnTo>
                  <a:pt x="87418" y="25659"/>
                </a:lnTo>
                <a:lnTo>
                  <a:pt x="87945" y="24509"/>
                </a:lnTo>
                <a:lnTo>
                  <a:pt x="88520" y="23359"/>
                </a:lnTo>
                <a:lnTo>
                  <a:pt x="89095" y="22257"/>
                </a:lnTo>
                <a:lnTo>
                  <a:pt x="89790" y="21035"/>
                </a:lnTo>
                <a:lnTo>
                  <a:pt x="90484" y="19861"/>
                </a:lnTo>
                <a:lnTo>
                  <a:pt x="91227" y="18711"/>
                </a:lnTo>
                <a:lnTo>
                  <a:pt x="91994" y="17585"/>
                </a:lnTo>
                <a:lnTo>
                  <a:pt x="92808" y="16483"/>
                </a:lnTo>
                <a:lnTo>
                  <a:pt x="93671" y="15429"/>
                </a:lnTo>
                <a:lnTo>
                  <a:pt x="94533" y="14399"/>
                </a:lnTo>
                <a:lnTo>
                  <a:pt x="95443" y="13393"/>
                </a:lnTo>
                <a:lnTo>
                  <a:pt x="96402" y="12410"/>
                </a:lnTo>
                <a:lnTo>
                  <a:pt x="97384" y="11476"/>
                </a:lnTo>
                <a:lnTo>
                  <a:pt x="98390" y="10566"/>
                </a:lnTo>
                <a:lnTo>
                  <a:pt x="99444" y="9703"/>
                </a:lnTo>
                <a:lnTo>
                  <a:pt x="100522" y="8865"/>
                </a:lnTo>
                <a:lnTo>
                  <a:pt x="101624" y="8074"/>
                </a:lnTo>
                <a:lnTo>
                  <a:pt x="102774" y="7308"/>
                </a:lnTo>
                <a:lnTo>
                  <a:pt x="103948" y="6589"/>
                </a:lnTo>
                <a:lnTo>
                  <a:pt x="105218" y="5870"/>
                </a:lnTo>
                <a:lnTo>
                  <a:pt x="106511" y="5175"/>
                </a:lnTo>
                <a:lnTo>
                  <a:pt x="107829" y="4553"/>
                </a:lnTo>
                <a:lnTo>
                  <a:pt x="109171" y="3954"/>
                </a:lnTo>
                <a:lnTo>
                  <a:pt x="110536" y="3427"/>
                </a:lnTo>
                <a:lnTo>
                  <a:pt x="111902" y="2924"/>
                </a:lnTo>
                <a:lnTo>
                  <a:pt x="113291" y="2468"/>
                </a:lnTo>
                <a:lnTo>
                  <a:pt x="114681" y="2061"/>
                </a:lnTo>
                <a:lnTo>
                  <a:pt x="116094" y="1702"/>
                </a:lnTo>
                <a:lnTo>
                  <a:pt x="117532" y="1366"/>
                </a:lnTo>
                <a:lnTo>
                  <a:pt x="118945" y="1103"/>
                </a:lnTo>
                <a:lnTo>
                  <a:pt x="120406" y="863"/>
                </a:lnTo>
                <a:lnTo>
                  <a:pt x="121844" y="672"/>
                </a:lnTo>
                <a:lnTo>
                  <a:pt x="123305" y="552"/>
                </a:lnTo>
                <a:lnTo>
                  <a:pt x="124743" y="456"/>
                </a:lnTo>
                <a:lnTo>
                  <a:pt x="126204" y="384"/>
                </a:lnTo>
                <a:lnTo>
                  <a:pt x="127833" y="384"/>
                </a:lnTo>
                <a:lnTo>
                  <a:pt x="129438" y="432"/>
                </a:lnTo>
                <a:lnTo>
                  <a:pt x="131067" y="528"/>
                </a:lnTo>
                <a:lnTo>
                  <a:pt x="132672" y="672"/>
                </a:lnTo>
                <a:lnTo>
                  <a:pt x="134253" y="863"/>
                </a:lnTo>
                <a:lnTo>
                  <a:pt x="135858" y="1103"/>
                </a:lnTo>
                <a:lnTo>
                  <a:pt x="137440" y="1390"/>
                </a:lnTo>
                <a:lnTo>
                  <a:pt x="139021" y="1726"/>
                </a:lnTo>
                <a:lnTo>
                  <a:pt x="140602" y="2085"/>
                </a:lnTo>
                <a:lnTo>
                  <a:pt x="142159" y="2516"/>
                </a:lnTo>
                <a:lnTo>
                  <a:pt x="143716" y="2971"/>
                </a:lnTo>
                <a:lnTo>
                  <a:pt x="145249" y="3451"/>
                </a:lnTo>
                <a:lnTo>
                  <a:pt x="146759" y="4002"/>
                </a:lnTo>
                <a:lnTo>
                  <a:pt x="148292" y="4553"/>
                </a:lnTo>
                <a:lnTo>
                  <a:pt x="149777" y="5175"/>
                </a:lnTo>
                <a:lnTo>
                  <a:pt x="151263" y="5798"/>
                </a:lnTo>
                <a:lnTo>
                  <a:pt x="152676" y="6469"/>
                </a:lnTo>
                <a:lnTo>
                  <a:pt x="154089" y="7140"/>
                </a:lnTo>
                <a:lnTo>
                  <a:pt x="155503" y="7835"/>
                </a:lnTo>
                <a:lnTo>
                  <a:pt x="156868" y="8553"/>
                </a:lnTo>
                <a:lnTo>
                  <a:pt x="156940" y="8577"/>
                </a:lnTo>
                <a:lnTo>
                  <a:pt x="157012" y="8577"/>
                </a:lnTo>
                <a:lnTo>
                  <a:pt x="157060" y="8529"/>
                </a:lnTo>
                <a:lnTo>
                  <a:pt x="157084" y="8481"/>
                </a:lnTo>
                <a:lnTo>
                  <a:pt x="157108" y="8434"/>
                </a:lnTo>
                <a:lnTo>
                  <a:pt x="157108" y="8362"/>
                </a:lnTo>
                <a:lnTo>
                  <a:pt x="157084" y="8314"/>
                </a:lnTo>
                <a:lnTo>
                  <a:pt x="157036" y="8266"/>
                </a:lnTo>
                <a:lnTo>
                  <a:pt x="155695" y="7499"/>
                </a:lnTo>
                <a:lnTo>
                  <a:pt x="154329" y="6781"/>
                </a:lnTo>
                <a:lnTo>
                  <a:pt x="152940" y="6086"/>
                </a:lnTo>
                <a:lnTo>
                  <a:pt x="151550" y="5439"/>
                </a:lnTo>
                <a:lnTo>
                  <a:pt x="150137" y="4816"/>
                </a:lnTo>
                <a:lnTo>
                  <a:pt x="148699" y="4217"/>
                </a:lnTo>
                <a:lnTo>
                  <a:pt x="147238" y="3666"/>
                </a:lnTo>
                <a:lnTo>
                  <a:pt x="145776" y="3163"/>
                </a:lnTo>
                <a:lnTo>
                  <a:pt x="144315" y="2660"/>
                </a:lnTo>
                <a:lnTo>
                  <a:pt x="142830" y="2229"/>
                </a:lnTo>
                <a:lnTo>
                  <a:pt x="141345" y="1822"/>
                </a:lnTo>
                <a:lnTo>
                  <a:pt x="139835" y="1462"/>
                </a:lnTo>
                <a:lnTo>
                  <a:pt x="138326" y="1127"/>
                </a:lnTo>
                <a:lnTo>
                  <a:pt x="136817" y="839"/>
                </a:lnTo>
                <a:lnTo>
                  <a:pt x="135283" y="600"/>
                </a:lnTo>
                <a:lnTo>
                  <a:pt x="133750" y="384"/>
                </a:lnTo>
                <a:lnTo>
                  <a:pt x="132217" y="216"/>
                </a:lnTo>
                <a:lnTo>
                  <a:pt x="130684" y="97"/>
                </a:lnTo>
                <a:lnTo>
                  <a:pt x="129151" y="25"/>
                </a:lnTo>
                <a:lnTo>
                  <a:pt x="12761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/>
          <p:nvPr/>
        </p:nvSpPr>
        <p:spPr>
          <a:xfrm rot="10800000">
            <a:off x="0" y="-3"/>
            <a:ext cx="3375422" cy="1191751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9"/>
          <p:cNvSpPr/>
          <p:nvPr/>
        </p:nvSpPr>
        <p:spPr>
          <a:xfrm rot="-952826">
            <a:off x="6009020" y="3653674"/>
            <a:ext cx="3375667" cy="1191838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9"/>
          <p:cNvSpPr/>
          <p:nvPr/>
        </p:nvSpPr>
        <p:spPr>
          <a:xfrm flipH="1" rot="2499583">
            <a:off x="6476168" y="597475"/>
            <a:ext cx="2970652" cy="1340990"/>
          </a:xfrm>
          <a:custGeom>
            <a:rect b="b" l="l" r="r" t="t"/>
            <a:pathLst>
              <a:path extrusionOk="0" h="53640" w="118827">
                <a:moveTo>
                  <a:pt x="28150" y="28916"/>
                </a:moveTo>
                <a:lnTo>
                  <a:pt x="28414" y="28940"/>
                </a:lnTo>
                <a:lnTo>
                  <a:pt x="28629" y="28964"/>
                </a:lnTo>
                <a:lnTo>
                  <a:pt x="28845" y="29012"/>
                </a:lnTo>
                <a:lnTo>
                  <a:pt x="29036" y="29060"/>
                </a:lnTo>
                <a:lnTo>
                  <a:pt x="29228" y="29131"/>
                </a:lnTo>
                <a:lnTo>
                  <a:pt x="29372" y="29227"/>
                </a:lnTo>
                <a:lnTo>
                  <a:pt x="29516" y="29323"/>
                </a:lnTo>
                <a:lnTo>
                  <a:pt x="29635" y="29443"/>
                </a:lnTo>
                <a:lnTo>
                  <a:pt x="29755" y="29587"/>
                </a:lnTo>
                <a:lnTo>
                  <a:pt x="29851" y="29730"/>
                </a:lnTo>
                <a:lnTo>
                  <a:pt x="29923" y="29874"/>
                </a:lnTo>
                <a:lnTo>
                  <a:pt x="29995" y="30042"/>
                </a:lnTo>
                <a:lnTo>
                  <a:pt x="30043" y="30210"/>
                </a:lnTo>
                <a:lnTo>
                  <a:pt x="30067" y="30377"/>
                </a:lnTo>
                <a:lnTo>
                  <a:pt x="30114" y="30761"/>
                </a:lnTo>
                <a:lnTo>
                  <a:pt x="30091" y="31144"/>
                </a:lnTo>
                <a:lnTo>
                  <a:pt x="30043" y="31551"/>
                </a:lnTo>
                <a:lnTo>
                  <a:pt x="29947" y="31958"/>
                </a:lnTo>
                <a:lnTo>
                  <a:pt x="29827" y="32342"/>
                </a:lnTo>
                <a:lnTo>
                  <a:pt x="29683" y="32725"/>
                </a:lnTo>
                <a:lnTo>
                  <a:pt x="29492" y="33084"/>
                </a:lnTo>
                <a:lnTo>
                  <a:pt x="29324" y="33420"/>
                </a:lnTo>
                <a:lnTo>
                  <a:pt x="29108" y="33731"/>
                </a:lnTo>
                <a:lnTo>
                  <a:pt x="28725" y="34234"/>
                </a:lnTo>
                <a:lnTo>
                  <a:pt x="28294" y="34713"/>
                </a:lnTo>
                <a:lnTo>
                  <a:pt x="27839" y="35193"/>
                </a:lnTo>
                <a:lnTo>
                  <a:pt x="27383" y="35624"/>
                </a:lnTo>
                <a:lnTo>
                  <a:pt x="26880" y="36055"/>
                </a:lnTo>
                <a:lnTo>
                  <a:pt x="26377" y="36462"/>
                </a:lnTo>
                <a:lnTo>
                  <a:pt x="25850" y="36822"/>
                </a:lnTo>
                <a:lnTo>
                  <a:pt x="25299" y="37181"/>
                </a:lnTo>
                <a:lnTo>
                  <a:pt x="24748" y="37540"/>
                </a:lnTo>
                <a:lnTo>
                  <a:pt x="24173" y="37852"/>
                </a:lnTo>
                <a:lnTo>
                  <a:pt x="23598" y="38139"/>
                </a:lnTo>
                <a:lnTo>
                  <a:pt x="22999" y="38427"/>
                </a:lnTo>
                <a:lnTo>
                  <a:pt x="22376" y="38666"/>
                </a:lnTo>
                <a:lnTo>
                  <a:pt x="21778" y="38906"/>
                </a:lnTo>
                <a:lnTo>
                  <a:pt x="21155" y="39121"/>
                </a:lnTo>
                <a:lnTo>
                  <a:pt x="20532" y="39313"/>
                </a:lnTo>
                <a:lnTo>
                  <a:pt x="20484" y="38810"/>
                </a:lnTo>
                <a:lnTo>
                  <a:pt x="20460" y="38283"/>
                </a:lnTo>
                <a:lnTo>
                  <a:pt x="20460" y="37780"/>
                </a:lnTo>
                <a:lnTo>
                  <a:pt x="20484" y="37277"/>
                </a:lnTo>
                <a:lnTo>
                  <a:pt x="20532" y="36774"/>
                </a:lnTo>
                <a:lnTo>
                  <a:pt x="20604" y="36271"/>
                </a:lnTo>
                <a:lnTo>
                  <a:pt x="20723" y="35767"/>
                </a:lnTo>
                <a:lnTo>
                  <a:pt x="20843" y="35288"/>
                </a:lnTo>
                <a:lnTo>
                  <a:pt x="21011" y="34785"/>
                </a:lnTo>
                <a:lnTo>
                  <a:pt x="21179" y="34306"/>
                </a:lnTo>
                <a:lnTo>
                  <a:pt x="21394" y="33851"/>
                </a:lnTo>
                <a:lnTo>
                  <a:pt x="21634" y="33396"/>
                </a:lnTo>
                <a:lnTo>
                  <a:pt x="21897" y="32941"/>
                </a:lnTo>
                <a:lnTo>
                  <a:pt x="22185" y="32509"/>
                </a:lnTo>
                <a:lnTo>
                  <a:pt x="22496" y="32078"/>
                </a:lnTo>
                <a:lnTo>
                  <a:pt x="22832" y="31671"/>
                </a:lnTo>
                <a:lnTo>
                  <a:pt x="23095" y="31383"/>
                </a:lnTo>
                <a:lnTo>
                  <a:pt x="23359" y="31120"/>
                </a:lnTo>
                <a:lnTo>
                  <a:pt x="23646" y="30856"/>
                </a:lnTo>
                <a:lnTo>
                  <a:pt x="23934" y="30617"/>
                </a:lnTo>
                <a:lnTo>
                  <a:pt x="24245" y="30377"/>
                </a:lnTo>
                <a:lnTo>
                  <a:pt x="24557" y="30138"/>
                </a:lnTo>
                <a:lnTo>
                  <a:pt x="24868" y="29946"/>
                </a:lnTo>
                <a:lnTo>
                  <a:pt x="25203" y="29730"/>
                </a:lnTo>
                <a:lnTo>
                  <a:pt x="25563" y="29563"/>
                </a:lnTo>
                <a:lnTo>
                  <a:pt x="25922" y="29419"/>
                </a:lnTo>
                <a:lnTo>
                  <a:pt x="26281" y="29275"/>
                </a:lnTo>
                <a:lnTo>
                  <a:pt x="26641" y="29155"/>
                </a:lnTo>
                <a:lnTo>
                  <a:pt x="27000" y="29060"/>
                </a:lnTo>
                <a:lnTo>
                  <a:pt x="27383" y="28988"/>
                </a:lnTo>
                <a:lnTo>
                  <a:pt x="27767" y="28940"/>
                </a:lnTo>
                <a:lnTo>
                  <a:pt x="28150" y="28916"/>
                </a:lnTo>
                <a:close/>
                <a:moveTo>
                  <a:pt x="84496" y="30401"/>
                </a:moveTo>
                <a:lnTo>
                  <a:pt x="84832" y="30425"/>
                </a:lnTo>
                <a:lnTo>
                  <a:pt x="85191" y="30449"/>
                </a:lnTo>
                <a:lnTo>
                  <a:pt x="85526" y="30473"/>
                </a:lnTo>
                <a:lnTo>
                  <a:pt x="85886" y="30545"/>
                </a:lnTo>
                <a:lnTo>
                  <a:pt x="86221" y="30617"/>
                </a:lnTo>
                <a:lnTo>
                  <a:pt x="86556" y="30713"/>
                </a:lnTo>
                <a:lnTo>
                  <a:pt x="86868" y="30832"/>
                </a:lnTo>
                <a:lnTo>
                  <a:pt x="87203" y="30976"/>
                </a:lnTo>
                <a:lnTo>
                  <a:pt x="87515" y="31120"/>
                </a:lnTo>
                <a:lnTo>
                  <a:pt x="87802" y="31288"/>
                </a:lnTo>
                <a:lnTo>
                  <a:pt x="88090" y="31479"/>
                </a:lnTo>
                <a:lnTo>
                  <a:pt x="88401" y="31695"/>
                </a:lnTo>
                <a:lnTo>
                  <a:pt x="88689" y="31958"/>
                </a:lnTo>
                <a:lnTo>
                  <a:pt x="88976" y="32198"/>
                </a:lnTo>
                <a:lnTo>
                  <a:pt x="89216" y="32485"/>
                </a:lnTo>
                <a:lnTo>
                  <a:pt x="89455" y="32749"/>
                </a:lnTo>
                <a:lnTo>
                  <a:pt x="89671" y="33036"/>
                </a:lnTo>
                <a:lnTo>
                  <a:pt x="89886" y="33348"/>
                </a:lnTo>
                <a:lnTo>
                  <a:pt x="90054" y="33659"/>
                </a:lnTo>
                <a:lnTo>
                  <a:pt x="90222" y="33971"/>
                </a:lnTo>
                <a:lnTo>
                  <a:pt x="90366" y="34306"/>
                </a:lnTo>
                <a:lnTo>
                  <a:pt x="90509" y="34642"/>
                </a:lnTo>
                <a:lnTo>
                  <a:pt x="90629" y="35001"/>
                </a:lnTo>
                <a:lnTo>
                  <a:pt x="90725" y="35336"/>
                </a:lnTo>
                <a:lnTo>
                  <a:pt x="90821" y="35696"/>
                </a:lnTo>
                <a:lnTo>
                  <a:pt x="90893" y="36055"/>
                </a:lnTo>
                <a:lnTo>
                  <a:pt x="90941" y="36414"/>
                </a:lnTo>
                <a:lnTo>
                  <a:pt x="90964" y="36774"/>
                </a:lnTo>
                <a:lnTo>
                  <a:pt x="91012" y="37157"/>
                </a:lnTo>
                <a:lnTo>
                  <a:pt x="91012" y="37900"/>
                </a:lnTo>
                <a:lnTo>
                  <a:pt x="90964" y="38642"/>
                </a:lnTo>
                <a:lnTo>
                  <a:pt x="90869" y="39385"/>
                </a:lnTo>
                <a:lnTo>
                  <a:pt x="90725" y="40104"/>
                </a:lnTo>
                <a:lnTo>
                  <a:pt x="90533" y="40822"/>
                </a:lnTo>
                <a:lnTo>
                  <a:pt x="90294" y="41541"/>
                </a:lnTo>
                <a:lnTo>
                  <a:pt x="90006" y="42212"/>
                </a:lnTo>
                <a:lnTo>
                  <a:pt x="89216" y="42260"/>
                </a:lnTo>
                <a:lnTo>
                  <a:pt x="88401" y="42284"/>
                </a:lnTo>
                <a:lnTo>
                  <a:pt x="87491" y="42284"/>
                </a:lnTo>
                <a:lnTo>
                  <a:pt x="87036" y="42260"/>
                </a:lnTo>
                <a:lnTo>
                  <a:pt x="86556" y="42212"/>
                </a:lnTo>
                <a:lnTo>
                  <a:pt x="86101" y="42140"/>
                </a:lnTo>
                <a:lnTo>
                  <a:pt x="85646" y="42068"/>
                </a:lnTo>
                <a:lnTo>
                  <a:pt x="85191" y="41972"/>
                </a:lnTo>
                <a:lnTo>
                  <a:pt x="84736" y="41853"/>
                </a:lnTo>
                <a:lnTo>
                  <a:pt x="84305" y="41733"/>
                </a:lnTo>
                <a:lnTo>
                  <a:pt x="83849" y="41565"/>
                </a:lnTo>
                <a:lnTo>
                  <a:pt x="83418" y="41397"/>
                </a:lnTo>
                <a:lnTo>
                  <a:pt x="83011" y="41206"/>
                </a:lnTo>
                <a:lnTo>
                  <a:pt x="82604" y="40966"/>
                </a:lnTo>
                <a:lnTo>
                  <a:pt x="82220" y="40727"/>
                </a:lnTo>
                <a:lnTo>
                  <a:pt x="81837" y="40463"/>
                </a:lnTo>
                <a:lnTo>
                  <a:pt x="81478" y="40152"/>
                </a:lnTo>
                <a:lnTo>
                  <a:pt x="81190" y="39888"/>
                </a:lnTo>
                <a:lnTo>
                  <a:pt x="80927" y="39601"/>
                </a:lnTo>
                <a:lnTo>
                  <a:pt x="80663" y="39289"/>
                </a:lnTo>
                <a:lnTo>
                  <a:pt x="80400" y="38978"/>
                </a:lnTo>
                <a:lnTo>
                  <a:pt x="80184" y="38642"/>
                </a:lnTo>
                <a:lnTo>
                  <a:pt x="79968" y="38283"/>
                </a:lnTo>
                <a:lnTo>
                  <a:pt x="79777" y="37924"/>
                </a:lnTo>
                <a:lnTo>
                  <a:pt x="79609" y="37564"/>
                </a:lnTo>
                <a:lnTo>
                  <a:pt x="79465" y="37181"/>
                </a:lnTo>
                <a:lnTo>
                  <a:pt x="79345" y="36798"/>
                </a:lnTo>
                <a:lnTo>
                  <a:pt x="79250" y="36390"/>
                </a:lnTo>
                <a:lnTo>
                  <a:pt x="79178" y="36007"/>
                </a:lnTo>
                <a:lnTo>
                  <a:pt x="79130" y="35600"/>
                </a:lnTo>
                <a:lnTo>
                  <a:pt x="79130" y="35193"/>
                </a:lnTo>
                <a:lnTo>
                  <a:pt x="79154" y="34809"/>
                </a:lnTo>
                <a:lnTo>
                  <a:pt x="79202" y="34402"/>
                </a:lnTo>
                <a:lnTo>
                  <a:pt x="79274" y="34043"/>
                </a:lnTo>
                <a:lnTo>
                  <a:pt x="79369" y="33683"/>
                </a:lnTo>
                <a:lnTo>
                  <a:pt x="79513" y="33348"/>
                </a:lnTo>
                <a:lnTo>
                  <a:pt x="79657" y="33036"/>
                </a:lnTo>
                <a:lnTo>
                  <a:pt x="79825" y="32749"/>
                </a:lnTo>
                <a:lnTo>
                  <a:pt x="80016" y="32461"/>
                </a:lnTo>
                <a:lnTo>
                  <a:pt x="80232" y="32198"/>
                </a:lnTo>
                <a:lnTo>
                  <a:pt x="80471" y="31958"/>
                </a:lnTo>
                <a:lnTo>
                  <a:pt x="80711" y="31743"/>
                </a:lnTo>
                <a:lnTo>
                  <a:pt x="80975" y="31527"/>
                </a:lnTo>
                <a:lnTo>
                  <a:pt x="81238" y="31335"/>
                </a:lnTo>
                <a:lnTo>
                  <a:pt x="81526" y="31168"/>
                </a:lnTo>
                <a:lnTo>
                  <a:pt x="81837" y="31000"/>
                </a:lnTo>
                <a:lnTo>
                  <a:pt x="82148" y="30880"/>
                </a:lnTo>
                <a:lnTo>
                  <a:pt x="82460" y="30761"/>
                </a:lnTo>
                <a:lnTo>
                  <a:pt x="82795" y="30665"/>
                </a:lnTo>
                <a:lnTo>
                  <a:pt x="83107" y="30569"/>
                </a:lnTo>
                <a:lnTo>
                  <a:pt x="83466" y="30497"/>
                </a:lnTo>
                <a:lnTo>
                  <a:pt x="83801" y="30449"/>
                </a:lnTo>
                <a:lnTo>
                  <a:pt x="84137" y="30425"/>
                </a:lnTo>
                <a:lnTo>
                  <a:pt x="84496" y="30401"/>
                </a:lnTo>
                <a:close/>
                <a:moveTo>
                  <a:pt x="55700" y="32821"/>
                </a:moveTo>
                <a:lnTo>
                  <a:pt x="55892" y="32869"/>
                </a:lnTo>
                <a:lnTo>
                  <a:pt x="56084" y="32917"/>
                </a:lnTo>
                <a:lnTo>
                  <a:pt x="56275" y="32988"/>
                </a:lnTo>
                <a:lnTo>
                  <a:pt x="56443" y="33084"/>
                </a:lnTo>
                <a:lnTo>
                  <a:pt x="56635" y="33180"/>
                </a:lnTo>
                <a:lnTo>
                  <a:pt x="56802" y="33300"/>
                </a:lnTo>
                <a:lnTo>
                  <a:pt x="56970" y="33444"/>
                </a:lnTo>
                <a:lnTo>
                  <a:pt x="57114" y="33611"/>
                </a:lnTo>
                <a:lnTo>
                  <a:pt x="57233" y="33755"/>
                </a:lnTo>
                <a:lnTo>
                  <a:pt x="57353" y="33923"/>
                </a:lnTo>
                <a:lnTo>
                  <a:pt x="57473" y="34091"/>
                </a:lnTo>
                <a:lnTo>
                  <a:pt x="57641" y="34450"/>
                </a:lnTo>
                <a:lnTo>
                  <a:pt x="57761" y="34833"/>
                </a:lnTo>
                <a:lnTo>
                  <a:pt x="57832" y="35240"/>
                </a:lnTo>
                <a:lnTo>
                  <a:pt x="57880" y="35648"/>
                </a:lnTo>
                <a:lnTo>
                  <a:pt x="57880" y="36079"/>
                </a:lnTo>
                <a:lnTo>
                  <a:pt x="57856" y="36510"/>
                </a:lnTo>
                <a:lnTo>
                  <a:pt x="57808" y="36941"/>
                </a:lnTo>
                <a:lnTo>
                  <a:pt x="57713" y="37373"/>
                </a:lnTo>
                <a:lnTo>
                  <a:pt x="57617" y="37804"/>
                </a:lnTo>
                <a:lnTo>
                  <a:pt x="57497" y="38211"/>
                </a:lnTo>
                <a:lnTo>
                  <a:pt x="57377" y="38618"/>
                </a:lnTo>
                <a:lnTo>
                  <a:pt x="57233" y="39002"/>
                </a:lnTo>
                <a:lnTo>
                  <a:pt x="56946" y="39720"/>
                </a:lnTo>
                <a:lnTo>
                  <a:pt x="56754" y="40104"/>
                </a:lnTo>
                <a:lnTo>
                  <a:pt x="56563" y="40487"/>
                </a:lnTo>
                <a:lnTo>
                  <a:pt x="56347" y="40870"/>
                </a:lnTo>
                <a:lnTo>
                  <a:pt x="56131" y="41254"/>
                </a:lnTo>
                <a:lnTo>
                  <a:pt x="55892" y="41613"/>
                </a:lnTo>
                <a:lnTo>
                  <a:pt x="55652" y="41948"/>
                </a:lnTo>
                <a:lnTo>
                  <a:pt x="55125" y="42643"/>
                </a:lnTo>
                <a:lnTo>
                  <a:pt x="54550" y="43290"/>
                </a:lnTo>
                <a:lnTo>
                  <a:pt x="53927" y="43913"/>
                </a:lnTo>
                <a:lnTo>
                  <a:pt x="53281" y="44488"/>
                </a:lnTo>
                <a:lnTo>
                  <a:pt x="52610" y="45039"/>
                </a:lnTo>
                <a:lnTo>
                  <a:pt x="52298" y="44488"/>
                </a:lnTo>
                <a:lnTo>
                  <a:pt x="51987" y="43913"/>
                </a:lnTo>
                <a:lnTo>
                  <a:pt x="51723" y="43338"/>
                </a:lnTo>
                <a:lnTo>
                  <a:pt x="51484" y="42739"/>
                </a:lnTo>
                <a:lnTo>
                  <a:pt x="51292" y="42140"/>
                </a:lnTo>
                <a:lnTo>
                  <a:pt x="51101" y="41541"/>
                </a:lnTo>
                <a:lnTo>
                  <a:pt x="50957" y="40918"/>
                </a:lnTo>
                <a:lnTo>
                  <a:pt x="50861" y="40295"/>
                </a:lnTo>
                <a:lnTo>
                  <a:pt x="50789" y="39696"/>
                </a:lnTo>
                <a:lnTo>
                  <a:pt x="50789" y="39074"/>
                </a:lnTo>
                <a:lnTo>
                  <a:pt x="50789" y="38451"/>
                </a:lnTo>
                <a:lnTo>
                  <a:pt x="50861" y="37828"/>
                </a:lnTo>
                <a:lnTo>
                  <a:pt x="50981" y="37229"/>
                </a:lnTo>
                <a:lnTo>
                  <a:pt x="51148" y="36606"/>
                </a:lnTo>
                <a:lnTo>
                  <a:pt x="51364" y="36007"/>
                </a:lnTo>
                <a:lnTo>
                  <a:pt x="51652" y="35432"/>
                </a:lnTo>
                <a:lnTo>
                  <a:pt x="51819" y="35097"/>
                </a:lnTo>
                <a:lnTo>
                  <a:pt x="52059" y="34785"/>
                </a:lnTo>
                <a:lnTo>
                  <a:pt x="52298" y="34474"/>
                </a:lnTo>
                <a:lnTo>
                  <a:pt x="52586" y="34162"/>
                </a:lnTo>
                <a:lnTo>
                  <a:pt x="52921" y="33875"/>
                </a:lnTo>
                <a:lnTo>
                  <a:pt x="53257" y="33611"/>
                </a:lnTo>
                <a:lnTo>
                  <a:pt x="53592" y="33372"/>
                </a:lnTo>
                <a:lnTo>
                  <a:pt x="53975" y="33180"/>
                </a:lnTo>
                <a:lnTo>
                  <a:pt x="54359" y="33012"/>
                </a:lnTo>
                <a:lnTo>
                  <a:pt x="54742" y="32893"/>
                </a:lnTo>
                <a:lnTo>
                  <a:pt x="55125" y="32821"/>
                </a:lnTo>
                <a:close/>
                <a:moveTo>
                  <a:pt x="118419" y="0"/>
                </a:moveTo>
                <a:lnTo>
                  <a:pt x="118299" y="24"/>
                </a:lnTo>
                <a:lnTo>
                  <a:pt x="118227" y="72"/>
                </a:lnTo>
                <a:lnTo>
                  <a:pt x="118155" y="168"/>
                </a:lnTo>
                <a:lnTo>
                  <a:pt x="118131" y="287"/>
                </a:lnTo>
                <a:lnTo>
                  <a:pt x="118179" y="1246"/>
                </a:lnTo>
                <a:lnTo>
                  <a:pt x="118227" y="2180"/>
                </a:lnTo>
                <a:lnTo>
                  <a:pt x="118251" y="3114"/>
                </a:lnTo>
                <a:lnTo>
                  <a:pt x="118251" y="4073"/>
                </a:lnTo>
                <a:lnTo>
                  <a:pt x="118227" y="5007"/>
                </a:lnTo>
                <a:lnTo>
                  <a:pt x="118203" y="5965"/>
                </a:lnTo>
                <a:lnTo>
                  <a:pt x="118179" y="6900"/>
                </a:lnTo>
                <a:lnTo>
                  <a:pt x="118107" y="7858"/>
                </a:lnTo>
                <a:lnTo>
                  <a:pt x="118036" y="8792"/>
                </a:lnTo>
                <a:lnTo>
                  <a:pt x="117940" y="9726"/>
                </a:lnTo>
                <a:lnTo>
                  <a:pt x="117820" y="10685"/>
                </a:lnTo>
                <a:lnTo>
                  <a:pt x="117700" y="11619"/>
                </a:lnTo>
                <a:lnTo>
                  <a:pt x="117556" y="12553"/>
                </a:lnTo>
                <a:lnTo>
                  <a:pt x="117389" y="13488"/>
                </a:lnTo>
                <a:lnTo>
                  <a:pt x="117197" y="14422"/>
                </a:lnTo>
                <a:lnTo>
                  <a:pt x="117005" y="15332"/>
                </a:lnTo>
                <a:lnTo>
                  <a:pt x="116766" y="16267"/>
                </a:lnTo>
                <a:lnTo>
                  <a:pt x="116526" y="17177"/>
                </a:lnTo>
                <a:lnTo>
                  <a:pt x="116287" y="18087"/>
                </a:lnTo>
                <a:lnTo>
                  <a:pt x="115999" y="18974"/>
                </a:lnTo>
                <a:lnTo>
                  <a:pt x="115688" y="19884"/>
                </a:lnTo>
                <a:lnTo>
                  <a:pt x="115376" y="20771"/>
                </a:lnTo>
                <a:lnTo>
                  <a:pt x="115041" y="21633"/>
                </a:lnTo>
                <a:lnTo>
                  <a:pt x="114682" y="22519"/>
                </a:lnTo>
                <a:lnTo>
                  <a:pt x="114298" y="23382"/>
                </a:lnTo>
                <a:lnTo>
                  <a:pt x="113891" y="24220"/>
                </a:lnTo>
                <a:lnTo>
                  <a:pt x="113460" y="25059"/>
                </a:lnTo>
                <a:lnTo>
                  <a:pt x="113005" y="25897"/>
                </a:lnTo>
                <a:lnTo>
                  <a:pt x="112549" y="26712"/>
                </a:lnTo>
                <a:lnTo>
                  <a:pt x="112046" y="27526"/>
                </a:lnTo>
                <a:lnTo>
                  <a:pt x="111519" y="28317"/>
                </a:lnTo>
                <a:lnTo>
                  <a:pt x="110992" y="29107"/>
                </a:lnTo>
                <a:lnTo>
                  <a:pt x="110513" y="29778"/>
                </a:lnTo>
                <a:lnTo>
                  <a:pt x="109986" y="30449"/>
                </a:lnTo>
                <a:lnTo>
                  <a:pt x="109483" y="31096"/>
                </a:lnTo>
                <a:lnTo>
                  <a:pt x="108932" y="31743"/>
                </a:lnTo>
                <a:lnTo>
                  <a:pt x="108381" y="32366"/>
                </a:lnTo>
                <a:lnTo>
                  <a:pt x="107806" y="32965"/>
                </a:lnTo>
                <a:lnTo>
                  <a:pt x="107231" y="33563"/>
                </a:lnTo>
                <a:lnTo>
                  <a:pt x="106632" y="34138"/>
                </a:lnTo>
                <a:lnTo>
                  <a:pt x="106009" y="34713"/>
                </a:lnTo>
                <a:lnTo>
                  <a:pt x="105386" y="35264"/>
                </a:lnTo>
                <a:lnTo>
                  <a:pt x="104740" y="35791"/>
                </a:lnTo>
                <a:lnTo>
                  <a:pt x="104093" y="36318"/>
                </a:lnTo>
                <a:lnTo>
                  <a:pt x="103422" y="36822"/>
                </a:lnTo>
                <a:lnTo>
                  <a:pt x="102751" y="37301"/>
                </a:lnTo>
                <a:lnTo>
                  <a:pt x="102056" y="37780"/>
                </a:lnTo>
                <a:lnTo>
                  <a:pt x="101362" y="38211"/>
                </a:lnTo>
                <a:lnTo>
                  <a:pt x="100739" y="38594"/>
                </a:lnTo>
                <a:lnTo>
                  <a:pt x="100116" y="38930"/>
                </a:lnTo>
                <a:lnTo>
                  <a:pt x="99469" y="39289"/>
                </a:lnTo>
                <a:lnTo>
                  <a:pt x="98846" y="39601"/>
                </a:lnTo>
                <a:lnTo>
                  <a:pt x="98175" y="39912"/>
                </a:lnTo>
                <a:lnTo>
                  <a:pt x="97529" y="40223"/>
                </a:lnTo>
                <a:lnTo>
                  <a:pt x="96858" y="40487"/>
                </a:lnTo>
                <a:lnTo>
                  <a:pt x="96163" y="40750"/>
                </a:lnTo>
                <a:lnTo>
                  <a:pt x="95492" y="40990"/>
                </a:lnTo>
                <a:lnTo>
                  <a:pt x="94798" y="41230"/>
                </a:lnTo>
                <a:lnTo>
                  <a:pt x="94103" y="41421"/>
                </a:lnTo>
                <a:lnTo>
                  <a:pt x="93408" y="41613"/>
                </a:lnTo>
                <a:lnTo>
                  <a:pt x="92689" y="41781"/>
                </a:lnTo>
                <a:lnTo>
                  <a:pt x="91995" y="41924"/>
                </a:lnTo>
                <a:lnTo>
                  <a:pt x="91276" y="42044"/>
                </a:lnTo>
                <a:lnTo>
                  <a:pt x="90557" y="42140"/>
                </a:lnTo>
                <a:lnTo>
                  <a:pt x="90773" y="41637"/>
                </a:lnTo>
                <a:lnTo>
                  <a:pt x="90964" y="41110"/>
                </a:lnTo>
                <a:lnTo>
                  <a:pt x="91132" y="40559"/>
                </a:lnTo>
                <a:lnTo>
                  <a:pt x="91252" y="40008"/>
                </a:lnTo>
                <a:lnTo>
                  <a:pt x="91372" y="39457"/>
                </a:lnTo>
                <a:lnTo>
                  <a:pt x="91444" y="38882"/>
                </a:lnTo>
                <a:lnTo>
                  <a:pt x="91468" y="38307"/>
                </a:lnTo>
                <a:lnTo>
                  <a:pt x="91492" y="37708"/>
                </a:lnTo>
                <a:lnTo>
                  <a:pt x="91468" y="37325"/>
                </a:lnTo>
                <a:lnTo>
                  <a:pt x="91444" y="36917"/>
                </a:lnTo>
                <a:lnTo>
                  <a:pt x="91396" y="36510"/>
                </a:lnTo>
                <a:lnTo>
                  <a:pt x="91324" y="36103"/>
                </a:lnTo>
                <a:lnTo>
                  <a:pt x="91228" y="35720"/>
                </a:lnTo>
                <a:lnTo>
                  <a:pt x="91132" y="35312"/>
                </a:lnTo>
                <a:lnTo>
                  <a:pt x="91012" y="34929"/>
                </a:lnTo>
                <a:lnTo>
                  <a:pt x="90893" y="34546"/>
                </a:lnTo>
                <a:lnTo>
                  <a:pt x="90725" y="34186"/>
                </a:lnTo>
                <a:lnTo>
                  <a:pt x="90557" y="33803"/>
                </a:lnTo>
                <a:lnTo>
                  <a:pt x="90366" y="33444"/>
                </a:lnTo>
                <a:lnTo>
                  <a:pt x="90174" y="33108"/>
                </a:lnTo>
                <a:lnTo>
                  <a:pt x="89934" y="32773"/>
                </a:lnTo>
                <a:lnTo>
                  <a:pt x="89695" y="32437"/>
                </a:lnTo>
                <a:lnTo>
                  <a:pt x="89431" y="32126"/>
                </a:lnTo>
                <a:lnTo>
                  <a:pt x="89168" y="31839"/>
                </a:lnTo>
                <a:lnTo>
                  <a:pt x="88904" y="31599"/>
                </a:lnTo>
                <a:lnTo>
                  <a:pt x="88641" y="31359"/>
                </a:lnTo>
                <a:lnTo>
                  <a:pt x="88353" y="31144"/>
                </a:lnTo>
                <a:lnTo>
                  <a:pt x="88066" y="30952"/>
                </a:lnTo>
                <a:lnTo>
                  <a:pt x="87754" y="30784"/>
                </a:lnTo>
                <a:lnTo>
                  <a:pt x="87443" y="30617"/>
                </a:lnTo>
                <a:lnTo>
                  <a:pt x="87131" y="30497"/>
                </a:lnTo>
                <a:lnTo>
                  <a:pt x="86796" y="30353"/>
                </a:lnTo>
                <a:lnTo>
                  <a:pt x="86461" y="30257"/>
                </a:lnTo>
                <a:lnTo>
                  <a:pt x="86125" y="30162"/>
                </a:lnTo>
                <a:lnTo>
                  <a:pt x="85790" y="30090"/>
                </a:lnTo>
                <a:lnTo>
                  <a:pt x="85430" y="30042"/>
                </a:lnTo>
                <a:lnTo>
                  <a:pt x="85095" y="29994"/>
                </a:lnTo>
                <a:lnTo>
                  <a:pt x="84736" y="29970"/>
                </a:lnTo>
                <a:lnTo>
                  <a:pt x="84376" y="29970"/>
                </a:lnTo>
                <a:lnTo>
                  <a:pt x="84017" y="29994"/>
                </a:lnTo>
                <a:lnTo>
                  <a:pt x="83706" y="30018"/>
                </a:lnTo>
                <a:lnTo>
                  <a:pt x="83370" y="30066"/>
                </a:lnTo>
                <a:lnTo>
                  <a:pt x="83035" y="30114"/>
                </a:lnTo>
                <a:lnTo>
                  <a:pt x="82699" y="30210"/>
                </a:lnTo>
                <a:lnTo>
                  <a:pt x="82388" y="30305"/>
                </a:lnTo>
                <a:lnTo>
                  <a:pt x="82077" y="30401"/>
                </a:lnTo>
                <a:lnTo>
                  <a:pt x="81765" y="30521"/>
                </a:lnTo>
                <a:lnTo>
                  <a:pt x="81454" y="30665"/>
                </a:lnTo>
                <a:lnTo>
                  <a:pt x="81166" y="30832"/>
                </a:lnTo>
                <a:lnTo>
                  <a:pt x="80879" y="31000"/>
                </a:lnTo>
                <a:lnTo>
                  <a:pt x="80615" y="31192"/>
                </a:lnTo>
                <a:lnTo>
                  <a:pt x="80352" y="31407"/>
                </a:lnTo>
                <a:lnTo>
                  <a:pt x="80112" y="31623"/>
                </a:lnTo>
                <a:lnTo>
                  <a:pt x="79873" y="31863"/>
                </a:lnTo>
                <a:lnTo>
                  <a:pt x="79657" y="32126"/>
                </a:lnTo>
                <a:lnTo>
                  <a:pt x="79465" y="32414"/>
                </a:lnTo>
                <a:lnTo>
                  <a:pt x="79274" y="32725"/>
                </a:lnTo>
                <a:lnTo>
                  <a:pt x="79082" y="33084"/>
                </a:lnTo>
                <a:lnTo>
                  <a:pt x="78938" y="33444"/>
                </a:lnTo>
                <a:lnTo>
                  <a:pt x="78842" y="33803"/>
                </a:lnTo>
                <a:lnTo>
                  <a:pt x="78747" y="34162"/>
                </a:lnTo>
                <a:lnTo>
                  <a:pt x="78675" y="34546"/>
                </a:lnTo>
                <a:lnTo>
                  <a:pt x="78651" y="34929"/>
                </a:lnTo>
                <a:lnTo>
                  <a:pt x="78651" y="35312"/>
                </a:lnTo>
                <a:lnTo>
                  <a:pt x="78651" y="35672"/>
                </a:lnTo>
                <a:lnTo>
                  <a:pt x="78699" y="36055"/>
                </a:lnTo>
                <a:lnTo>
                  <a:pt x="78771" y="36438"/>
                </a:lnTo>
                <a:lnTo>
                  <a:pt x="78842" y="36822"/>
                </a:lnTo>
                <a:lnTo>
                  <a:pt x="78962" y="37181"/>
                </a:lnTo>
                <a:lnTo>
                  <a:pt x="79082" y="37540"/>
                </a:lnTo>
                <a:lnTo>
                  <a:pt x="79226" y="37900"/>
                </a:lnTo>
                <a:lnTo>
                  <a:pt x="79393" y="38259"/>
                </a:lnTo>
                <a:lnTo>
                  <a:pt x="79585" y="38594"/>
                </a:lnTo>
                <a:lnTo>
                  <a:pt x="79777" y="38954"/>
                </a:lnTo>
                <a:lnTo>
                  <a:pt x="79992" y="39265"/>
                </a:lnTo>
                <a:lnTo>
                  <a:pt x="80232" y="39577"/>
                </a:lnTo>
                <a:lnTo>
                  <a:pt x="80471" y="39864"/>
                </a:lnTo>
                <a:lnTo>
                  <a:pt x="80735" y="40128"/>
                </a:lnTo>
                <a:lnTo>
                  <a:pt x="80999" y="40391"/>
                </a:lnTo>
                <a:lnTo>
                  <a:pt x="81262" y="40631"/>
                </a:lnTo>
                <a:lnTo>
                  <a:pt x="81550" y="40870"/>
                </a:lnTo>
                <a:lnTo>
                  <a:pt x="81861" y="41086"/>
                </a:lnTo>
                <a:lnTo>
                  <a:pt x="82148" y="41278"/>
                </a:lnTo>
                <a:lnTo>
                  <a:pt x="82460" y="41469"/>
                </a:lnTo>
                <a:lnTo>
                  <a:pt x="82795" y="41637"/>
                </a:lnTo>
                <a:lnTo>
                  <a:pt x="83107" y="41781"/>
                </a:lnTo>
                <a:lnTo>
                  <a:pt x="83801" y="42068"/>
                </a:lnTo>
                <a:lnTo>
                  <a:pt x="84496" y="42284"/>
                </a:lnTo>
                <a:lnTo>
                  <a:pt x="85215" y="42475"/>
                </a:lnTo>
                <a:lnTo>
                  <a:pt x="85958" y="42595"/>
                </a:lnTo>
                <a:lnTo>
                  <a:pt x="86700" y="42691"/>
                </a:lnTo>
                <a:lnTo>
                  <a:pt x="87467" y="42763"/>
                </a:lnTo>
                <a:lnTo>
                  <a:pt x="88233" y="42787"/>
                </a:lnTo>
                <a:lnTo>
                  <a:pt x="89000" y="42763"/>
                </a:lnTo>
                <a:lnTo>
                  <a:pt x="89767" y="42715"/>
                </a:lnTo>
                <a:lnTo>
                  <a:pt x="89479" y="43242"/>
                </a:lnTo>
                <a:lnTo>
                  <a:pt x="89000" y="43937"/>
                </a:lnTo>
                <a:lnTo>
                  <a:pt x="88497" y="44631"/>
                </a:lnTo>
                <a:lnTo>
                  <a:pt x="87946" y="45278"/>
                </a:lnTo>
                <a:lnTo>
                  <a:pt x="87371" y="45925"/>
                </a:lnTo>
                <a:lnTo>
                  <a:pt x="86772" y="46524"/>
                </a:lnTo>
                <a:lnTo>
                  <a:pt x="86125" y="47099"/>
                </a:lnTo>
                <a:lnTo>
                  <a:pt x="85454" y="47626"/>
                </a:lnTo>
                <a:lnTo>
                  <a:pt x="84736" y="48153"/>
                </a:lnTo>
                <a:lnTo>
                  <a:pt x="84017" y="48632"/>
                </a:lnTo>
                <a:lnTo>
                  <a:pt x="83298" y="49111"/>
                </a:lnTo>
                <a:lnTo>
                  <a:pt x="82532" y="49543"/>
                </a:lnTo>
                <a:lnTo>
                  <a:pt x="81789" y="49950"/>
                </a:lnTo>
                <a:lnTo>
                  <a:pt x="80999" y="50333"/>
                </a:lnTo>
                <a:lnTo>
                  <a:pt x="80232" y="50693"/>
                </a:lnTo>
                <a:lnTo>
                  <a:pt x="79441" y="51028"/>
                </a:lnTo>
                <a:lnTo>
                  <a:pt x="78675" y="51339"/>
                </a:lnTo>
                <a:lnTo>
                  <a:pt x="77932" y="51603"/>
                </a:lnTo>
                <a:lnTo>
                  <a:pt x="77165" y="51842"/>
                </a:lnTo>
                <a:lnTo>
                  <a:pt x="76399" y="52082"/>
                </a:lnTo>
                <a:lnTo>
                  <a:pt x="75632" y="52298"/>
                </a:lnTo>
                <a:lnTo>
                  <a:pt x="74842" y="52465"/>
                </a:lnTo>
                <a:lnTo>
                  <a:pt x="74051" y="52633"/>
                </a:lnTo>
                <a:lnTo>
                  <a:pt x="73260" y="52777"/>
                </a:lnTo>
                <a:lnTo>
                  <a:pt x="72470" y="52897"/>
                </a:lnTo>
                <a:lnTo>
                  <a:pt x="71655" y="52992"/>
                </a:lnTo>
                <a:lnTo>
                  <a:pt x="70841" y="53064"/>
                </a:lnTo>
                <a:lnTo>
                  <a:pt x="70050" y="53088"/>
                </a:lnTo>
                <a:lnTo>
                  <a:pt x="69236" y="53112"/>
                </a:lnTo>
                <a:lnTo>
                  <a:pt x="68421" y="53112"/>
                </a:lnTo>
                <a:lnTo>
                  <a:pt x="67607" y="53088"/>
                </a:lnTo>
                <a:lnTo>
                  <a:pt x="66816" y="53016"/>
                </a:lnTo>
                <a:lnTo>
                  <a:pt x="66002" y="52944"/>
                </a:lnTo>
                <a:lnTo>
                  <a:pt x="65211" y="52825"/>
                </a:lnTo>
                <a:lnTo>
                  <a:pt x="64420" y="52681"/>
                </a:lnTo>
                <a:lnTo>
                  <a:pt x="63630" y="52513"/>
                </a:lnTo>
                <a:lnTo>
                  <a:pt x="62863" y="52322"/>
                </a:lnTo>
                <a:lnTo>
                  <a:pt x="62097" y="52106"/>
                </a:lnTo>
                <a:lnTo>
                  <a:pt x="61330" y="51842"/>
                </a:lnTo>
                <a:lnTo>
                  <a:pt x="60587" y="51579"/>
                </a:lnTo>
                <a:lnTo>
                  <a:pt x="59869" y="51244"/>
                </a:lnTo>
                <a:lnTo>
                  <a:pt x="59150" y="50908"/>
                </a:lnTo>
                <a:lnTo>
                  <a:pt x="58431" y="50525"/>
                </a:lnTo>
                <a:lnTo>
                  <a:pt x="57761" y="50118"/>
                </a:lnTo>
                <a:lnTo>
                  <a:pt x="57090" y="49686"/>
                </a:lnTo>
                <a:lnTo>
                  <a:pt x="56443" y="49207"/>
                </a:lnTo>
                <a:lnTo>
                  <a:pt x="55796" y="48704"/>
                </a:lnTo>
                <a:lnTo>
                  <a:pt x="55197" y="48153"/>
                </a:lnTo>
                <a:lnTo>
                  <a:pt x="54598" y="47578"/>
                </a:lnTo>
                <a:lnTo>
                  <a:pt x="54143" y="47099"/>
                </a:lnTo>
                <a:lnTo>
                  <a:pt x="53688" y="46548"/>
                </a:lnTo>
                <a:lnTo>
                  <a:pt x="53257" y="45997"/>
                </a:lnTo>
                <a:lnTo>
                  <a:pt x="52849" y="45422"/>
                </a:lnTo>
                <a:lnTo>
                  <a:pt x="53520" y="44871"/>
                </a:lnTo>
                <a:lnTo>
                  <a:pt x="54119" y="44320"/>
                </a:lnTo>
                <a:lnTo>
                  <a:pt x="54718" y="43745"/>
                </a:lnTo>
                <a:lnTo>
                  <a:pt x="55269" y="43146"/>
                </a:lnTo>
                <a:lnTo>
                  <a:pt x="55772" y="42499"/>
                </a:lnTo>
                <a:lnTo>
                  <a:pt x="56251" y="41829"/>
                </a:lnTo>
                <a:lnTo>
                  <a:pt x="56682" y="41158"/>
                </a:lnTo>
                <a:lnTo>
                  <a:pt x="57066" y="40415"/>
                </a:lnTo>
                <a:lnTo>
                  <a:pt x="57257" y="40056"/>
                </a:lnTo>
                <a:lnTo>
                  <a:pt x="57425" y="39672"/>
                </a:lnTo>
                <a:lnTo>
                  <a:pt x="57689" y="38978"/>
                </a:lnTo>
                <a:lnTo>
                  <a:pt x="57904" y="38211"/>
                </a:lnTo>
                <a:lnTo>
                  <a:pt x="58000" y="37828"/>
                </a:lnTo>
                <a:lnTo>
                  <a:pt x="58096" y="37421"/>
                </a:lnTo>
                <a:lnTo>
                  <a:pt x="58168" y="37037"/>
                </a:lnTo>
                <a:lnTo>
                  <a:pt x="58192" y="36630"/>
                </a:lnTo>
                <a:lnTo>
                  <a:pt x="58216" y="36223"/>
                </a:lnTo>
                <a:lnTo>
                  <a:pt x="58216" y="35815"/>
                </a:lnTo>
                <a:lnTo>
                  <a:pt x="58192" y="35432"/>
                </a:lnTo>
                <a:lnTo>
                  <a:pt x="58120" y="35049"/>
                </a:lnTo>
                <a:lnTo>
                  <a:pt x="58024" y="34665"/>
                </a:lnTo>
                <a:lnTo>
                  <a:pt x="57904" y="34306"/>
                </a:lnTo>
                <a:lnTo>
                  <a:pt x="57737" y="33947"/>
                </a:lnTo>
                <a:lnTo>
                  <a:pt x="57521" y="33611"/>
                </a:lnTo>
                <a:lnTo>
                  <a:pt x="57281" y="33324"/>
                </a:lnTo>
                <a:lnTo>
                  <a:pt x="56994" y="33084"/>
                </a:lnTo>
                <a:lnTo>
                  <a:pt x="56706" y="32869"/>
                </a:lnTo>
                <a:lnTo>
                  <a:pt x="56419" y="32725"/>
                </a:lnTo>
                <a:lnTo>
                  <a:pt x="56107" y="32629"/>
                </a:lnTo>
                <a:lnTo>
                  <a:pt x="55772" y="32557"/>
                </a:lnTo>
                <a:lnTo>
                  <a:pt x="55437" y="32533"/>
                </a:lnTo>
                <a:lnTo>
                  <a:pt x="55101" y="32533"/>
                </a:lnTo>
                <a:lnTo>
                  <a:pt x="54766" y="32581"/>
                </a:lnTo>
                <a:lnTo>
                  <a:pt x="54407" y="32677"/>
                </a:lnTo>
                <a:lnTo>
                  <a:pt x="54071" y="32773"/>
                </a:lnTo>
                <a:lnTo>
                  <a:pt x="53760" y="32917"/>
                </a:lnTo>
                <a:lnTo>
                  <a:pt x="53424" y="33060"/>
                </a:lnTo>
                <a:lnTo>
                  <a:pt x="53137" y="33252"/>
                </a:lnTo>
                <a:lnTo>
                  <a:pt x="52825" y="33444"/>
                </a:lnTo>
                <a:lnTo>
                  <a:pt x="52562" y="33659"/>
                </a:lnTo>
                <a:lnTo>
                  <a:pt x="52274" y="33947"/>
                </a:lnTo>
                <a:lnTo>
                  <a:pt x="52011" y="34234"/>
                </a:lnTo>
                <a:lnTo>
                  <a:pt x="51747" y="34546"/>
                </a:lnTo>
                <a:lnTo>
                  <a:pt x="51532" y="34857"/>
                </a:lnTo>
                <a:lnTo>
                  <a:pt x="51340" y="35193"/>
                </a:lnTo>
                <a:lnTo>
                  <a:pt x="51148" y="35552"/>
                </a:lnTo>
                <a:lnTo>
                  <a:pt x="50981" y="35911"/>
                </a:lnTo>
                <a:lnTo>
                  <a:pt x="50837" y="36295"/>
                </a:lnTo>
                <a:lnTo>
                  <a:pt x="50717" y="36678"/>
                </a:lnTo>
                <a:lnTo>
                  <a:pt x="50621" y="37061"/>
                </a:lnTo>
                <a:lnTo>
                  <a:pt x="50526" y="37444"/>
                </a:lnTo>
                <a:lnTo>
                  <a:pt x="50478" y="37828"/>
                </a:lnTo>
                <a:lnTo>
                  <a:pt x="50430" y="38235"/>
                </a:lnTo>
                <a:lnTo>
                  <a:pt x="50382" y="38618"/>
                </a:lnTo>
                <a:lnTo>
                  <a:pt x="50382" y="39026"/>
                </a:lnTo>
                <a:lnTo>
                  <a:pt x="50382" y="39409"/>
                </a:lnTo>
                <a:lnTo>
                  <a:pt x="50406" y="39816"/>
                </a:lnTo>
                <a:lnTo>
                  <a:pt x="50430" y="40199"/>
                </a:lnTo>
                <a:lnTo>
                  <a:pt x="50550" y="40990"/>
                </a:lnTo>
                <a:lnTo>
                  <a:pt x="50717" y="41757"/>
                </a:lnTo>
                <a:lnTo>
                  <a:pt x="50933" y="42499"/>
                </a:lnTo>
                <a:lnTo>
                  <a:pt x="51196" y="43218"/>
                </a:lnTo>
                <a:lnTo>
                  <a:pt x="51508" y="43937"/>
                </a:lnTo>
                <a:lnTo>
                  <a:pt x="51843" y="44631"/>
                </a:lnTo>
                <a:lnTo>
                  <a:pt x="52250" y="45302"/>
                </a:lnTo>
                <a:lnTo>
                  <a:pt x="51723" y="45686"/>
                </a:lnTo>
                <a:lnTo>
                  <a:pt x="51172" y="46045"/>
                </a:lnTo>
                <a:lnTo>
                  <a:pt x="50621" y="46380"/>
                </a:lnTo>
                <a:lnTo>
                  <a:pt x="50070" y="46716"/>
                </a:lnTo>
                <a:lnTo>
                  <a:pt x="49495" y="47027"/>
                </a:lnTo>
                <a:lnTo>
                  <a:pt x="48944" y="47315"/>
                </a:lnTo>
                <a:lnTo>
                  <a:pt x="48369" y="47602"/>
                </a:lnTo>
                <a:lnTo>
                  <a:pt x="47771" y="47866"/>
                </a:lnTo>
                <a:lnTo>
                  <a:pt x="46908" y="48225"/>
                </a:lnTo>
                <a:lnTo>
                  <a:pt x="46022" y="48560"/>
                </a:lnTo>
                <a:lnTo>
                  <a:pt x="45135" y="48872"/>
                </a:lnTo>
                <a:lnTo>
                  <a:pt x="44225" y="49183"/>
                </a:lnTo>
                <a:lnTo>
                  <a:pt x="43315" y="49447"/>
                </a:lnTo>
                <a:lnTo>
                  <a:pt x="42380" y="49662"/>
                </a:lnTo>
                <a:lnTo>
                  <a:pt x="41422" y="49878"/>
                </a:lnTo>
                <a:lnTo>
                  <a:pt x="40488" y="50046"/>
                </a:lnTo>
                <a:lnTo>
                  <a:pt x="39529" y="50189"/>
                </a:lnTo>
                <a:lnTo>
                  <a:pt x="38595" y="50309"/>
                </a:lnTo>
                <a:lnTo>
                  <a:pt x="37637" y="50381"/>
                </a:lnTo>
                <a:lnTo>
                  <a:pt x="36679" y="50429"/>
                </a:lnTo>
                <a:lnTo>
                  <a:pt x="35720" y="50429"/>
                </a:lnTo>
                <a:lnTo>
                  <a:pt x="34762" y="50405"/>
                </a:lnTo>
                <a:lnTo>
                  <a:pt x="33828" y="50333"/>
                </a:lnTo>
                <a:lnTo>
                  <a:pt x="32893" y="50213"/>
                </a:lnTo>
                <a:lnTo>
                  <a:pt x="32055" y="50070"/>
                </a:lnTo>
                <a:lnTo>
                  <a:pt x="31216" y="49878"/>
                </a:lnTo>
                <a:lnTo>
                  <a:pt x="30402" y="49662"/>
                </a:lnTo>
                <a:lnTo>
                  <a:pt x="29587" y="49399"/>
                </a:lnTo>
                <a:lnTo>
                  <a:pt x="28773" y="49087"/>
                </a:lnTo>
                <a:lnTo>
                  <a:pt x="28006" y="48752"/>
                </a:lnTo>
                <a:lnTo>
                  <a:pt x="27240" y="48369"/>
                </a:lnTo>
                <a:lnTo>
                  <a:pt x="26497" y="47938"/>
                </a:lnTo>
                <a:lnTo>
                  <a:pt x="25802" y="47482"/>
                </a:lnTo>
                <a:lnTo>
                  <a:pt x="25108" y="46979"/>
                </a:lnTo>
                <a:lnTo>
                  <a:pt x="24461" y="46428"/>
                </a:lnTo>
                <a:lnTo>
                  <a:pt x="23838" y="45829"/>
                </a:lnTo>
                <a:lnTo>
                  <a:pt x="23263" y="45206"/>
                </a:lnTo>
                <a:lnTo>
                  <a:pt x="22736" y="44560"/>
                </a:lnTo>
                <a:lnTo>
                  <a:pt x="22472" y="44200"/>
                </a:lnTo>
                <a:lnTo>
                  <a:pt x="22233" y="43865"/>
                </a:lnTo>
                <a:lnTo>
                  <a:pt x="21993" y="43482"/>
                </a:lnTo>
                <a:lnTo>
                  <a:pt x="21778" y="43122"/>
                </a:lnTo>
                <a:lnTo>
                  <a:pt x="21562" y="42715"/>
                </a:lnTo>
                <a:lnTo>
                  <a:pt x="21370" y="42332"/>
                </a:lnTo>
                <a:lnTo>
                  <a:pt x="21203" y="41924"/>
                </a:lnTo>
                <a:lnTo>
                  <a:pt x="21059" y="41517"/>
                </a:lnTo>
                <a:lnTo>
                  <a:pt x="20915" y="41086"/>
                </a:lnTo>
                <a:lnTo>
                  <a:pt x="20795" y="40679"/>
                </a:lnTo>
                <a:lnTo>
                  <a:pt x="20700" y="40247"/>
                </a:lnTo>
                <a:lnTo>
                  <a:pt x="20604" y="39816"/>
                </a:lnTo>
                <a:lnTo>
                  <a:pt x="21227" y="39625"/>
                </a:lnTo>
                <a:lnTo>
                  <a:pt x="21849" y="39409"/>
                </a:lnTo>
                <a:lnTo>
                  <a:pt x="22448" y="39169"/>
                </a:lnTo>
                <a:lnTo>
                  <a:pt x="23047" y="38930"/>
                </a:lnTo>
                <a:lnTo>
                  <a:pt x="23646" y="38666"/>
                </a:lnTo>
                <a:lnTo>
                  <a:pt x="24221" y="38355"/>
                </a:lnTo>
                <a:lnTo>
                  <a:pt x="24772" y="38067"/>
                </a:lnTo>
                <a:lnTo>
                  <a:pt x="25323" y="37732"/>
                </a:lnTo>
                <a:lnTo>
                  <a:pt x="26042" y="37277"/>
                </a:lnTo>
                <a:lnTo>
                  <a:pt x="26761" y="36774"/>
                </a:lnTo>
                <a:lnTo>
                  <a:pt x="27455" y="36223"/>
                </a:lnTo>
                <a:lnTo>
                  <a:pt x="27791" y="35935"/>
                </a:lnTo>
                <a:lnTo>
                  <a:pt x="28126" y="35624"/>
                </a:lnTo>
                <a:lnTo>
                  <a:pt x="28438" y="35312"/>
                </a:lnTo>
                <a:lnTo>
                  <a:pt x="28749" y="34977"/>
                </a:lnTo>
                <a:lnTo>
                  <a:pt x="29036" y="34642"/>
                </a:lnTo>
                <a:lnTo>
                  <a:pt x="29300" y="34306"/>
                </a:lnTo>
                <a:lnTo>
                  <a:pt x="29540" y="33947"/>
                </a:lnTo>
                <a:lnTo>
                  <a:pt x="29779" y="33587"/>
                </a:lnTo>
                <a:lnTo>
                  <a:pt x="29995" y="33204"/>
                </a:lnTo>
                <a:lnTo>
                  <a:pt x="30162" y="32821"/>
                </a:lnTo>
                <a:lnTo>
                  <a:pt x="30282" y="32509"/>
                </a:lnTo>
                <a:lnTo>
                  <a:pt x="30378" y="32198"/>
                </a:lnTo>
                <a:lnTo>
                  <a:pt x="30450" y="31886"/>
                </a:lnTo>
                <a:lnTo>
                  <a:pt x="30522" y="31551"/>
                </a:lnTo>
                <a:lnTo>
                  <a:pt x="30546" y="31216"/>
                </a:lnTo>
                <a:lnTo>
                  <a:pt x="30570" y="30880"/>
                </a:lnTo>
                <a:lnTo>
                  <a:pt x="30546" y="30545"/>
                </a:lnTo>
                <a:lnTo>
                  <a:pt x="30498" y="30233"/>
                </a:lnTo>
                <a:lnTo>
                  <a:pt x="30402" y="29922"/>
                </a:lnTo>
                <a:lnTo>
                  <a:pt x="30306" y="29659"/>
                </a:lnTo>
                <a:lnTo>
                  <a:pt x="30138" y="29395"/>
                </a:lnTo>
                <a:lnTo>
                  <a:pt x="29947" y="29155"/>
                </a:lnTo>
                <a:lnTo>
                  <a:pt x="29731" y="28940"/>
                </a:lnTo>
                <a:lnTo>
                  <a:pt x="29444" y="28772"/>
                </a:lnTo>
                <a:lnTo>
                  <a:pt x="29132" y="28628"/>
                </a:lnTo>
                <a:lnTo>
                  <a:pt x="28773" y="28533"/>
                </a:lnTo>
                <a:lnTo>
                  <a:pt x="28390" y="28485"/>
                </a:lnTo>
                <a:lnTo>
                  <a:pt x="28006" y="28485"/>
                </a:lnTo>
                <a:lnTo>
                  <a:pt x="27623" y="28509"/>
                </a:lnTo>
                <a:lnTo>
                  <a:pt x="27240" y="28556"/>
                </a:lnTo>
                <a:lnTo>
                  <a:pt x="26880" y="28628"/>
                </a:lnTo>
                <a:lnTo>
                  <a:pt x="26497" y="28724"/>
                </a:lnTo>
                <a:lnTo>
                  <a:pt x="26114" y="28868"/>
                </a:lnTo>
                <a:lnTo>
                  <a:pt x="25754" y="29012"/>
                </a:lnTo>
                <a:lnTo>
                  <a:pt x="25395" y="29179"/>
                </a:lnTo>
                <a:lnTo>
                  <a:pt x="25036" y="29371"/>
                </a:lnTo>
                <a:lnTo>
                  <a:pt x="24676" y="29563"/>
                </a:lnTo>
                <a:lnTo>
                  <a:pt x="24365" y="29778"/>
                </a:lnTo>
                <a:lnTo>
                  <a:pt x="24029" y="29994"/>
                </a:lnTo>
                <a:lnTo>
                  <a:pt x="23718" y="30233"/>
                </a:lnTo>
                <a:lnTo>
                  <a:pt x="23431" y="30473"/>
                </a:lnTo>
                <a:lnTo>
                  <a:pt x="23167" y="30713"/>
                </a:lnTo>
                <a:lnTo>
                  <a:pt x="22880" y="30976"/>
                </a:lnTo>
                <a:lnTo>
                  <a:pt x="22616" y="31264"/>
                </a:lnTo>
                <a:lnTo>
                  <a:pt x="22376" y="31575"/>
                </a:lnTo>
                <a:lnTo>
                  <a:pt x="22113" y="31863"/>
                </a:lnTo>
                <a:lnTo>
                  <a:pt x="21897" y="32174"/>
                </a:lnTo>
                <a:lnTo>
                  <a:pt x="21658" y="32509"/>
                </a:lnTo>
                <a:lnTo>
                  <a:pt x="21466" y="32845"/>
                </a:lnTo>
                <a:lnTo>
                  <a:pt x="21274" y="33180"/>
                </a:lnTo>
                <a:lnTo>
                  <a:pt x="21083" y="33516"/>
                </a:lnTo>
                <a:lnTo>
                  <a:pt x="20915" y="33875"/>
                </a:lnTo>
                <a:lnTo>
                  <a:pt x="20604" y="34594"/>
                </a:lnTo>
                <a:lnTo>
                  <a:pt x="20364" y="35336"/>
                </a:lnTo>
                <a:lnTo>
                  <a:pt x="20268" y="35720"/>
                </a:lnTo>
                <a:lnTo>
                  <a:pt x="20172" y="36103"/>
                </a:lnTo>
                <a:lnTo>
                  <a:pt x="20101" y="36534"/>
                </a:lnTo>
                <a:lnTo>
                  <a:pt x="20029" y="36941"/>
                </a:lnTo>
                <a:lnTo>
                  <a:pt x="20005" y="37373"/>
                </a:lnTo>
                <a:lnTo>
                  <a:pt x="19981" y="37780"/>
                </a:lnTo>
                <a:lnTo>
                  <a:pt x="19981" y="38211"/>
                </a:lnTo>
                <a:lnTo>
                  <a:pt x="19981" y="38618"/>
                </a:lnTo>
                <a:lnTo>
                  <a:pt x="20029" y="39026"/>
                </a:lnTo>
                <a:lnTo>
                  <a:pt x="20077" y="39433"/>
                </a:lnTo>
                <a:lnTo>
                  <a:pt x="19286" y="39625"/>
                </a:lnTo>
                <a:lnTo>
                  <a:pt x="18495" y="39792"/>
                </a:lnTo>
                <a:lnTo>
                  <a:pt x="17705" y="39936"/>
                </a:lnTo>
                <a:lnTo>
                  <a:pt x="16914" y="40032"/>
                </a:lnTo>
                <a:lnTo>
                  <a:pt x="16004" y="40104"/>
                </a:lnTo>
                <a:lnTo>
                  <a:pt x="15094" y="40152"/>
                </a:lnTo>
                <a:lnTo>
                  <a:pt x="14183" y="40128"/>
                </a:lnTo>
                <a:lnTo>
                  <a:pt x="13297" y="40080"/>
                </a:lnTo>
                <a:lnTo>
                  <a:pt x="12410" y="39960"/>
                </a:lnTo>
                <a:lnTo>
                  <a:pt x="11524" y="39816"/>
                </a:lnTo>
                <a:lnTo>
                  <a:pt x="10638" y="39625"/>
                </a:lnTo>
                <a:lnTo>
                  <a:pt x="9799" y="39361"/>
                </a:lnTo>
                <a:lnTo>
                  <a:pt x="8961" y="39050"/>
                </a:lnTo>
                <a:lnTo>
                  <a:pt x="8553" y="38882"/>
                </a:lnTo>
                <a:lnTo>
                  <a:pt x="8146" y="38714"/>
                </a:lnTo>
                <a:lnTo>
                  <a:pt x="7763" y="38499"/>
                </a:lnTo>
                <a:lnTo>
                  <a:pt x="7356" y="38283"/>
                </a:lnTo>
                <a:lnTo>
                  <a:pt x="6972" y="38067"/>
                </a:lnTo>
                <a:lnTo>
                  <a:pt x="6613" y="37828"/>
                </a:lnTo>
                <a:lnTo>
                  <a:pt x="6254" y="37564"/>
                </a:lnTo>
                <a:lnTo>
                  <a:pt x="5894" y="37301"/>
                </a:lnTo>
                <a:lnTo>
                  <a:pt x="5535" y="37037"/>
                </a:lnTo>
                <a:lnTo>
                  <a:pt x="5200" y="36726"/>
                </a:lnTo>
                <a:lnTo>
                  <a:pt x="4864" y="36414"/>
                </a:lnTo>
                <a:lnTo>
                  <a:pt x="4553" y="36103"/>
                </a:lnTo>
                <a:lnTo>
                  <a:pt x="4241" y="35744"/>
                </a:lnTo>
                <a:lnTo>
                  <a:pt x="3930" y="35384"/>
                </a:lnTo>
                <a:lnTo>
                  <a:pt x="3642" y="35025"/>
                </a:lnTo>
                <a:lnTo>
                  <a:pt x="3379" y="34642"/>
                </a:lnTo>
                <a:lnTo>
                  <a:pt x="3115" y="34258"/>
                </a:lnTo>
                <a:lnTo>
                  <a:pt x="2876" y="33875"/>
                </a:lnTo>
                <a:lnTo>
                  <a:pt x="2397" y="33084"/>
                </a:lnTo>
                <a:lnTo>
                  <a:pt x="2013" y="32270"/>
                </a:lnTo>
                <a:lnTo>
                  <a:pt x="1654" y="31407"/>
                </a:lnTo>
                <a:lnTo>
                  <a:pt x="1342" y="30545"/>
                </a:lnTo>
                <a:lnTo>
                  <a:pt x="1079" y="29682"/>
                </a:lnTo>
                <a:lnTo>
                  <a:pt x="863" y="28772"/>
                </a:lnTo>
                <a:lnTo>
                  <a:pt x="672" y="27886"/>
                </a:lnTo>
                <a:lnTo>
                  <a:pt x="552" y="26975"/>
                </a:lnTo>
                <a:lnTo>
                  <a:pt x="456" y="26041"/>
                </a:lnTo>
                <a:lnTo>
                  <a:pt x="384" y="25131"/>
                </a:lnTo>
                <a:lnTo>
                  <a:pt x="360" y="24196"/>
                </a:lnTo>
                <a:lnTo>
                  <a:pt x="384" y="23286"/>
                </a:lnTo>
                <a:lnTo>
                  <a:pt x="432" y="22352"/>
                </a:lnTo>
                <a:lnTo>
                  <a:pt x="528" y="21441"/>
                </a:lnTo>
                <a:lnTo>
                  <a:pt x="648" y="20435"/>
                </a:lnTo>
                <a:lnTo>
                  <a:pt x="791" y="19429"/>
                </a:lnTo>
                <a:lnTo>
                  <a:pt x="983" y="18447"/>
                </a:lnTo>
                <a:lnTo>
                  <a:pt x="1175" y="17441"/>
                </a:lnTo>
                <a:lnTo>
                  <a:pt x="1414" y="16458"/>
                </a:lnTo>
                <a:lnTo>
                  <a:pt x="1678" y="15476"/>
                </a:lnTo>
                <a:lnTo>
                  <a:pt x="1941" y="14494"/>
                </a:lnTo>
                <a:lnTo>
                  <a:pt x="2205" y="13536"/>
                </a:lnTo>
                <a:lnTo>
                  <a:pt x="2229" y="13488"/>
                </a:lnTo>
                <a:lnTo>
                  <a:pt x="2205" y="13440"/>
                </a:lnTo>
                <a:lnTo>
                  <a:pt x="2181" y="13416"/>
                </a:lnTo>
                <a:lnTo>
                  <a:pt x="2133" y="13392"/>
                </a:lnTo>
                <a:lnTo>
                  <a:pt x="2085" y="13392"/>
                </a:lnTo>
                <a:lnTo>
                  <a:pt x="2061" y="13416"/>
                </a:lnTo>
                <a:lnTo>
                  <a:pt x="2013" y="13440"/>
                </a:lnTo>
                <a:lnTo>
                  <a:pt x="1989" y="13488"/>
                </a:lnTo>
                <a:lnTo>
                  <a:pt x="1678" y="14494"/>
                </a:lnTo>
                <a:lnTo>
                  <a:pt x="1390" y="15548"/>
                </a:lnTo>
                <a:lnTo>
                  <a:pt x="1127" y="16578"/>
                </a:lnTo>
                <a:lnTo>
                  <a:pt x="863" y="17632"/>
                </a:lnTo>
                <a:lnTo>
                  <a:pt x="648" y="18686"/>
                </a:lnTo>
                <a:lnTo>
                  <a:pt x="456" y="19740"/>
                </a:lnTo>
                <a:lnTo>
                  <a:pt x="288" y="20818"/>
                </a:lnTo>
                <a:lnTo>
                  <a:pt x="145" y="21873"/>
                </a:lnTo>
                <a:lnTo>
                  <a:pt x="49" y="22951"/>
                </a:lnTo>
                <a:lnTo>
                  <a:pt x="1" y="24029"/>
                </a:lnTo>
                <a:lnTo>
                  <a:pt x="1" y="25083"/>
                </a:lnTo>
                <a:lnTo>
                  <a:pt x="49" y="26161"/>
                </a:lnTo>
                <a:lnTo>
                  <a:pt x="169" y="27215"/>
                </a:lnTo>
                <a:lnTo>
                  <a:pt x="240" y="27742"/>
                </a:lnTo>
                <a:lnTo>
                  <a:pt x="312" y="28269"/>
                </a:lnTo>
                <a:lnTo>
                  <a:pt x="432" y="28796"/>
                </a:lnTo>
                <a:lnTo>
                  <a:pt x="552" y="29323"/>
                </a:lnTo>
                <a:lnTo>
                  <a:pt x="672" y="29850"/>
                </a:lnTo>
                <a:lnTo>
                  <a:pt x="839" y="30377"/>
                </a:lnTo>
                <a:lnTo>
                  <a:pt x="1127" y="31240"/>
                </a:lnTo>
                <a:lnTo>
                  <a:pt x="1438" y="32078"/>
                </a:lnTo>
                <a:lnTo>
                  <a:pt x="1822" y="32893"/>
                </a:lnTo>
                <a:lnTo>
                  <a:pt x="2229" y="33683"/>
                </a:lnTo>
                <a:lnTo>
                  <a:pt x="2708" y="34450"/>
                </a:lnTo>
                <a:lnTo>
                  <a:pt x="3211" y="35193"/>
                </a:lnTo>
                <a:lnTo>
                  <a:pt x="3475" y="35552"/>
                </a:lnTo>
                <a:lnTo>
                  <a:pt x="3762" y="35887"/>
                </a:lnTo>
                <a:lnTo>
                  <a:pt x="4050" y="36247"/>
                </a:lnTo>
                <a:lnTo>
                  <a:pt x="4361" y="36558"/>
                </a:lnTo>
                <a:lnTo>
                  <a:pt x="4696" y="36893"/>
                </a:lnTo>
                <a:lnTo>
                  <a:pt x="5032" y="37205"/>
                </a:lnTo>
                <a:lnTo>
                  <a:pt x="5391" y="37516"/>
                </a:lnTo>
                <a:lnTo>
                  <a:pt x="5751" y="37804"/>
                </a:lnTo>
                <a:lnTo>
                  <a:pt x="6110" y="38091"/>
                </a:lnTo>
                <a:lnTo>
                  <a:pt x="6493" y="38331"/>
                </a:lnTo>
                <a:lnTo>
                  <a:pt x="6900" y="38594"/>
                </a:lnTo>
                <a:lnTo>
                  <a:pt x="7284" y="38810"/>
                </a:lnTo>
                <a:lnTo>
                  <a:pt x="7691" y="39026"/>
                </a:lnTo>
                <a:lnTo>
                  <a:pt x="8122" y="39241"/>
                </a:lnTo>
                <a:lnTo>
                  <a:pt x="8530" y="39433"/>
                </a:lnTo>
                <a:lnTo>
                  <a:pt x="8961" y="39601"/>
                </a:lnTo>
                <a:lnTo>
                  <a:pt x="9392" y="39768"/>
                </a:lnTo>
                <a:lnTo>
                  <a:pt x="9847" y="39912"/>
                </a:lnTo>
                <a:lnTo>
                  <a:pt x="10302" y="40056"/>
                </a:lnTo>
                <a:lnTo>
                  <a:pt x="10734" y="40152"/>
                </a:lnTo>
                <a:lnTo>
                  <a:pt x="11308" y="40295"/>
                </a:lnTo>
                <a:lnTo>
                  <a:pt x="11883" y="40391"/>
                </a:lnTo>
                <a:lnTo>
                  <a:pt x="12482" y="40487"/>
                </a:lnTo>
                <a:lnTo>
                  <a:pt x="13057" y="40559"/>
                </a:lnTo>
                <a:lnTo>
                  <a:pt x="13656" y="40607"/>
                </a:lnTo>
                <a:lnTo>
                  <a:pt x="14231" y="40655"/>
                </a:lnTo>
                <a:lnTo>
                  <a:pt x="15429" y="40655"/>
                </a:lnTo>
                <a:lnTo>
                  <a:pt x="16028" y="40631"/>
                </a:lnTo>
                <a:lnTo>
                  <a:pt x="16627" y="40583"/>
                </a:lnTo>
                <a:lnTo>
                  <a:pt x="17226" y="40535"/>
                </a:lnTo>
                <a:lnTo>
                  <a:pt x="17801" y="40439"/>
                </a:lnTo>
                <a:lnTo>
                  <a:pt x="18400" y="40343"/>
                </a:lnTo>
                <a:lnTo>
                  <a:pt x="18999" y="40223"/>
                </a:lnTo>
                <a:lnTo>
                  <a:pt x="19574" y="40104"/>
                </a:lnTo>
                <a:lnTo>
                  <a:pt x="20148" y="39960"/>
                </a:lnTo>
                <a:lnTo>
                  <a:pt x="20268" y="40511"/>
                </a:lnTo>
                <a:lnTo>
                  <a:pt x="20436" y="41086"/>
                </a:lnTo>
                <a:lnTo>
                  <a:pt x="20628" y="41613"/>
                </a:lnTo>
                <a:lnTo>
                  <a:pt x="20819" y="42164"/>
                </a:lnTo>
                <a:lnTo>
                  <a:pt x="21059" y="42691"/>
                </a:lnTo>
                <a:lnTo>
                  <a:pt x="21322" y="43194"/>
                </a:lnTo>
                <a:lnTo>
                  <a:pt x="21610" y="43697"/>
                </a:lnTo>
                <a:lnTo>
                  <a:pt x="21945" y="44200"/>
                </a:lnTo>
                <a:lnTo>
                  <a:pt x="22281" y="44679"/>
                </a:lnTo>
                <a:lnTo>
                  <a:pt x="22616" y="45135"/>
                </a:lnTo>
                <a:lnTo>
                  <a:pt x="22999" y="45590"/>
                </a:lnTo>
                <a:lnTo>
                  <a:pt x="23407" y="46021"/>
                </a:lnTo>
                <a:lnTo>
                  <a:pt x="23814" y="46428"/>
                </a:lnTo>
                <a:lnTo>
                  <a:pt x="24245" y="46836"/>
                </a:lnTo>
                <a:lnTo>
                  <a:pt x="24676" y="47219"/>
                </a:lnTo>
                <a:lnTo>
                  <a:pt x="25155" y="47578"/>
                </a:lnTo>
                <a:lnTo>
                  <a:pt x="25563" y="47890"/>
                </a:lnTo>
                <a:lnTo>
                  <a:pt x="25970" y="48153"/>
                </a:lnTo>
                <a:lnTo>
                  <a:pt x="26401" y="48441"/>
                </a:lnTo>
                <a:lnTo>
                  <a:pt x="26832" y="48680"/>
                </a:lnTo>
                <a:lnTo>
                  <a:pt x="27288" y="48920"/>
                </a:lnTo>
                <a:lnTo>
                  <a:pt x="27719" y="49135"/>
                </a:lnTo>
                <a:lnTo>
                  <a:pt x="28174" y="49351"/>
                </a:lnTo>
                <a:lnTo>
                  <a:pt x="28629" y="49543"/>
                </a:lnTo>
                <a:lnTo>
                  <a:pt x="29084" y="49734"/>
                </a:lnTo>
                <a:lnTo>
                  <a:pt x="29563" y="49878"/>
                </a:lnTo>
                <a:lnTo>
                  <a:pt x="30498" y="50189"/>
                </a:lnTo>
                <a:lnTo>
                  <a:pt x="31480" y="50405"/>
                </a:lnTo>
                <a:lnTo>
                  <a:pt x="32438" y="50597"/>
                </a:lnTo>
                <a:lnTo>
                  <a:pt x="33421" y="50740"/>
                </a:lnTo>
                <a:lnTo>
                  <a:pt x="34427" y="50836"/>
                </a:lnTo>
                <a:lnTo>
                  <a:pt x="35433" y="50884"/>
                </a:lnTo>
                <a:lnTo>
                  <a:pt x="36415" y="50884"/>
                </a:lnTo>
                <a:lnTo>
                  <a:pt x="37421" y="50836"/>
                </a:lnTo>
                <a:lnTo>
                  <a:pt x="38427" y="50764"/>
                </a:lnTo>
                <a:lnTo>
                  <a:pt x="39434" y="50645"/>
                </a:lnTo>
                <a:lnTo>
                  <a:pt x="40416" y="50501"/>
                </a:lnTo>
                <a:lnTo>
                  <a:pt x="41206" y="50357"/>
                </a:lnTo>
                <a:lnTo>
                  <a:pt x="42021" y="50189"/>
                </a:lnTo>
                <a:lnTo>
                  <a:pt x="42812" y="50022"/>
                </a:lnTo>
                <a:lnTo>
                  <a:pt x="43602" y="49830"/>
                </a:lnTo>
                <a:lnTo>
                  <a:pt x="44393" y="49591"/>
                </a:lnTo>
                <a:lnTo>
                  <a:pt x="45183" y="49351"/>
                </a:lnTo>
                <a:lnTo>
                  <a:pt x="45974" y="49087"/>
                </a:lnTo>
                <a:lnTo>
                  <a:pt x="46740" y="48800"/>
                </a:lnTo>
                <a:lnTo>
                  <a:pt x="47507" y="48512"/>
                </a:lnTo>
                <a:lnTo>
                  <a:pt x="48250" y="48177"/>
                </a:lnTo>
                <a:lnTo>
                  <a:pt x="48992" y="47818"/>
                </a:lnTo>
                <a:lnTo>
                  <a:pt x="49735" y="47458"/>
                </a:lnTo>
                <a:lnTo>
                  <a:pt x="50454" y="47051"/>
                </a:lnTo>
                <a:lnTo>
                  <a:pt x="51148" y="46620"/>
                </a:lnTo>
                <a:lnTo>
                  <a:pt x="51819" y="46165"/>
                </a:lnTo>
                <a:lnTo>
                  <a:pt x="52490" y="45686"/>
                </a:lnTo>
                <a:lnTo>
                  <a:pt x="52993" y="46404"/>
                </a:lnTo>
                <a:lnTo>
                  <a:pt x="53568" y="47099"/>
                </a:lnTo>
                <a:lnTo>
                  <a:pt x="54143" y="47770"/>
                </a:lnTo>
                <a:lnTo>
                  <a:pt x="54790" y="48393"/>
                </a:lnTo>
                <a:lnTo>
                  <a:pt x="55437" y="48992"/>
                </a:lnTo>
                <a:lnTo>
                  <a:pt x="56131" y="49543"/>
                </a:lnTo>
                <a:lnTo>
                  <a:pt x="56826" y="50070"/>
                </a:lnTo>
                <a:lnTo>
                  <a:pt x="57569" y="50549"/>
                </a:lnTo>
                <a:lnTo>
                  <a:pt x="58312" y="50980"/>
                </a:lnTo>
                <a:lnTo>
                  <a:pt x="59078" y="51387"/>
                </a:lnTo>
                <a:lnTo>
                  <a:pt x="59845" y="51747"/>
                </a:lnTo>
                <a:lnTo>
                  <a:pt x="60635" y="52082"/>
                </a:lnTo>
                <a:lnTo>
                  <a:pt x="61450" y="52393"/>
                </a:lnTo>
                <a:lnTo>
                  <a:pt x="62264" y="52657"/>
                </a:lnTo>
                <a:lnTo>
                  <a:pt x="63079" y="52897"/>
                </a:lnTo>
                <a:lnTo>
                  <a:pt x="63917" y="53088"/>
                </a:lnTo>
                <a:lnTo>
                  <a:pt x="64756" y="53256"/>
                </a:lnTo>
                <a:lnTo>
                  <a:pt x="65618" y="53400"/>
                </a:lnTo>
                <a:lnTo>
                  <a:pt x="66457" y="53496"/>
                </a:lnTo>
                <a:lnTo>
                  <a:pt x="67319" y="53591"/>
                </a:lnTo>
                <a:lnTo>
                  <a:pt x="68182" y="53615"/>
                </a:lnTo>
                <a:lnTo>
                  <a:pt x="69044" y="53639"/>
                </a:lnTo>
                <a:lnTo>
                  <a:pt x="69907" y="53639"/>
                </a:lnTo>
                <a:lnTo>
                  <a:pt x="70769" y="53591"/>
                </a:lnTo>
                <a:lnTo>
                  <a:pt x="71655" y="53519"/>
                </a:lnTo>
                <a:lnTo>
                  <a:pt x="72518" y="53424"/>
                </a:lnTo>
                <a:lnTo>
                  <a:pt x="73404" y="53304"/>
                </a:lnTo>
                <a:lnTo>
                  <a:pt x="74267" y="53136"/>
                </a:lnTo>
                <a:lnTo>
                  <a:pt x="75129" y="52968"/>
                </a:lnTo>
                <a:lnTo>
                  <a:pt x="75992" y="52753"/>
                </a:lnTo>
                <a:lnTo>
                  <a:pt x="76854" y="52513"/>
                </a:lnTo>
                <a:lnTo>
                  <a:pt x="77692" y="52250"/>
                </a:lnTo>
                <a:lnTo>
                  <a:pt x="78531" y="51962"/>
                </a:lnTo>
                <a:lnTo>
                  <a:pt x="79345" y="51651"/>
                </a:lnTo>
                <a:lnTo>
                  <a:pt x="80160" y="51291"/>
                </a:lnTo>
                <a:lnTo>
                  <a:pt x="80975" y="50932"/>
                </a:lnTo>
                <a:lnTo>
                  <a:pt x="81765" y="50525"/>
                </a:lnTo>
                <a:lnTo>
                  <a:pt x="82532" y="50118"/>
                </a:lnTo>
                <a:lnTo>
                  <a:pt x="83298" y="49686"/>
                </a:lnTo>
                <a:lnTo>
                  <a:pt x="84065" y="49207"/>
                </a:lnTo>
                <a:lnTo>
                  <a:pt x="84999" y="48560"/>
                </a:lnTo>
                <a:lnTo>
                  <a:pt x="85454" y="48225"/>
                </a:lnTo>
                <a:lnTo>
                  <a:pt x="85910" y="47866"/>
                </a:lnTo>
                <a:lnTo>
                  <a:pt x="86365" y="47506"/>
                </a:lnTo>
                <a:lnTo>
                  <a:pt x="86796" y="47123"/>
                </a:lnTo>
                <a:lnTo>
                  <a:pt x="87227" y="46740"/>
                </a:lnTo>
                <a:lnTo>
                  <a:pt x="87635" y="46332"/>
                </a:lnTo>
                <a:lnTo>
                  <a:pt x="88018" y="45925"/>
                </a:lnTo>
                <a:lnTo>
                  <a:pt x="88401" y="45494"/>
                </a:lnTo>
                <a:lnTo>
                  <a:pt x="88784" y="45039"/>
                </a:lnTo>
                <a:lnTo>
                  <a:pt x="89120" y="44584"/>
                </a:lnTo>
                <a:lnTo>
                  <a:pt x="89455" y="44128"/>
                </a:lnTo>
                <a:lnTo>
                  <a:pt x="89767" y="43649"/>
                </a:lnTo>
                <a:lnTo>
                  <a:pt x="90054" y="43170"/>
                </a:lnTo>
                <a:lnTo>
                  <a:pt x="90318" y="42667"/>
                </a:lnTo>
                <a:lnTo>
                  <a:pt x="91324" y="42547"/>
                </a:lnTo>
                <a:lnTo>
                  <a:pt x="92330" y="42356"/>
                </a:lnTo>
                <a:lnTo>
                  <a:pt x="93216" y="42164"/>
                </a:lnTo>
                <a:lnTo>
                  <a:pt x="94103" y="41948"/>
                </a:lnTo>
                <a:lnTo>
                  <a:pt x="94965" y="41709"/>
                </a:lnTo>
                <a:lnTo>
                  <a:pt x="95828" y="41421"/>
                </a:lnTo>
                <a:lnTo>
                  <a:pt x="96690" y="41110"/>
                </a:lnTo>
                <a:lnTo>
                  <a:pt x="97529" y="40774"/>
                </a:lnTo>
                <a:lnTo>
                  <a:pt x="98367" y="40415"/>
                </a:lnTo>
                <a:lnTo>
                  <a:pt x="99182" y="40008"/>
                </a:lnTo>
                <a:lnTo>
                  <a:pt x="99996" y="39601"/>
                </a:lnTo>
                <a:lnTo>
                  <a:pt x="100811" y="39169"/>
                </a:lnTo>
                <a:lnTo>
                  <a:pt x="101577" y="38690"/>
                </a:lnTo>
                <a:lnTo>
                  <a:pt x="102344" y="38211"/>
                </a:lnTo>
                <a:lnTo>
                  <a:pt x="103111" y="37708"/>
                </a:lnTo>
                <a:lnTo>
                  <a:pt x="103853" y="37181"/>
                </a:lnTo>
                <a:lnTo>
                  <a:pt x="104572" y="36630"/>
                </a:lnTo>
                <a:lnTo>
                  <a:pt x="105291" y="36055"/>
                </a:lnTo>
                <a:lnTo>
                  <a:pt x="106057" y="35408"/>
                </a:lnTo>
                <a:lnTo>
                  <a:pt x="106800" y="34737"/>
                </a:lnTo>
                <a:lnTo>
                  <a:pt x="107519" y="34043"/>
                </a:lnTo>
                <a:lnTo>
                  <a:pt x="108213" y="33324"/>
                </a:lnTo>
                <a:lnTo>
                  <a:pt x="108860" y="32605"/>
                </a:lnTo>
                <a:lnTo>
                  <a:pt x="109531" y="31863"/>
                </a:lnTo>
                <a:lnTo>
                  <a:pt x="110154" y="31096"/>
                </a:lnTo>
                <a:lnTo>
                  <a:pt x="110753" y="30329"/>
                </a:lnTo>
                <a:lnTo>
                  <a:pt x="111328" y="29539"/>
                </a:lnTo>
                <a:lnTo>
                  <a:pt x="111879" y="28724"/>
                </a:lnTo>
                <a:lnTo>
                  <a:pt x="112406" y="27910"/>
                </a:lnTo>
                <a:lnTo>
                  <a:pt x="112933" y="27071"/>
                </a:lnTo>
                <a:lnTo>
                  <a:pt x="113412" y="26209"/>
                </a:lnTo>
                <a:lnTo>
                  <a:pt x="113891" y="25346"/>
                </a:lnTo>
                <a:lnTo>
                  <a:pt x="114322" y="24484"/>
                </a:lnTo>
                <a:lnTo>
                  <a:pt x="114753" y="23597"/>
                </a:lnTo>
                <a:lnTo>
                  <a:pt x="115161" y="22687"/>
                </a:lnTo>
                <a:lnTo>
                  <a:pt x="115520" y="21801"/>
                </a:lnTo>
                <a:lnTo>
                  <a:pt x="115879" y="20866"/>
                </a:lnTo>
                <a:lnTo>
                  <a:pt x="116215" y="19956"/>
                </a:lnTo>
                <a:lnTo>
                  <a:pt x="116550" y="19022"/>
                </a:lnTo>
                <a:lnTo>
                  <a:pt x="116838" y="18063"/>
                </a:lnTo>
                <a:lnTo>
                  <a:pt x="117101" y="17129"/>
                </a:lnTo>
                <a:lnTo>
                  <a:pt x="117365" y="16171"/>
                </a:lnTo>
                <a:lnTo>
                  <a:pt x="117604" y="15213"/>
                </a:lnTo>
                <a:lnTo>
                  <a:pt x="117820" y="14230"/>
                </a:lnTo>
                <a:lnTo>
                  <a:pt x="118012" y="13272"/>
                </a:lnTo>
                <a:lnTo>
                  <a:pt x="118179" y="12290"/>
                </a:lnTo>
                <a:lnTo>
                  <a:pt x="118323" y="11308"/>
                </a:lnTo>
                <a:lnTo>
                  <a:pt x="118443" y="10325"/>
                </a:lnTo>
                <a:lnTo>
                  <a:pt x="118563" y="9343"/>
                </a:lnTo>
                <a:lnTo>
                  <a:pt x="118658" y="8361"/>
                </a:lnTo>
                <a:lnTo>
                  <a:pt x="118730" y="7355"/>
                </a:lnTo>
                <a:lnTo>
                  <a:pt x="118778" y="6349"/>
                </a:lnTo>
                <a:lnTo>
                  <a:pt x="118826" y="5318"/>
                </a:lnTo>
                <a:lnTo>
                  <a:pt x="118826" y="4312"/>
                </a:lnTo>
                <a:lnTo>
                  <a:pt x="118826" y="3306"/>
                </a:lnTo>
                <a:lnTo>
                  <a:pt x="118826" y="2300"/>
                </a:lnTo>
                <a:lnTo>
                  <a:pt x="118778" y="1270"/>
                </a:lnTo>
                <a:lnTo>
                  <a:pt x="118730" y="264"/>
                </a:lnTo>
                <a:lnTo>
                  <a:pt x="118682" y="144"/>
                </a:lnTo>
                <a:lnTo>
                  <a:pt x="118611" y="48"/>
                </a:lnTo>
                <a:lnTo>
                  <a:pt x="11851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9"/>
          <p:cNvSpPr/>
          <p:nvPr/>
        </p:nvSpPr>
        <p:spPr>
          <a:xfrm rot="2700000">
            <a:off x="368177" y="3677701"/>
            <a:ext cx="2917279" cy="2344790"/>
          </a:xfrm>
          <a:custGeom>
            <a:rect b="b" l="l" r="r" t="t"/>
            <a:pathLst>
              <a:path extrusionOk="0" h="126277" w="157108">
                <a:moveTo>
                  <a:pt x="127617" y="1"/>
                </a:moveTo>
                <a:lnTo>
                  <a:pt x="126084" y="25"/>
                </a:lnTo>
                <a:lnTo>
                  <a:pt x="124551" y="73"/>
                </a:lnTo>
                <a:lnTo>
                  <a:pt x="123018" y="192"/>
                </a:lnTo>
                <a:lnTo>
                  <a:pt x="121484" y="336"/>
                </a:lnTo>
                <a:lnTo>
                  <a:pt x="119975" y="552"/>
                </a:lnTo>
                <a:lnTo>
                  <a:pt x="118442" y="791"/>
                </a:lnTo>
                <a:lnTo>
                  <a:pt x="116933" y="1103"/>
                </a:lnTo>
                <a:lnTo>
                  <a:pt x="115423" y="1462"/>
                </a:lnTo>
                <a:lnTo>
                  <a:pt x="113938" y="1869"/>
                </a:lnTo>
                <a:lnTo>
                  <a:pt x="112453" y="2325"/>
                </a:lnTo>
                <a:lnTo>
                  <a:pt x="110991" y="2852"/>
                </a:lnTo>
                <a:lnTo>
                  <a:pt x="109530" y="3403"/>
                </a:lnTo>
                <a:lnTo>
                  <a:pt x="108236" y="3954"/>
                </a:lnTo>
                <a:lnTo>
                  <a:pt x="106991" y="4553"/>
                </a:lnTo>
                <a:lnTo>
                  <a:pt x="105745" y="5175"/>
                </a:lnTo>
                <a:lnTo>
                  <a:pt x="104523" y="5846"/>
                </a:lnTo>
                <a:lnTo>
                  <a:pt x="103325" y="6541"/>
                </a:lnTo>
                <a:lnTo>
                  <a:pt x="102127" y="7284"/>
                </a:lnTo>
                <a:lnTo>
                  <a:pt x="100977" y="8074"/>
                </a:lnTo>
                <a:lnTo>
                  <a:pt x="99875" y="8889"/>
                </a:lnTo>
                <a:lnTo>
                  <a:pt x="98773" y="9751"/>
                </a:lnTo>
                <a:lnTo>
                  <a:pt x="97719" y="10662"/>
                </a:lnTo>
                <a:lnTo>
                  <a:pt x="96689" y="11596"/>
                </a:lnTo>
                <a:lnTo>
                  <a:pt x="95683" y="12554"/>
                </a:lnTo>
                <a:lnTo>
                  <a:pt x="94725" y="13560"/>
                </a:lnTo>
                <a:lnTo>
                  <a:pt x="93790" y="14614"/>
                </a:lnTo>
                <a:lnTo>
                  <a:pt x="92904" y="15692"/>
                </a:lnTo>
                <a:lnTo>
                  <a:pt x="92066" y="16794"/>
                </a:lnTo>
                <a:lnTo>
                  <a:pt x="91323" y="17825"/>
                </a:lnTo>
                <a:lnTo>
                  <a:pt x="90628" y="18903"/>
                </a:lnTo>
                <a:lnTo>
                  <a:pt x="89957" y="19981"/>
                </a:lnTo>
                <a:lnTo>
                  <a:pt x="89311" y="21059"/>
                </a:lnTo>
                <a:lnTo>
                  <a:pt x="88688" y="22161"/>
                </a:lnTo>
                <a:lnTo>
                  <a:pt x="88113" y="23287"/>
                </a:lnTo>
                <a:lnTo>
                  <a:pt x="87538" y="24437"/>
                </a:lnTo>
                <a:lnTo>
                  <a:pt x="87011" y="25587"/>
                </a:lnTo>
                <a:lnTo>
                  <a:pt x="86484" y="26737"/>
                </a:lnTo>
                <a:lnTo>
                  <a:pt x="85981" y="27910"/>
                </a:lnTo>
                <a:lnTo>
                  <a:pt x="85477" y="29084"/>
                </a:lnTo>
                <a:lnTo>
                  <a:pt x="85022" y="30258"/>
                </a:lnTo>
                <a:lnTo>
                  <a:pt x="84112" y="32630"/>
                </a:lnTo>
                <a:lnTo>
                  <a:pt x="83273" y="35026"/>
                </a:lnTo>
                <a:lnTo>
                  <a:pt x="82435" y="37421"/>
                </a:lnTo>
                <a:lnTo>
                  <a:pt x="81620" y="39865"/>
                </a:lnTo>
                <a:lnTo>
                  <a:pt x="80806" y="42332"/>
                </a:lnTo>
                <a:lnTo>
                  <a:pt x="79943" y="44776"/>
                </a:lnTo>
                <a:lnTo>
                  <a:pt x="79081" y="47244"/>
                </a:lnTo>
                <a:lnTo>
                  <a:pt x="78626" y="48465"/>
                </a:lnTo>
                <a:lnTo>
                  <a:pt x="78171" y="49687"/>
                </a:lnTo>
                <a:lnTo>
                  <a:pt x="77692" y="50909"/>
                </a:lnTo>
                <a:lnTo>
                  <a:pt x="77188" y="52107"/>
                </a:lnTo>
                <a:lnTo>
                  <a:pt x="76685" y="53305"/>
                </a:lnTo>
                <a:lnTo>
                  <a:pt x="76134" y="54479"/>
                </a:lnTo>
                <a:lnTo>
                  <a:pt x="75583" y="55652"/>
                </a:lnTo>
                <a:lnTo>
                  <a:pt x="75008" y="56802"/>
                </a:lnTo>
                <a:lnTo>
                  <a:pt x="74409" y="57928"/>
                </a:lnTo>
                <a:lnTo>
                  <a:pt x="73787" y="59054"/>
                </a:lnTo>
                <a:lnTo>
                  <a:pt x="73116" y="60156"/>
                </a:lnTo>
                <a:lnTo>
                  <a:pt x="72445" y="61234"/>
                </a:lnTo>
                <a:lnTo>
                  <a:pt x="71726" y="62288"/>
                </a:lnTo>
                <a:lnTo>
                  <a:pt x="70984" y="63319"/>
                </a:lnTo>
                <a:lnTo>
                  <a:pt x="70193" y="64325"/>
                </a:lnTo>
                <a:lnTo>
                  <a:pt x="69379" y="65307"/>
                </a:lnTo>
                <a:lnTo>
                  <a:pt x="68516" y="66265"/>
                </a:lnTo>
                <a:lnTo>
                  <a:pt x="67606" y="67200"/>
                </a:lnTo>
                <a:lnTo>
                  <a:pt x="66671" y="68086"/>
                </a:lnTo>
                <a:lnTo>
                  <a:pt x="65689" y="68948"/>
                </a:lnTo>
                <a:lnTo>
                  <a:pt x="64659" y="69763"/>
                </a:lnTo>
                <a:lnTo>
                  <a:pt x="64132" y="70170"/>
                </a:lnTo>
                <a:lnTo>
                  <a:pt x="63605" y="70554"/>
                </a:lnTo>
                <a:lnTo>
                  <a:pt x="62982" y="70985"/>
                </a:lnTo>
                <a:lnTo>
                  <a:pt x="62335" y="71392"/>
                </a:lnTo>
                <a:lnTo>
                  <a:pt x="61712" y="71799"/>
                </a:lnTo>
                <a:lnTo>
                  <a:pt x="61042" y="72183"/>
                </a:lnTo>
                <a:lnTo>
                  <a:pt x="60395" y="72566"/>
                </a:lnTo>
                <a:lnTo>
                  <a:pt x="59748" y="72925"/>
                </a:lnTo>
                <a:lnTo>
                  <a:pt x="58406" y="73620"/>
                </a:lnTo>
                <a:lnTo>
                  <a:pt x="57041" y="74243"/>
                </a:lnTo>
                <a:lnTo>
                  <a:pt x="55651" y="74842"/>
                </a:lnTo>
                <a:lnTo>
                  <a:pt x="54238" y="75393"/>
                </a:lnTo>
                <a:lnTo>
                  <a:pt x="52825" y="75920"/>
                </a:lnTo>
                <a:lnTo>
                  <a:pt x="51387" y="76399"/>
                </a:lnTo>
                <a:lnTo>
                  <a:pt x="49950" y="76854"/>
                </a:lnTo>
                <a:lnTo>
                  <a:pt x="48488" y="77285"/>
                </a:lnTo>
                <a:lnTo>
                  <a:pt x="47027" y="77669"/>
                </a:lnTo>
                <a:lnTo>
                  <a:pt x="45566" y="78052"/>
                </a:lnTo>
                <a:lnTo>
                  <a:pt x="44080" y="78387"/>
                </a:lnTo>
                <a:lnTo>
                  <a:pt x="41158" y="79058"/>
                </a:lnTo>
                <a:lnTo>
                  <a:pt x="38115" y="79705"/>
                </a:lnTo>
                <a:lnTo>
                  <a:pt x="35073" y="80352"/>
                </a:lnTo>
                <a:lnTo>
                  <a:pt x="33563" y="80687"/>
                </a:lnTo>
                <a:lnTo>
                  <a:pt x="32054" y="81047"/>
                </a:lnTo>
                <a:lnTo>
                  <a:pt x="30545" y="81430"/>
                </a:lnTo>
                <a:lnTo>
                  <a:pt x="29059" y="81837"/>
                </a:lnTo>
                <a:lnTo>
                  <a:pt x="27574" y="82292"/>
                </a:lnTo>
                <a:lnTo>
                  <a:pt x="26113" y="82771"/>
                </a:lnTo>
                <a:lnTo>
                  <a:pt x="24651" y="83299"/>
                </a:lnTo>
                <a:lnTo>
                  <a:pt x="23214" y="83873"/>
                </a:lnTo>
                <a:lnTo>
                  <a:pt x="22519" y="84185"/>
                </a:lnTo>
                <a:lnTo>
                  <a:pt x="21801" y="84520"/>
                </a:lnTo>
                <a:lnTo>
                  <a:pt x="21106" y="84856"/>
                </a:lnTo>
                <a:lnTo>
                  <a:pt x="20411" y="85191"/>
                </a:lnTo>
                <a:lnTo>
                  <a:pt x="19740" y="85574"/>
                </a:lnTo>
                <a:lnTo>
                  <a:pt x="19046" y="85958"/>
                </a:lnTo>
                <a:lnTo>
                  <a:pt x="18375" y="86365"/>
                </a:lnTo>
                <a:lnTo>
                  <a:pt x="17728" y="86772"/>
                </a:lnTo>
                <a:lnTo>
                  <a:pt x="16674" y="87491"/>
                </a:lnTo>
                <a:lnTo>
                  <a:pt x="15644" y="88234"/>
                </a:lnTo>
                <a:lnTo>
                  <a:pt x="14662" y="89000"/>
                </a:lnTo>
                <a:lnTo>
                  <a:pt x="13679" y="89815"/>
                </a:lnTo>
                <a:lnTo>
                  <a:pt x="12745" y="90677"/>
                </a:lnTo>
                <a:lnTo>
                  <a:pt x="11835" y="91540"/>
                </a:lnTo>
                <a:lnTo>
                  <a:pt x="10948" y="92450"/>
                </a:lnTo>
                <a:lnTo>
                  <a:pt x="10086" y="93384"/>
                </a:lnTo>
                <a:lnTo>
                  <a:pt x="9247" y="94343"/>
                </a:lnTo>
                <a:lnTo>
                  <a:pt x="8457" y="95349"/>
                </a:lnTo>
                <a:lnTo>
                  <a:pt x="7690" y="96355"/>
                </a:lnTo>
                <a:lnTo>
                  <a:pt x="6971" y="97385"/>
                </a:lnTo>
                <a:lnTo>
                  <a:pt x="6277" y="98439"/>
                </a:lnTo>
                <a:lnTo>
                  <a:pt x="5606" y="99541"/>
                </a:lnTo>
                <a:lnTo>
                  <a:pt x="4983" y="100643"/>
                </a:lnTo>
                <a:lnTo>
                  <a:pt x="4384" y="101745"/>
                </a:lnTo>
                <a:lnTo>
                  <a:pt x="3809" y="102895"/>
                </a:lnTo>
                <a:lnTo>
                  <a:pt x="3282" y="104045"/>
                </a:lnTo>
                <a:lnTo>
                  <a:pt x="2803" y="105219"/>
                </a:lnTo>
                <a:lnTo>
                  <a:pt x="2348" y="106417"/>
                </a:lnTo>
                <a:lnTo>
                  <a:pt x="1940" y="107615"/>
                </a:lnTo>
                <a:lnTo>
                  <a:pt x="1557" y="108813"/>
                </a:lnTo>
                <a:lnTo>
                  <a:pt x="1222" y="110034"/>
                </a:lnTo>
                <a:lnTo>
                  <a:pt x="934" y="111280"/>
                </a:lnTo>
                <a:lnTo>
                  <a:pt x="671" y="112502"/>
                </a:lnTo>
                <a:lnTo>
                  <a:pt x="455" y="113772"/>
                </a:lnTo>
                <a:lnTo>
                  <a:pt x="287" y="115017"/>
                </a:lnTo>
                <a:lnTo>
                  <a:pt x="144" y="116263"/>
                </a:lnTo>
                <a:lnTo>
                  <a:pt x="48" y="117533"/>
                </a:lnTo>
                <a:lnTo>
                  <a:pt x="24" y="118802"/>
                </a:lnTo>
                <a:lnTo>
                  <a:pt x="0" y="120072"/>
                </a:lnTo>
                <a:lnTo>
                  <a:pt x="48" y="121342"/>
                </a:lnTo>
                <a:lnTo>
                  <a:pt x="144" y="122564"/>
                </a:lnTo>
                <a:lnTo>
                  <a:pt x="264" y="123786"/>
                </a:lnTo>
                <a:lnTo>
                  <a:pt x="455" y="124983"/>
                </a:lnTo>
                <a:lnTo>
                  <a:pt x="671" y="126181"/>
                </a:lnTo>
                <a:lnTo>
                  <a:pt x="695" y="126229"/>
                </a:lnTo>
                <a:lnTo>
                  <a:pt x="719" y="126253"/>
                </a:lnTo>
                <a:lnTo>
                  <a:pt x="767" y="126277"/>
                </a:lnTo>
                <a:lnTo>
                  <a:pt x="815" y="126277"/>
                </a:lnTo>
                <a:lnTo>
                  <a:pt x="862" y="126253"/>
                </a:lnTo>
                <a:lnTo>
                  <a:pt x="910" y="126229"/>
                </a:lnTo>
                <a:lnTo>
                  <a:pt x="934" y="126181"/>
                </a:lnTo>
                <a:lnTo>
                  <a:pt x="934" y="126133"/>
                </a:lnTo>
                <a:lnTo>
                  <a:pt x="719" y="124864"/>
                </a:lnTo>
                <a:lnTo>
                  <a:pt x="575" y="123570"/>
                </a:lnTo>
                <a:lnTo>
                  <a:pt x="455" y="122300"/>
                </a:lnTo>
                <a:lnTo>
                  <a:pt x="407" y="121007"/>
                </a:lnTo>
                <a:lnTo>
                  <a:pt x="383" y="119713"/>
                </a:lnTo>
                <a:lnTo>
                  <a:pt x="407" y="118443"/>
                </a:lnTo>
                <a:lnTo>
                  <a:pt x="479" y="117149"/>
                </a:lnTo>
                <a:lnTo>
                  <a:pt x="599" y="115880"/>
                </a:lnTo>
                <a:lnTo>
                  <a:pt x="767" y="114586"/>
                </a:lnTo>
                <a:lnTo>
                  <a:pt x="958" y="113316"/>
                </a:lnTo>
                <a:lnTo>
                  <a:pt x="1198" y="112071"/>
                </a:lnTo>
                <a:lnTo>
                  <a:pt x="1485" y="110801"/>
                </a:lnTo>
                <a:lnTo>
                  <a:pt x="1821" y="109555"/>
                </a:lnTo>
                <a:lnTo>
                  <a:pt x="2180" y="108333"/>
                </a:lnTo>
                <a:lnTo>
                  <a:pt x="2587" y="107112"/>
                </a:lnTo>
                <a:lnTo>
                  <a:pt x="3019" y="105890"/>
                </a:lnTo>
                <a:lnTo>
                  <a:pt x="3498" y="104692"/>
                </a:lnTo>
                <a:lnTo>
                  <a:pt x="4025" y="103518"/>
                </a:lnTo>
                <a:lnTo>
                  <a:pt x="4576" y="102368"/>
                </a:lnTo>
                <a:lnTo>
                  <a:pt x="5175" y="101218"/>
                </a:lnTo>
                <a:lnTo>
                  <a:pt x="5798" y="100092"/>
                </a:lnTo>
                <a:lnTo>
                  <a:pt x="6468" y="98990"/>
                </a:lnTo>
                <a:lnTo>
                  <a:pt x="7163" y="97912"/>
                </a:lnTo>
                <a:lnTo>
                  <a:pt x="7906" y="96834"/>
                </a:lnTo>
                <a:lnTo>
                  <a:pt x="8672" y="95804"/>
                </a:lnTo>
                <a:lnTo>
                  <a:pt x="9487" y="94798"/>
                </a:lnTo>
                <a:lnTo>
                  <a:pt x="10301" y="93816"/>
                </a:lnTo>
                <a:lnTo>
                  <a:pt x="11164" y="92857"/>
                </a:lnTo>
                <a:lnTo>
                  <a:pt x="12074" y="91947"/>
                </a:lnTo>
                <a:lnTo>
                  <a:pt x="13008" y="91037"/>
                </a:lnTo>
                <a:lnTo>
                  <a:pt x="13967" y="90174"/>
                </a:lnTo>
                <a:lnTo>
                  <a:pt x="14949" y="89360"/>
                </a:lnTo>
                <a:lnTo>
                  <a:pt x="16003" y="88545"/>
                </a:lnTo>
                <a:lnTo>
                  <a:pt x="17081" y="87754"/>
                </a:lnTo>
                <a:lnTo>
                  <a:pt x="18183" y="87012"/>
                </a:lnTo>
                <a:lnTo>
                  <a:pt x="19309" y="86317"/>
                </a:lnTo>
                <a:lnTo>
                  <a:pt x="20459" y="85670"/>
                </a:lnTo>
                <a:lnTo>
                  <a:pt x="21657" y="85071"/>
                </a:lnTo>
                <a:lnTo>
                  <a:pt x="22855" y="84496"/>
                </a:lnTo>
                <a:lnTo>
                  <a:pt x="24076" y="83969"/>
                </a:lnTo>
                <a:lnTo>
                  <a:pt x="24843" y="83682"/>
                </a:lnTo>
                <a:lnTo>
                  <a:pt x="25610" y="83394"/>
                </a:lnTo>
                <a:lnTo>
                  <a:pt x="27167" y="82867"/>
                </a:lnTo>
                <a:lnTo>
                  <a:pt x="28748" y="82388"/>
                </a:lnTo>
                <a:lnTo>
                  <a:pt x="30329" y="81957"/>
                </a:lnTo>
                <a:lnTo>
                  <a:pt x="31910" y="81550"/>
                </a:lnTo>
                <a:lnTo>
                  <a:pt x="33515" y="81166"/>
                </a:lnTo>
                <a:lnTo>
                  <a:pt x="35121" y="80831"/>
                </a:lnTo>
                <a:lnTo>
                  <a:pt x="36726" y="80496"/>
                </a:lnTo>
                <a:lnTo>
                  <a:pt x="39648" y="79873"/>
                </a:lnTo>
                <a:lnTo>
                  <a:pt x="42571" y="79250"/>
                </a:lnTo>
                <a:lnTo>
                  <a:pt x="44032" y="78938"/>
                </a:lnTo>
                <a:lnTo>
                  <a:pt x="45494" y="78603"/>
                </a:lnTo>
                <a:lnTo>
                  <a:pt x="46931" y="78244"/>
                </a:lnTo>
                <a:lnTo>
                  <a:pt x="48369" y="77860"/>
                </a:lnTo>
                <a:lnTo>
                  <a:pt x="49806" y="77453"/>
                </a:lnTo>
                <a:lnTo>
                  <a:pt x="51243" y="77022"/>
                </a:lnTo>
                <a:lnTo>
                  <a:pt x="52657" y="76567"/>
                </a:lnTo>
                <a:lnTo>
                  <a:pt x="54070" y="76064"/>
                </a:lnTo>
                <a:lnTo>
                  <a:pt x="55460" y="75537"/>
                </a:lnTo>
                <a:lnTo>
                  <a:pt x="56825" y="74962"/>
                </a:lnTo>
                <a:lnTo>
                  <a:pt x="58191" y="74339"/>
                </a:lnTo>
                <a:lnTo>
                  <a:pt x="59556" y="73668"/>
                </a:lnTo>
                <a:lnTo>
                  <a:pt x="60706" y="73045"/>
                </a:lnTo>
                <a:lnTo>
                  <a:pt x="61832" y="72398"/>
                </a:lnTo>
                <a:lnTo>
                  <a:pt x="62934" y="71703"/>
                </a:lnTo>
                <a:lnTo>
                  <a:pt x="63988" y="70961"/>
                </a:lnTo>
                <a:lnTo>
                  <a:pt x="65018" y="70194"/>
                </a:lnTo>
                <a:lnTo>
                  <a:pt x="66025" y="69380"/>
                </a:lnTo>
                <a:lnTo>
                  <a:pt x="66983" y="68541"/>
                </a:lnTo>
                <a:lnTo>
                  <a:pt x="67917" y="67655"/>
                </a:lnTo>
                <a:lnTo>
                  <a:pt x="68828" y="66744"/>
                </a:lnTo>
                <a:lnTo>
                  <a:pt x="69714" y="65810"/>
                </a:lnTo>
                <a:lnTo>
                  <a:pt x="70552" y="64828"/>
                </a:lnTo>
                <a:lnTo>
                  <a:pt x="71343" y="63822"/>
                </a:lnTo>
                <a:lnTo>
                  <a:pt x="72134" y="62792"/>
                </a:lnTo>
                <a:lnTo>
                  <a:pt x="72852" y="61713"/>
                </a:lnTo>
                <a:lnTo>
                  <a:pt x="73571" y="60611"/>
                </a:lnTo>
                <a:lnTo>
                  <a:pt x="74242" y="59485"/>
                </a:lnTo>
                <a:lnTo>
                  <a:pt x="74865" y="58407"/>
                </a:lnTo>
                <a:lnTo>
                  <a:pt x="75440" y="57305"/>
                </a:lnTo>
                <a:lnTo>
                  <a:pt x="75991" y="56203"/>
                </a:lnTo>
                <a:lnTo>
                  <a:pt x="76518" y="55077"/>
                </a:lnTo>
                <a:lnTo>
                  <a:pt x="77045" y="53928"/>
                </a:lnTo>
                <a:lnTo>
                  <a:pt x="77524" y="52802"/>
                </a:lnTo>
                <a:lnTo>
                  <a:pt x="78003" y="51652"/>
                </a:lnTo>
                <a:lnTo>
                  <a:pt x="78458" y="50478"/>
                </a:lnTo>
                <a:lnTo>
                  <a:pt x="78913" y="49328"/>
                </a:lnTo>
                <a:lnTo>
                  <a:pt x="79345" y="48154"/>
                </a:lnTo>
                <a:lnTo>
                  <a:pt x="80159" y="45806"/>
                </a:lnTo>
                <a:lnTo>
                  <a:pt x="80974" y="43434"/>
                </a:lnTo>
                <a:lnTo>
                  <a:pt x="81740" y="41087"/>
                </a:lnTo>
                <a:lnTo>
                  <a:pt x="83321" y="36271"/>
                </a:lnTo>
                <a:lnTo>
                  <a:pt x="84160" y="33876"/>
                </a:lnTo>
                <a:lnTo>
                  <a:pt x="85022" y="31504"/>
                </a:lnTo>
                <a:lnTo>
                  <a:pt x="85454" y="30306"/>
                </a:lnTo>
                <a:lnTo>
                  <a:pt x="85933" y="29132"/>
                </a:lnTo>
                <a:lnTo>
                  <a:pt x="86412" y="27958"/>
                </a:lnTo>
                <a:lnTo>
                  <a:pt x="86891" y="26808"/>
                </a:lnTo>
                <a:lnTo>
                  <a:pt x="87418" y="25659"/>
                </a:lnTo>
                <a:lnTo>
                  <a:pt x="87945" y="24509"/>
                </a:lnTo>
                <a:lnTo>
                  <a:pt x="88520" y="23359"/>
                </a:lnTo>
                <a:lnTo>
                  <a:pt x="89095" y="22257"/>
                </a:lnTo>
                <a:lnTo>
                  <a:pt x="89790" y="21035"/>
                </a:lnTo>
                <a:lnTo>
                  <a:pt x="90484" y="19861"/>
                </a:lnTo>
                <a:lnTo>
                  <a:pt x="91227" y="18711"/>
                </a:lnTo>
                <a:lnTo>
                  <a:pt x="91994" y="17585"/>
                </a:lnTo>
                <a:lnTo>
                  <a:pt x="92808" y="16483"/>
                </a:lnTo>
                <a:lnTo>
                  <a:pt x="93671" y="15429"/>
                </a:lnTo>
                <a:lnTo>
                  <a:pt x="94533" y="14399"/>
                </a:lnTo>
                <a:lnTo>
                  <a:pt x="95443" y="13393"/>
                </a:lnTo>
                <a:lnTo>
                  <a:pt x="96402" y="12410"/>
                </a:lnTo>
                <a:lnTo>
                  <a:pt x="97384" y="11476"/>
                </a:lnTo>
                <a:lnTo>
                  <a:pt x="98390" y="10566"/>
                </a:lnTo>
                <a:lnTo>
                  <a:pt x="99444" y="9703"/>
                </a:lnTo>
                <a:lnTo>
                  <a:pt x="100522" y="8865"/>
                </a:lnTo>
                <a:lnTo>
                  <a:pt x="101624" y="8074"/>
                </a:lnTo>
                <a:lnTo>
                  <a:pt x="102774" y="7308"/>
                </a:lnTo>
                <a:lnTo>
                  <a:pt x="103948" y="6589"/>
                </a:lnTo>
                <a:lnTo>
                  <a:pt x="105218" y="5870"/>
                </a:lnTo>
                <a:lnTo>
                  <a:pt x="106511" y="5175"/>
                </a:lnTo>
                <a:lnTo>
                  <a:pt x="107829" y="4553"/>
                </a:lnTo>
                <a:lnTo>
                  <a:pt x="109171" y="3954"/>
                </a:lnTo>
                <a:lnTo>
                  <a:pt x="110536" y="3427"/>
                </a:lnTo>
                <a:lnTo>
                  <a:pt x="111902" y="2924"/>
                </a:lnTo>
                <a:lnTo>
                  <a:pt x="113291" y="2468"/>
                </a:lnTo>
                <a:lnTo>
                  <a:pt x="114681" y="2061"/>
                </a:lnTo>
                <a:lnTo>
                  <a:pt x="116094" y="1702"/>
                </a:lnTo>
                <a:lnTo>
                  <a:pt x="117532" y="1366"/>
                </a:lnTo>
                <a:lnTo>
                  <a:pt x="118945" y="1103"/>
                </a:lnTo>
                <a:lnTo>
                  <a:pt x="120406" y="863"/>
                </a:lnTo>
                <a:lnTo>
                  <a:pt x="121844" y="672"/>
                </a:lnTo>
                <a:lnTo>
                  <a:pt x="123305" y="552"/>
                </a:lnTo>
                <a:lnTo>
                  <a:pt x="124743" y="456"/>
                </a:lnTo>
                <a:lnTo>
                  <a:pt x="126204" y="384"/>
                </a:lnTo>
                <a:lnTo>
                  <a:pt x="127833" y="384"/>
                </a:lnTo>
                <a:lnTo>
                  <a:pt x="129438" y="432"/>
                </a:lnTo>
                <a:lnTo>
                  <a:pt x="131067" y="528"/>
                </a:lnTo>
                <a:lnTo>
                  <a:pt x="132672" y="672"/>
                </a:lnTo>
                <a:lnTo>
                  <a:pt x="134253" y="863"/>
                </a:lnTo>
                <a:lnTo>
                  <a:pt x="135858" y="1103"/>
                </a:lnTo>
                <a:lnTo>
                  <a:pt x="137440" y="1390"/>
                </a:lnTo>
                <a:lnTo>
                  <a:pt x="139021" y="1726"/>
                </a:lnTo>
                <a:lnTo>
                  <a:pt x="140602" y="2085"/>
                </a:lnTo>
                <a:lnTo>
                  <a:pt x="142159" y="2516"/>
                </a:lnTo>
                <a:lnTo>
                  <a:pt x="143716" y="2971"/>
                </a:lnTo>
                <a:lnTo>
                  <a:pt x="145249" y="3451"/>
                </a:lnTo>
                <a:lnTo>
                  <a:pt x="146759" y="4002"/>
                </a:lnTo>
                <a:lnTo>
                  <a:pt x="148292" y="4553"/>
                </a:lnTo>
                <a:lnTo>
                  <a:pt x="149777" y="5175"/>
                </a:lnTo>
                <a:lnTo>
                  <a:pt x="151263" y="5798"/>
                </a:lnTo>
                <a:lnTo>
                  <a:pt x="152676" y="6469"/>
                </a:lnTo>
                <a:lnTo>
                  <a:pt x="154089" y="7140"/>
                </a:lnTo>
                <a:lnTo>
                  <a:pt x="155503" y="7835"/>
                </a:lnTo>
                <a:lnTo>
                  <a:pt x="156868" y="8553"/>
                </a:lnTo>
                <a:lnTo>
                  <a:pt x="156940" y="8577"/>
                </a:lnTo>
                <a:lnTo>
                  <a:pt x="157012" y="8577"/>
                </a:lnTo>
                <a:lnTo>
                  <a:pt x="157060" y="8529"/>
                </a:lnTo>
                <a:lnTo>
                  <a:pt x="157084" y="8481"/>
                </a:lnTo>
                <a:lnTo>
                  <a:pt x="157108" y="8434"/>
                </a:lnTo>
                <a:lnTo>
                  <a:pt x="157108" y="8362"/>
                </a:lnTo>
                <a:lnTo>
                  <a:pt x="157084" y="8314"/>
                </a:lnTo>
                <a:lnTo>
                  <a:pt x="157036" y="8266"/>
                </a:lnTo>
                <a:lnTo>
                  <a:pt x="155695" y="7499"/>
                </a:lnTo>
                <a:lnTo>
                  <a:pt x="154329" y="6781"/>
                </a:lnTo>
                <a:lnTo>
                  <a:pt x="152940" y="6086"/>
                </a:lnTo>
                <a:lnTo>
                  <a:pt x="151550" y="5439"/>
                </a:lnTo>
                <a:lnTo>
                  <a:pt x="150137" y="4816"/>
                </a:lnTo>
                <a:lnTo>
                  <a:pt x="148699" y="4217"/>
                </a:lnTo>
                <a:lnTo>
                  <a:pt x="147238" y="3666"/>
                </a:lnTo>
                <a:lnTo>
                  <a:pt x="145776" y="3163"/>
                </a:lnTo>
                <a:lnTo>
                  <a:pt x="144315" y="2660"/>
                </a:lnTo>
                <a:lnTo>
                  <a:pt x="142830" y="2229"/>
                </a:lnTo>
                <a:lnTo>
                  <a:pt x="141345" y="1822"/>
                </a:lnTo>
                <a:lnTo>
                  <a:pt x="139835" y="1462"/>
                </a:lnTo>
                <a:lnTo>
                  <a:pt x="138326" y="1127"/>
                </a:lnTo>
                <a:lnTo>
                  <a:pt x="136817" y="839"/>
                </a:lnTo>
                <a:lnTo>
                  <a:pt x="135283" y="600"/>
                </a:lnTo>
                <a:lnTo>
                  <a:pt x="133750" y="384"/>
                </a:lnTo>
                <a:lnTo>
                  <a:pt x="132217" y="216"/>
                </a:lnTo>
                <a:lnTo>
                  <a:pt x="130684" y="97"/>
                </a:lnTo>
                <a:lnTo>
                  <a:pt x="129151" y="25"/>
                </a:lnTo>
                <a:lnTo>
                  <a:pt x="12761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/>
          <p:nvPr/>
        </p:nvSpPr>
        <p:spPr>
          <a:xfrm flipH="1" rot="10800000">
            <a:off x="5803044" y="-3"/>
            <a:ext cx="3375422" cy="1191751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0"/>
          <p:cNvSpPr/>
          <p:nvPr/>
        </p:nvSpPr>
        <p:spPr>
          <a:xfrm flipH="1" rot="952826">
            <a:off x="-206221" y="3653674"/>
            <a:ext cx="3375667" cy="1191838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0"/>
          <p:cNvSpPr/>
          <p:nvPr/>
        </p:nvSpPr>
        <p:spPr>
          <a:xfrm rot="-2499583">
            <a:off x="-268355" y="597475"/>
            <a:ext cx="2970652" cy="1340990"/>
          </a:xfrm>
          <a:custGeom>
            <a:rect b="b" l="l" r="r" t="t"/>
            <a:pathLst>
              <a:path extrusionOk="0" h="53640" w="118827">
                <a:moveTo>
                  <a:pt x="28150" y="28916"/>
                </a:moveTo>
                <a:lnTo>
                  <a:pt x="28414" y="28940"/>
                </a:lnTo>
                <a:lnTo>
                  <a:pt x="28629" y="28964"/>
                </a:lnTo>
                <a:lnTo>
                  <a:pt x="28845" y="29012"/>
                </a:lnTo>
                <a:lnTo>
                  <a:pt x="29036" y="29060"/>
                </a:lnTo>
                <a:lnTo>
                  <a:pt x="29228" y="29131"/>
                </a:lnTo>
                <a:lnTo>
                  <a:pt x="29372" y="29227"/>
                </a:lnTo>
                <a:lnTo>
                  <a:pt x="29516" y="29323"/>
                </a:lnTo>
                <a:lnTo>
                  <a:pt x="29635" y="29443"/>
                </a:lnTo>
                <a:lnTo>
                  <a:pt x="29755" y="29587"/>
                </a:lnTo>
                <a:lnTo>
                  <a:pt x="29851" y="29730"/>
                </a:lnTo>
                <a:lnTo>
                  <a:pt x="29923" y="29874"/>
                </a:lnTo>
                <a:lnTo>
                  <a:pt x="29995" y="30042"/>
                </a:lnTo>
                <a:lnTo>
                  <a:pt x="30043" y="30210"/>
                </a:lnTo>
                <a:lnTo>
                  <a:pt x="30067" y="30377"/>
                </a:lnTo>
                <a:lnTo>
                  <a:pt x="30114" y="30761"/>
                </a:lnTo>
                <a:lnTo>
                  <a:pt x="30091" y="31144"/>
                </a:lnTo>
                <a:lnTo>
                  <a:pt x="30043" y="31551"/>
                </a:lnTo>
                <a:lnTo>
                  <a:pt x="29947" y="31958"/>
                </a:lnTo>
                <a:lnTo>
                  <a:pt x="29827" y="32342"/>
                </a:lnTo>
                <a:lnTo>
                  <a:pt x="29683" y="32725"/>
                </a:lnTo>
                <a:lnTo>
                  <a:pt x="29492" y="33084"/>
                </a:lnTo>
                <a:lnTo>
                  <a:pt x="29324" y="33420"/>
                </a:lnTo>
                <a:lnTo>
                  <a:pt x="29108" y="33731"/>
                </a:lnTo>
                <a:lnTo>
                  <a:pt x="28725" y="34234"/>
                </a:lnTo>
                <a:lnTo>
                  <a:pt x="28294" y="34713"/>
                </a:lnTo>
                <a:lnTo>
                  <a:pt x="27839" y="35193"/>
                </a:lnTo>
                <a:lnTo>
                  <a:pt x="27383" y="35624"/>
                </a:lnTo>
                <a:lnTo>
                  <a:pt x="26880" y="36055"/>
                </a:lnTo>
                <a:lnTo>
                  <a:pt x="26377" y="36462"/>
                </a:lnTo>
                <a:lnTo>
                  <a:pt x="25850" y="36822"/>
                </a:lnTo>
                <a:lnTo>
                  <a:pt x="25299" y="37181"/>
                </a:lnTo>
                <a:lnTo>
                  <a:pt x="24748" y="37540"/>
                </a:lnTo>
                <a:lnTo>
                  <a:pt x="24173" y="37852"/>
                </a:lnTo>
                <a:lnTo>
                  <a:pt x="23598" y="38139"/>
                </a:lnTo>
                <a:lnTo>
                  <a:pt x="22999" y="38427"/>
                </a:lnTo>
                <a:lnTo>
                  <a:pt x="22376" y="38666"/>
                </a:lnTo>
                <a:lnTo>
                  <a:pt x="21778" y="38906"/>
                </a:lnTo>
                <a:lnTo>
                  <a:pt x="21155" y="39121"/>
                </a:lnTo>
                <a:lnTo>
                  <a:pt x="20532" y="39313"/>
                </a:lnTo>
                <a:lnTo>
                  <a:pt x="20484" y="38810"/>
                </a:lnTo>
                <a:lnTo>
                  <a:pt x="20460" y="38283"/>
                </a:lnTo>
                <a:lnTo>
                  <a:pt x="20460" y="37780"/>
                </a:lnTo>
                <a:lnTo>
                  <a:pt x="20484" y="37277"/>
                </a:lnTo>
                <a:lnTo>
                  <a:pt x="20532" y="36774"/>
                </a:lnTo>
                <a:lnTo>
                  <a:pt x="20604" y="36271"/>
                </a:lnTo>
                <a:lnTo>
                  <a:pt x="20723" y="35767"/>
                </a:lnTo>
                <a:lnTo>
                  <a:pt x="20843" y="35288"/>
                </a:lnTo>
                <a:lnTo>
                  <a:pt x="21011" y="34785"/>
                </a:lnTo>
                <a:lnTo>
                  <a:pt x="21179" y="34306"/>
                </a:lnTo>
                <a:lnTo>
                  <a:pt x="21394" y="33851"/>
                </a:lnTo>
                <a:lnTo>
                  <a:pt x="21634" y="33396"/>
                </a:lnTo>
                <a:lnTo>
                  <a:pt x="21897" y="32941"/>
                </a:lnTo>
                <a:lnTo>
                  <a:pt x="22185" y="32509"/>
                </a:lnTo>
                <a:lnTo>
                  <a:pt x="22496" y="32078"/>
                </a:lnTo>
                <a:lnTo>
                  <a:pt x="22832" y="31671"/>
                </a:lnTo>
                <a:lnTo>
                  <a:pt x="23095" y="31383"/>
                </a:lnTo>
                <a:lnTo>
                  <a:pt x="23359" y="31120"/>
                </a:lnTo>
                <a:lnTo>
                  <a:pt x="23646" y="30856"/>
                </a:lnTo>
                <a:lnTo>
                  <a:pt x="23934" y="30617"/>
                </a:lnTo>
                <a:lnTo>
                  <a:pt x="24245" y="30377"/>
                </a:lnTo>
                <a:lnTo>
                  <a:pt x="24557" y="30138"/>
                </a:lnTo>
                <a:lnTo>
                  <a:pt x="24868" y="29946"/>
                </a:lnTo>
                <a:lnTo>
                  <a:pt x="25203" y="29730"/>
                </a:lnTo>
                <a:lnTo>
                  <a:pt x="25563" y="29563"/>
                </a:lnTo>
                <a:lnTo>
                  <a:pt x="25922" y="29419"/>
                </a:lnTo>
                <a:lnTo>
                  <a:pt x="26281" y="29275"/>
                </a:lnTo>
                <a:lnTo>
                  <a:pt x="26641" y="29155"/>
                </a:lnTo>
                <a:lnTo>
                  <a:pt x="27000" y="29060"/>
                </a:lnTo>
                <a:lnTo>
                  <a:pt x="27383" y="28988"/>
                </a:lnTo>
                <a:lnTo>
                  <a:pt x="27767" y="28940"/>
                </a:lnTo>
                <a:lnTo>
                  <a:pt x="28150" y="28916"/>
                </a:lnTo>
                <a:close/>
                <a:moveTo>
                  <a:pt x="84496" y="30401"/>
                </a:moveTo>
                <a:lnTo>
                  <a:pt x="84832" y="30425"/>
                </a:lnTo>
                <a:lnTo>
                  <a:pt x="85191" y="30449"/>
                </a:lnTo>
                <a:lnTo>
                  <a:pt x="85526" y="30473"/>
                </a:lnTo>
                <a:lnTo>
                  <a:pt x="85886" y="30545"/>
                </a:lnTo>
                <a:lnTo>
                  <a:pt x="86221" y="30617"/>
                </a:lnTo>
                <a:lnTo>
                  <a:pt x="86556" y="30713"/>
                </a:lnTo>
                <a:lnTo>
                  <a:pt x="86868" y="30832"/>
                </a:lnTo>
                <a:lnTo>
                  <a:pt x="87203" y="30976"/>
                </a:lnTo>
                <a:lnTo>
                  <a:pt x="87515" y="31120"/>
                </a:lnTo>
                <a:lnTo>
                  <a:pt x="87802" y="31288"/>
                </a:lnTo>
                <a:lnTo>
                  <a:pt x="88090" y="31479"/>
                </a:lnTo>
                <a:lnTo>
                  <a:pt x="88401" y="31695"/>
                </a:lnTo>
                <a:lnTo>
                  <a:pt x="88689" y="31958"/>
                </a:lnTo>
                <a:lnTo>
                  <a:pt x="88976" y="32198"/>
                </a:lnTo>
                <a:lnTo>
                  <a:pt x="89216" y="32485"/>
                </a:lnTo>
                <a:lnTo>
                  <a:pt x="89455" y="32749"/>
                </a:lnTo>
                <a:lnTo>
                  <a:pt x="89671" y="33036"/>
                </a:lnTo>
                <a:lnTo>
                  <a:pt x="89886" y="33348"/>
                </a:lnTo>
                <a:lnTo>
                  <a:pt x="90054" y="33659"/>
                </a:lnTo>
                <a:lnTo>
                  <a:pt x="90222" y="33971"/>
                </a:lnTo>
                <a:lnTo>
                  <a:pt x="90366" y="34306"/>
                </a:lnTo>
                <a:lnTo>
                  <a:pt x="90509" y="34642"/>
                </a:lnTo>
                <a:lnTo>
                  <a:pt x="90629" y="35001"/>
                </a:lnTo>
                <a:lnTo>
                  <a:pt x="90725" y="35336"/>
                </a:lnTo>
                <a:lnTo>
                  <a:pt x="90821" y="35696"/>
                </a:lnTo>
                <a:lnTo>
                  <a:pt x="90893" y="36055"/>
                </a:lnTo>
                <a:lnTo>
                  <a:pt x="90941" y="36414"/>
                </a:lnTo>
                <a:lnTo>
                  <a:pt x="90964" y="36774"/>
                </a:lnTo>
                <a:lnTo>
                  <a:pt x="91012" y="37157"/>
                </a:lnTo>
                <a:lnTo>
                  <a:pt x="91012" y="37900"/>
                </a:lnTo>
                <a:lnTo>
                  <a:pt x="90964" y="38642"/>
                </a:lnTo>
                <a:lnTo>
                  <a:pt x="90869" y="39385"/>
                </a:lnTo>
                <a:lnTo>
                  <a:pt x="90725" y="40104"/>
                </a:lnTo>
                <a:lnTo>
                  <a:pt x="90533" y="40822"/>
                </a:lnTo>
                <a:lnTo>
                  <a:pt x="90294" y="41541"/>
                </a:lnTo>
                <a:lnTo>
                  <a:pt x="90006" y="42212"/>
                </a:lnTo>
                <a:lnTo>
                  <a:pt x="89216" y="42260"/>
                </a:lnTo>
                <a:lnTo>
                  <a:pt x="88401" y="42284"/>
                </a:lnTo>
                <a:lnTo>
                  <a:pt x="87491" y="42284"/>
                </a:lnTo>
                <a:lnTo>
                  <a:pt x="87036" y="42260"/>
                </a:lnTo>
                <a:lnTo>
                  <a:pt x="86556" y="42212"/>
                </a:lnTo>
                <a:lnTo>
                  <a:pt x="86101" y="42140"/>
                </a:lnTo>
                <a:lnTo>
                  <a:pt x="85646" y="42068"/>
                </a:lnTo>
                <a:lnTo>
                  <a:pt x="85191" y="41972"/>
                </a:lnTo>
                <a:lnTo>
                  <a:pt x="84736" y="41853"/>
                </a:lnTo>
                <a:lnTo>
                  <a:pt x="84305" y="41733"/>
                </a:lnTo>
                <a:lnTo>
                  <a:pt x="83849" y="41565"/>
                </a:lnTo>
                <a:lnTo>
                  <a:pt x="83418" y="41397"/>
                </a:lnTo>
                <a:lnTo>
                  <a:pt x="83011" y="41206"/>
                </a:lnTo>
                <a:lnTo>
                  <a:pt x="82604" y="40966"/>
                </a:lnTo>
                <a:lnTo>
                  <a:pt x="82220" y="40727"/>
                </a:lnTo>
                <a:lnTo>
                  <a:pt x="81837" y="40463"/>
                </a:lnTo>
                <a:lnTo>
                  <a:pt x="81478" y="40152"/>
                </a:lnTo>
                <a:lnTo>
                  <a:pt x="81190" y="39888"/>
                </a:lnTo>
                <a:lnTo>
                  <a:pt x="80927" y="39601"/>
                </a:lnTo>
                <a:lnTo>
                  <a:pt x="80663" y="39289"/>
                </a:lnTo>
                <a:lnTo>
                  <a:pt x="80400" y="38978"/>
                </a:lnTo>
                <a:lnTo>
                  <a:pt x="80184" y="38642"/>
                </a:lnTo>
                <a:lnTo>
                  <a:pt x="79968" y="38283"/>
                </a:lnTo>
                <a:lnTo>
                  <a:pt x="79777" y="37924"/>
                </a:lnTo>
                <a:lnTo>
                  <a:pt x="79609" y="37564"/>
                </a:lnTo>
                <a:lnTo>
                  <a:pt x="79465" y="37181"/>
                </a:lnTo>
                <a:lnTo>
                  <a:pt x="79345" y="36798"/>
                </a:lnTo>
                <a:lnTo>
                  <a:pt x="79250" y="36390"/>
                </a:lnTo>
                <a:lnTo>
                  <a:pt x="79178" y="36007"/>
                </a:lnTo>
                <a:lnTo>
                  <a:pt x="79130" y="35600"/>
                </a:lnTo>
                <a:lnTo>
                  <a:pt x="79130" y="35193"/>
                </a:lnTo>
                <a:lnTo>
                  <a:pt x="79154" y="34809"/>
                </a:lnTo>
                <a:lnTo>
                  <a:pt x="79202" y="34402"/>
                </a:lnTo>
                <a:lnTo>
                  <a:pt x="79274" y="34043"/>
                </a:lnTo>
                <a:lnTo>
                  <a:pt x="79369" y="33683"/>
                </a:lnTo>
                <a:lnTo>
                  <a:pt x="79513" y="33348"/>
                </a:lnTo>
                <a:lnTo>
                  <a:pt x="79657" y="33036"/>
                </a:lnTo>
                <a:lnTo>
                  <a:pt x="79825" y="32749"/>
                </a:lnTo>
                <a:lnTo>
                  <a:pt x="80016" y="32461"/>
                </a:lnTo>
                <a:lnTo>
                  <a:pt x="80232" y="32198"/>
                </a:lnTo>
                <a:lnTo>
                  <a:pt x="80471" y="31958"/>
                </a:lnTo>
                <a:lnTo>
                  <a:pt x="80711" y="31743"/>
                </a:lnTo>
                <a:lnTo>
                  <a:pt x="80975" y="31527"/>
                </a:lnTo>
                <a:lnTo>
                  <a:pt x="81238" y="31335"/>
                </a:lnTo>
                <a:lnTo>
                  <a:pt x="81526" y="31168"/>
                </a:lnTo>
                <a:lnTo>
                  <a:pt x="81837" y="31000"/>
                </a:lnTo>
                <a:lnTo>
                  <a:pt x="82148" y="30880"/>
                </a:lnTo>
                <a:lnTo>
                  <a:pt x="82460" y="30761"/>
                </a:lnTo>
                <a:lnTo>
                  <a:pt x="82795" y="30665"/>
                </a:lnTo>
                <a:lnTo>
                  <a:pt x="83107" y="30569"/>
                </a:lnTo>
                <a:lnTo>
                  <a:pt x="83466" y="30497"/>
                </a:lnTo>
                <a:lnTo>
                  <a:pt x="83801" y="30449"/>
                </a:lnTo>
                <a:lnTo>
                  <a:pt x="84137" y="30425"/>
                </a:lnTo>
                <a:lnTo>
                  <a:pt x="84496" y="30401"/>
                </a:lnTo>
                <a:close/>
                <a:moveTo>
                  <a:pt x="55700" y="32821"/>
                </a:moveTo>
                <a:lnTo>
                  <a:pt x="55892" y="32869"/>
                </a:lnTo>
                <a:lnTo>
                  <a:pt x="56084" y="32917"/>
                </a:lnTo>
                <a:lnTo>
                  <a:pt x="56275" y="32988"/>
                </a:lnTo>
                <a:lnTo>
                  <a:pt x="56443" y="33084"/>
                </a:lnTo>
                <a:lnTo>
                  <a:pt x="56635" y="33180"/>
                </a:lnTo>
                <a:lnTo>
                  <a:pt x="56802" y="33300"/>
                </a:lnTo>
                <a:lnTo>
                  <a:pt x="56970" y="33444"/>
                </a:lnTo>
                <a:lnTo>
                  <a:pt x="57114" y="33611"/>
                </a:lnTo>
                <a:lnTo>
                  <a:pt x="57233" y="33755"/>
                </a:lnTo>
                <a:lnTo>
                  <a:pt x="57353" y="33923"/>
                </a:lnTo>
                <a:lnTo>
                  <a:pt x="57473" y="34091"/>
                </a:lnTo>
                <a:lnTo>
                  <a:pt x="57641" y="34450"/>
                </a:lnTo>
                <a:lnTo>
                  <a:pt x="57761" y="34833"/>
                </a:lnTo>
                <a:lnTo>
                  <a:pt x="57832" y="35240"/>
                </a:lnTo>
                <a:lnTo>
                  <a:pt x="57880" y="35648"/>
                </a:lnTo>
                <a:lnTo>
                  <a:pt x="57880" y="36079"/>
                </a:lnTo>
                <a:lnTo>
                  <a:pt x="57856" y="36510"/>
                </a:lnTo>
                <a:lnTo>
                  <a:pt x="57808" y="36941"/>
                </a:lnTo>
                <a:lnTo>
                  <a:pt x="57713" y="37373"/>
                </a:lnTo>
                <a:lnTo>
                  <a:pt x="57617" y="37804"/>
                </a:lnTo>
                <a:lnTo>
                  <a:pt x="57497" y="38211"/>
                </a:lnTo>
                <a:lnTo>
                  <a:pt x="57377" y="38618"/>
                </a:lnTo>
                <a:lnTo>
                  <a:pt x="57233" y="39002"/>
                </a:lnTo>
                <a:lnTo>
                  <a:pt x="56946" y="39720"/>
                </a:lnTo>
                <a:lnTo>
                  <a:pt x="56754" y="40104"/>
                </a:lnTo>
                <a:lnTo>
                  <a:pt x="56563" y="40487"/>
                </a:lnTo>
                <a:lnTo>
                  <a:pt x="56347" y="40870"/>
                </a:lnTo>
                <a:lnTo>
                  <a:pt x="56131" y="41254"/>
                </a:lnTo>
                <a:lnTo>
                  <a:pt x="55892" y="41613"/>
                </a:lnTo>
                <a:lnTo>
                  <a:pt x="55652" y="41948"/>
                </a:lnTo>
                <a:lnTo>
                  <a:pt x="55125" y="42643"/>
                </a:lnTo>
                <a:lnTo>
                  <a:pt x="54550" y="43290"/>
                </a:lnTo>
                <a:lnTo>
                  <a:pt x="53927" y="43913"/>
                </a:lnTo>
                <a:lnTo>
                  <a:pt x="53281" y="44488"/>
                </a:lnTo>
                <a:lnTo>
                  <a:pt x="52610" y="45039"/>
                </a:lnTo>
                <a:lnTo>
                  <a:pt x="52298" y="44488"/>
                </a:lnTo>
                <a:lnTo>
                  <a:pt x="51987" y="43913"/>
                </a:lnTo>
                <a:lnTo>
                  <a:pt x="51723" y="43338"/>
                </a:lnTo>
                <a:lnTo>
                  <a:pt x="51484" y="42739"/>
                </a:lnTo>
                <a:lnTo>
                  <a:pt x="51292" y="42140"/>
                </a:lnTo>
                <a:lnTo>
                  <a:pt x="51101" y="41541"/>
                </a:lnTo>
                <a:lnTo>
                  <a:pt x="50957" y="40918"/>
                </a:lnTo>
                <a:lnTo>
                  <a:pt x="50861" y="40295"/>
                </a:lnTo>
                <a:lnTo>
                  <a:pt x="50789" y="39696"/>
                </a:lnTo>
                <a:lnTo>
                  <a:pt x="50789" y="39074"/>
                </a:lnTo>
                <a:lnTo>
                  <a:pt x="50789" y="38451"/>
                </a:lnTo>
                <a:lnTo>
                  <a:pt x="50861" y="37828"/>
                </a:lnTo>
                <a:lnTo>
                  <a:pt x="50981" y="37229"/>
                </a:lnTo>
                <a:lnTo>
                  <a:pt x="51148" y="36606"/>
                </a:lnTo>
                <a:lnTo>
                  <a:pt x="51364" y="36007"/>
                </a:lnTo>
                <a:lnTo>
                  <a:pt x="51652" y="35432"/>
                </a:lnTo>
                <a:lnTo>
                  <a:pt x="51819" y="35097"/>
                </a:lnTo>
                <a:lnTo>
                  <a:pt x="52059" y="34785"/>
                </a:lnTo>
                <a:lnTo>
                  <a:pt x="52298" y="34474"/>
                </a:lnTo>
                <a:lnTo>
                  <a:pt x="52586" y="34162"/>
                </a:lnTo>
                <a:lnTo>
                  <a:pt x="52921" y="33875"/>
                </a:lnTo>
                <a:lnTo>
                  <a:pt x="53257" y="33611"/>
                </a:lnTo>
                <a:lnTo>
                  <a:pt x="53592" y="33372"/>
                </a:lnTo>
                <a:lnTo>
                  <a:pt x="53975" y="33180"/>
                </a:lnTo>
                <a:lnTo>
                  <a:pt x="54359" y="33012"/>
                </a:lnTo>
                <a:lnTo>
                  <a:pt x="54742" y="32893"/>
                </a:lnTo>
                <a:lnTo>
                  <a:pt x="55125" y="32821"/>
                </a:lnTo>
                <a:close/>
                <a:moveTo>
                  <a:pt x="118419" y="0"/>
                </a:moveTo>
                <a:lnTo>
                  <a:pt x="118299" y="24"/>
                </a:lnTo>
                <a:lnTo>
                  <a:pt x="118227" y="72"/>
                </a:lnTo>
                <a:lnTo>
                  <a:pt x="118155" y="168"/>
                </a:lnTo>
                <a:lnTo>
                  <a:pt x="118131" y="287"/>
                </a:lnTo>
                <a:lnTo>
                  <a:pt x="118179" y="1246"/>
                </a:lnTo>
                <a:lnTo>
                  <a:pt x="118227" y="2180"/>
                </a:lnTo>
                <a:lnTo>
                  <a:pt x="118251" y="3114"/>
                </a:lnTo>
                <a:lnTo>
                  <a:pt x="118251" y="4073"/>
                </a:lnTo>
                <a:lnTo>
                  <a:pt x="118227" y="5007"/>
                </a:lnTo>
                <a:lnTo>
                  <a:pt x="118203" y="5965"/>
                </a:lnTo>
                <a:lnTo>
                  <a:pt x="118179" y="6900"/>
                </a:lnTo>
                <a:lnTo>
                  <a:pt x="118107" y="7858"/>
                </a:lnTo>
                <a:lnTo>
                  <a:pt x="118036" y="8792"/>
                </a:lnTo>
                <a:lnTo>
                  <a:pt x="117940" y="9726"/>
                </a:lnTo>
                <a:lnTo>
                  <a:pt x="117820" y="10685"/>
                </a:lnTo>
                <a:lnTo>
                  <a:pt x="117700" y="11619"/>
                </a:lnTo>
                <a:lnTo>
                  <a:pt x="117556" y="12553"/>
                </a:lnTo>
                <a:lnTo>
                  <a:pt x="117389" y="13488"/>
                </a:lnTo>
                <a:lnTo>
                  <a:pt x="117197" y="14422"/>
                </a:lnTo>
                <a:lnTo>
                  <a:pt x="117005" y="15332"/>
                </a:lnTo>
                <a:lnTo>
                  <a:pt x="116766" y="16267"/>
                </a:lnTo>
                <a:lnTo>
                  <a:pt x="116526" y="17177"/>
                </a:lnTo>
                <a:lnTo>
                  <a:pt x="116287" y="18087"/>
                </a:lnTo>
                <a:lnTo>
                  <a:pt x="115999" y="18974"/>
                </a:lnTo>
                <a:lnTo>
                  <a:pt x="115688" y="19884"/>
                </a:lnTo>
                <a:lnTo>
                  <a:pt x="115376" y="20771"/>
                </a:lnTo>
                <a:lnTo>
                  <a:pt x="115041" y="21633"/>
                </a:lnTo>
                <a:lnTo>
                  <a:pt x="114682" y="22519"/>
                </a:lnTo>
                <a:lnTo>
                  <a:pt x="114298" y="23382"/>
                </a:lnTo>
                <a:lnTo>
                  <a:pt x="113891" y="24220"/>
                </a:lnTo>
                <a:lnTo>
                  <a:pt x="113460" y="25059"/>
                </a:lnTo>
                <a:lnTo>
                  <a:pt x="113005" y="25897"/>
                </a:lnTo>
                <a:lnTo>
                  <a:pt x="112549" y="26712"/>
                </a:lnTo>
                <a:lnTo>
                  <a:pt x="112046" y="27526"/>
                </a:lnTo>
                <a:lnTo>
                  <a:pt x="111519" y="28317"/>
                </a:lnTo>
                <a:lnTo>
                  <a:pt x="110992" y="29107"/>
                </a:lnTo>
                <a:lnTo>
                  <a:pt x="110513" y="29778"/>
                </a:lnTo>
                <a:lnTo>
                  <a:pt x="109986" y="30449"/>
                </a:lnTo>
                <a:lnTo>
                  <a:pt x="109483" y="31096"/>
                </a:lnTo>
                <a:lnTo>
                  <a:pt x="108932" y="31743"/>
                </a:lnTo>
                <a:lnTo>
                  <a:pt x="108381" y="32366"/>
                </a:lnTo>
                <a:lnTo>
                  <a:pt x="107806" y="32965"/>
                </a:lnTo>
                <a:lnTo>
                  <a:pt x="107231" y="33563"/>
                </a:lnTo>
                <a:lnTo>
                  <a:pt x="106632" y="34138"/>
                </a:lnTo>
                <a:lnTo>
                  <a:pt x="106009" y="34713"/>
                </a:lnTo>
                <a:lnTo>
                  <a:pt x="105386" y="35264"/>
                </a:lnTo>
                <a:lnTo>
                  <a:pt x="104740" y="35791"/>
                </a:lnTo>
                <a:lnTo>
                  <a:pt x="104093" y="36318"/>
                </a:lnTo>
                <a:lnTo>
                  <a:pt x="103422" y="36822"/>
                </a:lnTo>
                <a:lnTo>
                  <a:pt x="102751" y="37301"/>
                </a:lnTo>
                <a:lnTo>
                  <a:pt x="102056" y="37780"/>
                </a:lnTo>
                <a:lnTo>
                  <a:pt x="101362" y="38211"/>
                </a:lnTo>
                <a:lnTo>
                  <a:pt x="100739" y="38594"/>
                </a:lnTo>
                <a:lnTo>
                  <a:pt x="100116" y="38930"/>
                </a:lnTo>
                <a:lnTo>
                  <a:pt x="99469" y="39289"/>
                </a:lnTo>
                <a:lnTo>
                  <a:pt x="98846" y="39601"/>
                </a:lnTo>
                <a:lnTo>
                  <a:pt x="98175" y="39912"/>
                </a:lnTo>
                <a:lnTo>
                  <a:pt x="97529" y="40223"/>
                </a:lnTo>
                <a:lnTo>
                  <a:pt x="96858" y="40487"/>
                </a:lnTo>
                <a:lnTo>
                  <a:pt x="96163" y="40750"/>
                </a:lnTo>
                <a:lnTo>
                  <a:pt x="95492" y="40990"/>
                </a:lnTo>
                <a:lnTo>
                  <a:pt x="94798" y="41230"/>
                </a:lnTo>
                <a:lnTo>
                  <a:pt x="94103" y="41421"/>
                </a:lnTo>
                <a:lnTo>
                  <a:pt x="93408" y="41613"/>
                </a:lnTo>
                <a:lnTo>
                  <a:pt x="92689" y="41781"/>
                </a:lnTo>
                <a:lnTo>
                  <a:pt x="91995" y="41924"/>
                </a:lnTo>
                <a:lnTo>
                  <a:pt x="91276" y="42044"/>
                </a:lnTo>
                <a:lnTo>
                  <a:pt x="90557" y="42140"/>
                </a:lnTo>
                <a:lnTo>
                  <a:pt x="90773" y="41637"/>
                </a:lnTo>
                <a:lnTo>
                  <a:pt x="90964" y="41110"/>
                </a:lnTo>
                <a:lnTo>
                  <a:pt x="91132" y="40559"/>
                </a:lnTo>
                <a:lnTo>
                  <a:pt x="91252" y="40008"/>
                </a:lnTo>
                <a:lnTo>
                  <a:pt x="91372" y="39457"/>
                </a:lnTo>
                <a:lnTo>
                  <a:pt x="91444" y="38882"/>
                </a:lnTo>
                <a:lnTo>
                  <a:pt x="91468" y="38307"/>
                </a:lnTo>
                <a:lnTo>
                  <a:pt x="91492" y="37708"/>
                </a:lnTo>
                <a:lnTo>
                  <a:pt x="91468" y="37325"/>
                </a:lnTo>
                <a:lnTo>
                  <a:pt x="91444" y="36917"/>
                </a:lnTo>
                <a:lnTo>
                  <a:pt x="91396" y="36510"/>
                </a:lnTo>
                <a:lnTo>
                  <a:pt x="91324" y="36103"/>
                </a:lnTo>
                <a:lnTo>
                  <a:pt x="91228" y="35720"/>
                </a:lnTo>
                <a:lnTo>
                  <a:pt x="91132" y="35312"/>
                </a:lnTo>
                <a:lnTo>
                  <a:pt x="91012" y="34929"/>
                </a:lnTo>
                <a:lnTo>
                  <a:pt x="90893" y="34546"/>
                </a:lnTo>
                <a:lnTo>
                  <a:pt x="90725" y="34186"/>
                </a:lnTo>
                <a:lnTo>
                  <a:pt x="90557" y="33803"/>
                </a:lnTo>
                <a:lnTo>
                  <a:pt x="90366" y="33444"/>
                </a:lnTo>
                <a:lnTo>
                  <a:pt x="90174" y="33108"/>
                </a:lnTo>
                <a:lnTo>
                  <a:pt x="89934" y="32773"/>
                </a:lnTo>
                <a:lnTo>
                  <a:pt x="89695" y="32437"/>
                </a:lnTo>
                <a:lnTo>
                  <a:pt x="89431" y="32126"/>
                </a:lnTo>
                <a:lnTo>
                  <a:pt x="89168" y="31839"/>
                </a:lnTo>
                <a:lnTo>
                  <a:pt x="88904" y="31599"/>
                </a:lnTo>
                <a:lnTo>
                  <a:pt x="88641" y="31359"/>
                </a:lnTo>
                <a:lnTo>
                  <a:pt x="88353" y="31144"/>
                </a:lnTo>
                <a:lnTo>
                  <a:pt x="88066" y="30952"/>
                </a:lnTo>
                <a:lnTo>
                  <a:pt x="87754" y="30784"/>
                </a:lnTo>
                <a:lnTo>
                  <a:pt x="87443" y="30617"/>
                </a:lnTo>
                <a:lnTo>
                  <a:pt x="87131" y="30497"/>
                </a:lnTo>
                <a:lnTo>
                  <a:pt x="86796" y="30353"/>
                </a:lnTo>
                <a:lnTo>
                  <a:pt x="86461" y="30257"/>
                </a:lnTo>
                <a:lnTo>
                  <a:pt x="86125" y="30162"/>
                </a:lnTo>
                <a:lnTo>
                  <a:pt x="85790" y="30090"/>
                </a:lnTo>
                <a:lnTo>
                  <a:pt x="85430" y="30042"/>
                </a:lnTo>
                <a:lnTo>
                  <a:pt x="85095" y="29994"/>
                </a:lnTo>
                <a:lnTo>
                  <a:pt x="84736" y="29970"/>
                </a:lnTo>
                <a:lnTo>
                  <a:pt x="84376" y="29970"/>
                </a:lnTo>
                <a:lnTo>
                  <a:pt x="84017" y="29994"/>
                </a:lnTo>
                <a:lnTo>
                  <a:pt x="83706" y="30018"/>
                </a:lnTo>
                <a:lnTo>
                  <a:pt x="83370" y="30066"/>
                </a:lnTo>
                <a:lnTo>
                  <a:pt x="83035" y="30114"/>
                </a:lnTo>
                <a:lnTo>
                  <a:pt x="82699" y="30210"/>
                </a:lnTo>
                <a:lnTo>
                  <a:pt x="82388" y="30305"/>
                </a:lnTo>
                <a:lnTo>
                  <a:pt x="82077" y="30401"/>
                </a:lnTo>
                <a:lnTo>
                  <a:pt x="81765" y="30521"/>
                </a:lnTo>
                <a:lnTo>
                  <a:pt x="81454" y="30665"/>
                </a:lnTo>
                <a:lnTo>
                  <a:pt x="81166" y="30832"/>
                </a:lnTo>
                <a:lnTo>
                  <a:pt x="80879" y="31000"/>
                </a:lnTo>
                <a:lnTo>
                  <a:pt x="80615" y="31192"/>
                </a:lnTo>
                <a:lnTo>
                  <a:pt x="80352" y="31407"/>
                </a:lnTo>
                <a:lnTo>
                  <a:pt x="80112" y="31623"/>
                </a:lnTo>
                <a:lnTo>
                  <a:pt x="79873" y="31863"/>
                </a:lnTo>
                <a:lnTo>
                  <a:pt x="79657" y="32126"/>
                </a:lnTo>
                <a:lnTo>
                  <a:pt x="79465" y="32414"/>
                </a:lnTo>
                <a:lnTo>
                  <a:pt x="79274" y="32725"/>
                </a:lnTo>
                <a:lnTo>
                  <a:pt x="79082" y="33084"/>
                </a:lnTo>
                <a:lnTo>
                  <a:pt x="78938" y="33444"/>
                </a:lnTo>
                <a:lnTo>
                  <a:pt x="78842" y="33803"/>
                </a:lnTo>
                <a:lnTo>
                  <a:pt x="78747" y="34162"/>
                </a:lnTo>
                <a:lnTo>
                  <a:pt x="78675" y="34546"/>
                </a:lnTo>
                <a:lnTo>
                  <a:pt x="78651" y="34929"/>
                </a:lnTo>
                <a:lnTo>
                  <a:pt x="78651" y="35312"/>
                </a:lnTo>
                <a:lnTo>
                  <a:pt x="78651" y="35672"/>
                </a:lnTo>
                <a:lnTo>
                  <a:pt x="78699" y="36055"/>
                </a:lnTo>
                <a:lnTo>
                  <a:pt x="78771" y="36438"/>
                </a:lnTo>
                <a:lnTo>
                  <a:pt x="78842" y="36822"/>
                </a:lnTo>
                <a:lnTo>
                  <a:pt x="78962" y="37181"/>
                </a:lnTo>
                <a:lnTo>
                  <a:pt x="79082" y="37540"/>
                </a:lnTo>
                <a:lnTo>
                  <a:pt x="79226" y="37900"/>
                </a:lnTo>
                <a:lnTo>
                  <a:pt x="79393" y="38259"/>
                </a:lnTo>
                <a:lnTo>
                  <a:pt x="79585" y="38594"/>
                </a:lnTo>
                <a:lnTo>
                  <a:pt x="79777" y="38954"/>
                </a:lnTo>
                <a:lnTo>
                  <a:pt x="79992" y="39265"/>
                </a:lnTo>
                <a:lnTo>
                  <a:pt x="80232" y="39577"/>
                </a:lnTo>
                <a:lnTo>
                  <a:pt x="80471" y="39864"/>
                </a:lnTo>
                <a:lnTo>
                  <a:pt x="80735" y="40128"/>
                </a:lnTo>
                <a:lnTo>
                  <a:pt x="80999" y="40391"/>
                </a:lnTo>
                <a:lnTo>
                  <a:pt x="81262" y="40631"/>
                </a:lnTo>
                <a:lnTo>
                  <a:pt x="81550" y="40870"/>
                </a:lnTo>
                <a:lnTo>
                  <a:pt x="81861" y="41086"/>
                </a:lnTo>
                <a:lnTo>
                  <a:pt x="82148" y="41278"/>
                </a:lnTo>
                <a:lnTo>
                  <a:pt x="82460" y="41469"/>
                </a:lnTo>
                <a:lnTo>
                  <a:pt x="82795" y="41637"/>
                </a:lnTo>
                <a:lnTo>
                  <a:pt x="83107" y="41781"/>
                </a:lnTo>
                <a:lnTo>
                  <a:pt x="83801" y="42068"/>
                </a:lnTo>
                <a:lnTo>
                  <a:pt x="84496" y="42284"/>
                </a:lnTo>
                <a:lnTo>
                  <a:pt x="85215" y="42475"/>
                </a:lnTo>
                <a:lnTo>
                  <a:pt x="85958" y="42595"/>
                </a:lnTo>
                <a:lnTo>
                  <a:pt x="86700" y="42691"/>
                </a:lnTo>
                <a:lnTo>
                  <a:pt x="87467" y="42763"/>
                </a:lnTo>
                <a:lnTo>
                  <a:pt x="88233" y="42787"/>
                </a:lnTo>
                <a:lnTo>
                  <a:pt x="89000" y="42763"/>
                </a:lnTo>
                <a:lnTo>
                  <a:pt x="89767" y="42715"/>
                </a:lnTo>
                <a:lnTo>
                  <a:pt x="89479" y="43242"/>
                </a:lnTo>
                <a:lnTo>
                  <a:pt x="89000" y="43937"/>
                </a:lnTo>
                <a:lnTo>
                  <a:pt x="88497" y="44631"/>
                </a:lnTo>
                <a:lnTo>
                  <a:pt x="87946" y="45278"/>
                </a:lnTo>
                <a:lnTo>
                  <a:pt x="87371" y="45925"/>
                </a:lnTo>
                <a:lnTo>
                  <a:pt x="86772" y="46524"/>
                </a:lnTo>
                <a:lnTo>
                  <a:pt x="86125" y="47099"/>
                </a:lnTo>
                <a:lnTo>
                  <a:pt x="85454" y="47626"/>
                </a:lnTo>
                <a:lnTo>
                  <a:pt x="84736" y="48153"/>
                </a:lnTo>
                <a:lnTo>
                  <a:pt x="84017" y="48632"/>
                </a:lnTo>
                <a:lnTo>
                  <a:pt x="83298" y="49111"/>
                </a:lnTo>
                <a:lnTo>
                  <a:pt x="82532" y="49543"/>
                </a:lnTo>
                <a:lnTo>
                  <a:pt x="81789" y="49950"/>
                </a:lnTo>
                <a:lnTo>
                  <a:pt x="80999" y="50333"/>
                </a:lnTo>
                <a:lnTo>
                  <a:pt x="80232" y="50693"/>
                </a:lnTo>
                <a:lnTo>
                  <a:pt x="79441" y="51028"/>
                </a:lnTo>
                <a:lnTo>
                  <a:pt x="78675" y="51339"/>
                </a:lnTo>
                <a:lnTo>
                  <a:pt x="77932" y="51603"/>
                </a:lnTo>
                <a:lnTo>
                  <a:pt x="77165" y="51842"/>
                </a:lnTo>
                <a:lnTo>
                  <a:pt x="76399" y="52082"/>
                </a:lnTo>
                <a:lnTo>
                  <a:pt x="75632" y="52298"/>
                </a:lnTo>
                <a:lnTo>
                  <a:pt x="74842" y="52465"/>
                </a:lnTo>
                <a:lnTo>
                  <a:pt x="74051" y="52633"/>
                </a:lnTo>
                <a:lnTo>
                  <a:pt x="73260" y="52777"/>
                </a:lnTo>
                <a:lnTo>
                  <a:pt x="72470" y="52897"/>
                </a:lnTo>
                <a:lnTo>
                  <a:pt x="71655" y="52992"/>
                </a:lnTo>
                <a:lnTo>
                  <a:pt x="70841" y="53064"/>
                </a:lnTo>
                <a:lnTo>
                  <a:pt x="70050" y="53088"/>
                </a:lnTo>
                <a:lnTo>
                  <a:pt x="69236" y="53112"/>
                </a:lnTo>
                <a:lnTo>
                  <a:pt x="68421" y="53112"/>
                </a:lnTo>
                <a:lnTo>
                  <a:pt x="67607" y="53088"/>
                </a:lnTo>
                <a:lnTo>
                  <a:pt x="66816" y="53016"/>
                </a:lnTo>
                <a:lnTo>
                  <a:pt x="66002" y="52944"/>
                </a:lnTo>
                <a:lnTo>
                  <a:pt x="65211" y="52825"/>
                </a:lnTo>
                <a:lnTo>
                  <a:pt x="64420" y="52681"/>
                </a:lnTo>
                <a:lnTo>
                  <a:pt x="63630" y="52513"/>
                </a:lnTo>
                <a:lnTo>
                  <a:pt x="62863" y="52322"/>
                </a:lnTo>
                <a:lnTo>
                  <a:pt x="62097" y="52106"/>
                </a:lnTo>
                <a:lnTo>
                  <a:pt x="61330" y="51842"/>
                </a:lnTo>
                <a:lnTo>
                  <a:pt x="60587" y="51579"/>
                </a:lnTo>
                <a:lnTo>
                  <a:pt x="59869" y="51244"/>
                </a:lnTo>
                <a:lnTo>
                  <a:pt x="59150" y="50908"/>
                </a:lnTo>
                <a:lnTo>
                  <a:pt x="58431" y="50525"/>
                </a:lnTo>
                <a:lnTo>
                  <a:pt x="57761" y="50118"/>
                </a:lnTo>
                <a:lnTo>
                  <a:pt x="57090" y="49686"/>
                </a:lnTo>
                <a:lnTo>
                  <a:pt x="56443" y="49207"/>
                </a:lnTo>
                <a:lnTo>
                  <a:pt x="55796" y="48704"/>
                </a:lnTo>
                <a:lnTo>
                  <a:pt x="55197" y="48153"/>
                </a:lnTo>
                <a:lnTo>
                  <a:pt x="54598" y="47578"/>
                </a:lnTo>
                <a:lnTo>
                  <a:pt x="54143" y="47099"/>
                </a:lnTo>
                <a:lnTo>
                  <a:pt x="53688" y="46548"/>
                </a:lnTo>
                <a:lnTo>
                  <a:pt x="53257" y="45997"/>
                </a:lnTo>
                <a:lnTo>
                  <a:pt x="52849" y="45422"/>
                </a:lnTo>
                <a:lnTo>
                  <a:pt x="53520" y="44871"/>
                </a:lnTo>
                <a:lnTo>
                  <a:pt x="54119" y="44320"/>
                </a:lnTo>
                <a:lnTo>
                  <a:pt x="54718" y="43745"/>
                </a:lnTo>
                <a:lnTo>
                  <a:pt x="55269" y="43146"/>
                </a:lnTo>
                <a:lnTo>
                  <a:pt x="55772" y="42499"/>
                </a:lnTo>
                <a:lnTo>
                  <a:pt x="56251" y="41829"/>
                </a:lnTo>
                <a:lnTo>
                  <a:pt x="56682" y="41158"/>
                </a:lnTo>
                <a:lnTo>
                  <a:pt x="57066" y="40415"/>
                </a:lnTo>
                <a:lnTo>
                  <a:pt x="57257" y="40056"/>
                </a:lnTo>
                <a:lnTo>
                  <a:pt x="57425" y="39672"/>
                </a:lnTo>
                <a:lnTo>
                  <a:pt x="57689" y="38978"/>
                </a:lnTo>
                <a:lnTo>
                  <a:pt x="57904" y="38211"/>
                </a:lnTo>
                <a:lnTo>
                  <a:pt x="58000" y="37828"/>
                </a:lnTo>
                <a:lnTo>
                  <a:pt x="58096" y="37421"/>
                </a:lnTo>
                <a:lnTo>
                  <a:pt x="58168" y="37037"/>
                </a:lnTo>
                <a:lnTo>
                  <a:pt x="58192" y="36630"/>
                </a:lnTo>
                <a:lnTo>
                  <a:pt x="58216" y="36223"/>
                </a:lnTo>
                <a:lnTo>
                  <a:pt x="58216" y="35815"/>
                </a:lnTo>
                <a:lnTo>
                  <a:pt x="58192" y="35432"/>
                </a:lnTo>
                <a:lnTo>
                  <a:pt x="58120" y="35049"/>
                </a:lnTo>
                <a:lnTo>
                  <a:pt x="58024" y="34665"/>
                </a:lnTo>
                <a:lnTo>
                  <a:pt x="57904" y="34306"/>
                </a:lnTo>
                <a:lnTo>
                  <a:pt x="57737" y="33947"/>
                </a:lnTo>
                <a:lnTo>
                  <a:pt x="57521" y="33611"/>
                </a:lnTo>
                <a:lnTo>
                  <a:pt x="57281" y="33324"/>
                </a:lnTo>
                <a:lnTo>
                  <a:pt x="56994" y="33084"/>
                </a:lnTo>
                <a:lnTo>
                  <a:pt x="56706" y="32869"/>
                </a:lnTo>
                <a:lnTo>
                  <a:pt x="56419" y="32725"/>
                </a:lnTo>
                <a:lnTo>
                  <a:pt x="56107" y="32629"/>
                </a:lnTo>
                <a:lnTo>
                  <a:pt x="55772" y="32557"/>
                </a:lnTo>
                <a:lnTo>
                  <a:pt x="55437" y="32533"/>
                </a:lnTo>
                <a:lnTo>
                  <a:pt x="55101" y="32533"/>
                </a:lnTo>
                <a:lnTo>
                  <a:pt x="54766" y="32581"/>
                </a:lnTo>
                <a:lnTo>
                  <a:pt x="54407" y="32677"/>
                </a:lnTo>
                <a:lnTo>
                  <a:pt x="54071" y="32773"/>
                </a:lnTo>
                <a:lnTo>
                  <a:pt x="53760" y="32917"/>
                </a:lnTo>
                <a:lnTo>
                  <a:pt x="53424" y="33060"/>
                </a:lnTo>
                <a:lnTo>
                  <a:pt x="53137" y="33252"/>
                </a:lnTo>
                <a:lnTo>
                  <a:pt x="52825" y="33444"/>
                </a:lnTo>
                <a:lnTo>
                  <a:pt x="52562" y="33659"/>
                </a:lnTo>
                <a:lnTo>
                  <a:pt x="52274" y="33947"/>
                </a:lnTo>
                <a:lnTo>
                  <a:pt x="52011" y="34234"/>
                </a:lnTo>
                <a:lnTo>
                  <a:pt x="51747" y="34546"/>
                </a:lnTo>
                <a:lnTo>
                  <a:pt x="51532" y="34857"/>
                </a:lnTo>
                <a:lnTo>
                  <a:pt x="51340" y="35193"/>
                </a:lnTo>
                <a:lnTo>
                  <a:pt x="51148" y="35552"/>
                </a:lnTo>
                <a:lnTo>
                  <a:pt x="50981" y="35911"/>
                </a:lnTo>
                <a:lnTo>
                  <a:pt x="50837" y="36295"/>
                </a:lnTo>
                <a:lnTo>
                  <a:pt x="50717" y="36678"/>
                </a:lnTo>
                <a:lnTo>
                  <a:pt x="50621" y="37061"/>
                </a:lnTo>
                <a:lnTo>
                  <a:pt x="50526" y="37444"/>
                </a:lnTo>
                <a:lnTo>
                  <a:pt x="50478" y="37828"/>
                </a:lnTo>
                <a:lnTo>
                  <a:pt x="50430" y="38235"/>
                </a:lnTo>
                <a:lnTo>
                  <a:pt x="50382" y="38618"/>
                </a:lnTo>
                <a:lnTo>
                  <a:pt x="50382" y="39026"/>
                </a:lnTo>
                <a:lnTo>
                  <a:pt x="50382" y="39409"/>
                </a:lnTo>
                <a:lnTo>
                  <a:pt x="50406" y="39816"/>
                </a:lnTo>
                <a:lnTo>
                  <a:pt x="50430" y="40199"/>
                </a:lnTo>
                <a:lnTo>
                  <a:pt x="50550" y="40990"/>
                </a:lnTo>
                <a:lnTo>
                  <a:pt x="50717" y="41757"/>
                </a:lnTo>
                <a:lnTo>
                  <a:pt x="50933" y="42499"/>
                </a:lnTo>
                <a:lnTo>
                  <a:pt x="51196" y="43218"/>
                </a:lnTo>
                <a:lnTo>
                  <a:pt x="51508" y="43937"/>
                </a:lnTo>
                <a:lnTo>
                  <a:pt x="51843" y="44631"/>
                </a:lnTo>
                <a:lnTo>
                  <a:pt x="52250" y="45302"/>
                </a:lnTo>
                <a:lnTo>
                  <a:pt x="51723" y="45686"/>
                </a:lnTo>
                <a:lnTo>
                  <a:pt x="51172" y="46045"/>
                </a:lnTo>
                <a:lnTo>
                  <a:pt x="50621" y="46380"/>
                </a:lnTo>
                <a:lnTo>
                  <a:pt x="50070" y="46716"/>
                </a:lnTo>
                <a:lnTo>
                  <a:pt x="49495" y="47027"/>
                </a:lnTo>
                <a:lnTo>
                  <a:pt x="48944" y="47315"/>
                </a:lnTo>
                <a:lnTo>
                  <a:pt x="48369" y="47602"/>
                </a:lnTo>
                <a:lnTo>
                  <a:pt x="47771" y="47866"/>
                </a:lnTo>
                <a:lnTo>
                  <a:pt x="46908" y="48225"/>
                </a:lnTo>
                <a:lnTo>
                  <a:pt x="46022" y="48560"/>
                </a:lnTo>
                <a:lnTo>
                  <a:pt x="45135" y="48872"/>
                </a:lnTo>
                <a:lnTo>
                  <a:pt x="44225" y="49183"/>
                </a:lnTo>
                <a:lnTo>
                  <a:pt x="43315" y="49447"/>
                </a:lnTo>
                <a:lnTo>
                  <a:pt x="42380" y="49662"/>
                </a:lnTo>
                <a:lnTo>
                  <a:pt x="41422" y="49878"/>
                </a:lnTo>
                <a:lnTo>
                  <a:pt x="40488" y="50046"/>
                </a:lnTo>
                <a:lnTo>
                  <a:pt x="39529" y="50189"/>
                </a:lnTo>
                <a:lnTo>
                  <a:pt x="38595" y="50309"/>
                </a:lnTo>
                <a:lnTo>
                  <a:pt x="37637" y="50381"/>
                </a:lnTo>
                <a:lnTo>
                  <a:pt x="36679" y="50429"/>
                </a:lnTo>
                <a:lnTo>
                  <a:pt x="35720" y="50429"/>
                </a:lnTo>
                <a:lnTo>
                  <a:pt x="34762" y="50405"/>
                </a:lnTo>
                <a:lnTo>
                  <a:pt x="33828" y="50333"/>
                </a:lnTo>
                <a:lnTo>
                  <a:pt x="32893" y="50213"/>
                </a:lnTo>
                <a:lnTo>
                  <a:pt x="32055" y="50070"/>
                </a:lnTo>
                <a:lnTo>
                  <a:pt x="31216" y="49878"/>
                </a:lnTo>
                <a:lnTo>
                  <a:pt x="30402" y="49662"/>
                </a:lnTo>
                <a:lnTo>
                  <a:pt x="29587" y="49399"/>
                </a:lnTo>
                <a:lnTo>
                  <a:pt x="28773" y="49087"/>
                </a:lnTo>
                <a:lnTo>
                  <a:pt x="28006" y="48752"/>
                </a:lnTo>
                <a:lnTo>
                  <a:pt x="27240" y="48369"/>
                </a:lnTo>
                <a:lnTo>
                  <a:pt x="26497" y="47938"/>
                </a:lnTo>
                <a:lnTo>
                  <a:pt x="25802" y="47482"/>
                </a:lnTo>
                <a:lnTo>
                  <a:pt x="25108" y="46979"/>
                </a:lnTo>
                <a:lnTo>
                  <a:pt x="24461" y="46428"/>
                </a:lnTo>
                <a:lnTo>
                  <a:pt x="23838" y="45829"/>
                </a:lnTo>
                <a:lnTo>
                  <a:pt x="23263" y="45206"/>
                </a:lnTo>
                <a:lnTo>
                  <a:pt x="22736" y="44560"/>
                </a:lnTo>
                <a:lnTo>
                  <a:pt x="22472" y="44200"/>
                </a:lnTo>
                <a:lnTo>
                  <a:pt x="22233" y="43865"/>
                </a:lnTo>
                <a:lnTo>
                  <a:pt x="21993" y="43482"/>
                </a:lnTo>
                <a:lnTo>
                  <a:pt x="21778" y="43122"/>
                </a:lnTo>
                <a:lnTo>
                  <a:pt x="21562" y="42715"/>
                </a:lnTo>
                <a:lnTo>
                  <a:pt x="21370" y="42332"/>
                </a:lnTo>
                <a:lnTo>
                  <a:pt x="21203" y="41924"/>
                </a:lnTo>
                <a:lnTo>
                  <a:pt x="21059" y="41517"/>
                </a:lnTo>
                <a:lnTo>
                  <a:pt x="20915" y="41086"/>
                </a:lnTo>
                <a:lnTo>
                  <a:pt x="20795" y="40679"/>
                </a:lnTo>
                <a:lnTo>
                  <a:pt x="20700" y="40247"/>
                </a:lnTo>
                <a:lnTo>
                  <a:pt x="20604" y="39816"/>
                </a:lnTo>
                <a:lnTo>
                  <a:pt x="21227" y="39625"/>
                </a:lnTo>
                <a:lnTo>
                  <a:pt x="21849" y="39409"/>
                </a:lnTo>
                <a:lnTo>
                  <a:pt x="22448" y="39169"/>
                </a:lnTo>
                <a:lnTo>
                  <a:pt x="23047" y="38930"/>
                </a:lnTo>
                <a:lnTo>
                  <a:pt x="23646" y="38666"/>
                </a:lnTo>
                <a:lnTo>
                  <a:pt x="24221" y="38355"/>
                </a:lnTo>
                <a:lnTo>
                  <a:pt x="24772" y="38067"/>
                </a:lnTo>
                <a:lnTo>
                  <a:pt x="25323" y="37732"/>
                </a:lnTo>
                <a:lnTo>
                  <a:pt x="26042" y="37277"/>
                </a:lnTo>
                <a:lnTo>
                  <a:pt x="26761" y="36774"/>
                </a:lnTo>
                <a:lnTo>
                  <a:pt x="27455" y="36223"/>
                </a:lnTo>
                <a:lnTo>
                  <a:pt x="27791" y="35935"/>
                </a:lnTo>
                <a:lnTo>
                  <a:pt x="28126" y="35624"/>
                </a:lnTo>
                <a:lnTo>
                  <a:pt x="28438" y="35312"/>
                </a:lnTo>
                <a:lnTo>
                  <a:pt x="28749" y="34977"/>
                </a:lnTo>
                <a:lnTo>
                  <a:pt x="29036" y="34642"/>
                </a:lnTo>
                <a:lnTo>
                  <a:pt x="29300" y="34306"/>
                </a:lnTo>
                <a:lnTo>
                  <a:pt x="29540" y="33947"/>
                </a:lnTo>
                <a:lnTo>
                  <a:pt x="29779" y="33587"/>
                </a:lnTo>
                <a:lnTo>
                  <a:pt x="29995" y="33204"/>
                </a:lnTo>
                <a:lnTo>
                  <a:pt x="30162" y="32821"/>
                </a:lnTo>
                <a:lnTo>
                  <a:pt x="30282" y="32509"/>
                </a:lnTo>
                <a:lnTo>
                  <a:pt x="30378" y="32198"/>
                </a:lnTo>
                <a:lnTo>
                  <a:pt x="30450" y="31886"/>
                </a:lnTo>
                <a:lnTo>
                  <a:pt x="30522" y="31551"/>
                </a:lnTo>
                <a:lnTo>
                  <a:pt x="30546" y="31216"/>
                </a:lnTo>
                <a:lnTo>
                  <a:pt x="30570" y="30880"/>
                </a:lnTo>
                <a:lnTo>
                  <a:pt x="30546" y="30545"/>
                </a:lnTo>
                <a:lnTo>
                  <a:pt x="30498" y="30233"/>
                </a:lnTo>
                <a:lnTo>
                  <a:pt x="30402" y="29922"/>
                </a:lnTo>
                <a:lnTo>
                  <a:pt x="30306" y="29659"/>
                </a:lnTo>
                <a:lnTo>
                  <a:pt x="30138" y="29395"/>
                </a:lnTo>
                <a:lnTo>
                  <a:pt x="29947" y="29155"/>
                </a:lnTo>
                <a:lnTo>
                  <a:pt x="29731" y="28940"/>
                </a:lnTo>
                <a:lnTo>
                  <a:pt x="29444" y="28772"/>
                </a:lnTo>
                <a:lnTo>
                  <a:pt x="29132" y="28628"/>
                </a:lnTo>
                <a:lnTo>
                  <a:pt x="28773" y="28533"/>
                </a:lnTo>
                <a:lnTo>
                  <a:pt x="28390" y="28485"/>
                </a:lnTo>
                <a:lnTo>
                  <a:pt x="28006" y="28485"/>
                </a:lnTo>
                <a:lnTo>
                  <a:pt x="27623" y="28509"/>
                </a:lnTo>
                <a:lnTo>
                  <a:pt x="27240" y="28556"/>
                </a:lnTo>
                <a:lnTo>
                  <a:pt x="26880" y="28628"/>
                </a:lnTo>
                <a:lnTo>
                  <a:pt x="26497" y="28724"/>
                </a:lnTo>
                <a:lnTo>
                  <a:pt x="26114" y="28868"/>
                </a:lnTo>
                <a:lnTo>
                  <a:pt x="25754" y="29012"/>
                </a:lnTo>
                <a:lnTo>
                  <a:pt x="25395" y="29179"/>
                </a:lnTo>
                <a:lnTo>
                  <a:pt x="25036" y="29371"/>
                </a:lnTo>
                <a:lnTo>
                  <a:pt x="24676" y="29563"/>
                </a:lnTo>
                <a:lnTo>
                  <a:pt x="24365" y="29778"/>
                </a:lnTo>
                <a:lnTo>
                  <a:pt x="24029" y="29994"/>
                </a:lnTo>
                <a:lnTo>
                  <a:pt x="23718" y="30233"/>
                </a:lnTo>
                <a:lnTo>
                  <a:pt x="23431" y="30473"/>
                </a:lnTo>
                <a:lnTo>
                  <a:pt x="23167" y="30713"/>
                </a:lnTo>
                <a:lnTo>
                  <a:pt x="22880" y="30976"/>
                </a:lnTo>
                <a:lnTo>
                  <a:pt x="22616" y="31264"/>
                </a:lnTo>
                <a:lnTo>
                  <a:pt x="22376" y="31575"/>
                </a:lnTo>
                <a:lnTo>
                  <a:pt x="22113" y="31863"/>
                </a:lnTo>
                <a:lnTo>
                  <a:pt x="21897" y="32174"/>
                </a:lnTo>
                <a:lnTo>
                  <a:pt x="21658" y="32509"/>
                </a:lnTo>
                <a:lnTo>
                  <a:pt x="21466" y="32845"/>
                </a:lnTo>
                <a:lnTo>
                  <a:pt x="21274" y="33180"/>
                </a:lnTo>
                <a:lnTo>
                  <a:pt x="21083" y="33516"/>
                </a:lnTo>
                <a:lnTo>
                  <a:pt x="20915" y="33875"/>
                </a:lnTo>
                <a:lnTo>
                  <a:pt x="20604" y="34594"/>
                </a:lnTo>
                <a:lnTo>
                  <a:pt x="20364" y="35336"/>
                </a:lnTo>
                <a:lnTo>
                  <a:pt x="20268" y="35720"/>
                </a:lnTo>
                <a:lnTo>
                  <a:pt x="20172" y="36103"/>
                </a:lnTo>
                <a:lnTo>
                  <a:pt x="20101" y="36534"/>
                </a:lnTo>
                <a:lnTo>
                  <a:pt x="20029" y="36941"/>
                </a:lnTo>
                <a:lnTo>
                  <a:pt x="20005" y="37373"/>
                </a:lnTo>
                <a:lnTo>
                  <a:pt x="19981" y="37780"/>
                </a:lnTo>
                <a:lnTo>
                  <a:pt x="19981" y="38211"/>
                </a:lnTo>
                <a:lnTo>
                  <a:pt x="19981" y="38618"/>
                </a:lnTo>
                <a:lnTo>
                  <a:pt x="20029" y="39026"/>
                </a:lnTo>
                <a:lnTo>
                  <a:pt x="20077" y="39433"/>
                </a:lnTo>
                <a:lnTo>
                  <a:pt x="19286" y="39625"/>
                </a:lnTo>
                <a:lnTo>
                  <a:pt x="18495" y="39792"/>
                </a:lnTo>
                <a:lnTo>
                  <a:pt x="17705" y="39936"/>
                </a:lnTo>
                <a:lnTo>
                  <a:pt x="16914" y="40032"/>
                </a:lnTo>
                <a:lnTo>
                  <a:pt x="16004" y="40104"/>
                </a:lnTo>
                <a:lnTo>
                  <a:pt x="15094" y="40152"/>
                </a:lnTo>
                <a:lnTo>
                  <a:pt x="14183" y="40128"/>
                </a:lnTo>
                <a:lnTo>
                  <a:pt x="13297" y="40080"/>
                </a:lnTo>
                <a:lnTo>
                  <a:pt x="12410" y="39960"/>
                </a:lnTo>
                <a:lnTo>
                  <a:pt x="11524" y="39816"/>
                </a:lnTo>
                <a:lnTo>
                  <a:pt x="10638" y="39625"/>
                </a:lnTo>
                <a:lnTo>
                  <a:pt x="9799" y="39361"/>
                </a:lnTo>
                <a:lnTo>
                  <a:pt x="8961" y="39050"/>
                </a:lnTo>
                <a:lnTo>
                  <a:pt x="8553" y="38882"/>
                </a:lnTo>
                <a:lnTo>
                  <a:pt x="8146" y="38714"/>
                </a:lnTo>
                <a:lnTo>
                  <a:pt x="7763" y="38499"/>
                </a:lnTo>
                <a:lnTo>
                  <a:pt x="7356" y="38283"/>
                </a:lnTo>
                <a:lnTo>
                  <a:pt x="6972" y="38067"/>
                </a:lnTo>
                <a:lnTo>
                  <a:pt x="6613" y="37828"/>
                </a:lnTo>
                <a:lnTo>
                  <a:pt x="6254" y="37564"/>
                </a:lnTo>
                <a:lnTo>
                  <a:pt x="5894" y="37301"/>
                </a:lnTo>
                <a:lnTo>
                  <a:pt x="5535" y="37037"/>
                </a:lnTo>
                <a:lnTo>
                  <a:pt x="5200" y="36726"/>
                </a:lnTo>
                <a:lnTo>
                  <a:pt x="4864" y="36414"/>
                </a:lnTo>
                <a:lnTo>
                  <a:pt x="4553" y="36103"/>
                </a:lnTo>
                <a:lnTo>
                  <a:pt x="4241" y="35744"/>
                </a:lnTo>
                <a:lnTo>
                  <a:pt x="3930" y="35384"/>
                </a:lnTo>
                <a:lnTo>
                  <a:pt x="3642" y="35025"/>
                </a:lnTo>
                <a:lnTo>
                  <a:pt x="3379" y="34642"/>
                </a:lnTo>
                <a:lnTo>
                  <a:pt x="3115" y="34258"/>
                </a:lnTo>
                <a:lnTo>
                  <a:pt x="2876" y="33875"/>
                </a:lnTo>
                <a:lnTo>
                  <a:pt x="2397" y="33084"/>
                </a:lnTo>
                <a:lnTo>
                  <a:pt x="2013" y="32270"/>
                </a:lnTo>
                <a:lnTo>
                  <a:pt x="1654" y="31407"/>
                </a:lnTo>
                <a:lnTo>
                  <a:pt x="1342" y="30545"/>
                </a:lnTo>
                <a:lnTo>
                  <a:pt x="1079" y="29682"/>
                </a:lnTo>
                <a:lnTo>
                  <a:pt x="863" y="28772"/>
                </a:lnTo>
                <a:lnTo>
                  <a:pt x="672" y="27886"/>
                </a:lnTo>
                <a:lnTo>
                  <a:pt x="552" y="26975"/>
                </a:lnTo>
                <a:lnTo>
                  <a:pt x="456" y="26041"/>
                </a:lnTo>
                <a:lnTo>
                  <a:pt x="384" y="25131"/>
                </a:lnTo>
                <a:lnTo>
                  <a:pt x="360" y="24196"/>
                </a:lnTo>
                <a:lnTo>
                  <a:pt x="384" y="23286"/>
                </a:lnTo>
                <a:lnTo>
                  <a:pt x="432" y="22352"/>
                </a:lnTo>
                <a:lnTo>
                  <a:pt x="528" y="21441"/>
                </a:lnTo>
                <a:lnTo>
                  <a:pt x="648" y="20435"/>
                </a:lnTo>
                <a:lnTo>
                  <a:pt x="791" y="19429"/>
                </a:lnTo>
                <a:lnTo>
                  <a:pt x="983" y="18447"/>
                </a:lnTo>
                <a:lnTo>
                  <a:pt x="1175" y="17441"/>
                </a:lnTo>
                <a:lnTo>
                  <a:pt x="1414" y="16458"/>
                </a:lnTo>
                <a:lnTo>
                  <a:pt x="1678" y="15476"/>
                </a:lnTo>
                <a:lnTo>
                  <a:pt x="1941" y="14494"/>
                </a:lnTo>
                <a:lnTo>
                  <a:pt x="2205" y="13536"/>
                </a:lnTo>
                <a:lnTo>
                  <a:pt x="2229" y="13488"/>
                </a:lnTo>
                <a:lnTo>
                  <a:pt x="2205" y="13440"/>
                </a:lnTo>
                <a:lnTo>
                  <a:pt x="2181" y="13416"/>
                </a:lnTo>
                <a:lnTo>
                  <a:pt x="2133" y="13392"/>
                </a:lnTo>
                <a:lnTo>
                  <a:pt x="2085" y="13392"/>
                </a:lnTo>
                <a:lnTo>
                  <a:pt x="2061" y="13416"/>
                </a:lnTo>
                <a:lnTo>
                  <a:pt x="2013" y="13440"/>
                </a:lnTo>
                <a:lnTo>
                  <a:pt x="1989" y="13488"/>
                </a:lnTo>
                <a:lnTo>
                  <a:pt x="1678" y="14494"/>
                </a:lnTo>
                <a:lnTo>
                  <a:pt x="1390" y="15548"/>
                </a:lnTo>
                <a:lnTo>
                  <a:pt x="1127" y="16578"/>
                </a:lnTo>
                <a:lnTo>
                  <a:pt x="863" y="17632"/>
                </a:lnTo>
                <a:lnTo>
                  <a:pt x="648" y="18686"/>
                </a:lnTo>
                <a:lnTo>
                  <a:pt x="456" y="19740"/>
                </a:lnTo>
                <a:lnTo>
                  <a:pt x="288" y="20818"/>
                </a:lnTo>
                <a:lnTo>
                  <a:pt x="145" y="21873"/>
                </a:lnTo>
                <a:lnTo>
                  <a:pt x="49" y="22951"/>
                </a:lnTo>
                <a:lnTo>
                  <a:pt x="1" y="24029"/>
                </a:lnTo>
                <a:lnTo>
                  <a:pt x="1" y="25083"/>
                </a:lnTo>
                <a:lnTo>
                  <a:pt x="49" y="26161"/>
                </a:lnTo>
                <a:lnTo>
                  <a:pt x="169" y="27215"/>
                </a:lnTo>
                <a:lnTo>
                  <a:pt x="240" y="27742"/>
                </a:lnTo>
                <a:lnTo>
                  <a:pt x="312" y="28269"/>
                </a:lnTo>
                <a:lnTo>
                  <a:pt x="432" y="28796"/>
                </a:lnTo>
                <a:lnTo>
                  <a:pt x="552" y="29323"/>
                </a:lnTo>
                <a:lnTo>
                  <a:pt x="672" y="29850"/>
                </a:lnTo>
                <a:lnTo>
                  <a:pt x="839" y="30377"/>
                </a:lnTo>
                <a:lnTo>
                  <a:pt x="1127" y="31240"/>
                </a:lnTo>
                <a:lnTo>
                  <a:pt x="1438" y="32078"/>
                </a:lnTo>
                <a:lnTo>
                  <a:pt x="1822" y="32893"/>
                </a:lnTo>
                <a:lnTo>
                  <a:pt x="2229" y="33683"/>
                </a:lnTo>
                <a:lnTo>
                  <a:pt x="2708" y="34450"/>
                </a:lnTo>
                <a:lnTo>
                  <a:pt x="3211" y="35193"/>
                </a:lnTo>
                <a:lnTo>
                  <a:pt x="3475" y="35552"/>
                </a:lnTo>
                <a:lnTo>
                  <a:pt x="3762" y="35887"/>
                </a:lnTo>
                <a:lnTo>
                  <a:pt x="4050" y="36247"/>
                </a:lnTo>
                <a:lnTo>
                  <a:pt x="4361" y="36558"/>
                </a:lnTo>
                <a:lnTo>
                  <a:pt x="4696" y="36893"/>
                </a:lnTo>
                <a:lnTo>
                  <a:pt x="5032" y="37205"/>
                </a:lnTo>
                <a:lnTo>
                  <a:pt x="5391" y="37516"/>
                </a:lnTo>
                <a:lnTo>
                  <a:pt x="5751" y="37804"/>
                </a:lnTo>
                <a:lnTo>
                  <a:pt x="6110" y="38091"/>
                </a:lnTo>
                <a:lnTo>
                  <a:pt x="6493" y="38331"/>
                </a:lnTo>
                <a:lnTo>
                  <a:pt x="6900" y="38594"/>
                </a:lnTo>
                <a:lnTo>
                  <a:pt x="7284" y="38810"/>
                </a:lnTo>
                <a:lnTo>
                  <a:pt x="7691" y="39026"/>
                </a:lnTo>
                <a:lnTo>
                  <a:pt x="8122" y="39241"/>
                </a:lnTo>
                <a:lnTo>
                  <a:pt x="8530" y="39433"/>
                </a:lnTo>
                <a:lnTo>
                  <a:pt x="8961" y="39601"/>
                </a:lnTo>
                <a:lnTo>
                  <a:pt x="9392" y="39768"/>
                </a:lnTo>
                <a:lnTo>
                  <a:pt x="9847" y="39912"/>
                </a:lnTo>
                <a:lnTo>
                  <a:pt x="10302" y="40056"/>
                </a:lnTo>
                <a:lnTo>
                  <a:pt x="10734" y="40152"/>
                </a:lnTo>
                <a:lnTo>
                  <a:pt x="11308" y="40295"/>
                </a:lnTo>
                <a:lnTo>
                  <a:pt x="11883" y="40391"/>
                </a:lnTo>
                <a:lnTo>
                  <a:pt x="12482" y="40487"/>
                </a:lnTo>
                <a:lnTo>
                  <a:pt x="13057" y="40559"/>
                </a:lnTo>
                <a:lnTo>
                  <a:pt x="13656" y="40607"/>
                </a:lnTo>
                <a:lnTo>
                  <a:pt x="14231" y="40655"/>
                </a:lnTo>
                <a:lnTo>
                  <a:pt x="15429" y="40655"/>
                </a:lnTo>
                <a:lnTo>
                  <a:pt x="16028" y="40631"/>
                </a:lnTo>
                <a:lnTo>
                  <a:pt x="16627" y="40583"/>
                </a:lnTo>
                <a:lnTo>
                  <a:pt x="17226" y="40535"/>
                </a:lnTo>
                <a:lnTo>
                  <a:pt x="17801" y="40439"/>
                </a:lnTo>
                <a:lnTo>
                  <a:pt x="18400" y="40343"/>
                </a:lnTo>
                <a:lnTo>
                  <a:pt x="18999" y="40223"/>
                </a:lnTo>
                <a:lnTo>
                  <a:pt x="19574" y="40104"/>
                </a:lnTo>
                <a:lnTo>
                  <a:pt x="20148" y="39960"/>
                </a:lnTo>
                <a:lnTo>
                  <a:pt x="20268" y="40511"/>
                </a:lnTo>
                <a:lnTo>
                  <a:pt x="20436" y="41086"/>
                </a:lnTo>
                <a:lnTo>
                  <a:pt x="20628" y="41613"/>
                </a:lnTo>
                <a:lnTo>
                  <a:pt x="20819" y="42164"/>
                </a:lnTo>
                <a:lnTo>
                  <a:pt x="21059" y="42691"/>
                </a:lnTo>
                <a:lnTo>
                  <a:pt x="21322" y="43194"/>
                </a:lnTo>
                <a:lnTo>
                  <a:pt x="21610" y="43697"/>
                </a:lnTo>
                <a:lnTo>
                  <a:pt x="21945" y="44200"/>
                </a:lnTo>
                <a:lnTo>
                  <a:pt x="22281" y="44679"/>
                </a:lnTo>
                <a:lnTo>
                  <a:pt x="22616" y="45135"/>
                </a:lnTo>
                <a:lnTo>
                  <a:pt x="22999" y="45590"/>
                </a:lnTo>
                <a:lnTo>
                  <a:pt x="23407" y="46021"/>
                </a:lnTo>
                <a:lnTo>
                  <a:pt x="23814" y="46428"/>
                </a:lnTo>
                <a:lnTo>
                  <a:pt x="24245" y="46836"/>
                </a:lnTo>
                <a:lnTo>
                  <a:pt x="24676" y="47219"/>
                </a:lnTo>
                <a:lnTo>
                  <a:pt x="25155" y="47578"/>
                </a:lnTo>
                <a:lnTo>
                  <a:pt x="25563" y="47890"/>
                </a:lnTo>
                <a:lnTo>
                  <a:pt x="25970" y="48153"/>
                </a:lnTo>
                <a:lnTo>
                  <a:pt x="26401" y="48441"/>
                </a:lnTo>
                <a:lnTo>
                  <a:pt x="26832" y="48680"/>
                </a:lnTo>
                <a:lnTo>
                  <a:pt x="27288" y="48920"/>
                </a:lnTo>
                <a:lnTo>
                  <a:pt x="27719" y="49135"/>
                </a:lnTo>
                <a:lnTo>
                  <a:pt x="28174" y="49351"/>
                </a:lnTo>
                <a:lnTo>
                  <a:pt x="28629" y="49543"/>
                </a:lnTo>
                <a:lnTo>
                  <a:pt x="29084" y="49734"/>
                </a:lnTo>
                <a:lnTo>
                  <a:pt x="29563" y="49878"/>
                </a:lnTo>
                <a:lnTo>
                  <a:pt x="30498" y="50189"/>
                </a:lnTo>
                <a:lnTo>
                  <a:pt x="31480" y="50405"/>
                </a:lnTo>
                <a:lnTo>
                  <a:pt x="32438" y="50597"/>
                </a:lnTo>
                <a:lnTo>
                  <a:pt x="33421" y="50740"/>
                </a:lnTo>
                <a:lnTo>
                  <a:pt x="34427" y="50836"/>
                </a:lnTo>
                <a:lnTo>
                  <a:pt x="35433" y="50884"/>
                </a:lnTo>
                <a:lnTo>
                  <a:pt x="36415" y="50884"/>
                </a:lnTo>
                <a:lnTo>
                  <a:pt x="37421" y="50836"/>
                </a:lnTo>
                <a:lnTo>
                  <a:pt x="38427" y="50764"/>
                </a:lnTo>
                <a:lnTo>
                  <a:pt x="39434" y="50645"/>
                </a:lnTo>
                <a:lnTo>
                  <a:pt x="40416" y="50501"/>
                </a:lnTo>
                <a:lnTo>
                  <a:pt x="41206" y="50357"/>
                </a:lnTo>
                <a:lnTo>
                  <a:pt x="42021" y="50189"/>
                </a:lnTo>
                <a:lnTo>
                  <a:pt x="42812" y="50022"/>
                </a:lnTo>
                <a:lnTo>
                  <a:pt x="43602" y="49830"/>
                </a:lnTo>
                <a:lnTo>
                  <a:pt x="44393" y="49591"/>
                </a:lnTo>
                <a:lnTo>
                  <a:pt x="45183" y="49351"/>
                </a:lnTo>
                <a:lnTo>
                  <a:pt x="45974" y="49087"/>
                </a:lnTo>
                <a:lnTo>
                  <a:pt x="46740" y="48800"/>
                </a:lnTo>
                <a:lnTo>
                  <a:pt x="47507" y="48512"/>
                </a:lnTo>
                <a:lnTo>
                  <a:pt x="48250" y="48177"/>
                </a:lnTo>
                <a:lnTo>
                  <a:pt x="48992" y="47818"/>
                </a:lnTo>
                <a:lnTo>
                  <a:pt x="49735" y="47458"/>
                </a:lnTo>
                <a:lnTo>
                  <a:pt x="50454" y="47051"/>
                </a:lnTo>
                <a:lnTo>
                  <a:pt x="51148" y="46620"/>
                </a:lnTo>
                <a:lnTo>
                  <a:pt x="51819" y="46165"/>
                </a:lnTo>
                <a:lnTo>
                  <a:pt x="52490" y="45686"/>
                </a:lnTo>
                <a:lnTo>
                  <a:pt x="52993" y="46404"/>
                </a:lnTo>
                <a:lnTo>
                  <a:pt x="53568" y="47099"/>
                </a:lnTo>
                <a:lnTo>
                  <a:pt x="54143" y="47770"/>
                </a:lnTo>
                <a:lnTo>
                  <a:pt x="54790" y="48393"/>
                </a:lnTo>
                <a:lnTo>
                  <a:pt x="55437" y="48992"/>
                </a:lnTo>
                <a:lnTo>
                  <a:pt x="56131" y="49543"/>
                </a:lnTo>
                <a:lnTo>
                  <a:pt x="56826" y="50070"/>
                </a:lnTo>
                <a:lnTo>
                  <a:pt x="57569" y="50549"/>
                </a:lnTo>
                <a:lnTo>
                  <a:pt x="58312" y="50980"/>
                </a:lnTo>
                <a:lnTo>
                  <a:pt x="59078" y="51387"/>
                </a:lnTo>
                <a:lnTo>
                  <a:pt x="59845" y="51747"/>
                </a:lnTo>
                <a:lnTo>
                  <a:pt x="60635" y="52082"/>
                </a:lnTo>
                <a:lnTo>
                  <a:pt x="61450" y="52393"/>
                </a:lnTo>
                <a:lnTo>
                  <a:pt x="62264" y="52657"/>
                </a:lnTo>
                <a:lnTo>
                  <a:pt x="63079" y="52897"/>
                </a:lnTo>
                <a:lnTo>
                  <a:pt x="63917" y="53088"/>
                </a:lnTo>
                <a:lnTo>
                  <a:pt x="64756" y="53256"/>
                </a:lnTo>
                <a:lnTo>
                  <a:pt x="65618" y="53400"/>
                </a:lnTo>
                <a:lnTo>
                  <a:pt x="66457" y="53496"/>
                </a:lnTo>
                <a:lnTo>
                  <a:pt x="67319" y="53591"/>
                </a:lnTo>
                <a:lnTo>
                  <a:pt x="68182" y="53615"/>
                </a:lnTo>
                <a:lnTo>
                  <a:pt x="69044" y="53639"/>
                </a:lnTo>
                <a:lnTo>
                  <a:pt x="69907" y="53639"/>
                </a:lnTo>
                <a:lnTo>
                  <a:pt x="70769" y="53591"/>
                </a:lnTo>
                <a:lnTo>
                  <a:pt x="71655" y="53519"/>
                </a:lnTo>
                <a:lnTo>
                  <a:pt x="72518" y="53424"/>
                </a:lnTo>
                <a:lnTo>
                  <a:pt x="73404" y="53304"/>
                </a:lnTo>
                <a:lnTo>
                  <a:pt x="74267" y="53136"/>
                </a:lnTo>
                <a:lnTo>
                  <a:pt x="75129" y="52968"/>
                </a:lnTo>
                <a:lnTo>
                  <a:pt x="75992" y="52753"/>
                </a:lnTo>
                <a:lnTo>
                  <a:pt x="76854" y="52513"/>
                </a:lnTo>
                <a:lnTo>
                  <a:pt x="77692" y="52250"/>
                </a:lnTo>
                <a:lnTo>
                  <a:pt x="78531" y="51962"/>
                </a:lnTo>
                <a:lnTo>
                  <a:pt x="79345" y="51651"/>
                </a:lnTo>
                <a:lnTo>
                  <a:pt x="80160" y="51291"/>
                </a:lnTo>
                <a:lnTo>
                  <a:pt x="80975" y="50932"/>
                </a:lnTo>
                <a:lnTo>
                  <a:pt x="81765" y="50525"/>
                </a:lnTo>
                <a:lnTo>
                  <a:pt x="82532" y="50118"/>
                </a:lnTo>
                <a:lnTo>
                  <a:pt x="83298" y="49686"/>
                </a:lnTo>
                <a:lnTo>
                  <a:pt x="84065" y="49207"/>
                </a:lnTo>
                <a:lnTo>
                  <a:pt x="84999" y="48560"/>
                </a:lnTo>
                <a:lnTo>
                  <a:pt x="85454" y="48225"/>
                </a:lnTo>
                <a:lnTo>
                  <a:pt x="85910" y="47866"/>
                </a:lnTo>
                <a:lnTo>
                  <a:pt x="86365" y="47506"/>
                </a:lnTo>
                <a:lnTo>
                  <a:pt x="86796" y="47123"/>
                </a:lnTo>
                <a:lnTo>
                  <a:pt x="87227" y="46740"/>
                </a:lnTo>
                <a:lnTo>
                  <a:pt x="87635" y="46332"/>
                </a:lnTo>
                <a:lnTo>
                  <a:pt x="88018" y="45925"/>
                </a:lnTo>
                <a:lnTo>
                  <a:pt x="88401" y="45494"/>
                </a:lnTo>
                <a:lnTo>
                  <a:pt x="88784" y="45039"/>
                </a:lnTo>
                <a:lnTo>
                  <a:pt x="89120" y="44584"/>
                </a:lnTo>
                <a:lnTo>
                  <a:pt x="89455" y="44128"/>
                </a:lnTo>
                <a:lnTo>
                  <a:pt x="89767" y="43649"/>
                </a:lnTo>
                <a:lnTo>
                  <a:pt x="90054" y="43170"/>
                </a:lnTo>
                <a:lnTo>
                  <a:pt x="90318" y="42667"/>
                </a:lnTo>
                <a:lnTo>
                  <a:pt x="91324" y="42547"/>
                </a:lnTo>
                <a:lnTo>
                  <a:pt x="92330" y="42356"/>
                </a:lnTo>
                <a:lnTo>
                  <a:pt x="93216" y="42164"/>
                </a:lnTo>
                <a:lnTo>
                  <a:pt x="94103" y="41948"/>
                </a:lnTo>
                <a:lnTo>
                  <a:pt x="94965" y="41709"/>
                </a:lnTo>
                <a:lnTo>
                  <a:pt x="95828" y="41421"/>
                </a:lnTo>
                <a:lnTo>
                  <a:pt x="96690" y="41110"/>
                </a:lnTo>
                <a:lnTo>
                  <a:pt x="97529" y="40774"/>
                </a:lnTo>
                <a:lnTo>
                  <a:pt x="98367" y="40415"/>
                </a:lnTo>
                <a:lnTo>
                  <a:pt x="99182" y="40008"/>
                </a:lnTo>
                <a:lnTo>
                  <a:pt x="99996" y="39601"/>
                </a:lnTo>
                <a:lnTo>
                  <a:pt x="100811" y="39169"/>
                </a:lnTo>
                <a:lnTo>
                  <a:pt x="101577" y="38690"/>
                </a:lnTo>
                <a:lnTo>
                  <a:pt x="102344" y="38211"/>
                </a:lnTo>
                <a:lnTo>
                  <a:pt x="103111" y="37708"/>
                </a:lnTo>
                <a:lnTo>
                  <a:pt x="103853" y="37181"/>
                </a:lnTo>
                <a:lnTo>
                  <a:pt x="104572" y="36630"/>
                </a:lnTo>
                <a:lnTo>
                  <a:pt x="105291" y="36055"/>
                </a:lnTo>
                <a:lnTo>
                  <a:pt x="106057" y="35408"/>
                </a:lnTo>
                <a:lnTo>
                  <a:pt x="106800" y="34737"/>
                </a:lnTo>
                <a:lnTo>
                  <a:pt x="107519" y="34043"/>
                </a:lnTo>
                <a:lnTo>
                  <a:pt x="108213" y="33324"/>
                </a:lnTo>
                <a:lnTo>
                  <a:pt x="108860" y="32605"/>
                </a:lnTo>
                <a:lnTo>
                  <a:pt x="109531" y="31863"/>
                </a:lnTo>
                <a:lnTo>
                  <a:pt x="110154" y="31096"/>
                </a:lnTo>
                <a:lnTo>
                  <a:pt x="110753" y="30329"/>
                </a:lnTo>
                <a:lnTo>
                  <a:pt x="111328" y="29539"/>
                </a:lnTo>
                <a:lnTo>
                  <a:pt x="111879" y="28724"/>
                </a:lnTo>
                <a:lnTo>
                  <a:pt x="112406" y="27910"/>
                </a:lnTo>
                <a:lnTo>
                  <a:pt x="112933" y="27071"/>
                </a:lnTo>
                <a:lnTo>
                  <a:pt x="113412" y="26209"/>
                </a:lnTo>
                <a:lnTo>
                  <a:pt x="113891" y="25346"/>
                </a:lnTo>
                <a:lnTo>
                  <a:pt x="114322" y="24484"/>
                </a:lnTo>
                <a:lnTo>
                  <a:pt x="114753" y="23597"/>
                </a:lnTo>
                <a:lnTo>
                  <a:pt x="115161" y="22687"/>
                </a:lnTo>
                <a:lnTo>
                  <a:pt x="115520" y="21801"/>
                </a:lnTo>
                <a:lnTo>
                  <a:pt x="115879" y="20866"/>
                </a:lnTo>
                <a:lnTo>
                  <a:pt x="116215" y="19956"/>
                </a:lnTo>
                <a:lnTo>
                  <a:pt x="116550" y="19022"/>
                </a:lnTo>
                <a:lnTo>
                  <a:pt x="116838" y="18063"/>
                </a:lnTo>
                <a:lnTo>
                  <a:pt x="117101" y="17129"/>
                </a:lnTo>
                <a:lnTo>
                  <a:pt x="117365" y="16171"/>
                </a:lnTo>
                <a:lnTo>
                  <a:pt x="117604" y="15213"/>
                </a:lnTo>
                <a:lnTo>
                  <a:pt x="117820" y="14230"/>
                </a:lnTo>
                <a:lnTo>
                  <a:pt x="118012" y="13272"/>
                </a:lnTo>
                <a:lnTo>
                  <a:pt x="118179" y="12290"/>
                </a:lnTo>
                <a:lnTo>
                  <a:pt x="118323" y="11308"/>
                </a:lnTo>
                <a:lnTo>
                  <a:pt x="118443" y="10325"/>
                </a:lnTo>
                <a:lnTo>
                  <a:pt x="118563" y="9343"/>
                </a:lnTo>
                <a:lnTo>
                  <a:pt x="118658" y="8361"/>
                </a:lnTo>
                <a:lnTo>
                  <a:pt x="118730" y="7355"/>
                </a:lnTo>
                <a:lnTo>
                  <a:pt x="118778" y="6349"/>
                </a:lnTo>
                <a:lnTo>
                  <a:pt x="118826" y="5318"/>
                </a:lnTo>
                <a:lnTo>
                  <a:pt x="118826" y="4312"/>
                </a:lnTo>
                <a:lnTo>
                  <a:pt x="118826" y="3306"/>
                </a:lnTo>
                <a:lnTo>
                  <a:pt x="118826" y="2300"/>
                </a:lnTo>
                <a:lnTo>
                  <a:pt x="118778" y="1270"/>
                </a:lnTo>
                <a:lnTo>
                  <a:pt x="118730" y="264"/>
                </a:lnTo>
                <a:lnTo>
                  <a:pt x="118682" y="144"/>
                </a:lnTo>
                <a:lnTo>
                  <a:pt x="118611" y="48"/>
                </a:lnTo>
                <a:lnTo>
                  <a:pt x="11851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0"/>
          <p:cNvSpPr/>
          <p:nvPr/>
        </p:nvSpPr>
        <p:spPr>
          <a:xfrm flipH="1" rot="-2700000">
            <a:off x="5893009" y="3677701"/>
            <a:ext cx="2917279" cy="2344790"/>
          </a:xfrm>
          <a:custGeom>
            <a:rect b="b" l="l" r="r" t="t"/>
            <a:pathLst>
              <a:path extrusionOk="0" h="126277" w="157108">
                <a:moveTo>
                  <a:pt x="127617" y="1"/>
                </a:moveTo>
                <a:lnTo>
                  <a:pt x="126084" y="25"/>
                </a:lnTo>
                <a:lnTo>
                  <a:pt x="124551" y="73"/>
                </a:lnTo>
                <a:lnTo>
                  <a:pt x="123018" y="192"/>
                </a:lnTo>
                <a:lnTo>
                  <a:pt x="121484" y="336"/>
                </a:lnTo>
                <a:lnTo>
                  <a:pt x="119975" y="552"/>
                </a:lnTo>
                <a:lnTo>
                  <a:pt x="118442" y="791"/>
                </a:lnTo>
                <a:lnTo>
                  <a:pt x="116933" y="1103"/>
                </a:lnTo>
                <a:lnTo>
                  <a:pt x="115423" y="1462"/>
                </a:lnTo>
                <a:lnTo>
                  <a:pt x="113938" y="1869"/>
                </a:lnTo>
                <a:lnTo>
                  <a:pt x="112453" y="2325"/>
                </a:lnTo>
                <a:lnTo>
                  <a:pt x="110991" y="2852"/>
                </a:lnTo>
                <a:lnTo>
                  <a:pt x="109530" y="3403"/>
                </a:lnTo>
                <a:lnTo>
                  <a:pt x="108236" y="3954"/>
                </a:lnTo>
                <a:lnTo>
                  <a:pt x="106991" y="4553"/>
                </a:lnTo>
                <a:lnTo>
                  <a:pt x="105745" y="5175"/>
                </a:lnTo>
                <a:lnTo>
                  <a:pt x="104523" y="5846"/>
                </a:lnTo>
                <a:lnTo>
                  <a:pt x="103325" y="6541"/>
                </a:lnTo>
                <a:lnTo>
                  <a:pt x="102127" y="7284"/>
                </a:lnTo>
                <a:lnTo>
                  <a:pt x="100977" y="8074"/>
                </a:lnTo>
                <a:lnTo>
                  <a:pt x="99875" y="8889"/>
                </a:lnTo>
                <a:lnTo>
                  <a:pt x="98773" y="9751"/>
                </a:lnTo>
                <a:lnTo>
                  <a:pt x="97719" y="10662"/>
                </a:lnTo>
                <a:lnTo>
                  <a:pt x="96689" y="11596"/>
                </a:lnTo>
                <a:lnTo>
                  <a:pt x="95683" y="12554"/>
                </a:lnTo>
                <a:lnTo>
                  <a:pt x="94725" y="13560"/>
                </a:lnTo>
                <a:lnTo>
                  <a:pt x="93790" y="14614"/>
                </a:lnTo>
                <a:lnTo>
                  <a:pt x="92904" y="15692"/>
                </a:lnTo>
                <a:lnTo>
                  <a:pt x="92066" y="16794"/>
                </a:lnTo>
                <a:lnTo>
                  <a:pt x="91323" y="17825"/>
                </a:lnTo>
                <a:lnTo>
                  <a:pt x="90628" y="18903"/>
                </a:lnTo>
                <a:lnTo>
                  <a:pt x="89957" y="19981"/>
                </a:lnTo>
                <a:lnTo>
                  <a:pt x="89311" y="21059"/>
                </a:lnTo>
                <a:lnTo>
                  <a:pt x="88688" y="22161"/>
                </a:lnTo>
                <a:lnTo>
                  <a:pt x="88113" y="23287"/>
                </a:lnTo>
                <a:lnTo>
                  <a:pt x="87538" y="24437"/>
                </a:lnTo>
                <a:lnTo>
                  <a:pt x="87011" y="25587"/>
                </a:lnTo>
                <a:lnTo>
                  <a:pt x="86484" y="26737"/>
                </a:lnTo>
                <a:lnTo>
                  <a:pt x="85981" y="27910"/>
                </a:lnTo>
                <a:lnTo>
                  <a:pt x="85477" y="29084"/>
                </a:lnTo>
                <a:lnTo>
                  <a:pt x="85022" y="30258"/>
                </a:lnTo>
                <a:lnTo>
                  <a:pt x="84112" y="32630"/>
                </a:lnTo>
                <a:lnTo>
                  <a:pt x="83273" y="35026"/>
                </a:lnTo>
                <a:lnTo>
                  <a:pt x="82435" y="37421"/>
                </a:lnTo>
                <a:lnTo>
                  <a:pt x="81620" y="39865"/>
                </a:lnTo>
                <a:lnTo>
                  <a:pt x="80806" y="42332"/>
                </a:lnTo>
                <a:lnTo>
                  <a:pt x="79943" y="44776"/>
                </a:lnTo>
                <a:lnTo>
                  <a:pt x="79081" y="47244"/>
                </a:lnTo>
                <a:lnTo>
                  <a:pt x="78626" y="48465"/>
                </a:lnTo>
                <a:lnTo>
                  <a:pt x="78171" y="49687"/>
                </a:lnTo>
                <a:lnTo>
                  <a:pt x="77692" y="50909"/>
                </a:lnTo>
                <a:lnTo>
                  <a:pt x="77188" y="52107"/>
                </a:lnTo>
                <a:lnTo>
                  <a:pt x="76685" y="53305"/>
                </a:lnTo>
                <a:lnTo>
                  <a:pt x="76134" y="54479"/>
                </a:lnTo>
                <a:lnTo>
                  <a:pt x="75583" y="55652"/>
                </a:lnTo>
                <a:lnTo>
                  <a:pt x="75008" y="56802"/>
                </a:lnTo>
                <a:lnTo>
                  <a:pt x="74409" y="57928"/>
                </a:lnTo>
                <a:lnTo>
                  <a:pt x="73787" y="59054"/>
                </a:lnTo>
                <a:lnTo>
                  <a:pt x="73116" y="60156"/>
                </a:lnTo>
                <a:lnTo>
                  <a:pt x="72445" y="61234"/>
                </a:lnTo>
                <a:lnTo>
                  <a:pt x="71726" y="62288"/>
                </a:lnTo>
                <a:lnTo>
                  <a:pt x="70984" y="63319"/>
                </a:lnTo>
                <a:lnTo>
                  <a:pt x="70193" y="64325"/>
                </a:lnTo>
                <a:lnTo>
                  <a:pt x="69379" y="65307"/>
                </a:lnTo>
                <a:lnTo>
                  <a:pt x="68516" y="66265"/>
                </a:lnTo>
                <a:lnTo>
                  <a:pt x="67606" y="67200"/>
                </a:lnTo>
                <a:lnTo>
                  <a:pt x="66671" y="68086"/>
                </a:lnTo>
                <a:lnTo>
                  <a:pt x="65689" y="68948"/>
                </a:lnTo>
                <a:lnTo>
                  <a:pt x="64659" y="69763"/>
                </a:lnTo>
                <a:lnTo>
                  <a:pt x="64132" y="70170"/>
                </a:lnTo>
                <a:lnTo>
                  <a:pt x="63605" y="70554"/>
                </a:lnTo>
                <a:lnTo>
                  <a:pt x="62982" y="70985"/>
                </a:lnTo>
                <a:lnTo>
                  <a:pt x="62335" y="71392"/>
                </a:lnTo>
                <a:lnTo>
                  <a:pt x="61712" y="71799"/>
                </a:lnTo>
                <a:lnTo>
                  <a:pt x="61042" y="72183"/>
                </a:lnTo>
                <a:lnTo>
                  <a:pt x="60395" y="72566"/>
                </a:lnTo>
                <a:lnTo>
                  <a:pt x="59748" y="72925"/>
                </a:lnTo>
                <a:lnTo>
                  <a:pt x="58406" y="73620"/>
                </a:lnTo>
                <a:lnTo>
                  <a:pt x="57041" y="74243"/>
                </a:lnTo>
                <a:lnTo>
                  <a:pt x="55651" y="74842"/>
                </a:lnTo>
                <a:lnTo>
                  <a:pt x="54238" y="75393"/>
                </a:lnTo>
                <a:lnTo>
                  <a:pt x="52825" y="75920"/>
                </a:lnTo>
                <a:lnTo>
                  <a:pt x="51387" y="76399"/>
                </a:lnTo>
                <a:lnTo>
                  <a:pt x="49950" y="76854"/>
                </a:lnTo>
                <a:lnTo>
                  <a:pt x="48488" y="77285"/>
                </a:lnTo>
                <a:lnTo>
                  <a:pt x="47027" y="77669"/>
                </a:lnTo>
                <a:lnTo>
                  <a:pt x="45566" y="78052"/>
                </a:lnTo>
                <a:lnTo>
                  <a:pt x="44080" y="78387"/>
                </a:lnTo>
                <a:lnTo>
                  <a:pt x="41158" y="79058"/>
                </a:lnTo>
                <a:lnTo>
                  <a:pt x="38115" y="79705"/>
                </a:lnTo>
                <a:lnTo>
                  <a:pt x="35073" y="80352"/>
                </a:lnTo>
                <a:lnTo>
                  <a:pt x="33563" y="80687"/>
                </a:lnTo>
                <a:lnTo>
                  <a:pt x="32054" y="81047"/>
                </a:lnTo>
                <a:lnTo>
                  <a:pt x="30545" y="81430"/>
                </a:lnTo>
                <a:lnTo>
                  <a:pt x="29059" y="81837"/>
                </a:lnTo>
                <a:lnTo>
                  <a:pt x="27574" y="82292"/>
                </a:lnTo>
                <a:lnTo>
                  <a:pt x="26113" y="82771"/>
                </a:lnTo>
                <a:lnTo>
                  <a:pt x="24651" y="83299"/>
                </a:lnTo>
                <a:lnTo>
                  <a:pt x="23214" y="83873"/>
                </a:lnTo>
                <a:lnTo>
                  <a:pt x="22519" y="84185"/>
                </a:lnTo>
                <a:lnTo>
                  <a:pt x="21801" y="84520"/>
                </a:lnTo>
                <a:lnTo>
                  <a:pt x="21106" y="84856"/>
                </a:lnTo>
                <a:lnTo>
                  <a:pt x="20411" y="85191"/>
                </a:lnTo>
                <a:lnTo>
                  <a:pt x="19740" y="85574"/>
                </a:lnTo>
                <a:lnTo>
                  <a:pt x="19046" y="85958"/>
                </a:lnTo>
                <a:lnTo>
                  <a:pt x="18375" y="86365"/>
                </a:lnTo>
                <a:lnTo>
                  <a:pt x="17728" y="86772"/>
                </a:lnTo>
                <a:lnTo>
                  <a:pt x="16674" y="87491"/>
                </a:lnTo>
                <a:lnTo>
                  <a:pt x="15644" y="88234"/>
                </a:lnTo>
                <a:lnTo>
                  <a:pt x="14662" y="89000"/>
                </a:lnTo>
                <a:lnTo>
                  <a:pt x="13679" y="89815"/>
                </a:lnTo>
                <a:lnTo>
                  <a:pt x="12745" y="90677"/>
                </a:lnTo>
                <a:lnTo>
                  <a:pt x="11835" y="91540"/>
                </a:lnTo>
                <a:lnTo>
                  <a:pt x="10948" y="92450"/>
                </a:lnTo>
                <a:lnTo>
                  <a:pt x="10086" y="93384"/>
                </a:lnTo>
                <a:lnTo>
                  <a:pt x="9247" y="94343"/>
                </a:lnTo>
                <a:lnTo>
                  <a:pt x="8457" y="95349"/>
                </a:lnTo>
                <a:lnTo>
                  <a:pt x="7690" y="96355"/>
                </a:lnTo>
                <a:lnTo>
                  <a:pt x="6971" y="97385"/>
                </a:lnTo>
                <a:lnTo>
                  <a:pt x="6277" y="98439"/>
                </a:lnTo>
                <a:lnTo>
                  <a:pt x="5606" y="99541"/>
                </a:lnTo>
                <a:lnTo>
                  <a:pt x="4983" y="100643"/>
                </a:lnTo>
                <a:lnTo>
                  <a:pt x="4384" y="101745"/>
                </a:lnTo>
                <a:lnTo>
                  <a:pt x="3809" y="102895"/>
                </a:lnTo>
                <a:lnTo>
                  <a:pt x="3282" y="104045"/>
                </a:lnTo>
                <a:lnTo>
                  <a:pt x="2803" y="105219"/>
                </a:lnTo>
                <a:lnTo>
                  <a:pt x="2348" y="106417"/>
                </a:lnTo>
                <a:lnTo>
                  <a:pt x="1940" y="107615"/>
                </a:lnTo>
                <a:lnTo>
                  <a:pt x="1557" y="108813"/>
                </a:lnTo>
                <a:lnTo>
                  <a:pt x="1222" y="110034"/>
                </a:lnTo>
                <a:lnTo>
                  <a:pt x="934" y="111280"/>
                </a:lnTo>
                <a:lnTo>
                  <a:pt x="671" y="112502"/>
                </a:lnTo>
                <a:lnTo>
                  <a:pt x="455" y="113772"/>
                </a:lnTo>
                <a:lnTo>
                  <a:pt x="287" y="115017"/>
                </a:lnTo>
                <a:lnTo>
                  <a:pt x="144" y="116263"/>
                </a:lnTo>
                <a:lnTo>
                  <a:pt x="48" y="117533"/>
                </a:lnTo>
                <a:lnTo>
                  <a:pt x="24" y="118802"/>
                </a:lnTo>
                <a:lnTo>
                  <a:pt x="0" y="120072"/>
                </a:lnTo>
                <a:lnTo>
                  <a:pt x="48" y="121342"/>
                </a:lnTo>
                <a:lnTo>
                  <a:pt x="144" y="122564"/>
                </a:lnTo>
                <a:lnTo>
                  <a:pt x="264" y="123786"/>
                </a:lnTo>
                <a:lnTo>
                  <a:pt x="455" y="124983"/>
                </a:lnTo>
                <a:lnTo>
                  <a:pt x="671" y="126181"/>
                </a:lnTo>
                <a:lnTo>
                  <a:pt x="695" y="126229"/>
                </a:lnTo>
                <a:lnTo>
                  <a:pt x="719" y="126253"/>
                </a:lnTo>
                <a:lnTo>
                  <a:pt x="767" y="126277"/>
                </a:lnTo>
                <a:lnTo>
                  <a:pt x="815" y="126277"/>
                </a:lnTo>
                <a:lnTo>
                  <a:pt x="862" y="126253"/>
                </a:lnTo>
                <a:lnTo>
                  <a:pt x="910" y="126229"/>
                </a:lnTo>
                <a:lnTo>
                  <a:pt x="934" y="126181"/>
                </a:lnTo>
                <a:lnTo>
                  <a:pt x="934" y="126133"/>
                </a:lnTo>
                <a:lnTo>
                  <a:pt x="719" y="124864"/>
                </a:lnTo>
                <a:lnTo>
                  <a:pt x="575" y="123570"/>
                </a:lnTo>
                <a:lnTo>
                  <a:pt x="455" y="122300"/>
                </a:lnTo>
                <a:lnTo>
                  <a:pt x="407" y="121007"/>
                </a:lnTo>
                <a:lnTo>
                  <a:pt x="383" y="119713"/>
                </a:lnTo>
                <a:lnTo>
                  <a:pt x="407" y="118443"/>
                </a:lnTo>
                <a:lnTo>
                  <a:pt x="479" y="117149"/>
                </a:lnTo>
                <a:lnTo>
                  <a:pt x="599" y="115880"/>
                </a:lnTo>
                <a:lnTo>
                  <a:pt x="767" y="114586"/>
                </a:lnTo>
                <a:lnTo>
                  <a:pt x="958" y="113316"/>
                </a:lnTo>
                <a:lnTo>
                  <a:pt x="1198" y="112071"/>
                </a:lnTo>
                <a:lnTo>
                  <a:pt x="1485" y="110801"/>
                </a:lnTo>
                <a:lnTo>
                  <a:pt x="1821" y="109555"/>
                </a:lnTo>
                <a:lnTo>
                  <a:pt x="2180" y="108333"/>
                </a:lnTo>
                <a:lnTo>
                  <a:pt x="2587" y="107112"/>
                </a:lnTo>
                <a:lnTo>
                  <a:pt x="3019" y="105890"/>
                </a:lnTo>
                <a:lnTo>
                  <a:pt x="3498" y="104692"/>
                </a:lnTo>
                <a:lnTo>
                  <a:pt x="4025" y="103518"/>
                </a:lnTo>
                <a:lnTo>
                  <a:pt x="4576" y="102368"/>
                </a:lnTo>
                <a:lnTo>
                  <a:pt x="5175" y="101218"/>
                </a:lnTo>
                <a:lnTo>
                  <a:pt x="5798" y="100092"/>
                </a:lnTo>
                <a:lnTo>
                  <a:pt x="6468" y="98990"/>
                </a:lnTo>
                <a:lnTo>
                  <a:pt x="7163" y="97912"/>
                </a:lnTo>
                <a:lnTo>
                  <a:pt x="7906" y="96834"/>
                </a:lnTo>
                <a:lnTo>
                  <a:pt x="8672" y="95804"/>
                </a:lnTo>
                <a:lnTo>
                  <a:pt x="9487" y="94798"/>
                </a:lnTo>
                <a:lnTo>
                  <a:pt x="10301" y="93816"/>
                </a:lnTo>
                <a:lnTo>
                  <a:pt x="11164" y="92857"/>
                </a:lnTo>
                <a:lnTo>
                  <a:pt x="12074" y="91947"/>
                </a:lnTo>
                <a:lnTo>
                  <a:pt x="13008" y="91037"/>
                </a:lnTo>
                <a:lnTo>
                  <a:pt x="13967" y="90174"/>
                </a:lnTo>
                <a:lnTo>
                  <a:pt x="14949" y="89360"/>
                </a:lnTo>
                <a:lnTo>
                  <a:pt x="16003" y="88545"/>
                </a:lnTo>
                <a:lnTo>
                  <a:pt x="17081" y="87754"/>
                </a:lnTo>
                <a:lnTo>
                  <a:pt x="18183" y="87012"/>
                </a:lnTo>
                <a:lnTo>
                  <a:pt x="19309" y="86317"/>
                </a:lnTo>
                <a:lnTo>
                  <a:pt x="20459" y="85670"/>
                </a:lnTo>
                <a:lnTo>
                  <a:pt x="21657" y="85071"/>
                </a:lnTo>
                <a:lnTo>
                  <a:pt x="22855" y="84496"/>
                </a:lnTo>
                <a:lnTo>
                  <a:pt x="24076" y="83969"/>
                </a:lnTo>
                <a:lnTo>
                  <a:pt x="24843" y="83682"/>
                </a:lnTo>
                <a:lnTo>
                  <a:pt x="25610" y="83394"/>
                </a:lnTo>
                <a:lnTo>
                  <a:pt x="27167" y="82867"/>
                </a:lnTo>
                <a:lnTo>
                  <a:pt x="28748" y="82388"/>
                </a:lnTo>
                <a:lnTo>
                  <a:pt x="30329" y="81957"/>
                </a:lnTo>
                <a:lnTo>
                  <a:pt x="31910" y="81550"/>
                </a:lnTo>
                <a:lnTo>
                  <a:pt x="33515" y="81166"/>
                </a:lnTo>
                <a:lnTo>
                  <a:pt x="35121" y="80831"/>
                </a:lnTo>
                <a:lnTo>
                  <a:pt x="36726" y="80496"/>
                </a:lnTo>
                <a:lnTo>
                  <a:pt x="39648" y="79873"/>
                </a:lnTo>
                <a:lnTo>
                  <a:pt x="42571" y="79250"/>
                </a:lnTo>
                <a:lnTo>
                  <a:pt x="44032" y="78938"/>
                </a:lnTo>
                <a:lnTo>
                  <a:pt x="45494" y="78603"/>
                </a:lnTo>
                <a:lnTo>
                  <a:pt x="46931" y="78244"/>
                </a:lnTo>
                <a:lnTo>
                  <a:pt x="48369" y="77860"/>
                </a:lnTo>
                <a:lnTo>
                  <a:pt x="49806" y="77453"/>
                </a:lnTo>
                <a:lnTo>
                  <a:pt x="51243" y="77022"/>
                </a:lnTo>
                <a:lnTo>
                  <a:pt x="52657" y="76567"/>
                </a:lnTo>
                <a:lnTo>
                  <a:pt x="54070" y="76064"/>
                </a:lnTo>
                <a:lnTo>
                  <a:pt x="55460" y="75537"/>
                </a:lnTo>
                <a:lnTo>
                  <a:pt x="56825" y="74962"/>
                </a:lnTo>
                <a:lnTo>
                  <a:pt x="58191" y="74339"/>
                </a:lnTo>
                <a:lnTo>
                  <a:pt x="59556" y="73668"/>
                </a:lnTo>
                <a:lnTo>
                  <a:pt x="60706" y="73045"/>
                </a:lnTo>
                <a:lnTo>
                  <a:pt x="61832" y="72398"/>
                </a:lnTo>
                <a:lnTo>
                  <a:pt x="62934" y="71703"/>
                </a:lnTo>
                <a:lnTo>
                  <a:pt x="63988" y="70961"/>
                </a:lnTo>
                <a:lnTo>
                  <a:pt x="65018" y="70194"/>
                </a:lnTo>
                <a:lnTo>
                  <a:pt x="66025" y="69380"/>
                </a:lnTo>
                <a:lnTo>
                  <a:pt x="66983" y="68541"/>
                </a:lnTo>
                <a:lnTo>
                  <a:pt x="67917" y="67655"/>
                </a:lnTo>
                <a:lnTo>
                  <a:pt x="68828" y="66744"/>
                </a:lnTo>
                <a:lnTo>
                  <a:pt x="69714" y="65810"/>
                </a:lnTo>
                <a:lnTo>
                  <a:pt x="70552" y="64828"/>
                </a:lnTo>
                <a:lnTo>
                  <a:pt x="71343" y="63822"/>
                </a:lnTo>
                <a:lnTo>
                  <a:pt x="72134" y="62792"/>
                </a:lnTo>
                <a:lnTo>
                  <a:pt x="72852" y="61713"/>
                </a:lnTo>
                <a:lnTo>
                  <a:pt x="73571" y="60611"/>
                </a:lnTo>
                <a:lnTo>
                  <a:pt x="74242" y="59485"/>
                </a:lnTo>
                <a:lnTo>
                  <a:pt x="74865" y="58407"/>
                </a:lnTo>
                <a:lnTo>
                  <a:pt x="75440" y="57305"/>
                </a:lnTo>
                <a:lnTo>
                  <a:pt x="75991" y="56203"/>
                </a:lnTo>
                <a:lnTo>
                  <a:pt x="76518" y="55077"/>
                </a:lnTo>
                <a:lnTo>
                  <a:pt x="77045" y="53928"/>
                </a:lnTo>
                <a:lnTo>
                  <a:pt x="77524" y="52802"/>
                </a:lnTo>
                <a:lnTo>
                  <a:pt x="78003" y="51652"/>
                </a:lnTo>
                <a:lnTo>
                  <a:pt x="78458" y="50478"/>
                </a:lnTo>
                <a:lnTo>
                  <a:pt x="78913" y="49328"/>
                </a:lnTo>
                <a:lnTo>
                  <a:pt x="79345" y="48154"/>
                </a:lnTo>
                <a:lnTo>
                  <a:pt x="80159" y="45806"/>
                </a:lnTo>
                <a:lnTo>
                  <a:pt x="80974" y="43434"/>
                </a:lnTo>
                <a:lnTo>
                  <a:pt x="81740" y="41087"/>
                </a:lnTo>
                <a:lnTo>
                  <a:pt x="83321" y="36271"/>
                </a:lnTo>
                <a:lnTo>
                  <a:pt x="84160" y="33876"/>
                </a:lnTo>
                <a:lnTo>
                  <a:pt x="85022" y="31504"/>
                </a:lnTo>
                <a:lnTo>
                  <a:pt x="85454" y="30306"/>
                </a:lnTo>
                <a:lnTo>
                  <a:pt x="85933" y="29132"/>
                </a:lnTo>
                <a:lnTo>
                  <a:pt x="86412" y="27958"/>
                </a:lnTo>
                <a:lnTo>
                  <a:pt x="86891" y="26808"/>
                </a:lnTo>
                <a:lnTo>
                  <a:pt x="87418" y="25659"/>
                </a:lnTo>
                <a:lnTo>
                  <a:pt x="87945" y="24509"/>
                </a:lnTo>
                <a:lnTo>
                  <a:pt x="88520" y="23359"/>
                </a:lnTo>
                <a:lnTo>
                  <a:pt x="89095" y="22257"/>
                </a:lnTo>
                <a:lnTo>
                  <a:pt x="89790" y="21035"/>
                </a:lnTo>
                <a:lnTo>
                  <a:pt x="90484" y="19861"/>
                </a:lnTo>
                <a:lnTo>
                  <a:pt x="91227" y="18711"/>
                </a:lnTo>
                <a:lnTo>
                  <a:pt x="91994" y="17585"/>
                </a:lnTo>
                <a:lnTo>
                  <a:pt x="92808" y="16483"/>
                </a:lnTo>
                <a:lnTo>
                  <a:pt x="93671" y="15429"/>
                </a:lnTo>
                <a:lnTo>
                  <a:pt x="94533" y="14399"/>
                </a:lnTo>
                <a:lnTo>
                  <a:pt x="95443" y="13393"/>
                </a:lnTo>
                <a:lnTo>
                  <a:pt x="96402" y="12410"/>
                </a:lnTo>
                <a:lnTo>
                  <a:pt x="97384" y="11476"/>
                </a:lnTo>
                <a:lnTo>
                  <a:pt x="98390" y="10566"/>
                </a:lnTo>
                <a:lnTo>
                  <a:pt x="99444" y="9703"/>
                </a:lnTo>
                <a:lnTo>
                  <a:pt x="100522" y="8865"/>
                </a:lnTo>
                <a:lnTo>
                  <a:pt x="101624" y="8074"/>
                </a:lnTo>
                <a:lnTo>
                  <a:pt x="102774" y="7308"/>
                </a:lnTo>
                <a:lnTo>
                  <a:pt x="103948" y="6589"/>
                </a:lnTo>
                <a:lnTo>
                  <a:pt x="105218" y="5870"/>
                </a:lnTo>
                <a:lnTo>
                  <a:pt x="106511" y="5175"/>
                </a:lnTo>
                <a:lnTo>
                  <a:pt x="107829" y="4553"/>
                </a:lnTo>
                <a:lnTo>
                  <a:pt x="109171" y="3954"/>
                </a:lnTo>
                <a:lnTo>
                  <a:pt x="110536" y="3427"/>
                </a:lnTo>
                <a:lnTo>
                  <a:pt x="111902" y="2924"/>
                </a:lnTo>
                <a:lnTo>
                  <a:pt x="113291" y="2468"/>
                </a:lnTo>
                <a:lnTo>
                  <a:pt x="114681" y="2061"/>
                </a:lnTo>
                <a:lnTo>
                  <a:pt x="116094" y="1702"/>
                </a:lnTo>
                <a:lnTo>
                  <a:pt x="117532" y="1366"/>
                </a:lnTo>
                <a:lnTo>
                  <a:pt x="118945" y="1103"/>
                </a:lnTo>
                <a:lnTo>
                  <a:pt x="120406" y="863"/>
                </a:lnTo>
                <a:lnTo>
                  <a:pt x="121844" y="672"/>
                </a:lnTo>
                <a:lnTo>
                  <a:pt x="123305" y="552"/>
                </a:lnTo>
                <a:lnTo>
                  <a:pt x="124743" y="456"/>
                </a:lnTo>
                <a:lnTo>
                  <a:pt x="126204" y="384"/>
                </a:lnTo>
                <a:lnTo>
                  <a:pt x="127833" y="384"/>
                </a:lnTo>
                <a:lnTo>
                  <a:pt x="129438" y="432"/>
                </a:lnTo>
                <a:lnTo>
                  <a:pt x="131067" y="528"/>
                </a:lnTo>
                <a:lnTo>
                  <a:pt x="132672" y="672"/>
                </a:lnTo>
                <a:lnTo>
                  <a:pt x="134253" y="863"/>
                </a:lnTo>
                <a:lnTo>
                  <a:pt x="135858" y="1103"/>
                </a:lnTo>
                <a:lnTo>
                  <a:pt x="137440" y="1390"/>
                </a:lnTo>
                <a:lnTo>
                  <a:pt x="139021" y="1726"/>
                </a:lnTo>
                <a:lnTo>
                  <a:pt x="140602" y="2085"/>
                </a:lnTo>
                <a:lnTo>
                  <a:pt x="142159" y="2516"/>
                </a:lnTo>
                <a:lnTo>
                  <a:pt x="143716" y="2971"/>
                </a:lnTo>
                <a:lnTo>
                  <a:pt x="145249" y="3451"/>
                </a:lnTo>
                <a:lnTo>
                  <a:pt x="146759" y="4002"/>
                </a:lnTo>
                <a:lnTo>
                  <a:pt x="148292" y="4553"/>
                </a:lnTo>
                <a:lnTo>
                  <a:pt x="149777" y="5175"/>
                </a:lnTo>
                <a:lnTo>
                  <a:pt x="151263" y="5798"/>
                </a:lnTo>
                <a:lnTo>
                  <a:pt x="152676" y="6469"/>
                </a:lnTo>
                <a:lnTo>
                  <a:pt x="154089" y="7140"/>
                </a:lnTo>
                <a:lnTo>
                  <a:pt x="155503" y="7835"/>
                </a:lnTo>
                <a:lnTo>
                  <a:pt x="156868" y="8553"/>
                </a:lnTo>
                <a:lnTo>
                  <a:pt x="156940" y="8577"/>
                </a:lnTo>
                <a:lnTo>
                  <a:pt x="157012" y="8577"/>
                </a:lnTo>
                <a:lnTo>
                  <a:pt x="157060" y="8529"/>
                </a:lnTo>
                <a:lnTo>
                  <a:pt x="157084" y="8481"/>
                </a:lnTo>
                <a:lnTo>
                  <a:pt x="157108" y="8434"/>
                </a:lnTo>
                <a:lnTo>
                  <a:pt x="157108" y="8362"/>
                </a:lnTo>
                <a:lnTo>
                  <a:pt x="157084" y="8314"/>
                </a:lnTo>
                <a:lnTo>
                  <a:pt x="157036" y="8266"/>
                </a:lnTo>
                <a:lnTo>
                  <a:pt x="155695" y="7499"/>
                </a:lnTo>
                <a:lnTo>
                  <a:pt x="154329" y="6781"/>
                </a:lnTo>
                <a:lnTo>
                  <a:pt x="152940" y="6086"/>
                </a:lnTo>
                <a:lnTo>
                  <a:pt x="151550" y="5439"/>
                </a:lnTo>
                <a:lnTo>
                  <a:pt x="150137" y="4816"/>
                </a:lnTo>
                <a:lnTo>
                  <a:pt x="148699" y="4217"/>
                </a:lnTo>
                <a:lnTo>
                  <a:pt x="147238" y="3666"/>
                </a:lnTo>
                <a:lnTo>
                  <a:pt x="145776" y="3163"/>
                </a:lnTo>
                <a:lnTo>
                  <a:pt x="144315" y="2660"/>
                </a:lnTo>
                <a:lnTo>
                  <a:pt x="142830" y="2229"/>
                </a:lnTo>
                <a:lnTo>
                  <a:pt x="141345" y="1822"/>
                </a:lnTo>
                <a:lnTo>
                  <a:pt x="139835" y="1462"/>
                </a:lnTo>
                <a:lnTo>
                  <a:pt x="138326" y="1127"/>
                </a:lnTo>
                <a:lnTo>
                  <a:pt x="136817" y="839"/>
                </a:lnTo>
                <a:lnTo>
                  <a:pt x="135283" y="600"/>
                </a:lnTo>
                <a:lnTo>
                  <a:pt x="133750" y="384"/>
                </a:lnTo>
                <a:lnTo>
                  <a:pt x="132217" y="216"/>
                </a:lnTo>
                <a:lnTo>
                  <a:pt x="130684" y="97"/>
                </a:lnTo>
                <a:lnTo>
                  <a:pt x="129151" y="25"/>
                </a:lnTo>
                <a:lnTo>
                  <a:pt x="12761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"/>
          <p:cNvSpPr txBox="1"/>
          <p:nvPr>
            <p:ph type="title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" name="Google Shape;15;p11"/>
          <p:cNvSpPr txBox="1"/>
          <p:nvPr>
            <p:ph idx="1" type="body"/>
          </p:nvPr>
        </p:nvSpPr>
        <p:spPr>
          <a:xfrm>
            <a:off x="720000" y="1049900"/>
            <a:ext cx="7704000" cy="358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AutoNum type="arabicPeriod"/>
              <a:defRPr sz="1300">
                <a:solidFill>
                  <a:srgbClr val="43434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oboto Condensed Light"/>
              <a:buAutoNum type="alphaLcPeriod"/>
              <a:defRPr sz="1600">
                <a:solidFill>
                  <a:srgbClr val="43434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oboto Condensed Light"/>
              <a:buAutoNum type="romanLcPeriod"/>
              <a:defRPr sz="1600">
                <a:solidFill>
                  <a:srgbClr val="434343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oboto Condensed Light"/>
              <a:buAutoNum type="arabicPeriod"/>
              <a:defRPr sz="1600">
                <a:solidFill>
                  <a:srgbClr val="43434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oboto Condensed Light"/>
              <a:buAutoNum type="alphaLcPeriod"/>
              <a:defRPr sz="1600">
                <a:solidFill>
                  <a:srgbClr val="434343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oboto Condensed Light"/>
              <a:buAutoNum type="romanLcPeriod"/>
              <a:defRPr sz="1600">
                <a:solidFill>
                  <a:srgbClr val="434343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oboto Condensed Light"/>
              <a:buAutoNum type="arabicPeriod"/>
              <a:defRPr sz="1600">
                <a:solidFill>
                  <a:srgbClr val="434343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oboto Condensed Light"/>
              <a:buAutoNum type="alphaLcPeriod"/>
              <a:defRPr sz="1600">
                <a:solidFill>
                  <a:srgbClr val="434343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oboto Condensed Light"/>
              <a:buAutoNum type="romanLcPeriod"/>
              <a:defRPr sz="1600"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16" name="Google Shape;16;p11"/>
          <p:cNvSpPr/>
          <p:nvPr/>
        </p:nvSpPr>
        <p:spPr>
          <a:xfrm rot="-870884">
            <a:off x="-856966" y="-905117"/>
            <a:ext cx="2536517" cy="1145016"/>
          </a:xfrm>
          <a:custGeom>
            <a:rect b="b" l="l" r="r" t="t"/>
            <a:pathLst>
              <a:path extrusionOk="0" h="53640" w="118827">
                <a:moveTo>
                  <a:pt x="28150" y="28916"/>
                </a:moveTo>
                <a:lnTo>
                  <a:pt x="28414" y="28940"/>
                </a:lnTo>
                <a:lnTo>
                  <a:pt x="28629" y="28964"/>
                </a:lnTo>
                <a:lnTo>
                  <a:pt x="28845" y="29012"/>
                </a:lnTo>
                <a:lnTo>
                  <a:pt x="29036" y="29060"/>
                </a:lnTo>
                <a:lnTo>
                  <a:pt x="29228" y="29131"/>
                </a:lnTo>
                <a:lnTo>
                  <a:pt x="29372" y="29227"/>
                </a:lnTo>
                <a:lnTo>
                  <a:pt x="29516" y="29323"/>
                </a:lnTo>
                <a:lnTo>
                  <a:pt x="29635" y="29443"/>
                </a:lnTo>
                <a:lnTo>
                  <a:pt x="29755" y="29587"/>
                </a:lnTo>
                <a:lnTo>
                  <a:pt x="29851" y="29730"/>
                </a:lnTo>
                <a:lnTo>
                  <a:pt x="29923" y="29874"/>
                </a:lnTo>
                <a:lnTo>
                  <a:pt x="29995" y="30042"/>
                </a:lnTo>
                <a:lnTo>
                  <a:pt x="30043" y="30210"/>
                </a:lnTo>
                <a:lnTo>
                  <a:pt x="30067" y="30377"/>
                </a:lnTo>
                <a:lnTo>
                  <a:pt x="30114" y="30761"/>
                </a:lnTo>
                <a:lnTo>
                  <a:pt x="30091" y="31144"/>
                </a:lnTo>
                <a:lnTo>
                  <a:pt x="30043" y="31551"/>
                </a:lnTo>
                <a:lnTo>
                  <a:pt x="29947" y="31958"/>
                </a:lnTo>
                <a:lnTo>
                  <a:pt x="29827" y="32342"/>
                </a:lnTo>
                <a:lnTo>
                  <a:pt x="29683" y="32725"/>
                </a:lnTo>
                <a:lnTo>
                  <a:pt x="29492" y="33084"/>
                </a:lnTo>
                <a:lnTo>
                  <a:pt x="29324" y="33420"/>
                </a:lnTo>
                <a:lnTo>
                  <a:pt x="29108" y="33731"/>
                </a:lnTo>
                <a:lnTo>
                  <a:pt x="28725" y="34234"/>
                </a:lnTo>
                <a:lnTo>
                  <a:pt x="28294" y="34713"/>
                </a:lnTo>
                <a:lnTo>
                  <a:pt x="27839" y="35193"/>
                </a:lnTo>
                <a:lnTo>
                  <a:pt x="27383" y="35624"/>
                </a:lnTo>
                <a:lnTo>
                  <a:pt x="26880" y="36055"/>
                </a:lnTo>
                <a:lnTo>
                  <a:pt x="26377" y="36462"/>
                </a:lnTo>
                <a:lnTo>
                  <a:pt x="25850" y="36822"/>
                </a:lnTo>
                <a:lnTo>
                  <a:pt x="25299" y="37181"/>
                </a:lnTo>
                <a:lnTo>
                  <a:pt x="24748" y="37540"/>
                </a:lnTo>
                <a:lnTo>
                  <a:pt x="24173" y="37852"/>
                </a:lnTo>
                <a:lnTo>
                  <a:pt x="23598" y="38139"/>
                </a:lnTo>
                <a:lnTo>
                  <a:pt x="22999" y="38427"/>
                </a:lnTo>
                <a:lnTo>
                  <a:pt x="22376" y="38666"/>
                </a:lnTo>
                <a:lnTo>
                  <a:pt x="21778" y="38906"/>
                </a:lnTo>
                <a:lnTo>
                  <a:pt x="21155" y="39121"/>
                </a:lnTo>
                <a:lnTo>
                  <a:pt x="20532" y="39313"/>
                </a:lnTo>
                <a:lnTo>
                  <a:pt x="20484" y="38810"/>
                </a:lnTo>
                <a:lnTo>
                  <a:pt x="20460" y="38283"/>
                </a:lnTo>
                <a:lnTo>
                  <a:pt x="20460" y="37780"/>
                </a:lnTo>
                <a:lnTo>
                  <a:pt x="20484" y="37277"/>
                </a:lnTo>
                <a:lnTo>
                  <a:pt x="20532" y="36774"/>
                </a:lnTo>
                <a:lnTo>
                  <a:pt x="20604" y="36271"/>
                </a:lnTo>
                <a:lnTo>
                  <a:pt x="20723" y="35767"/>
                </a:lnTo>
                <a:lnTo>
                  <a:pt x="20843" y="35288"/>
                </a:lnTo>
                <a:lnTo>
                  <a:pt x="21011" y="34785"/>
                </a:lnTo>
                <a:lnTo>
                  <a:pt x="21179" y="34306"/>
                </a:lnTo>
                <a:lnTo>
                  <a:pt x="21394" y="33851"/>
                </a:lnTo>
                <a:lnTo>
                  <a:pt x="21634" y="33396"/>
                </a:lnTo>
                <a:lnTo>
                  <a:pt x="21897" y="32941"/>
                </a:lnTo>
                <a:lnTo>
                  <a:pt x="22185" y="32509"/>
                </a:lnTo>
                <a:lnTo>
                  <a:pt x="22496" y="32078"/>
                </a:lnTo>
                <a:lnTo>
                  <a:pt x="22832" y="31671"/>
                </a:lnTo>
                <a:lnTo>
                  <a:pt x="23095" y="31383"/>
                </a:lnTo>
                <a:lnTo>
                  <a:pt x="23359" y="31120"/>
                </a:lnTo>
                <a:lnTo>
                  <a:pt x="23646" y="30856"/>
                </a:lnTo>
                <a:lnTo>
                  <a:pt x="23934" y="30617"/>
                </a:lnTo>
                <a:lnTo>
                  <a:pt x="24245" y="30377"/>
                </a:lnTo>
                <a:lnTo>
                  <a:pt x="24557" y="30138"/>
                </a:lnTo>
                <a:lnTo>
                  <a:pt x="24868" y="29946"/>
                </a:lnTo>
                <a:lnTo>
                  <a:pt x="25203" y="29730"/>
                </a:lnTo>
                <a:lnTo>
                  <a:pt x="25563" y="29563"/>
                </a:lnTo>
                <a:lnTo>
                  <a:pt x="25922" y="29419"/>
                </a:lnTo>
                <a:lnTo>
                  <a:pt x="26281" y="29275"/>
                </a:lnTo>
                <a:lnTo>
                  <a:pt x="26641" y="29155"/>
                </a:lnTo>
                <a:lnTo>
                  <a:pt x="27000" y="29060"/>
                </a:lnTo>
                <a:lnTo>
                  <a:pt x="27383" y="28988"/>
                </a:lnTo>
                <a:lnTo>
                  <a:pt x="27767" y="28940"/>
                </a:lnTo>
                <a:lnTo>
                  <a:pt x="28150" y="28916"/>
                </a:lnTo>
                <a:close/>
                <a:moveTo>
                  <a:pt x="84496" y="30401"/>
                </a:moveTo>
                <a:lnTo>
                  <a:pt x="84832" y="30425"/>
                </a:lnTo>
                <a:lnTo>
                  <a:pt x="85191" y="30449"/>
                </a:lnTo>
                <a:lnTo>
                  <a:pt x="85526" y="30473"/>
                </a:lnTo>
                <a:lnTo>
                  <a:pt x="85886" y="30545"/>
                </a:lnTo>
                <a:lnTo>
                  <a:pt x="86221" y="30617"/>
                </a:lnTo>
                <a:lnTo>
                  <a:pt x="86556" y="30713"/>
                </a:lnTo>
                <a:lnTo>
                  <a:pt x="86868" y="30832"/>
                </a:lnTo>
                <a:lnTo>
                  <a:pt x="87203" y="30976"/>
                </a:lnTo>
                <a:lnTo>
                  <a:pt x="87515" y="31120"/>
                </a:lnTo>
                <a:lnTo>
                  <a:pt x="87802" y="31288"/>
                </a:lnTo>
                <a:lnTo>
                  <a:pt x="88090" y="31479"/>
                </a:lnTo>
                <a:lnTo>
                  <a:pt x="88401" y="31695"/>
                </a:lnTo>
                <a:lnTo>
                  <a:pt x="88689" y="31958"/>
                </a:lnTo>
                <a:lnTo>
                  <a:pt x="88976" y="32198"/>
                </a:lnTo>
                <a:lnTo>
                  <a:pt x="89216" y="32485"/>
                </a:lnTo>
                <a:lnTo>
                  <a:pt x="89455" y="32749"/>
                </a:lnTo>
                <a:lnTo>
                  <a:pt x="89671" y="33036"/>
                </a:lnTo>
                <a:lnTo>
                  <a:pt x="89886" y="33348"/>
                </a:lnTo>
                <a:lnTo>
                  <a:pt x="90054" y="33659"/>
                </a:lnTo>
                <a:lnTo>
                  <a:pt x="90222" y="33971"/>
                </a:lnTo>
                <a:lnTo>
                  <a:pt x="90366" y="34306"/>
                </a:lnTo>
                <a:lnTo>
                  <a:pt x="90509" y="34642"/>
                </a:lnTo>
                <a:lnTo>
                  <a:pt x="90629" y="35001"/>
                </a:lnTo>
                <a:lnTo>
                  <a:pt x="90725" y="35336"/>
                </a:lnTo>
                <a:lnTo>
                  <a:pt x="90821" y="35696"/>
                </a:lnTo>
                <a:lnTo>
                  <a:pt x="90893" y="36055"/>
                </a:lnTo>
                <a:lnTo>
                  <a:pt x="90941" y="36414"/>
                </a:lnTo>
                <a:lnTo>
                  <a:pt x="90964" y="36774"/>
                </a:lnTo>
                <a:lnTo>
                  <a:pt x="91012" y="37157"/>
                </a:lnTo>
                <a:lnTo>
                  <a:pt x="91012" y="37900"/>
                </a:lnTo>
                <a:lnTo>
                  <a:pt x="90964" y="38642"/>
                </a:lnTo>
                <a:lnTo>
                  <a:pt x="90869" y="39385"/>
                </a:lnTo>
                <a:lnTo>
                  <a:pt x="90725" y="40104"/>
                </a:lnTo>
                <a:lnTo>
                  <a:pt x="90533" y="40822"/>
                </a:lnTo>
                <a:lnTo>
                  <a:pt x="90294" y="41541"/>
                </a:lnTo>
                <a:lnTo>
                  <a:pt x="90006" y="42212"/>
                </a:lnTo>
                <a:lnTo>
                  <a:pt x="89216" y="42260"/>
                </a:lnTo>
                <a:lnTo>
                  <a:pt x="88401" y="42284"/>
                </a:lnTo>
                <a:lnTo>
                  <a:pt x="87491" y="42284"/>
                </a:lnTo>
                <a:lnTo>
                  <a:pt x="87036" y="42260"/>
                </a:lnTo>
                <a:lnTo>
                  <a:pt x="86556" y="42212"/>
                </a:lnTo>
                <a:lnTo>
                  <a:pt x="86101" y="42140"/>
                </a:lnTo>
                <a:lnTo>
                  <a:pt x="85646" y="42068"/>
                </a:lnTo>
                <a:lnTo>
                  <a:pt x="85191" y="41972"/>
                </a:lnTo>
                <a:lnTo>
                  <a:pt x="84736" y="41853"/>
                </a:lnTo>
                <a:lnTo>
                  <a:pt x="84305" y="41733"/>
                </a:lnTo>
                <a:lnTo>
                  <a:pt x="83849" y="41565"/>
                </a:lnTo>
                <a:lnTo>
                  <a:pt x="83418" y="41397"/>
                </a:lnTo>
                <a:lnTo>
                  <a:pt x="83011" y="41206"/>
                </a:lnTo>
                <a:lnTo>
                  <a:pt x="82604" y="40966"/>
                </a:lnTo>
                <a:lnTo>
                  <a:pt x="82220" y="40727"/>
                </a:lnTo>
                <a:lnTo>
                  <a:pt x="81837" y="40463"/>
                </a:lnTo>
                <a:lnTo>
                  <a:pt x="81478" y="40152"/>
                </a:lnTo>
                <a:lnTo>
                  <a:pt x="81190" y="39888"/>
                </a:lnTo>
                <a:lnTo>
                  <a:pt x="80927" y="39601"/>
                </a:lnTo>
                <a:lnTo>
                  <a:pt x="80663" y="39289"/>
                </a:lnTo>
                <a:lnTo>
                  <a:pt x="80400" y="38978"/>
                </a:lnTo>
                <a:lnTo>
                  <a:pt x="80184" y="38642"/>
                </a:lnTo>
                <a:lnTo>
                  <a:pt x="79968" y="38283"/>
                </a:lnTo>
                <a:lnTo>
                  <a:pt x="79777" y="37924"/>
                </a:lnTo>
                <a:lnTo>
                  <a:pt x="79609" y="37564"/>
                </a:lnTo>
                <a:lnTo>
                  <a:pt x="79465" y="37181"/>
                </a:lnTo>
                <a:lnTo>
                  <a:pt x="79345" y="36798"/>
                </a:lnTo>
                <a:lnTo>
                  <a:pt x="79250" y="36390"/>
                </a:lnTo>
                <a:lnTo>
                  <a:pt x="79178" y="36007"/>
                </a:lnTo>
                <a:lnTo>
                  <a:pt x="79130" y="35600"/>
                </a:lnTo>
                <a:lnTo>
                  <a:pt x="79130" y="35193"/>
                </a:lnTo>
                <a:lnTo>
                  <a:pt x="79154" y="34809"/>
                </a:lnTo>
                <a:lnTo>
                  <a:pt x="79202" y="34402"/>
                </a:lnTo>
                <a:lnTo>
                  <a:pt x="79274" y="34043"/>
                </a:lnTo>
                <a:lnTo>
                  <a:pt x="79369" y="33683"/>
                </a:lnTo>
                <a:lnTo>
                  <a:pt x="79513" y="33348"/>
                </a:lnTo>
                <a:lnTo>
                  <a:pt x="79657" y="33036"/>
                </a:lnTo>
                <a:lnTo>
                  <a:pt x="79825" y="32749"/>
                </a:lnTo>
                <a:lnTo>
                  <a:pt x="80016" y="32461"/>
                </a:lnTo>
                <a:lnTo>
                  <a:pt x="80232" y="32198"/>
                </a:lnTo>
                <a:lnTo>
                  <a:pt x="80471" y="31958"/>
                </a:lnTo>
                <a:lnTo>
                  <a:pt x="80711" y="31743"/>
                </a:lnTo>
                <a:lnTo>
                  <a:pt x="80975" y="31527"/>
                </a:lnTo>
                <a:lnTo>
                  <a:pt x="81238" y="31335"/>
                </a:lnTo>
                <a:lnTo>
                  <a:pt x="81526" y="31168"/>
                </a:lnTo>
                <a:lnTo>
                  <a:pt x="81837" y="31000"/>
                </a:lnTo>
                <a:lnTo>
                  <a:pt x="82148" y="30880"/>
                </a:lnTo>
                <a:lnTo>
                  <a:pt x="82460" y="30761"/>
                </a:lnTo>
                <a:lnTo>
                  <a:pt x="82795" y="30665"/>
                </a:lnTo>
                <a:lnTo>
                  <a:pt x="83107" y="30569"/>
                </a:lnTo>
                <a:lnTo>
                  <a:pt x="83466" y="30497"/>
                </a:lnTo>
                <a:lnTo>
                  <a:pt x="83801" y="30449"/>
                </a:lnTo>
                <a:lnTo>
                  <a:pt x="84137" y="30425"/>
                </a:lnTo>
                <a:lnTo>
                  <a:pt x="84496" y="30401"/>
                </a:lnTo>
                <a:close/>
                <a:moveTo>
                  <a:pt x="55700" y="32821"/>
                </a:moveTo>
                <a:lnTo>
                  <a:pt x="55892" y="32869"/>
                </a:lnTo>
                <a:lnTo>
                  <a:pt x="56084" y="32917"/>
                </a:lnTo>
                <a:lnTo>
                  <a:pt x="56275" y="32988"/>
                </a:lnTo>
                <a:lnTo>
                  <a:pt x="56443" y="33084"/>
                </a:lnTo>
                <a:lnTo>
                  <a:pt x="56635" y="33180"/>
                </a:lnTo>
                <a:lnTo>
                  <a:pt x="56802" y="33300"/>
                </a:lnTo>
                <a:lnTo>
                  <a:pt x="56970" y="33444"/>
                </a:lnTo>
                <a:lnTo>
                  <a:pt x="57114" y="33611"/>
                </a:lnTo>
                <a:lnTo>
                  <a:pt x="57233" y="33755"/>
                </a:lnTo>
                <a:lnTo>
                  <a:pt x="57353" y="33923"/>
                </a:lnTo>
                <a:lnTo>
                  <a:pt x="57473" y="34091"/>
                </a:lnTo>
                <a:lnTo>
                  <a:pt x="57641" y="34450"/>
                </a:lnTo>
                <a:lnTo>
                  <a:pt x="57761" y="34833"/>
                </a:lnTo>
                <a:lnTo>
                  <a:pt x="57832" y="35240"/>
                </a:lnTo>
                <a:lnTo>
                  <a:pt x="57880" y="35648"/>
                </a:lnTo>
                <a:lnTo>
                  <a:pt x="57880" y="36079"/>
                </a:lnTo>
                <a:lnTo>
                  <a:pt x="57856" y="36510"/>
                </a:lnTo>
                <a:lnTo>
                  <a:pt x="57808" y="36941"/>
                </a:lnTo>
                <a:lnTo>
                  <a:pt x="57713" y="37373"/>
                </a:lnTo>
                <a:lnTo>
                  <a:pt x="57617" y="37804"/>
                </a:lnTo>
                <a:lnTo>
                  <a:pt x="57497" y="38211"/>
                </a:lnTo>
                <a:lnTo>
                  <a:pt x="57377" y="38618"/>
                </a:lnTo>
                <a:lnTo>
                  <a:pt x="57233" y="39002"/>
                </a:lnTo>
                <a:lnTo>
                  <a:pt x="56946" y="39720"/>
                </a:lnTo>
                <a:lnTo>
                  <a:pt x="56754" y="40104"/>
                </a:lnTo>
                <a:lnTo>
                  <a:pt x="56563" y="40487"/>
                </a:lnTo>
                <a:lnTo>
                  <a:pt x="56347" y="40870"/>
                </a:lnTo>
                <a:lnTo>
                  <a:pt x="56131" y="41254"/>
                </a:lnTo>
                <a:lnTo>
                  <a:pt x="55892" y="41613"/>
                </a:lnTo>
                <a:lnTo>
                  <a:pt x="55652" y="41948"/>
                </a:lnTo>
                <a:lnTo>
                  <a:pt x="55125" y="42643"/>
                </a:lnTo>
                <a:lnTo>
                  <a:pt x="54550" y="43290"/>
                </a:lnTo>
                <a:lnTo>
                  <a:pt x="53927" y="43913"/>
                </a:lnTo>
                <a:lnTo>
                  <a:pt x="53281" y="44488"/>
                </a:lnTo>
                <a:lnTo>
                  <a:pt x="52610" y="45039"/>
                </a:lnTo>
                <a:lnTo>
                  <a:pt x="52298" y="44488"/>
                </a:lnTo>
                <a:lnTo>
                  <a:pt x="51987" y="43913"/>
                </a:lnTo>
                <a:lnTo>
                  <a:pt x="51723" y="43338"/>
                </a:lnTo>
                <a:lnTo>
                  <a:pt x="51484" y="42739"/>
                </a:lnTo>
                <a:lnTo>
                  <a:pt x="51292" y="42140"/>
                </a:lnTo>
                <a:lnTo>
                  <a:pt x="51101" y="41541"/>
                </a:lnTo>
                <a:lnTo>
                  <a:pt x="50957" y="40918"/>
                </a:lnTo>
                <a:lnTo>
                  <a:pt x="50861" y="40295"/>
                </a:lnTo>
                <a:lnTo>
                  <a:pt x="50789" y="39696"/>
                </a:lnTo>
                <a:lnTo>
                  <a:pt x="50789" y="39074"/>
                </a:lnTo>
                <a:lnTo>
                  <a:pt x="50789" y="38451"/>
                </a:lnTo>
                <a:lnTo>
                  <a:pt x="50861" y="37828"/>
                </a:lnTo>
                <a:lnTo>
                  <a:pt x="50981" y="37229"/>
                </a:lnTo>
                <a:lnTo>
                  <a:pt x="51148" y="36606"/>
                </a:lnTo>
                <a:lnTo>
                  <a:pt x="51364" y="36007"/>
                </a:lnTo>
                <a:lnTo>
                  <a:pt x="51652" y="35432"/>
                </a:lnTo>
                <a:lnTo>
                  <a:pt x="51819" y="35097"/>
                </a:lnTo>
                <a:lnTo>
                  <a:pt x="52059" y="34785"/>
                </a:lnTo>
                <a:lnTo>
                  <a:pt x="52298" y="34474"/>
                </a:lnTo>
                <a:lnTo>
                  <a:pt x="52586" y="34162"/>
                </a:lnTo>
                <a:lnTo>
                  <a:pt x="52921" y="33875"/>
                </a:lnTo>
                <a:lnTo>
                  <a:pt x="53257" y="33611"/>
                </a:lnTo>
                <a:lnTo>
                  <a:pt x="53592" y="33372"/>
                </a:lnTo>
                <a:lnTo>
                  <a:pt x="53975" y="33180"/>
                </a:lnTo>
                <a:lnTo>
                  <a:pt x="54359" y="33012"/>
                </a:lnTo>
                <a:lnTo>
                  <a:pt x="54742" y="32893"/>
                </a:lnTo>
                <a:lnTo>
                  <a:pt x="55125" y="32821"/>
                </a:lnTo>
                <a:close/>
                <a:moveTo>
                  <a:pt x="118419" y="0"/>
                </a:moveTo>
                <a:lnTo>
                  <a:pt x="118299" y="24"/>
                </a:lnTo>
                <a:lnTo>
                  <a:pt x="118227" y="72"/>
                </a:lnTo>
                <a:lnTo>
                  <a:pt x="118155" y="168"/>
                </a:lnTo>
                <a:lnTo>
                  <a:pt x="118131" y="287"/>
                </a:lnTo>
                <a:lnTo>
                  <a:pt x="118179" y="1246"/>
                </a:lnTo>
                <a:lnTo>
                  <a:pt x="118227" y="2180"/>
                </a:lnTo>
                <a:lnTo>
                  <a:pt x="118251" y="3114"/>
                </a:lnTo>
                <a:lnTo>
                  <a:pt x="118251" y="4073"/>
                </a:lnTo>
                <a:lnTo>
                  <a:pt x="118227" y="5007"/>
                </a:lnTo>
                <a:lnTo>
                  <a:pt x="118203" y="5965"/>
                </a:lnTo>
                <a:lnTo>
                  <a:pt x="118179" y="6900"/>
                </a:lnTo>
                <a:lnTo>
                  <a:pt x="118107" y="7858"/>
                </a:lnTo>
                <a:lnTo>
                  <a:pt x="118036" y="8792"/>
                </a:lnTo>
                <a:lnTo>
                  <a:pt x="117940" y="9726"/>
                </a:lnTo>
                <a:lnTo>
                  <a:pt x="117820" y="10685"/>
                </a:lnTo>
                <a:lnTo>
                  <a:pt x="117700" y="11619"/>
                </a:lnTo>
                <a:lnTo>
                  <a:pt x="117556" y="12553"/>
                </a:lnTo>
                <a:lnTo>
                  <a:pt x="117389" y="13488"/>
                </a:lnTo>
                <a:lnTo>
                  <a:pt x="117197" y="14422"/>
                </a:lnTo>
                <a:lnTo>
                  <a:pt x="117005" y="15332"/>
                </a:lnTo>
                <a:lnTo>
                  <a:pt x="116766" y="16267"/>
                </a:lnTo>
                <a:lnTo>
                  <a:pt x="116526" y="17177"/>
                </a:lnTo>
                <a:lnTo>
                  <a:pt x="116287" y="18087"/>
                </a:lnTo>
                <a:lnTo>
                  <a:pt x="115999" y="18974"/>
                </a:lnTo>
                <a:lnTo>
                  <a:pt x="115688" y="19884"/>
                </a:lnTo>
                <a:lnTo>
                  <a:pt x="115376" y="20771"/>
                </a:lnTo>
                <a:lnTo>
                  <a:pt x="115041" y="21633"/>
                </a:lnTo>
                <a:lnTo>
                  <a:pt x="114682" y="22519"/>
                </a:lnTo>
                <a:lnTo>
                  <a:pt x="114298" y="23382"/>
                </a:lnTo>
                <a:lnTo>
                  <a:pt x="113891" y="24220"/>
                </a:lnTo>
                <a:lnTo>
                  <a:pt x="113460" y="25059"/>
                </a:lnTo>
                <a:lnTo>
                  <a:pt x="113005" y="25897"/>
                </a:lnTo>
                <a:lnTo>
                  <a:pt x="112549" y="26712"/>
                </a:lnTo>
                <a:lnTo>
                  <a:pt x="112046" y="27526"/>
                </a:lnTo>
                <a:lnTo>
                  <a:pt x="111519" y="28317"/>
                </a:lnTo>
                <a:lnTo>
                  <a:pt x="110992" y="29107"/>
                </a:lnTo>
                <a:lnTo>
                  <a:pt x="110513" y="29778"/>
                </a:lnTo>
                <a:lnTo>
                  <a:pt x="109986" y="30449"/>
                </a:lnTo>
                <a:lnTo>
                  <a:pt x="109483" y="31096"/>
                </a:lnTo>
                <a:lnTo>
                  <a:pt x="108932" y="31743"/>
                </a:lnTo>
                <a:lnTo>
                  <a:pt x="108381" y="32366"/>
                </a:lnTo>
                <a:lnTo>
                  <a:pt x="107806" y="32965"/>
                </a:lnTo>
                <a:lnTo>
                  <a:pt x="107231" y="33563"/>
                </a:lnTo>
                <a:lnTo>
                  <a:pt x="106632" y="34138"/>
                </a:lnTo>
                <a:lnTo>
                  <a:pt x="106009" y="34713"/>
                </a:lnTo>
                <a:lnTo>
                  <a:pt x="105386" y="35264"/>
                </a:lnTo>
                <a:lnTo>
                  <a:pt x="104740" y="35791"/>
                </a:lnTo>
                <a:lnTo>
                  <a:pt x="104093" y="36318"/>
                </a:lnTo>
                <a:lnTo>
                  <a:pt x="103422" y="36822"/>
                </a:lnTo>
                <a:lnTo>
                  <a:pt x="102751" y="37301"/>
                </a:lnTo>
                <a:lnTo>
                  <a:pt x="102056" y="37780"/>
                </a:lnTo>
                <a:lnTo>
                  <a:pt x="101362" y="38211"/>
                </a:lnTo>
                <a:lnTo>
                  <a:pt x="100739" y="38594"/>
                </a:lnTo>
                <a:lnTo>
                  <a:pt x="100116" y="38930"/>
                </a:lnTo>
                <a:lnTo>
                  <a:pt x="99469" y="39289"/>
                </a:lnTo>
                <a:lnTo>
                  <a:pt x="98846" y="39601"/>
                </a:lnTo>
                <a:lnTo>
                  <a:pt x="98175" y="39912"/>
                </a:lnTo>
                <a:lnTo>
                  <a:pt x="97529" y="40223"/>
                </a:lnTo>
                <a:lnTo>
                  <a:pt x="96858" y="40487"/>
                </a:lnTo>
                <a:lnTo>
                  <a:pt x="96163" y="40750"/>
                </a:lnTo>
                <a:lnTo>
                  <a:pt x="95492" y="40990"/>
                </a:lnTo>
                <a:lnTo>
                  <a:pt x="94798" y="41230"/>
                </a:lnTo>
                <a:lnTo>
                  <a:pt x="94103" y="41421"/>
                </a:lnTo>
                <a:lnTo>
                  <a:pt x="93408" y="41613"/>
                </a:lnTo>
                <a:lnTo>
                  <a:pt x="92689" y="41781"/>
                </a:lnTo>
                <a:lnTo>
                  <a:pt x="91995" y="41924"/>
                </a:lnTo>
                <a:lnTo>
                  <a:pt x="91276" y="42044"/>
                </a:lnTo>
                <a:lnTo>
                  <a:pt x="90557" y="42140"/>
                </a:lnTo>
                <a:lnTo>
                  <a:pt x="90773" y="41637"/>
                </a:lnTo>
                <a:lnTo>
                  <a:pt x="90964" y="41110"/>
                </a:lnTo>
                <a:lnTo>
                  <a:pt x="91132" y="40559"/>
                </a:lnTo>
                <a:lnTo>
                  <a:pt x="91252" y="40008"/>
                </a:lnTo>
                <a:lnTo>
                  <a:pt x="91372" y="39457"/>
                </a:lnTo>
                <a:lnTo>
                  <a:pt x="91444" y="38882"/>
                </a:lnTo>
                <a:lnTo>
                  <a:pt x="91468" y="38307"/>
                </a:lnTo>
                <a:lnTo>
                  <a:pt x="91492" y="37708"/>
                </a:lnTo>
                <a:lnTo>
                  <a:pt x="91468" y="37325"/>
                </a:lnTo>
                <a:lnTo>
                  <a:pt x="91444" y="36917"/>
                </a:lnTo>
                <a:lnTo>
                  <a:pt x="91396" y="36510"/>
                </a:lnTo>
                <a:lnTo>
                  <a:pt x="91324" y="36103"/>
                </a:lnTo>
                <a:lnTo>
                  <a:pt x="91228" y="35720"/>
                </a:lnTo>
                <a:lnTo>
                  <a:pt x="91132" y="35312"/>
                </a:lnTo>
                <a:lnTo>
                  <a:pt x="91012" y="34929"/>
                </a:lnTo>
                <a:lnTo>
                  <a:pt x="90893" y="34546"/>
                </a:lnTo>
                <a:lnTo>
                  <a:pt x="90725" y="34186"/>
                </a:lnTo>
                <a:lnTo>
                  <a:pt x="90557" y="33803"/>
                </a:lnTo>
                <a:lnTo>
                  <a:pt x="90366" y="33444"/>
                </a:lnTo>
                <a:lnTo>
                  <a:pt x="90174" y="33108"/>
                </a:lnTo>
                <a:lnTo>
                  <a:pt x="89934" y="32773"/>
                </a:lnTo>
                <a:lnTo>
                  <a:pt x="89695" y="32437"/>
                </a:lnTo>
                <a:lnTo>
                  <a:pt x="89431" y="32126"/>
                </a:lnTo>
                <a:lnTo>
                  <a:pt x="89168" y="31839"/>
                </a:lnTo>
                <a:lnTo>
                  <a:pt x="88904" y="31599"/>
                </a:lnTo>
                <a:lnTo>
                  <a:pt x="88641" y="31359"/>
                </a:lnTo>
                <a:lnTo>
                  <a:pt x="88353" y="31144"/>
                </a:lnTo>
                <a:lnTo>
                  <a:pt x="88066" y="30952"/>
                </a:lnTo>
                <a:lnTo>
                  <a:pt x="87754" y="30784"/>
                </a:lnTo>
                <a:lnTo>
                  <a:pt x="87443" y="30617"/>
                </a:lnTo>
                <a:lnTo>
                  <a:pt x="87131" y="30497"/>
                </a:lnTo>
                <a:lnTo>
                  <a:pt x="86796" y="30353"/>
                </a:lnTo>
                <a:lnTo>
                  <a:pt x="86461" y="30257"/>
                </a:lnTo>
                <a:lnTo>
                  <a:pt x="86125" y="30162"/>
                </a:lnTo>
                <a:lnTo>
                  <a:pt x="85790" y="30090"/>
                </a:lnTo>
                <a:lnTo>
                  <a:pt x="85430" y="30042"/>
                </a:lnTo>
                <a:lnTo>
                  <a:pt x="85095" y="29994"/>
                </a:lnTo>
                <a:lnTo>
                  <a:pt x="84736" y="29970"/>
                </a:lnTo>
                <a:lnTo>
                  <a:pt x="84376" y="29970"/>
                </a:lnTo>
                <a:lnTo>
                  <a:pt x="84017" y="29994"/>
                </a:lnTo>
                <a:lnTo>
                  <a:pt x="83706" y="30018"/>
                </a:lnTo>
                <a:lnTo>
                  <a:pt x="83370" y="30066"/>
                </a:lnTo>
                <a:lnTo>
                  <a:pt x="83035" y="30114"/>
                </a:lnTo>
                <a:lnTo>
                  <a:pt x="82699" y="30210"/>
                </a:lnTo>
                <a:lnTo>
                  <a:pt x="82388" y="30305"/>
                </a:lnTo>
                <a:lnTo>
                  <a:pt x="82077" y="30401"/>
                </a:lnTo>
                <a:lnTo>
                  <a:pt x="81765" y="30521"/>
                </a:lnTo>
                <a:lnTo>
                  <a:pt x="81454" y="30665"/>
                </a:lnTo>
                <a:lnTo>
                  <a:pt x="81166" y="30832"/>
                </a:lnTo>
                <a:lnTo>
                  <a:pt x="80879" y="31000"/>
                </a:lnTo>
                <a:lnTo>
                  <a:pt x="80615" y="31192"/>
                </a:lnTo>
                <a:lnTo>
                  <a:pt x="80352" y="31407"/>
                </a:lnTo>
                <a:lnTo>
                  <a:pt x="80112" y="31623"/>
                </a:lnTo>
                <a:lnTo>
                  <a:pt x="79873" y="31863"/>
                </a:lnTo>
                <a:lnTo>
                  <a:pt x="79657" y="32126"/>
                </a:lnTo>
                <a:lnTo>
                  <a:pt x="79465" y="32414"/>
                </a:lnTo>
                <a:lnTo>
                  <a:pt x="79274" y="32725"/>
                </a:lnTo>
                <a:lnTo>
                  <a:pt x="79082" y="33084"/>
                </a:lnTo>
                <a:lnTo>
                  <a:pt x="78938" y="33444"/>
                </a:lnTo>
                <a:lnTo>
                  <a:pt x="78842" y="33803"/>
                </a:lnTo>
                <a:lnTo>
                  <a:pt x="78747" y="34162"/>
                </a:lnTo>
                <a:lnTo>
                  <a:pt x="78675" y="34546"/>
                </a:lnTo>
                <a:lnTo>
                  <a:pt x="78651" y="34929"/>
                </a:lnTo>
                <a:lnTo>
                  <a:pt x="78651" y="35312"/>
                </a:lnTo>
                <a:lnTo>
                  <a:pt x="78651" y="35672"/>
                </a:lnTo>
                <a:lnTo>
                  <a:pt x="78699" y="36055"/>
                </a:lnTo>
                <a:lnTo>
                  <a:pt x="78771" y="36438"/>
                </a:lnTo>
                <a:lnTo>
                  <a:pt x="78842" y="36822"/>
                </a:lnTo>
                <a:lnTo>
                  <a:pt x="78962" y="37181"/>
                </a:lnTo>
                <a:lnTo>
                  <a:pt x="79082" y="37540"/>
                </a:lnTo>
                <a:lnTo>
                  <a:pt x="79226" y="37900"/>
                </a:lnTo>
                <a:lnTo>
                  <a:pt x="79393" y="38259"/>
                </a:lnTo>
                <a:lnTo>
                  <a:pt x="79585" y="38594"/>
                </a:lnTo>
                <a:lnTo>
                  <a:pt x="79777" y="38954"/>
                </a:lnTo>
                <a:lnTo>
                  <a:pt x="79992" y="39265"/>
                </a:lnTo>
                <a:lnTo>
                  <a:pt x="80232" y="39577"/>
                </a:lnTo>
                <a:lnTo>
                  <a:pt x="80471" y="39864"/>
                </a:lnTo>
                <a:lnTo>
                  <a:pt x="80735" y="40128"/>
                </a:lnTo>
                <a:lnTo>
                  <a:pt x="80999" y="40391"/>
                </a:lnTo>
                <a:lnTo>
                  <a:pt x="81262" y="40631"/>
                </a:lnTo>
                <a:lnTo>
                  <a:pt x="81550" y="40870"/>
                </a:lnTo>
                <a:lnTo>
                  <a:pt x="81861" y="41086"/>
                </a:lnTo>
                <a:lnTo>
                  <a:pt x="82148" y="41278"/>
                </a:lnTo>
                <a:lnTo>
                  <a:pt x="82460" y="41469"/>
                </a:lnTo>
                <a:lnTo>
                  <a:pt x="82795" y="41637"/>
                </a:lnTo>
                <a:lnTo>
                  <a:pt x="83107" y="41781"/>
                </a:lnTo>
                <a:lnTo>
                  <a:pt x="83801" y="42068"/>
                </a:lnTo>
                <a:lnTo>
                  <a:pt x="84496" y="42284"/>
                </a:lnTo>
                <a:lnTo>
                  <a:pt x="85215" y="42475"/>
                </a:lnTo>
                <a:lnTo>
                  <a:pt x="85958" y="42595"/>
                </a:lnTo>
                <a:lnTo>
                  <a:pt x="86700" y="42691"/>
                </a:lnTo>
                <a:lnTo>
                  <a:pt x="87467" y="42763"/>
                </a:lnTo>
                <a:lnTo>
                  <a:pt x="88233" y="42787"/>
                </a:lnTo>
                <a:lnTo>
                  <a:pt x="89000" y="42763"/>
                </a:lnTo>
                <a:lnTo>
                  <a:pt x="89767" y="42715"/>
                </a:lnTo>
                <a:lnTo>
                  <a:pt x="89479" y="43242"/>
                </a:lnTo>
                <a:lnTo>
                  <a:pt x="89000" y="43937"/>
                </a:lnTo>
                <a:lnTo>
                  <a:pt x="88497" y="44631"/>
                </a:lnTo>
                <a:lnTo>
                  <a:pt x="87946" y="45278"/>
                </a:lnTo>
                <a:lnTo>
                  <a:pt x="87371" y="45925"/>
                </a:lnTo>
                <a:lnTo>
                  <a:pt x="86772" y="46524"/>
                </a:lnTo>
                <a:lnTo>
                  <a:pt x="86125" y="47099"/>
                </a:lnTo>
                <a:lnTo>
                  <a:pt x="85454" y="47626"/>
                </a:lnTo>
                <a:lnTo>
                  <a:pt x="84736" y="48153"/>
                </a:lnTo>
                <a:lnTo>
                  <a:pt x="84017" y="48632"/>
                </a:lnTo>
                <a:lnTo>
                  <a:pt x="83298" y="49111"/>
                </a:lnTo>
                <a:lnTo>
                  <a:pt x="82532" y="49543"/>
                </a:lnTo>
                <a:lnTo>
                  <a:pt x="81789" y="49950"/>
                </a:lnTo>
                <a:lnTo>
                  <a:pt x="80999" y="50333"/>
                </a:lnTo>
                <a:lnTo>
                  <a:pt x="80232" y="50693"/>
                </a:lnTo>
                <a:lnTo>
                  <a:pt x="79441" y="51028"/>
                </a:lnTo>
                <a:lnTo>
                  <a:pt x="78675" y="51339"/>
                </a:lnTo>
                <a:lnTo>
                  <a:pt x="77932" y="51603"/>
                </a:lnTo>
                <a:lnTo>
                  <a:pt x="77165" y="51842"/>
                </a:lnTo>
                <a:lnTo>
                  <a:pt x="76399" y="52082"/>
                </a:lnTo>
                <a:lnTo>
                  <a:pt x="75632" y="52298"/>
                </a:lnTo>
                <a:lnTo>
                  <a:pt x="74842" y="52465"/>
                </a:lnTo>
                <a:lnTo>
                  <a:pt x="74051" y="52633"/>
                </a:lnTo>
                <a:lnTo>
                  <a:pt x="73260" y="52777"/>
                </a:lnTo>
                <a:lnTo>
                  <a:pt x="72470" y="52897"/>
                </a:lnTo>
                <a:lnTo>
                  <a:pt x="71655" y="52992"/>
                </a:lnTo>
                <a:lnTo>
                  <a:pt x="70841" y="53064"/>
                </a:lnTo>
                <a:lnTo>
                  <a:pt x="70050" y="53088"/>
                </a:lnTo>
                <a:lnTo>
                  <a:pt x="69236" y="53112"/>
                </a:lnTo>
                <a:lnTo>
                  <a:pt x="68421" y="53112"/>
                </a:lnTo>
                <a:lnTo>
                  <a:pt x="67607" y="53088"/>
                </a:lnTo>
                <a:lnTo>
                  <a:pt x="66816" y="53016"/>
                </a:lnTo>
                <a:lnTo>
                  <a:pt x="66002" y="52944"/>
                </a:lnTo>
                <a:lnTo>
                  <a:pt x="65211" y="52825"/>
                </a:lnTo>
                <a:lnTo>
                  <a:pt x="64420" y="52681"/>
                </a:lnTo>
                <a:lnTo>
                  <a:pt x="63630" y="52513"/>
                </a:lnTo>
                <a:lnTo>
                  <a:pt x="62863" y="52322"/>
                </a:lnTo>
                <a:lnTo>
                  <a:pt x="62097" y="52106"/>
                </a:lnTo>
                <a:lnTo>
                  <a:pt x="61330" y="51842"/>
                </a:lnTo>
                <a:lnTo>
                  <a:pt x="60587" y="51579"/>
                </a:lnTo>
                <a:lnTo>
                  <a:pt x="59869" y="51244"/>
                </a:lnTo>
                <a:lnTo>
                  <a:pt x="59150" y="50908"/>
                </a:lnTo>
                <a:lnTo>
                  <a:pt x="58431" y="50525"/>
                </a:lnTo>
                <a:lnTo>
                  <a:pt x="57761" y="50118"/>
                </a:lnTo>
                <a:lnTo>
                  <a:pt x="57090" y="49686"/>
                </a:lnTo>
                <a:lnTo>
                  <a:pt x="56443" y="49207"/>
                </a:lnTo>
                <a:lnTo>
                  <a:pt x="55796" y="48704"/>
                </a:lnTo>
                <a:lnTo>
                  <a:pt x="55197" y="48153"/>
                </a:lnTo>
                <a:lnTo>
                  <a:pt x="54598" y="47578"/>
                </a:lnTo>
                <a:lnTo>
                  <a:pt x="54143" y="47099"/>
                </a:lnTo>
                <a:lnTo>
                  <a:pt x="53688" y="46548"/>
                </a:lnTo>
                <a:lnTo>
                  <a:pt x="53257" y="45997"/>
                </a:lnTo>
                <a:lnTo>
                  <a:pt x="52849" y="45422"/>
                </a:lnTo>
                <a:lnTo>
                  <a:pt x="53520" y="44871"/>
                </a:lnTo>
                <a:lnTo>
                  <a:pt x="54119" y="44320"/>
                </a:lnTo>
                <a:lnTo>
                  <a:pt x="54718" y="43745"/>
                </a:lnTo>
                <a:lnTo>
                  <a:pt x="55269" y="43146"/>
                </a:lnTo>
                <a:lnTo>
                  <a:pt x="55772" y="42499"/>
                </a:lnTo>
                <a:lnTo>
                  <a:pt x="56251" y="41829"/>
                </a:lnTo>
                <a:lnTo>
                  <a:pt x="56682" y="41158"/>
                </a:lnTo>
                <a:lnTo>
                  <a:pt x="57066" y="40415"/>
                </a:lnTo>
                <a:lnTo>
                  <a:pt x="57257" y="40056"/>
                </a:lnTo>
                <a:lnTo>
                  <a:pt x="57425" y="39672"/>
                </a:lnTo>
                <a:lnTo>
                  <a:pt x="57689" y="38978"/>
                </a:lnTo>
                <a:lnTo>
                  <a:pt x="57904" y="38211"/>
                </a:lnTo>
                <a:lnTo>
                  <a:pt x="58000" y="37828"/>
                </a:lnTo>
                <a:lnTo>
                  <a:pt x="58096" y="37421"/>
                </a:lnTo>
                <a:lnTo>
                  <a:pt x="58168" y="37037"/>
                </a:lnTo>
                <a:lnTo>
                  <a:pt x="58192" y="36630"/>
                </a:lnTo>
                <a:lnTo>
                  <a:pt x="58216" y="36223"/>
                </a:lnTo>
                <a:lnTo>
                  <a:pt x="58216" y="35815"/>
                </a:lnTo>
                <a:lnTo>
                  <a:pt x="58192" y="35432"/>
                </a:lnTo>
                <a:lnTo>
                  <a:pt x="58120" y="35049"/>
                </a:lnTo>
                <a:lnTo>
                  <a:pt x="58024" y="34665"/>
                </a:lnTo>
                <a:lnTo>
                  <a:pt x="57904" y="34306"/>
                </a:lnTo>
                <a:lnTo>
                  <a:pt x="57737" y="33947"/>
                </a:lnTo>
                <a:lnTo>
                  <a:pt x="57521" y="33611"/>
                </a:lnTo>
                <a:lnTo>
                  <a:pt x="57281" y="33324"/>
                </a:lnTo>
                <a:lnTo>
                  <a:pt x="56994" y="33084"/>
                </a:lnTo>
                <a:lnTo>
                  <a:pt x="56706" y="32869"/>
                </a:lnTo>
                <a:lnTo>
                  <a:pt x="56419" y="32725"/>
                </a:lnTo>
                <a:lnTo>
                  <a:pt x="56107" y="32629"/>
                </a:lnTo>
                <a:lnTo>
                  <a:pt x="55772" y="32557"/>
                </a:lnTo>
                <a:lnTo>
                  <a:pt x="55437" y="32533"/>
                </a:lnTo>
                <a:lnTo>
                  <a:pt x="55101" y="32533"/>
                </a:lnTo>
                <a:lnTo>
                  <a:pt x="54766" y="32581"/>
                </a:lnTo>
                <a:lnTo>
                  <a:pt x="54407" y="32677"/>
                </a:lnTo>
                <a:lnTo>
                  <a:pt x="54071" y="32773"/>
                </a:lnTo>
                <a:lnTo>
                  <a:pt x="53760" y="32917"/>
                </a:lnTo>
                <a:lnTo>
                  <a:pt x="53424" y="33060"/>
                </a:lnTo>
                <a:lnTo>
                  <a:pt x="53137" y="33252"/>
                </a:lnTo>
                <a:lnTo>
                  <a:pt x="52825" y="33444"/>
                </a:lnTo>
                <a:lnTo>
                  <a:pt x="52562" y="33659"/>
                </a:lnTo>
                <a:lnTo>
                  <a:pt x="52274" y="33947"/>
                </a:lnTo>
                <a:lnTo>
                  <a:pt x="52011" y="34234"/>
                </a:lnTo>
                <a:lnTo>
                  <a:pt x="51747" y="34546"/>
                </a:lnTo>
                <a:lnTo>
                  <a:pt x="51532" y="34857"/>
                </a:lnTo>
                <a:lnTo>
                  <a:pt x="51340" y="35193"/>
                </a:lnTo>
                <a:lnTo>
                  <a:pt x="51148" y="35552"/>
                </a:lnTo>
                <a:lnTo>
                  <a:pt x="50981" y="35911"/>
                </a:lnTo>
                <a:lnTo>
                  <a:pt x="50837" y="36295"/>
                </a:lnTo>
                <a:lnTo>
                  <a:pt x="50717" y="36678"/>
                </a:lnTo>
                <a:lnTo>
                  <a:pt x="50621" y="37061"/>
                </a:lnTo>
                <a:lnTo>
                  <a:pt x="50526" y="37444"/>
                </a:lnTo>
                <a:lnTo>
                  <a:pt x="50478" y="37828"/>
                </a:lnTo>
                <a:lnTo>
                  <a:pt x="50430" y="38235"/>
                </a:lnTo>
                <a:lnTo>
                  <a:pt x="50382" y="38618"/>
                </a:lnTo>
                <a:lnTo>
                  <a:pt x="50382" y="39026"/>
                </a:lnTo>
                <a:lnTo>
                  <a:pt x="50382" y="39409"/>
                </a:lnTo>
                <a:lnTo>
                  <a:pt x="50406" y="39816"/>
                </a:lnTo>
                <a:lnTo>
                  <a:pt x="50430" y="40199"/>
                </a:lnTo>
                <a:lnTo>
                  <a:pt x="50550" y="40990"/>
                </a:lnTo>
                <a:lnTo>
                  <a:pt x="50717" y="41757"/>
                </a:lnTo>
                <a:lnTo>
                  <a:pt x="50933" y="42499"/>
                </a:lnTo>
                <a:lnTo>
                  <a:pt x="51196" y="43218"/>
                </a:lnTo>
                <a:lnTo>
                  <a:pt x="51508" y="43937"/>
                </a:lnTo>
                <a:lnTo>
                  <a:pt x="51843" y="44631"/>
                </a:lnTo>
                <a:lnTo>
                  <a:pt x="52250" y="45302"/>
                </a:lnTo>
                <a:lnTo>
                  <a:pt x="51723" y="45686"/>
                </a:lnTo>
                <a:lnTo>
                  <a:pt x="51172" y="46045"/>
                </a:lnTo>
                <a:lnTo>
                  <a:pt x="50621" y="46380"/>
                </a:lnTo>
                <a:lnTo>
                  <a:pt x="50070" y="46716"/>
                </a:lnTo>
                <a:lnTo>
                  <a:pt x="49495" y="47027"/>
                </a:lnTo>
                <a:lnTo>
                  <a:pt x="48944" y="47315"/>
                </a:lnTo>
                <a:lnTo>
                  <a:pt x="48369" y="47602"/>
                </a:lnTo>
                <a:lnTo>
                  <a:pt x="47771" y="47866"/>
                </a:lnTo>
                <a:lnTo>
                  <a:pt x="46908" y="48225"/>
                </a:lnTo>
                <a:lnTo>
                  <a:pt x="46022" y="48560"/>
                </a:lnTo>
                <a:lnTo>
                  <a:pt x="45135" y="48872"/>
                </a:lnTo>
                <a:lnTo>
                  <a:pt x="44225" y="49183"/>
                </a:lnTo>
                <a:lnTo>
                  <a:pt x="43315" y="49447"/>
                </a:lnTo>
                <a:lnTo>
                  <a:pt x="42380" y="49662"/>
                </a:lnTo>
                <a:lnTo>
                  <a:pt x="41422" y="49878"/>
                </a:lnTo>
                <a:lnTo>
                  <a:pt x="40488" y="50046"/>
                </a:lnTo>
                <a:lnTo>
                  <a:pt x="39529" y="50189"/>
                </a:lnTo>
                <a:lnTo>
                  <a:pt x="38595" y="50309"/>
                </a:lnTo>
                <a:lnTo>
                  <a:pt x="37637" y="50381"/>
                </a:lnTo>
                <a:lnTo>
                  <a:pt x="36679" y="50429"/>
                </a:lnTo>
                <a:lnTo>
                  <a:pt x="35720" y="50429"/>
                </a:lnTo>
                <a:lnTo>
                  <a:pt x="34762" y="50405"/>
                </a:lnTo>
                <a:lnTo>
                  <a:pt x="33828" y="50333"/>
                </a:lnTo>
                <a:lnTo>
                  <a:pt x="32893" y="50213"/>
                </a:lnTo>
                <a:lnTo>
                  <a:pt x="32055" y="50070"/>
                </a:lnTo>
                <a:lnTo>
                  <a:pt x="31216" y="49878"/>
                </a:lnTo>
                <a:lnTo>
                  <a:pt x="30402" y="49662"/>
                </a:lnTo>
                <a:lnTo>
                  <a:pt x="29587" y="49399"/>
                </a:lnTo>
                <a:lnTo>
                  <a:pt x="28773" y="49087"/>
                </a:lnTo>
                <a:lnTo>
                  <a:pt x="28006" y="48752"/>
                </a:lnTo>
                <a:lnTo>
                  <a:pt x="27240" y="48369"/>
                </a:lnTo>
                <a:lnTo>
                  <a:pt x="26497" y="47938"/>
                </a:lnTo>
                <a:lnTo>
                  <a:pt x="25802" y="47482"/>
                </a:lnTo>
                <a:lnTo>
                  <a:pt x="25108" y="46979"/>
                </a:lnTo>
                <a:lnTo>
                  <a:pt x="24461" y="46428"/>
                </a:lnTo>
                <a:lnTo>
                  <a:pt x="23838" y="45829"/>
                </a:lnTo>
                <a:lnTo>
                  <a:pt x="23263" y="45206"/>
                </a:lnTo>
                <a:lnTo>
                  <a:pt x="22736" y="44560"/>
                </a:lnTo>
                <a:lnTo>
                  <a:pt x="22472" y="44200"/>
                </a:lnTo>
                <a:lnTo>
                  <a:pt x="22233" y="43865"/>
                </a:lnTo>
                <a:lnTo>
                  <a:pt x="21993" y="43482"/>
                </a:lnTo>
                <a:lnTo>
                  <a:pt x="21778" y="43122"/>
                </a:lnTo>
                <a:lnTo>
                  <a:pt x="21562" y="42715"/>
                </a:lnTo>
                <a:lnTo>
                  <a:pt x="21370" y="42332"/>
                </a:lnTo>
                <a:lnTo>
                  <a:pt x="21203" y="41924"/>
                </a:lnTo>
                <a:lnTo>
                  <a:pt x="21059" y="41517"/>
                </a:lnTo>
                <a:lnTo>
                  <a:pt x="20915" y="41086"/>
                </a:lnTo>
                <a:lnTo>
                  <a:pt x="20795" y="40679"/>
                </a:lnTo>
                <a:lnTo>
                  <a:pt x="20700" y="40247"/>
                </a:lnTo>
                <a:lnTo>
                  <a:pt x="20604" y="39816"/>
                </a:lnTo>
                <a:lnTo>
                  <a:pt x="21227" y="39625"/>
                </a:lnTo>
                <a:lnTo>
                  <a:pt x="21849" y="39409"/>
                </a:lnTo>
                <a:lnTo>
                  <a:pt x="22448" y="39169"/>
                </a:lnTo>
                <a:lnTo>
                  <a:pt x="23047" y="38930"/>
                </a:lnTo>
                <a:lnTo>
                  <a:pt x="23646" y="38666"/>
                </a:lnTo>
                <a:lnTo>
                  <a:pt x="24221" y="38355"/>
                </a:lnTo>
                <a:lnTo>
                  <a:pt x="24772" y="38067"/>
                </a:lnTo>
                <a:lnTo>
                  <a:pt x="25323" y="37732"/>
                </a:lnTo>
                <a:lnTo>
                  <a:pt x="26042" y="37277"/>
                </a:lnTo>
                <a:lnTo>
                  <a:pt x="26761" y="36774"/>
                </a:lnTo>
                <a:lnTo>
                  <a:pt x="27455" y="36223"/>
                </a:lnTo>
                <a:lnTo>
                  <a:pt x="27791" y="35935"/>
                </a:lnTo>
                <a:lnTo>
                  <a:pt x="28126" y="35624"/>
                </a:lnTo>
                <a:lnTo>
                  <a:pt x="28438" y="35312"/>
                </a:lnTo>
                <a:lnTo>
                  <a:pt x="28749" y="34977"/>
                </a:lnTo>
                <a:lnTo>
                  <a:pt x="29036" y="34642"/>
                </a:lnTo>
                <a:lnTo>
                  <a:pt x="29300" y="34306"/>
                </a:lnTo>
                <a:lnTo>
                  <a:pt x="29540" y="33947"/>
                </a:lnTo>
                <a:lnTo>
                  <a:pt x="29779" y="33587"/>
                </a:lnTo>
                <a:lnTo>
                  <a:pt x="29995" y="33204"/>
                </a:lnTo>
                <a:lnTo>
                  <a:pt x="30162" y="32821"/>
                </a:lnTo>
                <a:lnTo>
                  <a:pt x="30282" y="32509"/>
                </a:lnTo>
                <a:lnTo>
                  <a:pt x="30378" y="32198"/>
                </a:lnTo>
                <a:lnTo>
                  <a:pt x="30450" y="31886"/>
                </a:lnTo>
                <a:lnTo>
                  <a:pt x="30522" y="31551"/>
                </a:lnTo>
                <a:lnTo>
                  <a:pt x="30546" y="31216"/>
                </a:lnTo>
                <a:lnTo>
                  <a:pt x="30570" y="30880"/>
                </a:lnTo>
                <a:lnTo>
                  <a:pt x="30546" y="30545"/>
                </a:lnTo>
                <a:lnTo>
                  <a:pt x="30498" y="30233"/>
                </a:lnTo>
                <a:lnTo>
                  <a:pt x="30402" y="29922"/>
                </a:lnTo>
                <a:lnTo>
                  <a:pt x="30306" y="29659"/>
                </a:lnTo>
                <a:lnTo>
                  <a:pt x="30138" y="29395"/>
                </a:lnTo>
                <a:lnTo>
                  <a:pt x="29947" y="29155"/>
                </a:lnTo>
                <a:lnTo>
                  <a:pt x="29731" y="28940"/>
                </a:lnTo>
                <a:lnTo>
                  <a:pt x="29444" y="28772"/>
                </a:lnTo>
                <a:lnTo>
                  <a:pt x="29132" y="28628"/>
                </a:lnTo>
                <a:lnTo>
                  <a:pt x="28773" y="28533"/>
                </a:lnTo>
                <a:lnTo>
                  <a:pt x="28390" y="28485"/>
                </a:lnTo>
                <a:lnTo>
                  <a:pt x="28006" y="28485"/>
                </a:lnTo>
                <a:lnTo>
                  <a:pt x="27623" y="28509"/>
                </a:lnTo>
                <a:lnTo>
                  <a:pt x="27240" y="28556"/>
                </a:lnTo>
                <a:lnTo>
                  <a:pt x="26880" y="28628"/>
                </a:lnTo>
                <a:lnTo>
                  <a:pt x="26497" y="28724"/>
                </a:lnTo>
                <a:lnTo>
                  <a:pt x="26114" y="28868"/>
                </a:lnTo>
                <a:lnTo>
                  <a:pt x="25754" y="29012"/>
                </a:lnTo>
                <a:lnTo>
                  <a:pt x="25395" y="29179"/>
                </a:lnTo>
                <a:lnTo>
                  <a:pt x="25036" y="29371"/>
                </a:lnTo>
                <a:lnTo>
                  <a:pt x="24676" y="29563"/>
                </a:lnTo>
                <a:lnTo>
                  <a:pt x="24365" y="29778"/>
                </a:lnTo>
                <a:lnTo>
                  <a:pt x="24029" y="29994"/>
                </a:lnTo>
                <a:lnTo>
                  <a:pt x="23718" y="30233"/>
                </a:lnTo>
                <a:lnTo>
                  <a:pt x="23431" y="30473"/>
                </a:lnTo>
                <a:lnTo>
                  <a:pt x="23167" y="30713"/>
                </a:lnTo>
                <a:lnTo>
                  <a:pt x="22880" y="30976"/>
                </a:lnTo>
                <a:lnTo>
                  <a:pt x="22616" y="31264"/>
                </a:lnTo>
                <a:lnTo>
                  <a:pt x="22376" y="31575"/>
                </a:lnTo>
                <a:lnTo>
                  <a:pt x="22113" y="31863"/>
                </a:lnTo>
                <a:lnTo>
                  <a:pt x="21897" y="32174"/>
                </a:lnTo>
                <a:lnTo>
                  <a:pt x="21658" y="32509"/>
                </a:lnTo>
                <a:lnTo>
                  <a:pt x="21466" y="32845"/>
                </a:lnTo>
                <a:lnTo>
                  <a:pt x="21274" y="33180"/>
                </a:lnTo>
                <a:lnTo>
                  <a:pt x="21083" y="33516"/>
                </a:lnTo>
                <a:lnTo>
                  <a:pt x="20915" y="33875"/>
                </a:lnTo>
                <a:lnTo>
                  <a:pt x="20604" y="34594"/>
                </a:lnTo>
                <a:lnTo>
                  <a:pt x="20364" y="35336"/>
                </a:lnTo>
                <a:lnTo>
                  <a:pt x="20268" y="35720"/>
                </a:lnTo>
                <a:lnTo>
                  <a:pt x="20172" y="36103"/>
                </a:lnTo>
                <a:lnTo>
                  <a:pt x="20101" y="36534"/>
                </a:lnTo>
                <a:lnTo>
                  <a:pt x="20029" y="36941"/>
                </a:lnTo>
                <a:lnTo>
                  <a:pt x="20005" y="37373"/>
                </a:lnTo>
                <a:lnTo>
                  <a:pt x="19981" y="37780"/>
                </a:lnTo>
                <a:lnTo>
                  <a:pt x="19981" y="38211"/>
                </a:lnTo>
                <a:lnTo>
                  <a:pt x="19981" y="38618"/>
                </a:lnTo>
                <a:lnTo>
                  <a:pt x="20029" y="39026"/>
                </a:lnTo>
                <a:lnTo>
                  <a:pt x="20077" y="39433"/>
                </a:lnTo>
                <a:lnTo>
                  <a:pt x="19286" y="39625"/>
                </a:lnTo>
                <a:lnTo>
                  <a:pt x="18495" y="39792"/>
                </a:lnTo>
                <a:lnTo>
                  <a:pt x="17705" y="39936"/>
                </a:lnTo>
                <a:lnTo>
                  <a:pt x="16914" y="40032"/>
                </a:lnTo>
                <a:lnTo>
                  <a:pt x="16004" y="40104"/>
                </a:lnTo>
                <a:lnTo>
                  <a:pt x="15094" y="40152"/>
                </a:lnTo>
                <a:lnTo>
                  <a:pt x="14183" y="40128"/>
                </a:lnTo>
                <a:lnTo>
                  <a:pt x="13297" y="40080"/>
                </a:lnTo>
                <a:lnTo>
                  <a:pt x="12410" y="39960"/>
                </a:lnTo>
                <a:lnTo>
                  <a:pt x="11524" y="39816"/>
                </a:lnTo>
                <a:lnTo>
                  <a:pt x="10638" y="39625"/>
                </a:lnTo>
                <a:lnTo>
                  <a:pt x="9799" y="39361"/>
                </a:lnTo>
                <a:lnTo>
                  <a:pt x="8961" y="39050"/>
                </a:lnTo>
                <a:lnTo>
                  <a:pt x="8553" y="38882"/>
                </a:lnTo>
                <a:lnTo>
                  <a:pt x="8146" y="38714"/>
                </a:lnTo>
                <a:lnTo>
                  <a:pt x="7763" y="38499"/>
                </a:lnTo>
                <a:lnTo>
                  <a:pt x="7356" y="38283"/>
                </a:lnTo>
                <a:lnTo>
                  <a:pt x="6972" y="38067"/>
                </a:lnTo>
                <a:lnTo>
                  <a:pt x="6613" y="37828"/>
                </a:lnTo>
                <a:lnTo>
                  <a:pt x="6254" y="37564"/>
                </a:lnTo>
                <a:lnTo>
                  <a:pt x="5894" y="37301"/>
                </a:lnTo>
                <a:lnTo>
                  <a:pt x="5535" y="37037"/>
                </a:lnTo>
                <a:lnTo>
                  <a:pt x="5200" y="36726"/>
                </a:lnTo>
                <a:lnTo>
                  <a:pt x="4864" y="36414"/>
                </a:lnTo>
                <a:lnTo>
                  <a:pt x="4553" y="36103"/>
                </a:lnTo>
                <a:lnTo>
                  <a:pt x="4241" y="35744"/>
                </a:lnTo>
                <a:lnTo>
                  <a:pt x="3930" y="35384"/>
                </a:lnTo>
                <a:lnTo>
                  <a:pt x="3642" y="35025"/>
                </a:lnTo>
                <a:lnTo>
                  <a:pt x="3379" y="34642"/>
                </a:lnTo>
                <a:lnTo>
                  <a:pt x="3115" y="34258"/>
                </a:lnTo>
                <a:lnTo>
                  <a:pt x="2876" y="33875"/>
                </a:lnTo>
                <a:lnTo>
                  <a:pt x="2397" y="33084"/>
                </a:lnTo>
                <a:lnTo>
                  <a:pt x="2013" y="32270"/>
                </a:lnTo>
                <a:lnTo>
                  <a:pt x="1654" y="31407"/>
                </a:lnTo>
                <a:lnTo>
                  <a:pt x="1342" y="30545"/>
                </a:lnTo>
                <a:lnTo>
                  <a:pt x="1079" y="29682"/>
                </a:lnTo>
                <a:lnTo>
                  <a:pt x="863" y="28772"/>
                </a:lnTo>
                <a:lnTo>
                  <a:pt x="672" y="27886"/>
                </a:lnTo>
                <a:lnTo>
                  <a:pt x="552" y="26975"/>
                </a:lnTo>
                <a:lnTo>
                  <a:pt x="456" y="26041"/>
                </a:lnTo>
                <a:lnTo>
                  <a:pt x="384" y="25131"/>
                </a:lnTo>
                <a:lnTo>
                  <a:pt x="360" y="24196"/>
                </a:lnTo>
                <a:lnTo>
                  <a:pt x="384" y="23286"/>
                </a:lnTo>
                <a:lnTo>
                  <a:pt x="432" y="22352"/>
                </a:lnTo>
                <a:lnTo>
                  <a:pt x="528" y="21441"/>
                </a:lnTo>
                <a:lnTo>
                  <a:pt x="648" y="20435"/>
                </a:lnTo>
                <a:lnTo>
                  <a:pt x="791" y="19429"/>
                </a:lnTo>
                <a:lnTo>
                  <a:pt x="983" y="18447"/>
                </a:lnTo>
                <a:lnTo>
                  <a:pt x="1175" y="17441"/>
                </a:lnTo>
                <a:lnTo>
                  <a:pt x="1414" y="16458"/>
                </a:lnTo>
                <a:lnTo>
                  <a:pt x="1678" y="15476"/>
                </a:lnTo>
                <a:lnTo>
                  <a:pt x="1941" y="14494"/>
                </a:lnTo>
                <a:lnTo>
                  <a:pt x="2205" y="13536"/>
                </a:lnTo>
                <a:lnTo>
                  <a:pt x="2229" y="13488"/>
                </a:lnTo>
                <a:lnTo>
                  <a:pt x="2205" y="13440"/>
                </a:lnTo>
                <a:lnTo>
                  <a:pt x="2181" y="13416"/>
                </a:lnTo>
                <a:lnTo>
                  <a:pt x="2133" y="13392"/>
                </a:lnTo>
                <a:lnTo>
                  <a:pt x="2085" y="13392"/>
                </a:lnTo>
                <a:lnTo>
                  <a:pt x="2061" y="13416"/>
                </a:lnTo>
                <a:lnTo>
                  <a:pt x="2013" y="13440"/>
                </a:lnTo>
                <a:lnTo>
                  <a:pt x="1989" y="13488"/>
                </a:lnTo>
                <a:lnTo>
                  <a:pt x="1678" y="14494"/>
                </a:lnTo>
                <a:lnTo>
                  <a:pt x="1390" y="15548"/>
                </a:lnTo>
                <a:lnTo>
                  <a:pt x="1127" y="16578"/>
                </a:lnTo>
                <a:lnTo>
                  <a:pt x="863" y="17632"/>
                </a:lnTo>
                <a:lnTo>
                  <a:pt x="648" y="18686"/>
                </a:lnTo>
                <a:lnTo>
                  <a:pt x="456" y="19740"/>
                </a:lnTo>
                <a:lnTo>
                  <a:pt x="288" y="20818"/>
                </a:lnTo>
                <a:lnTo>
                  <a:pt x="145" y="21873"/>
                </a:lnTo>
                <a:lnTo>
                  <a:pt x="49" y="22951"/>
                </a:lnTo>
                <a:lnTo>
                  <a:pt x="1" y="24029"/>
                </a:lnTo>
                <a:lnTo>
                  <a:pt x="1" y="25083"/>
                </a:lnTo>
                <a:lnTo>
                  <a:pt x="49" y="26161"/>
                </a:lnTo>
                <a:lnTo>
                  <a:pt x="169" y="27215"/>
                </a:lnTo>
                <a:lnTo>
                  <a:pt x="240" y="27742"/>
                </a:lnTo>
                <a:lnTo>
                  <a:pt x="312" y="28269"/>
                </a:lnTo>
                <a:lnTo>
                  <a:pt x="432" y="28796"/>
                </a:lnTo>
                <a:lnTo>
                  <a:pt x="552" y="29323"/>
                </a:lnTo>
                <a:lnTo>
                  <a:pt x="672" y="29850"/>
                </a:lnTo>
                <a:lnTo>
                  <a:pt x="839" y="30377"/>
                </a:lnTo>
                <a:lnTo>
                  <a:pt x="1127" y="31240"/>
                </a:lnTo>
                <a:lnTo>
                  <a:pt x="1438" y="32078"/>
                </a:lnTo>
                <a:lnTo>
                  <a:pt x="1822" y="32893"/>
                </a:lnTo>
                <a:lnTo>
                  <a:pt x="2229" y="33683"/>
                </a:lnTo>
                <a:lnTo>
                  <a:pt x="2708" y="34450"/>
                </a:lnTo>
                <a:lnTo>
                  <a:pt x="3211" y="35193"/>
                </a:lnTo>
                <a:lnTo>
                  <a:pt x="3475" y="35552"/>
                </a:lnTo>
                <a:lnTo>
                  <a:pt x="3762" y="35887"/>
                </a:lnTo>
                <a:lnTo>
                  <a:pt x="4050" y="36247"/>
                </a:lnTo>
                <a:lnTo>
                  <a:pt x="4361" y="36558"/>
                </a:lnTo>
                <a:lnTo>
                  <a:pt x="4696" y="36893"/>
                </a:lnTo>
                <a:lnTo>
                  <a:pt x="5032" y="37205"/>
                </a:lnTo>
                <a:lnTo>
                  <a:pt x="5391" y="37516"/>
                </a:lnTo>
                <a:lnTo>
                  <a:pt x="5751" y="37804"/>
                </a:lnTo>
                <a:lnTo>
                  <a:pt x="6110" y="38091"/>
                </a:lnTo>
                <a:lnTo>
                  <a:pt x="6493" y="38331"/>
                </a:lnTo>
                <a:lnTo>
                  <a:pt x="6900" y="38594"/>
                </a:lnTo>
                <a:lnTo>
                  <a:pt x="7284" y="38810"/>
                </a:lnTo>
                <a:lnTo>
                  <a:pt x="7691" y="39026"/>
                </a:lnTo>
                <a:lnTo>
                  <a:pt x="8122" y="39241"/>
                </a:lnTo>
                <a:lnTo>
                  <a:pt x="8530" y="39433"/>
                </a:lnTo>
                <a:lnTo>
                  <a:pt x="8961" y="39601"/>
                </a:lnTo>
                <a:lnTo>
                  <a:pt x="9392" y="39768"/>
                </a:lnTo>
                <a:lnTo>
                  <a:pt x="9847" y="39912"/>
                </a:lnTo>
                <a:lnTo>
                  <a:pt x="10302" y="40056"/>
                </a:lnTo>
                <a:lnTo>
                  <a:pt x="10734" y="40152"/>
                </a:lnTo>
                <a:lnTo>
                  <a:pt x="11308" y="40295"/>
                </a:lnTo>
                <a:lnTo>
                  <a:pt x="11883" y="40391"/>
                </a:lnTo>
                <a:lnTo>
                  <a:pt x="12482" y="40487"/>
                </a:lnTo>
                <a:lnTo>
                  <a:pt x="13057" y="40559"/>
                </a:lnTo>
                <a:lnTo>
                  <a:pt x="13656" y="40607"/>
                </a:lnTo>
                <a:lnTo>
                  <a:pt x="14231" y="40655"/>
                </a:lnTo>
                <a:lnTo>
                  <a:pt x="15429" y="40655"/>
                </a:lnTo>
                <a:lnTo>
                  <a:pt x="16028" y="40631"/>
                </a:lnTo>
                <a:lnTo>
                  <a:pt x="16627" y="40583"/>
                </a:lnTo>
                <a:lnTo>
                  <a:pt x="17226" y="40535"/>
                </a:lnTo>
                <a:lnTo>
                  <a:pt x="17801" y="40439"/>
                </a:lnTo>
                <a:lnTo>
                  <a:pt x="18400" y="40343"/>
                </a:lnTo>
                <a:lnTo>
                  <a:pt x="18999" y="40223"/>
                </a:lnTo>
                <a:lnTo>
                  <a:pt x="19574" y="40104"/>
                </a:lnTo>
                <a:lnTo>
                  <a:pt x="20148" y="39960"/>
                </a:lnTo>
                <a:lnTo>
                  <a:pt x="20268" y="40511"/>
                </a:lnTo>
                <a:lnTo>
                  <a:pt x="20436" y="41086"/>
                </a:lnTo>
                <a:lnTo>
                  <a:pt x="20628" y="41613"/>
                </a:lnTo>
                <a:lnTo>
                  <a:pt x="20819" y="42164"/>
                </a:lnTo>
                <a:lnTo>
                  <a:pt x="21059" y="42691"/>
                </a:lnTo>
                <a:lnTo>
                  <a:pt x="21322" y="43194"/>
                </a:lnTo>
                <a:lnTo>
                  <a:pt x="21610" y="43697"/>
                </a:lnTo>
                <a:lnTo>
                  <a:pt x="21945" y="44200"/>
                </a:lnTo>
                <a:lnTo>
                  <a:pt x="22281" y="44679"/>
                </a:lnTo>
                <a:lnTo>
                  <a:pt x="22616" y="45135"/>
                </a:lnTo>
                <a:lnTo>
                  <a:pt x="22999" y="45590"/>
                </a:lnTo>
                <a:lnTo>
                  <a:pt x="23407" y="46021"/>
                </a:lnTo>
                <a:lnTo>
                  <a:pt x="23814" y="46428"/>
                </a:lnTo>
                <a:lnTo>
                  <a:pt x="24245" y="46836"/>
                </a:lnTo>
                <a:lnTo>
                  <a:pt x="24676" y="47219"/>
                </a:lnTo>
                <a:lnTo>
                  <a:pt x="25155" y="47578"/>
                </a:lnTo>
                <a:lnTo>
                  <a:pt x="25563" y="47890"/>
                </a:lnTo>
                <a:lnTo>
                  <a:pt x="25970" y="48153"/>
                </a:lnTo>
                <a:lnTo>
                  <a:pt x="26401" y="48441"/>
                </a:lnTo>
                <a:lnTo>
                  <a:pt x="26832" y="48680"/>
                </a:lnTo>
                <a:lnTo>
                  <a:pt x="27288" y="48920"/>
                </a:lnTo>
                <a:lnTo>
                  <a:pt x="27719" y="49135"/>
                </a:lnTo>
                <a:lnTo>
                  <a:pt x="28174" y="49351"/>
                </a:lnTo>
                <a:lnTo>
                  <a:pt x="28629" y="49543"/>
                </a:lnTo>
                <a:lnTo>
                  <a:pt x="29084" y="49734"/>
                </a:lnTo>
                <a:lnTo>
                  <a:pt x="29563" y="49878"/>
                </a:lnTo>
                <a:lnTo>
                  <a:pt x="30498" y="50189"/>
                </a:lnTo>
                <a:lnTo>
                  <a:pt x="31480" y="50405"/>
                </a:lnTo>
                <a:lnTo>
                  <a:pt x="32438" y="50597"/>
                </a:lnTo>
                <a:lnTo>
                  <a:pt x="33421" y="50740"/>
                </a:lnTo>
                <a:lnTo>
                  <a:pt x="34427" y="50836"/>
                </a:lnTo>
                <a:lnTo>
                  <a:pt x="35433" y="50884"/>
                </a:lnTo>
                <a:lnTo>
                  <a:pt x="36415" y="50884"/>
                </a:lnTo>
                <a:lnTo>
                  <a:pt x="37421" y="50836"/>
                </a:lnTo>
                <a:lnTo>
                  <a:pt x="38427" y="50764"/>
                </a:lnTo>
                <a:lnTo>
                  <a:pt x="39434" y="50645"/>
                </a:lnTo>
                <a:lnTo>
                  <a:pt x="40416" y="50501"/>
                </a:lnTo>
                <a:lnTo>
                  <a:pt x="41206" y="50357"/>
                </a:lnTo>
                <a:lnTo>
                  <a:pt x="42021" y="50189"/>
                </a:lnTo>
                <a:lnTo>
                  <a:pt x="42812" y="50022"/>
                </a:lnTo>
                <a:lnTo>
                  <a:pt x="43602" y="49830"/>
                </a:lnTo>
                <a:lnTo>
                  <a:pt x="44393" y="49591"/>
                </a:lnTo>
                <a:lnTo>
                  <a:pt x="45183" y="49351"/>
                </a:lnTo>
                <a:lnTo>
                  <a:pt x="45974" y="49087"/>
                </a:lnTo>
                <a:lnTo>
                  <a:pt x="46740" y="48800"/>
                </a:lnTo>
                <a:lnTo>
                  <a:pt x="47507" y="48512"/>
                </a:lnTo>
                <a:lnTo>
                  <a:pt x="48250" y="48177"/>
                </a:lnTo>
                <a:lnTo>
                  <a:pt x="48992" y="47818"/>
                </a:lnTo>
                <a:lnTo>
                  <a:pt x="49735" y="47458"/>
                </a:lnTo>
                <a:lnTo>
                  <a:pt x="50454" y="47051"/>
                </a:lnTo>
                <a:lnTo>
                  <a:pt x="51148" y="46620"/>
                </a:lnTo>
                <a:lnTo>
                  <a:pt x="51819" y="46165"/>
                </a:lnTo>
                <a:lnTo>
                  <a:pt x="52490" y="45686"/>
                </a:lnTo>
                <a:lnTo>
                  <a:pt x="52993" y="46404"/>
                </a:lnTo>
                <a:lnTo>
                  <a:pt x="53568" y="47099"/>
                </a:lnTo>
                <a:lnTo>
                  <a:pt x="54143" y="47770"/>
                </a:lnTo>
                <a:lnTo>
                  <a:pt x="54790" y="48393"/>
                </a:lnTo>
                <a:lnTo>
                  <a:pt x="55437" y="48992"/>
                </a:lnTo>
                <a:lnTo>
                  <a:pt x="56131" y="49543"/>
                </a:lnTo>
                <a:lnTo>
                  <a:pt x="56826" y="50070"/>
                </a:lnTo>
                <a:lnTo>
                  <a:pt x="57569" y="50549"/>
                </a:lnTo>
                <a:lnTo>
                  <a:pt x="58312" y="50980"/>
                </a:lnTo>
                <a:lnTo>
                  <a:pt x="59078" y="51387"/>
                </a:lnTo>
                <a:lnTo>
                  <a:pt x="59845" y="51747"/>
                </a:lnTo>
                <a:lnTo>
                  <a:pt x="60635" y="52082"/>
                </a:lnTo>
                <a:lnTo>
                  <a:pt x="61450" y="52393"/>
                </a:lnTo>
                <a:lnTo>
                  <a:pt x="62264" y="52657"/>
                </a:lnTo>
                <a:lnTo>
                  <a:pt x="63079" y="52897"/>
                </a:lnTo>
                <a:lnTo>
                  <a:pt x="63917" y="53088"/>
                </a:lnTo>
                <a:lnTo>
                  <a:pt x="64756" y="53256"/>
                </a:lnTo>
                <a:lnTo>
                  <a:pt x="65618" y="53400"/>
                </a:lnTo>
                <a:lnTo>
                  <a:pt x="66457" y="53496"/>
                </a:lnTo>
                <a:lnTo>
                  <a:pt x="67319" y="53591"/>
                </a:lnTo>
                <a:lnTo>
                  <a:pt x="68182" y="53615"/>
                </a:lnTo>
                <a:lnTo>
                  <a:pt x="69044" y="53639"/>
                </a:lnTo>
                <a:lnTo>
                  <a:pt x="69907" y="53639"/>
                </a:lnTo>
                <a:lnTo>
                  <a:pt x="70769" y="53591"/>
                </a:lnTo>
                <a:lnTo>
                  <a:pt x="71655" y="53519"/>
                </a:lnTo>
                <a:lnTo>
                  <a:pt x="72518" y="53424"/>
                </a:lnTo>
                <a:lnTo>
                  <a:pt x="73404" y="53304"/>
                </a:lnTo>
                <a:lnTo>
                  <a:pt x="74267" y="53136"/>
                </a:lnTo>
                <a:lnTo>
                  <a:pt x="75129" y="52968"/>
                </a:lnTo>
                <a:lnTo>
                  <a:pt x="75992" y="52753"/>
                </a:lnTo>
                <a:lnTo>
                  <a:pt x="76854" y="52513"/>
                </a:lnTo>
                <a:lnTo>
                  <a:pt x="77692" y="52250"/>
                </a:lnTo>
                <a:lnTo>
                  <a:pt x="78531" y="51962"/>
                </a:lnTo>
                <a:lnTo>
                  <a:pt x="79345" y="51651"/>
                </a:lnTo>
                <a:lnTo>
                  <a:pt x="80160" y="51291"/>
                </a:lnTo>
                <a:lnTo>
                  <a:pt x="80975" y="50932"/>
                </a:lnTo>
                <a:lnTo>
                  <a:pt x="81765" y="50525"/>
                </a:lnTo>
                <a:lnTo>
                  <a:pt x="82532" y="50118"/>
                </a:lnTo>
                <a:lnTo>
                  <a:pt x="83298" y="49686"/>
                </a:lnTo>
                <a:lnTo>
                  <a:pt x="84065" y="49207"/>
                </a:lnTo>
                <a:lnTo>
                  <a:pt x="84999" y="48560"/>
                </a:lnTo>
                <a:lnTo>
                  <a:pt x="85454" y="48225"/>
                </a:lnTo>
                <a:lnTo>
                  <a:pt x="85910" y="47866"/>
                </a:lnTo>
                <a:lnTo>
                  <a:pt x="86365" y="47506"/>
                </a:lnTo>
                <a:lnTo>
                  <a:pt x="86796" y="47123"/>
                </a:lnTo>
                <a:lnTo>
                  <a:pt x="87227" y="46740"/>
                </a:lnTo>
                <a:lnTo>
                  <a:pt x="87635" y="46332"/>
                </a:lnTo>
                <a:lnTo>
                  <a:pt x="88018" y="45925"/>
                </a:lnTo>
                <a:lnTo>
                  <a:pt x="88401" y="45494"/>
                </a:lnTo>
                <a:lnTo>
                  <a:pt x="88784" y="45039"/>
                </a:lnTo>
                <a:lnTo>
                  <a:pt x="89120" y="44584"/>
                </a:lnTo>
                <a:lnTo>
                  <a:pt x="89455" y="44128"/>
                </a:lnTo>
                <a:lnTo>
                  <a:pt x="89767" y="43649"/>
                </a:lnTo>
                <a:lnTo>
                  <a:pt x="90054" y="43170"/>
                </a:lnTo>
                <a:lnTo>
                  <a:pt x="90318" y="42667"/>
                </a:lnTo>
                <a:lnTo>
                  <a:pt x="91324" y="42547"/>
                </a:lnTo>
                <a:lnTo>
                  <a:pt x="92330" y="42356"/>
                </a:lnTo>
                <a:lnTo>
                  <a:pt x="93216" y="42164"/>
                </a:lnTo>
                <a:lnTo>
                  <a:pt x="94103" y="41948"/>
                </a:lnTo>
                <a:lnTo>
                  <a:pt x="94965" y="41709"/>
                </a:lnTo>
                <a:lnTo>
                  <a:pt x="95828" y="41421"/>
                </a:lnTo>
                <a:lnTo>
                  <a:pt x="96690" y="41110"/>
                </a:lnTo>
                <a:lnTo>
                  <a:pt x="97529" y="40774"/>
                </a:lnTo>
                <a:lnTo>
                  <a:pt x="98367" y="40415"/>
                </a:lnTo>
                <a:lnTo>
                  <a:pt x="99182" y="40008"/>
                </a:lnTo>
                <a:lnTo>
                  <a:pt x="99996" y="39601"/>
                </a:lnTo>
                <a:lnTo>
                  <a:pt x="100811" y="39169"/>
                </a:lnTo>
                <a:lnTo>
                  <a:pt x="101577" y="38690"/>
                </a:lnTo>
                <a:lnTo>
                  <a:pt x="102344" y="38211"/>
                </a:lnTo>
                <a:lnTo>
                  <a:pt x="103111" y="37708"/>
                </a:lnTo>
                <a:lnTo>
                  <a:pt x="103853" y="37181"/>
                </a:lnTo>
                <a:lnTo>
                  <a:pt x="104572" y="36630"/>
                </a:lnTo>
                <a:lnTo>
                  <a:pt x="105291" y="36055"/>
                </a:lnTo>
                <a:lnTo>
                  <a:pt x="106057" y="35408"/>
                </a:lnTo>
                <a:lnTo>
                  <a:pt x="106800" y="34737"/>
                </a:lnTo>
                <a:lnTo>
                  <a:pt x="107519" y="34043"/>
                </a:lnTo>
                <a:lnTo>
                  <a:pt x="108213" y="33324"/>
                </a:lnTo>
                <a:lnTo>
                  <a:pt x="108860" y="32605"/>
                </a:lnTo>
                <a:lnTo>
                  <a:pt x="109531" y="31863"/>
                </a:lnTo>
                <a:lnTo>
                  <a:pt x="110154" y="31096"/>
                </a:lnTo>
                <a:lnTo>
                  <a:pt x="110753" y="30329"/>
                </a:lnTo>
                <a:lnTo>
                  <a:pt x="111328" y="29539"/>
                </a:lnTo>
                <a:lnTo>
                  <a:pt x="111879" y="28724"/>
                </a:lnTo>
                <a:lnTo>
                  <a:pt x="112406" y="27910"/>
                </a:lnTo>
                <a:lnTo>
                  <a:pt x="112933" y="27071"/>
                </a:lnTo>
                <a:lnTo>
                  <a:pt x="113412" y="26209"/>
                </a:lnTo>
                <a:lnTo>
                  <a:pt x="113891" y="25346"/>
                </a:lnTo>
                <a:lnTo>
                  <a:pt x="114322" y="24484"/>
                </a:lnTo>
                <a:lnTo>
                  <a:pt x="114753" y="23597"/>
                </a:lnTo>
                <a:lnTo>
                  <a:pt x="115161" y="22687"/>
                </a:lnTo>
                <a:lnTo>
                  <a:pt x="115520" y="21801"/>
                </a:lnTo>
                <a:lnTo>
                  <a:pt x="115879" y="20866"/>
                </a:lnTo>
                <a:lnTo>
                  <a:pt x="116215" y="19956"/>
                </a:lnTo>
                <a:lnTo>
                  <a:pt x="116550" y="19022"/>
                </a:lnTo>
                <a:lnTo>
                  <a:pt x="116838" y="18063"/>
                </a:lnTo>
                <a:lnTo>
                  <a:pt x="117101" y="17129"/>
                </a:lnTo>
                <a:lnTo>
                  <a:pt x="117365" y="16171"/>
                </a:lnTo>
                <a:lnTo>
                  <a:pt x="117604" y="15213"/>
                </a:lnTo>
                <a:lnTo>
                  <a:pt x="117820" y="14230"/>
                </a:lnTo>
                <a:lnTo>
                  <a:pt x="118012" y="13272"/>
                </a:lnTo>
                <a:lnTo>
                  <a:pt x="118179" y="12290"/>
                </a:lnTo>
                <a:lnTo>
                  <a:pt x="118323" y="11308"/>
                </a:lnTo>
                <a:lnTo>
                  <a:pt x="118443" y="10325"/>
                </a:lnTo>
                <a:lnTo>
                  <a:pt x="118563" y="9343"/>
                </a:lnTo>
                <a:lnTo>
                  <a:pt x="118658" y="8361"/>
                </a:lnTo>
                <a:lnTo>
                  <a:pt x="118730" y="7355"/>
                </a:lnTo>
                <a:lnTo>
                  <a:pt x="118778" y="6349"/>
                </a:lnTo>
                <a:lnTo>
                  <a:pt x="118826" y="5318"/>
                </a:lnTo>
                <a:lnTo>
                  <a:pt x="118826" y="4312"/>
                </a:lnTo>
                <a:lnTo>
                  <a:pt x="118826" y="3306"/>
                </a:lnTo>
                <a:lnTo>
                  <a:pt x="118826" y="2300"/>
                </a:lnTo>
                <a:lnTo>
                  <a:pt x="118778" y="1270"/>
                </a:lnTo>
                <a:lnTo>
                  <a:pt x="118730" y="264"/>
                </a:lnTo>
                <a:lnTo>
                  <a:pt x="118682" y="144"/>
                </a:lnTo>
                <a:lnTo>
                  <a:pt x="118611" y="48"/>
                </a:lnTo>
                <a:lnTo>
                  <a:pt x="11851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1"/>
          <p:cNvSpPr/>
          <p:nvPr/>
        </p:nvSpPr>
        <p:spPr>
          <a:xfrm rot="-4499944">
            <a:off x="7375729" y="1112369"/>
            <a:ext cx="3375437" cy="1191757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11"/>
          <p:cNvSpPr/>
          <p:nvPr/>
        </p:nvSpPr>
        <p:spPr>
          <a:xfrm rot="7200194">
            <a:off x="-1616136" y="2230015"/>
            <a:ext cx="2917211" cy="2344735"/>
          </a:xfrm>
          <a:custGeom>
            <a:rect b="b" l="l" r="r" t="t"/>
            <a:pathLst>
              <a:path extrusionOk="0" h="126277" w="157108">
                <a:moveTo>
                  <a:pt x="127617" y="1"/>
                </a:moveTo>
                <a:lnTo>
                  <a:pt x="126084" y="25"/>
                </a:lnTo>
                <a:lnTo>
                  <a:pt x="124551" y="73"/>
                </a:lnTo>
                <a:lnTo>
                  <a:pt x="123018" y="192"/>
                </a:lnTo>
                <a:lnTo>
                  <a:pt x="121484" y="336"/>
                </a:lnTo>
                <a:lnTo>
                  <a:pt x="119975" y="552"/>
                </a:lnTo>
                <a:lnTo>
                  <a:pt x="118442" y="791"/>
                </a:lnTo>
                <a:lnTo>
                  <a:pt x="116933" y="1103"/>
                </a:lnTo>
                <a:lnTo>
                  <a:pt x="115423" y="1462"/>
                </a:lnTo>
                <a:lnTo>
                  <a:pt x="113938" y="1869"/>
                </a:lnTo>
                <a:lnTo>
                  <a:pt x="112453" y="2325"/>
                </a:lnTo>
                <a:lnTo>
                  <a:pt x="110991" y="2852"/>
                </a:lnTo>
                <a:lnTo>
                  <a:pt x="109530" y="3403"/>
                </a:lnTo>
                <a:lnTo>
                  <a:pt x="108236" y="3954"/>
                </a:lnTo>
                <a:lnTo>
                  <a:pt x="106991" y="4553"/>
                </a:lnTo>
                <a:lnTo>
                  <a:pt x="105745" y="5175"/>
                </a:lnTo>
                <a:lnTo>
                  <a:pt x="104523" y="5846"/>
                </a:lnTo>
                <a:lnTo>
                  <a:pt x="103325" y="6541"/>
                </a:lnTo>
                <a:lnTo>
                  <a:pt x="102127" y="7284"/>
                </a:lnTo>
                <a:lnTo>
                  <a:pt x="100977" y="8074"/>
                </a:lnTo>
                <a:lnTo>
                  <a:pt x="99875" y="8889"/>
                </a:lnTo>
                <a:lnTo>
                  <a:pt x="98773" y="9751"/>
                </a:lnTo>
                <a:lnTo>
                  <a:pt x="97719" y="10662"/>
                </a:lnTo>
                <a:lnTo>
                  <a:pt x="96689" y="11596"/>
                </a:lnTo>
                <a:lnTo>
                  <a:pt x="95683" y="12554"/>
                </a:lnTo>
                <a:lnTo>
                  <a:pt x="94725" y="13560"/>
                </a:lnTo>
                <a:lnTo>
                  <a:pt x="93790" y="14614"/>
                </a:lnTo>
                <a:lnTo>
                  <a:pt x="92904" y="15692"/>
                </a:lnTo>
                <a:lnTo>
                  <a:pt x="92066" y="16794"/>
                </a:lnTo>
                <a:lnTo>
                  <a:pt x="91323" y="17825"/>
                </a:lnTo>
                <a:lnTo>
                  <a:pt x="90628" y="18903"/>
                </a:lnTo>
                <a:lnTo>
                  <a:pt x="89957" y="19981"/>
                </a:lnTo>
                <a:lnTo>
                  <a:pt x="89311" y="21059"/>
                </a:lnTo>
                <a:lnTo>
                  <a:pt x="88688" y="22161"/>
                </a:lnTo>
                <a:lnTo>
                  <a:pt x="88113" y="23287"/>
                </a:lnTo>
                <a:lnTo>
                  <a:pt x="87538" y="24437"/>
                </a:lnTo>
                <a:lnTo>
                  <a:pt x="87011" y="25587"/>
                </a:lnTo>
                <a:lnTo>
                  <a:pt x="86484" y="26737"/>
                </a:lnTo>
                <a:lnTo>
                  <a:pt x="85981" y="27910"/>
                </a:lnTo>
                <a:lnTo>
                  <a:pt x="85477" y="29084"/>
                </a:lnTo>
                <a:lnTo>
                  <a:pt x="85022" y="30258"/>
                </a:lnTo>
                <a:lnTo>
                  <a:pt x="84112" y="32630"/>
                </a:lnTo>
                <a:lnTo>
                  <a:pt x="83273" y="35026"/>
                </a:lnTo>
                <a:lnTo>
                  <a:pt x="82435" y="37421"/>
                </a:lnTo>
                <a:lnTo>
                  <a:pt x="81620" y="39865"/>
                </a:lnTo>
                <a:lnTo>
                  <a:pt x="80806" y="42332"/>
                </a:lnTo>
                <a:lnTo>
                  <a:pt x="79943" y="44776"/>
                </a:lnTo>
                <a:lnTo>
                  <a:pt x="79081" y="47244"/>
                </a:lnTo>
                <a:lnTo>
                  <a:pt x="78626" y="48465"/>
                </a:lnTo>
                <a:lnTo>
                  <a:pt x="78171" y="49687"/>
                </a:lnTo>
                <a:lnTo>
                  <a:pt x="77692" y="50909"/>
                </a:lnTo>
                <a:lnTo>
                  <a:pt x="77188" y="52107"/>
                </a:lnTo>
                <a:lnTo>
                  <a:pt x="76685" y="53305"/>
                </a:lnTo>
                <a:lnTo>
                  <a:pt x="76134" y="54479"/>
                </a:lnTo>
                <a:lnTo>
                  <a:pt x="75583" y="55652"/>
                </a:lnTo>
                <a:lnTo>
                  <a:pt x="75008" y="56802"/>
                </a:lnTo>
                <a:lnTo>
                  <a:pt x="74409" y="57928"/>
                </a:lnTo>
                <a:lnTo>
                  <a:pt x="73787" y="59054"/>
                </a:lnTo>
                <a:lnTo>
                  <a:pt x="73116" y="60156"/>
                </a:lnTo>
                <a:lnTo>
                  <a:pt x="72445" y="61234"/>
                </a:lnTo>
                <a:lnTo>
                  <a:pt x="71726" y="62288"/>
                </a:lnTo>
                <a:lnTo>
                  <a:pt x="70984" y="63319"/>
                </a:lnTo>
                <a:lnTo>
                  <a:pt x="70193" y="64325"/>
                </a:lnTo>
                <a:lnTo>
                  <a:pt x="69379" y="65307"/>
                </a:lnTo>
                <a:lnTo>
                  <a:pt x="68516" y="66265"/>
                </a:lnTo>
                <a:lnTo>
                  <a:pt x="67606" y="67200"/>
                </a:lnTo>
                <a:lnTo>
                  <a:pt x="66671" y="68086"/>
                </a:lnTo>
                <a:lnTo>
                  <a:pt x="65689" y="68948"/>
                </a:lnTo>
                <a:lnTo>
                  <a:pt x="64659" y="69763"/>
                </a:lnTo>
                <a:lnTo>
                  <a:pt x="64132" y="70170"/>
                </a:lnTo>
                <a:lnTo>
                  <a:pt x="63605" y="70554"/>
                </a:lnTo>
                <a:lnTo>
                  <a:pt x="62982" y="70985"/>
                </a:lnTo>
                <a:lnTo>
                  <a:pt x="62335" y="71392"/>
                </a:lnTo>
                <a:lnTo>
                  <a:pt x="61712" y="71799"/>
                </a:lnTo>
                <a:lnTo>
                  <a:pt x="61042" y="72183"/>
                </a:lnTo>
                <a:lnTo>
                  <a:pt x="60395" y="72566"/>
                </a:lnTo>
                <a:lnTo>
                  <a:pt x="59748" y="72925"/>
                </a:lnTo>
                <a:lnTo>
                  <a:pt x="58406" y="73620"/>
                </a:lnTo>
                <a:lnTo>
                  <a:pt x="57041" y="74243"/>
                </a:lnTo>
                <a:lnTo>
                  <a:pt x="55651" y="74842"/>
                </a:lnTo>
                <a:lnTo>
                  <a:pt x="54238" y="75393"/>
                </a:lnTo>
                <a:lnTo>
                  <a:pt x="52825" y="75920"/>
                </a:lnTo>
                <a:lnTo>
                  <a:pt x="51387" y="76399"/>
                </a:lnTo>
                <a:lnTo>
                  <a:pt x="49950" y="76854"/>
                </a:lnTo>
                <a:lnTo>
                  <a:pt x="48488" y="77285"/>
                </a:lnTo>
                <a:lnTo>
                  <a:pt x="47027" y="77669"/>
                </a:lnTo>
                <a:lnTo>
                  <a:pt x="45566" y="78052"/>
                </a:lnTo>
                <a:lnTo>
                  <a:pt x="44080" y="78387"/>
                </a:lnTo>
                <a:lnTo>
                  <a:pt x="41158" y="79058"/>
                </a:lnTo>
                <a:lnTo>
                  <a:pt x="38115" y="79705"/>
                </a:lnTo>
                <a:lnTo>
                  <a:pt x="35073" y="80352"/>
                </a:lnTo>
                <a:lnTo>
                  <a:pt x="33563" y="80687"/>
                </a:lnTo>
                <a:lnTo>
                  <a:pt x="32054" y="81047"/>
                </a:lnTo>
                <a:lnTo>
                  <a:pt x="30545" y="81430"/>
                </a:lnTo>
                <a:lnTo>
                  <a:pt x="29059" y="81837"/>
                </a:lnTo>
                <a:lnTo>
                  <a:pt x="27574" y="82292"/>
                </a:lnTo>
                <a:lnTo>
                  <a:pt x="26113" y="82771"/>
                </a:lnTo>
                <a:lnTo>
                  <a:pt x="24651" y="83299"/>
                </a:lnTo>
                <a:lnTo>
                  <a:pt x="23214" y="83873"/>
                </a:lnTo>
                <a:lnTo>
                  <a:pt x="22519" y="84185"/>
                </a:lnTo>
                <a:lnTo>
                  <a:pt x="21801" y="84520"/>
                </a:lnTo>
                <a:lnTo>
                  <a:pt x="21106" y="84856"/>
                </a:lnTo>
                <a:lnTo>
                  <a:pt x="20411" y="85191"/>
                </a:lnTo>
                <a:lnTo>
                  <a:pt x="19740" y="85574"/>
                </a:lnTo>
                <a:lnTo>
                  <a:pt x="19046" y="85958"/>
                </a:lnTo>
                <a:lnTo>
                  <a:pt x="18375" y="86365"/>
                </a:lnTo>
                <a:lnTo>
                  <a:pt x="17728" y="86772"/>
                </a:lnTo>
                <a:lnTo>
                  <a:pt x="16674" y="87491"/>
                </a:lnTo>
                <a:lnTo>
                  <a:pt x="15644" y="88234"/>
                </a:lnTo>
                <a:lnTo>
                  <a:pt x="14662" y="89000"/>
                </a:lnTo>
                <a:lnTo>
                  <a:pt x="13679" y="89815"/>
                </a:lnTo>
                <a:lnTo>
                  <a:pt x="12745" y="90677"/>
                </a:lnTo>
                <a:lnTo>
                  <a:pt x="11835" y="91540"/>
                </a:lnTo>
                <a:lnTo>
                  <a:pt x="10948" y="92450"/>
                </a:lnTo>
                <a:lnTo>
                  <a:pt x="10086" y="93384"/>
                </a:lnTo>
                <a:lnTo>
                  <a:pt x="9247" y="94343"/>
                </a:lnTo>
                <a:lnTo>
                  <a:pt x="8457" y="95349"/>
                </a:lnTo>
                <a:lnTo>
                  <a:pt x="7690" y="96355"/>
                </a:lnTo>
                <a:lnTo>
                  <a:pt x="6971" y="97385"/>
                </a:lnTo>
                <a:lnTo>
                  <a:pt x="6277" y="98439"/>
                </a:lnTo>
                <a:lnTo>
                  <a:pt x="5606" y="99541"/>
                </a:lnTo>
                <a:lnTo>
                  <a:pt x="4983" y="100643"/>
                </a:lnTo>
                <a:lnTo>
                  <a:pt x="4384" y="101745"/>
                </a:lnTo>
                <a:lnTo>
                  <a:pt x="3809" y="102895"/>
                </a:lnTo>
                <a:lnTo>
                  <a:pt x="3282" y="104045"/>
                </a:lnTo>
                <a:lnTo>
                  <a:pt x="2803" y="105219"/>
                </a:lnTo>
                <a:lnTo>
                  <a:pt x="2348" y="106417"/>
                </a:lnTo>
                <a:lnTo>
                  <a:pt x="1940" y="107615"/>
                </a:lnTo>
                <a:lnTo>
                  <a:pt x="1557" y="108813"/>
                </a:lnTo>
                <a:lnTo>
                  <a:pt x="1222" y="110034"/>
                </a:lnTo>
                <a:lnTo>
                  <a:pt x="934" y="111280"/>
                </a:lnTo>
                <a:lnTo>
                  <a:pt x="671" y="112502"/>
                </a:lnTo>
                <a:lnTo>
                  <a:pt x="455" y="113772"/>
                </a:lnTo>
                <a:lnTo>
                  <a:pt x="287" y="115017"/>
                </a:lnTo>
                <a:lnTo>
                  <a:pt x="144" y="116263"/>
                </a:lnTo>
                <a:lnTo>
                  <a:pt x="48" y="117533"/>
                </a:lnTo>
                <a:lnTo>
                  <a:pt x="24" y="118802"/>
                </a:lnTo>
                <a:lnTo>
                  <a:pt x="0" y="120072"/>
                </a:lnTo>
                <a:lnTo>
                  <a:pt x="48" y="121342"/>
                </a:lnTo>
                <a:lnTo>
                  <a:pt x="144" y="122564"/>
                </a:lnTo>
                <a:lnTo>
                  <a:pt x="264" y="123786"/>
                </a:lnTo>
                <a:lnTo>
                  <a:pt x="455" y="124983"/>
                </a:lnTo>
                <a:lnTo>
                  <a:pt x="671" y="126181"/>
                </a:lnTo>
                <a:lnTo>
                  <a:pt x="695" y="126229"/>
                </a:lnTo>
                <a:lnTo>
                  <a:pt x="719" y="126253"/>
                </a:lnTo>
                <a:lnTo>
                  <a:pt x="767" y="126277"/>
                </a:lnTo>
                <a:lnTo>
                  <a:pt x="815" y="126277"/>
                </a:lnTo>
                <a:lnTo>
                  <a:pt x="862" y="126253"/>
                </a:lnTo>
                <a:lnTo>
                  <a:pt x="910" y="126229"/>
                </a:lnTo>
                <a:lnTo>
                  <a:pt x="934" y="126181"/>
                </a:lnTo>
                <a:lnTo>
                  <a:pt x="934" y="126133"/>
                </a:lnTo>
                <a:lnTo>
                  <a:pt x="719" y="124864"/>
                </a:lnTo>
                <a:lnTo>
                  <a:pt x="575" y="123570"/>
                </a:lnTo>
                <a:lnTo>
                  <a:pt x="455" y="122300"/>
                </a:lnTo>
                <a:lnTo>
                  <a:pt x="407" y="121007"/>
                </a:lnTo>
                <a:lnTo>
                  <a:pt x="383" y="119713"/>
                </a:lnTo>
                <a:lnTo>
                  <a:pt x="407" y="118443"/>
                </a:lnTo>
                <a:lnTo>
                  <a:pt x="479" y="117149"/>
                </a:lnTo>
                <a:lnTo>
                  <a:pt x="599" y="115880"/>
                </a:lnTo>
                <a:lnTo>
                  <a:pt x="767" y="114586"/>
                </a:lnTo>
                <a:lnTo>
                  <a:pt x="958" y="113316"/>
                </a:lnTo>
                <a:lnTo>
                  <a:pt x="1198" y="112071"/>
                </a:lnTo>
                <a:lnTo>
                  <a:pt x="1485" y="110801"/>
                </a:lnTo>
                <a:lnTo>
                  <a:pt x="1821" y="109555"/>
                </a:lnTo>
                <a:lnTo>
                  <a:pt x="2180" y="108333"/>
                </a:lnTo>
                <a:lnTo>
                  <a:pt x="2587" y="107112"/>
                </a:lnTo>
                <a:lnTo>
                  <a:pt x="3019" y="105890"/>
                </a:lnTo>
                <a:lnTo>
                  <a:pt x="3498" y="104692"/>
                </a:lnTo>
                <a:lnTo>
                  <a:pt x="4025" y="103518"/>
                </a:lnTo>
                <a:lnTo>
                  <a:pt x="4576" y="102368"/>
                </a:lnTo>
                <a:lnTo>
                  <a:pt x="5175" y="101218"/>
                </a:lnTo>
                <a:lnTo>
                  <a:pt x="5798" y="100092"/>
                </a:lnTo>
                <a:lnTo>
                  <a:pt x="6468" y="98990"/>
                </a:lnTo>
                <a:lnTo>
                  <a:pt x="7163" y="97912"/>
                </a:lnTo>
                <a:lnTo>
                  <a:pt x="7906" y="96834"/>
                </a:lnTo>
                <a:lnTo>
                  <a:pt x="8672" y="95804"/>
                </a:lnTo>
                <a:lnTo>
                  <a:pt x="9487" y="94798"/>
                </a:lnTo>
                <a:lnTo>
                  <a:pt x="10301" y="93816"/>
                </a:lnTo>
                <a:lnTo>
                  <a:pt x="11164" y="92857"/>
                </a:lnTo>
                <a:lnTo>
                  <a:pt x="12074" y="91947"/>
                </a:lnTo>
                <a:lnTo>
                  <a:pt x="13008" y="91037"/>
                </a:lnTo>
                <a:lnTo>
                  <a:pt x="13967" y="90174"/>
                </a:lnTo>
                <a:lnTo>
                  <a:pt x="14949" y="89360"/>
                </a:lnTo>
                <a:lnTo>
                  <a:pt x="16003" y="88545"/>
                </a:lnTo>
                <a:lnTo>
                  <a:pt x="17081" y="87754"/>
                </a:lnTo>
                <a:lnTo>
                  <a:pt x="18183" y="87012"/>
                </a:lnTo>
                <a:lnTo>
                  <a:pt x="19309" y="86317"/>
                </a:lnTo>
                <a:lnTo>
                  <a:pt x="20459" y="85670"/>
                </a:lnTo>
                <a:lnTo>
                  <a:pt x="21657" y="85071"/>
                </a:lnTo>
                <a:lnTo>
                  <a:pt x="22855" y="84496"/>
                </a:lnTo>
                <a:lnTo>
                  <a:pt x="24076" y="83969"/>
                </a:lnTo>
                <a:lnTo>
                  <a:pt x="24843" y="83682"/>
                </a:lnTo>
                <a:lnTo>
                  <a:pt x="25610" y="83394"/>
                </a:lnTo>
                <a:lnTo>
                  <a:pt x="27167" y="82867"/>
                </a:lnTo>
                <a:lnTo>
                  <a:pt x="28748" y="82388"/>
                </a:lnTo>
                <a:lnTo>
                  <a:pt x="30329" y="81957"/>
                </a:lnTo>
                <a:lnTo>
                  <a:pt x="31910" y="81550"/>
                </a:lnTo>
                <a:lnTo>
                  <a:pt x="33515" y="81166"/>
                </a:lnTo>
                <a:lnTo>
                  <a:pt x="35121" y="80831"/>
                </a:lnTo>
                <a:lnTo>
                  <a:pt x="36726" y="80496"/>
                </a:lnTo>
                <a:lnTo>
                  <a:pt x="39648" y="79873"/>
                </a:lnTo>
                <a:lnTo>
                  <a:pt x="42571" y="79250"/>
                </a:lnTo>
                <a:lnTo>
                  <a:pt x="44032" y="78938"/>
                </a:lnTo>
                <a:lnTo>
                  <a:pt x="45494" y="78603"/>
                </a:lnTo>
                <a:lnTo>
                  <a:pt x="46931" y="78244"/>
                </a:lnTo>
                <a:lnTo>
                  <a:pt x="48369" y="77860"/>
                </a:lnTo>
                <a:lnTo>
                  <a:pt x="49806" y="77453"/>
                </a:lnTo>
                <a:lnTo>
                  <a:pt x="51243" y="77022"/>
                </a:lnTo>
                <a:lnTo>
                  <a:pt x="52657" y="76567"/>
                </a:lnTo>
                <a:lnTo>
                  <a:pt x="54070" y="76064"/>
                </a:lnTo>
                <a:lnTo>
                  <a:pt x="55460" y="75537"/>
                </a:lnTo>
                <a:lnTo>
                  <a:pt x="56825" y="74962"/>
                </a:lnTo>
                <a:lnTo>
                  <a:pt x="58191" y="74339"/>
                </a:lnTo>
                <a:lnTo>
                  <a:pt x="59556" y="73668"/>
                </a:lnTo>
                <a:lnTo>
                  <a:pt x="60706" y="73045"/>
                </a:lnTo>
                <a:lnTo>
                  <a:pt x="61832" y="72398"/>
                </a:lnTo>
                <a:lnTo>
                  <a:pt x="62934" y="71703"/>
                </a:lnTo>
                <a:lnTo>
                  <a:pt x="63988" y="70961"/>
                </a:lnTo>
                <a:lnTo>
                  <a:pt x="65018" y="70194"/>
                </a:lnTo>
                <a:lnTo>
                  <a:pt x="66025" y="69380"/>
                </a:lnTo>
                <a:lnTo>
                  <a:pt x="66983" y="68541"/>
                </a:lnTo>
                <a:lnTo>
                  <a:pt x="67917" y="67655"/>
                </a:lnTo>
                <a:lnTo>
                  <a:pt x="68828" y="66744"/>
                </a:lnTo>
                <a:lnTo>
                  <a:pt x="69714" y="65810"/>
                </a:lnTo>
                <a:lnTo>
                  <a:pt x="70552" y="64828"/>
                </a:lnTo>
                <a:lnTo>
                  <a:pt x="71343" y="63822"/>
                </a:lnTo>
                <a:lnTo>
                  <a:pt x="72134" y="62792"/>
                </a:lnTo>
                <a:lnTo>
                  <a:pt x="72852" y="61713"/>
                </a:lnTo>
                <a:lnTo>
                  <a:pt x="73571" y="60611"/>
                </a:lnTo>
                <a:lnTo>
                  <a:pt x="74242" y="59485"/>
                </a:lnTo>
                <a:lnTo>
                  <a:pt x="74865" y="58407"/>
                </a:lnTo>
                <a:lnTo>
                  <a:pt x="75440" y="57305"/>
                </a:lnTo>
                <a:lnTo>
                  <a:pt x="75991" y="56203"/>
                </a:lnTo>
                <a:lnTo>
                  <a:pt x="76518" y="55077"/>
                </a:lnTo>
                <a:lnTo>
                  <a:pt x="77045" y="53928"/>
                </a:lnTo>
                <a:lnTo>
                  <a:pt x="77524" y="52802"/>
                </a:lnTo>
                <a:lnTo>
                  <a:pt x="78003" y="51652"/>
                </a:lnTo>
                <a:lnTo>
                  <a:pt x="78458" y="50478"/>
                </a:lnTo>
                <a:lnTo>
                  <a:pt x="78913" y="49328"/>
                </a:lnTo>
                <a:lnTo>
                  <a:pt x="79345" y="48154"/>
                </a:lnTo>
                <a:lnTo>
                  <a:pt x="80159" y="45806"/>
                </a:lnTo>
                <a:lnTo>
                  <a:pt x="80974" y="43434"/>
                </a:lnTo>
                <a:lnTo>
                  <a:pt x="81740" y="41087"/>
                </a:lnTo>
                <a:lnTo>
                  <a:pt x="83321" y="36271"/>
                </a:lnTo>
                <a:lnTo>
                  <a:pt x="84160" y="33876"/>
                </a:lnTo>
                <a:lnTo>
                  <a:pt x="85022" y="31504"/>
                </a:lnTo>
                <a:lnTo>
                  <a:pt x="85454" y="30306"/>
                </a:lnTo>
                <a:lnTo>
                  <a:pt x="85933" y="29132"/>
                </a:lnTo>
                <a:lnTo>
                  <a:pt x="86412" y="27958"/>
                </a:lnTo>
                <a:lnTo>
                  <a:pt x="86891" y="26808"/>
                </a:lnTo>
                <a:lnTo>
                  <a:pt x="87418" y="25659"/>
                </a:lnTo>
                <a:lnTo>
                  <a:pt x="87945" y="24509"/>
                </a:lnTo>
                <a:lnTo>
                  <a:pt x="88520" y="23359"/>
                </a:lnTo>
                <a:lnTo>
                  <a:pt x="89095" y="22257"/>
                </a:lnTo>
                <a:lnTo>
                  <a:pt x="89790" y="21035"/>
                </a:lnTo>
                <a:lnTo>
                  <a:pt x="90484" y="19861"/>
                </a:lnTo>
                <a:lnTo>
                  <a:pt x="91227" y="18711"/>
                </a:lnTo>
                <a:lnTo>
                  <a:pt x="91994" y="17585"/>
                </a:lnTo>
                <a:lnTo>
                  <a:pt x="92808" y="16483"/>
                </a:lnTo>
                <a:lnTo>
                  <a:pt x="93671" y="15429"/>
                </a:lnTo>
                <a:lnTo>
                  <a:pt x="94533" y="14399"/>
                </a:lnTo>
                <a:lnTo>
                  <a:pt x="95443" y="13393"/>
                </a:lnTo>
                <a:lnTo>
                  <a:pt x="96402" y="12410"/>
                </a:lnTo>
                <a:lnTo>
                  <a:pt x="97384" y="11476"/>
                </a:lnTo>
                <a:lnTo>
                  <a:pt x="98390" y="10566"/>
                </a:lnTo>
                <a:lnTo>
                  <a:pt x="99444" y="9703"/>
                </a:lnTo>
                <a:lnTo>
                  <a:pt x="100522" y="8865"/>
                </a:lnTo>
                <a:lnTo>
                  <a:pt x="101624" y="8074"/>
                </a:lnTo>
                <a:lnTo>
                  <a:pt x="102774" y="7308"/>
                </a:lnTo>
                <a:lnTo>
                  <a:pt x="103948" y="6589"/>
                </a:lnTo>
                <a:lnTo>
                  <a:pt x="105218" y="5870"/>
                </a:lnTo>
                <a:lnTo>
                  <a:pt x="106511" y="5175"/>
                </a:lnTo>
                <a:lnTo>
                  <a:pt x="107829" y="4553"/>
                </a:lnTo>
                <a:lnTo>
                  <a:pt x="109171" y="3954"/>
                </a:lnTo>
                <a:lnTo>
                  <a:pt x="110536" y="3427"/>
                </a:lnTo>
                <a:lnTo>
                  <a:pt x="111902" y="2924"/>
                </a:lnTo>
                <a:lnTo>
                  <a:pt x="113291" y="2468"/>
                </a:lnTo>
                <a:lnTo>
                  <a:pt x="114681" y="2061"/>
                </a:lnTo>
                <a:lnTo>
                  <a:pt x="116094" y="1702"/>
                </a:lnTo>
                <a:lnTo>
                  <a:pt x="117532" y="1366"/>
                </a:lnTo>
                <a:lnTo>
                  <a:pt x="118945" y="1103"/>
                </a:lnTo>
                <a:lnTo>
                  <a:pt x="120406" y="863"/>
                </a:lnTo>
                <a:lnTo>
                  <a:pt x="121844" y="672"/>
                </a:lnTo>
                <a:lnTo>
                  <a:pt x="123305" y="552"/>
                </a:lnTo>
                <a:lnTo>
                  <a:pt x="124743" y="456"/>
                </a:lnTo>
                <a:lnTo>
                  <a:pt x="126204" y="384"/>
                </a:lnTo>
                <a:lnTo>
                  <a:pt x="127833" y="384"/>
                </a:lnTo>
                <a:lnTo>
                  <a:pt x="129438" y="432"/>
                </a:lnTo>
                <a:lnTo>
                  <a:pt x="131067" y="528"/>
                </a:lnTo>
                <a:lnTo>
                  <a:pt x="132672" y="672"/>
                </a:lnTo>
                <a:lnTo>
                  <a:pt x="134253" y="863"/>
                </a:lnTo>
                <a:lnTo>
                  <a:pt x="135858" y="1103"/>
                </a:lnTo>
                <a:lnTo>
                  <a:pt x="137440" y="1390"/>
                </a:lnTo>
                <a:lnTo>
                  <a:pt x="139021" y="1726"/>
                </a:lnTo>
                <a:lnTo>
                  <a:pt x="140602" y="2085"/>
                </a:lnTo>
                <a:lnTo>
                  <a:pt x="142159" y="2516"/>
                </a:lnTo>
                <a:lnTo>
                  <a:pt x="143716" y="2971"/>
                </a:lnTo>
                <a:lnTo>
                  <a:pt x="145249" y="3451"/>
                </a:lnTo>
                <a:lnTo>
                  <a:pt x="146759" y="4002"/>
                </a:lnTo>
                <a:lnTo>
                  <a:pt x="148292" y="4553"/>
                </a:lnTo>
                <a:lnTo>
                  <a:pt x="149777" y="5175"/>
                </a:lnTo>
                <a:lnTo>
                  <a:pt x="151263" y="5798"/>
                </a:lnTo>
                <a:lnTo>
                  <a:pt x="152676" y="6469"/>
                </a:lnTo>
                <a:lnTo>
                  <a:pt x="154089" y="7140"/>
                </a:lnTo>
                <a:lnTo>
                  <a:pt x="155503" y="7835"/>
                </a:lnTo>
                <a:lnTo>
                  <a:pt x="156868" y="8553"/>
                </a:lnTo>
                <a:lnTo>
                  <a:pt x="156940" y="8577"/>
                </a:lnTo>
                <a:lnTo>
                  <a:pt x="157012" y="8577"/>
                </a:lnTo>
                <a:lnTo>
                  <a:pt x="157060" y="8529"/>
                </a:lnTo>
                <a:lnTo>
                  <a:pt x="157084" y="8481"/>
                </a:lnTo>
                <a:lnTo>
                  <a:pt x="157108" y="8434"/>
                </a:lnTo>
                <a:lnTo>
                  <a:pt x="157108" y="8362"/>
                </a:lnTo>
                <a:lnTo>
                  <a:pt x="157084" y="8314"/>
                </a:lnTo>
                <a:lnTo>
                  <a:pt x="157036" y="8266"/>
                </a:lnTo>
                <a:lnTo>
                  <a:pt x="155695" y="7499"/>
                </a:lnTo>
                <a:lnTo>
                  <a:pt x="154329" y="6781"/>
                </a:lnTo>
                <a:lnTo>
                  <a:pt x="152940" y="6086"/>
                </a:lnTo>
                <a:lnTo>
                  <a:pt x="151550" y="5439"/>
                </a:lnTo>
                <a:lnTo>
                  <a:pt x="150137" y="4816"/>
                </a:lnTo>
                <a:lnTo>
                  <a:pt x="148699" y="4217"/>
                </a:lnTo>
                <a:lnTo>
                  <a:pt x="147238" y="3666"/>
                </a:lnTo>
                <a:lnTo>
                  <a:pt x="145776" y="3163"/>
                </a:lnTo>
                <a:lnTo>
                  <a:pt x="144315" y="2660"/>
                </a:lnTo>
                <a:lnTo>
                  <a:pt x="142830" y="2229"/>
                </a:lnTo>
                <a:lnTo>
                  <a:pt x="141345" y="1822"/>
                </a:lnTo>
                <a:lnTo>
                  <a:pt x="139835" y="1462"/>
                </a:lnTo>
                <a:lnTo>
                  <a:pt x="138326" y="1127"/>
                </a:lnTo>
                <a:lnTo>
                  <a:pt x="136817" y="839"/>
                </a:lnTo>
                <a:lnTo>
                  <a:pt x="135283" y="600"/>
                </a:lnTo>
                <a:lnTo>
                  <a:pt x="133750" y="384"/>
                </a:lnTo>
                <a:lnTo>
                  <a:pt x="132217" y="216"/>
                </a:lnTo>
                <a:lnTo>
                  <a:pt x="130684" y="97"/>
                </a:lnTo>
                <a:lnTo>
                  <a:pt x="129151" y="25"/>
                </a:lnTo>
                <a:lnTo>
                  <a:pt x="12761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2"/>
          <p:cNvSpPr txBox="1"/>
          <p:nvPr>
            <p:ph type="title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1" name="Google Shape;21;p12"/>
          <p:cNvSpPr txBox="1"/>
          <p:nvPr>
            <p:ph idx="2" type="title"/>
          </p:nvPr>
        </p:nvSpPr>
        <p:spPr>
          <a:xfrm>
            <a:off x="719977" y="1862171"/>
            <a:ext cx="2305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2" name="Google Shape;22;p12"/>
          <p:cNvSpPr txBox="1"/>
          <p:nvPr>
            <p:ph idx="1" type="subTitle"/>
          </p:nvPr>
        </p:nvSpPr>
        <p:spPr>
          <a:xfrm>
            <a:off x="719977" y="2287322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3" name="Google Shape;23;p12"/>
          <p:cNvSpPr txBox="1"/>
          <p:nvPr>
            <p:ph idx="3" type="title"/>
          </p:nvPr>
        </p:nvSpPr>
        <p:spPr>
          <a:xfrm>
            <a:off x="3420000" y="1862175"/>
            <a:ext cx="2304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4" name="Google Shape;24;p12"/>
          <p:cNvSpPr txBox="1"/>
          <p:nvPr>
            <p:ph idx="4" type="subTitle"/>
          </p:nvPr>
        </p:nvSpPr>
        <p:spPr>
          <a:xfrm>
            <a:off x="3419227" y="2287322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5" type="title"/>
          </p:nvPr>
        </p:nvSpPr>
        <p:spPr>
          <a:xfrm>
            <a:off x="719977" y="3524171"/>
            <a:ext cx="2305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6" name="Google Shape;26;p12"/>
          <p:cNvSpPr txBox="1"/>
          <p:nvPr>
            <p:ph idx="6" type="subTitle"/>
          </p:nvPr>
        </p:nvSpPr>
        <p:spPr>
          <a:xfrm>
            <a:off x="719977" y="3949322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7" name="Google Shape;27;p12"/>
          <p:cNvSpPr txBox="1"/>
          <p:nvPr>
            <p:ph idx="7" type="title"/>
          </p:nvPr>
        </p:nvSpPr>
        <p:spPr>
          <a:xfrm>
            <a:off x="3419227" y="3524171"/>
            <a:ext cx="2305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8" name="Google Shape;28;p12"/>
          <p:cNvSpPr txBox="1"/>
          <p:nvPr>
            <p:ph idx="8" type="subTitle"/>
          </p:nvPr>
        </p:nvSpPr>
        <p:spPr>
          <a:xfrm>
            <a:off x="3419227" y="3949322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9" type="title"/>
          </p:nvPr>
        </p:nvSpPr>
        <p:spPr>
          <a:xfrm>
            <a:off x="6162473" y="1862171"/>
            <a:ext cx="221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12"/>
          <p:cNvSpPr txBox="1"/>
          <p:nvPr>
            <p:ph idx="13" type="subTitle"/>
          </p:nvPr>
        </p:nvSpPr>
        <p:spPr>
          <a:xfrm>
            <a:off x="6118523" y="2287322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1" name="Google Shape;31;p12"/>
          <p:cNvSpPr txBox="1"/>
          <p:nvPr>
            <p:ph idx="14" type="title"/>
          </p:nvPr>
        </p:nvSpPr>
        <p:spPr>
          <a:xfrm>
            <a:off x="6162323" y="3524171"/>
            <a:ext cx="22179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2" name="Google Shape;32;p12"/>
          <p:cNvSpPr txBox="1"/>
          <p:nvPr>
            <p:ph idx="15" type="subTitle"/>
          </p:nvPr>
        </p:nvSpPr>
        <p:spPr>
          <a:xfrm>
            <a:off x="6118523" y="3949322"/>
            <a:ext cx="23055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33" name="Google Shape;33;p12"/>
          <p:cNvSpPr txBox="1"/>
          <p:nvPr>
            <p:ph idx="16" type="title"/>
          </p:nvPr>
        </p:nvSpPr>
        <p:spPr>
          <a:xfrm>
            <a:off x="1505377" y="1304477"/>
            <a:ext cx="576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4" name="Google Shape;34;p12"/>
          <p:cNvSpPr txBox="1"/>
          <p:nvPr>
            <p:ph idx="17" type="title"/>
          </p:nvPr>
        </p:nvSpPr>
        <p:spPr>
          <a:xfrm>
            <a:off x="1505377" y="2966485"/>
            <a:ext cx="576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12"/>
          <p:cNvSpPr txBox="1"/>
          <p:nvPr>
            <p:ph idx="18" type="title"/>
          </p:nvPr>
        </p:nvSpPr>
        <p:spPr>
          <a:xfrm>
            <a:off x="4204627" y="1304477"/>
            <a:ext cx="576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6" name="Google Shape;36;p12"/>
          <p:cNvSpPr txBox="1"/>
          <p:nvPr>
            <p:ph idx="19" type="title"/>
          </p:nvPr>
        </p:nvSpPr>
        <p:spPr>
          <a:xfrm>
            <a:off x="4204627" y="2966485"/>
            <a:ext cx="576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7" name="Google Shape;37;p12"/>
          <p:cNvSpPr txBox="1"/>
          <p:nvPr>
            <p:ph idx="20" type="title"/>
          </p:nvPr>
        </p:nvSpPr>
        <p:spPr>
          <a:xfrm>
            <a:off x="6903923" y="1304477"/>
            <a:ext cx="576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8" name="Google Shape;38;p12"/>
          <p:cNvSpPr txBox="1"/>
          <p:nvPr>
            <p:ph idx="21" type="title"/>
          </p:nvPr>
        </p:nvSpPr>
        <p:spPr>
          <a:xfrm>
            <a:off x="6903923" y="2966485"/>
            <a:ext cx="576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9" name="Google Shape;39;p12"/>
          <p:cNvSpPr/>
          <p:nvPr/>
        </p:nvSpPr>
        <p:spPr>
          <a:xfrm flipH="1" rot="3659621">
            <a:off x="-1687269" y="2859948"/>
            <a:ext cx="3375156" cy="1191657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12"/>
          <p:cNvSpPr/>
          <p:nvPr/>
        </p:nvSpPr>
        <p:spPr>
          <a:xfrm flipH="1" rot="9911942">
            <a:off x="5583643" y="-626264"/>
            <a:ext cx="3375259" cy="1191694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2"/>
          <p:cNvSpPr/>
          <p:nvPr/>
        </p:nvSpPr>
        <p:spPr>
          <a:xfrm rot="-10163617">
            <a:off x="-1026587" y="-796013"/>
            <a:ext cx="2917059" cy="2344613"/>
          </a:xfrm>
          <a:custGeom>
            <a:rect b="b" l="l" r="r" t="t"/>
            <a:pathLst>
              <a:path extrusionOk="0" h="126277" w="157108">
                <a:moveTo>
                  <a:pt x="127617" y="1"/>
                </a:moveTo>
                <a:lnTo>
                  <a:pt x="126084" y="25"/>
                </a:lnTo>
                <a:lnTo>
                  <a:pt x="124551" y="73"/>
                </a:lnTo>
                <a:lnTo>
                  <a:pt x="123018" y="192"/>
                </a:lnTo>
                <a:lnTo>
                  <a:pt x="121484" y="336"/>
                </a:lnTo>
                <a:lnTo>
                  <a:pt x="119975" y="552"/>
                </a:lnTo>
                <a:lnTo>
                  <a:pt x="118442" y="791"/>
                </a:lnTo>
                <a:lnTo>
                  <a:pt x="116933" y="1103"/>
                </a:lnTo>
                <a:lnTo>
                  <a:pt x="115423" y="1462"/>
                </a:lnTo>
                <a:lnTo>
                  <a:pt x="113938" y="1869"/>
                </a:lnTo>
                <a:lnTo>
                  <a:pt x="112453" y="2325"/>
                </a:lnTo>
                <a:lnTo>
                  <a:pt x="110991" y="2852"/>
                </a:lnTo>
                <a:lnTo>
                  <a:pt x="109530" y="3403"/>
                </a:lnTo>
                <a:lnTo>
                  <a:pt x="108236" y="3954"/>
                </a:lnTo>
                <a:lnTo>
                  <a:pt x="106991" y="4553"/>
                </a:lnTo>
                <a:lnTo>
                  <a:pt x="105745" y="5175"/>
                </a:lnTo>
                <a:lnTo>
                  <a:pt x="104523" y="5846"/>
                </a:lnTo>
                <a:lnTo>
                  <a:pt x="103325" y="6541"/>
                </a:lnTo>
                <a:lnTo>
                  <a:pt x="102127" y="7284"/>
                </a:lnTo>
                <a:lnTo>
                  <a:pt x="100977" y="8074"/>
                </a:lnTo>
                <a:lnTo>
                  <a:pt x="99875" y="8889"/>
                </a:lnTo>
                <a:lnTo>
                  <a:pt x="98773" y="9751"/>
                </a:lnTo>
                <a:lnTo>
                  <a:pt x="97719" y="10662"/>
                </a:lnTo>
                <a:lnTo>
                  <a:pt x="96689" y="11596"/>
                </a:lnTo>
                <a:lnTo>
                  <a:pt x="95683" y="12554"/>
                </a:lnTo>
                <a:lnTo>
                  <a:pt x="94725" y="13560"/>
                </a:lnTo>
                <a:lnTo>
                  <a:pt x="93790" y="14614"/>
                </a:lnTo>
                <a:lnTo>
                  <a:pt x="92904" y="15692"/>
                </a:lnTo>
                <a:lnTo>
                  <a:pt x="92066" y="16794"/>
                </a:lnTo>
                <a:lnTo>
                  <a:pt x="91323" y="17825"/>
                </a:lnTo>
                <a:lnTo>
                  <a:pt x="90628" y="18903"/>
                </a:lnTo>
                <a:lnTo>
                  <a:pt x="89957" y="19981"/>
                </a:lnTo>
                <a:lnTo>
                  <a:pt x="89311" y="21059"/>
                </a:lnTo>
                <a:lnTo>
                  <a:pt x="88688" y="22161"/>
                </a:lnTo>
                <a:lnTo>
                  <a:pt x="88113" y="23287"/>
                </a:lnTo>
                <a:lnTo>
                  <a:pt x="87538" y="24437"/>
                </a:lnTo>
                <a:lnTo>
                  <a:pt x="87011" y="25587"/>
                </a:lnTo>
                <a:lnTo>
                  <a:pt x="86484" y="26737"/>
                </a:lnTo>
                <a:lnTo>
                  <a:pt x="85981" y="27910"/>
                </a:lnTo>
                <a:lnTo>
                  <a:pt x="85477" y="29084"/>
                </a:lnTo>
                <a:lnTo>
                  <a:pt x="85022" y="30258"/>
                </a:lnTo>
                <a:lnTo>
                  <a:pt x="84112" y="32630"/>
                </a:lnTo>
                <a:lnTo>
                  <a:pt x="83273" y="35026"/>
                </a:lnTo>
                <a:lnTo>
                  <a:pt x="82435" y="37421"/>
                </a:lnTo>
                <a:lnTo>
                  <a:pt x="81620" y="39865"/>
                </a:lnTo>
                <a:lnTo>
                  <a:pt x="80806" y="42332"/>
                </a:lnTo>
                <a:lnTo>
                  <a:pt x="79943" y="44776"/>
                </a:lnTo>
                <a:lnTo>
                  <a:pt x="79081" y="47244"/>
                </a:lnTo>
                <a:lnTo>
                  <a:pt x="78626" y="48465"/>
                </a:lnTo>
                <a:lnTo>
                  <a:pt x="78171" y="49687"/>
                </a:lnTo>
                <a:lnTo>
                  <a:pt x="77692" y="50909"/>
                </a:lnTo>
                <a:lnTo>
                  <a:pt x="77188" y="52107"/>
                </a:lnTo>
                <a:lnTo>
                  <a:pt x="76685" y="53305"/>
                </a:lnTo>
                <a:lnTo>
                  <a:pt x="76134" y="54479"/>
                </a:lnTo>
                <a:lnTo>
                  <a:pt x="75583" y="55652"/>
                </a:lnTo>
                <a:lnTo>
                  <a:pt x="75008" y="56802"/>
                </a:lnTo>
                <a:lnTo>
                  <a:pt x="74409" y="57928"/>
                </a:lnTo>
                <a:lnTo>
                  <a:pt x="73787" y="59054"/>
                </a:lnTo>
                <a:lnTo>
                  <a:pt x="73116" y="60156"/>
                </a:lnTo>
                <a:lnTo>
                  <a:pt x="72445" y="61234"/>
                </a:lnTo>
                <a:lnTo>
                  <a:pt x="71726" y="62288"/>
                </a:lnTo>
                <a:lnTo>
                  <a:pt x="70984" y="63319"/>
                </a:lnTo>
                <a:lnTo>
                  <a:pt x="70193" y="64325"/>
                </a:lnTo>
                <a:lnTo>
                  <a:pt x="69379" y="65307"/>
                </a:lnTo>
                <a:lnTo>
                  <a:pt x="68516" y="66265"/>
                </a:lnTo>
                <a:lnTo>
                  <a:pt x="67606" y="67200"/>
                </a:lnTo>
                <a:lnTo>
                  <a:pt x="66671" y="68086"/>
                </a:lnTo>
                <a:lnTo>
                  <a:pt x="65689" y="68948"/>
                </a:lnTo>
                <a:lnTo>
                  <a:pt x="64659" y="69763"/>
                </a:lnTo>
                <a:lnTo>
                  <a:pt x="64132" y="70170"/>
                </a:lnTo>
                <a:lnTo>
                  <a:pt x="63605" y="70554"/>
                </a:lnTo>
                <a:lnTo>
                  <a:pt x="62982" y="70985"/>
                </a:lnTo>
                <a:lnTo>
                  <a:pt x="62335" y="71392"/>
                </a:lnTo>
                <a:lnTo>
                  <a:pt x="61712" y="71799"/>
                </a:lnTo>
                <a:lnTo>
                  <a:pt x="61042" y="72183"/>
                </a:lnTo>
                <a:lnTo>
                  <a:pt x="60395" y="72566"/>
                </a:lnTo>
                <a:lnTo>
                  <a:pt x="59748" y="72925"/>
                </a:lnTo>
                <a:lnTo>
                  <a:pt x="58406" y="73620"/>
                </a:lnTo>
                <a:lnTo>
                  <a:pt x="57041" y="74243"/>
                </a:lnTo>
                <a:lnTo>
                  <a:pt x="55651" y="74842"/>
                </a:lnTo>
                <a:lnTo>
                  <a:pt x="54238" y="75393"/>
                </a:lnTo>
                <a:lnTo>
                  <a:pt x="52825" y="75920"/>
                </a:lnTo>
                <a:lnTo>
                  <a:pt x="51387" y="76399"/>
                </a:lnTo>
                <a:lnTo>
                  <a:pt x="49950" y="76854"/>
                </a:lnTo>
                <a:lnTo>
                  <a:pt x="48488" y="77285"/>
                </a:lnTo>
                <a:lnTo>
                  <a:pt x="47027" y="77669"/>
                </a:lnTo>
                <a:lnTo>
                  <a:pt x="45566" y="78052"/>
                </a:lnTo>
                <a:lnTo>
                  <a:pt x="44080" y="78387"/>
                </a:lnTo>
                <a:lnTo>
                  <a:pt x="41158" y="79058"/>
                </a:lnTo>
                <a:lnTo>
                  <a:pt x="38115" y="79705"/>
                </a:lnTo>
                <a:lnTo>
                  <a:pt x="35073" y="80352"/>
                </a:lnTo>
                <a:lnTo>
                  <a:pt x="33563" y="80687"/>
                </a:lnTo>
                <a:lnTo>
                  <a:pt x="32054" y="81047"/>
                </a:lnTo>
                <a:lnTo>
                  <a:pt x="30545" y="81430"/>
                </a:lnTo>
                <a:lnTo>
                  <a:pt x="29059" y="81837"/>
                </a:lnTo>
                <a:lnTo>
                  <a:pt x="27574" y="82292"/>
                </a:lnTo>
                <a:lnTo>
                  <a:pt x="26113" y="82771"/>
                </a:lnTo>
                <a:lnTo>
                  <a:pt x="24651" y="83299"/>
                </a:lnTo>
                <a:lnTo>
                  <a:pt x="23214" y="83873"/>
                </a:lnTo>
                <a:lnTo>
                  <a:pt x="22519" y="84185"/>
                </a:lnTo>
                <a:lnTo>
                  <a:pt x="21801" y="84520"/>
                </a:lnTo>
                <a:lnTo>
                  <a:pt x="21106" y="84856"/>
                </a:lnTo>
                <a:lnTo>
                  <a:pt x="20411" y="85191"/>
                </a:lnTo>
                <a:lnTo>
                  <a:pt x="19740" y="85574"/>
                </a:lnTo>
                <a:lnTo>
                  <a:pt x="19046" y="85958"/>
                </a:lnTo>
                <a:lnTo>
                  <a:pt x="18375" y="86365"/>
                </a:lnTo>
                <a:lnTo>
                  <a:pt x="17728" y="86772"/>
                </a:lnTo>
                <a:lnTo>
                  <a:pt x="16674" y="87491"/>
                </a:lnTo>
                <a:lnTo>
                  <a:pt x="15644" y="88234"/>
                </a:lnTo>
                <a:lnTo>
                  <a:pt x="14662" y="89000"/>
                </a:lnTo>
                <a:lnTo>
                  <a:pt x="13679" y="89815"/>
                </a:lnTo>
                <a:lnTo>
                  <a:pt x="12745" y="90677"/>
                </a:lnTo>
                <a:lnTo>
                  <a:pt x="11835" y="91540"/>
                </a:lnTo>
                <a:lnTo>
                  <a:pt x="10948" y="92450"/>
                </a:lnTo>
                <a:lnTo>
                  <a:pt x="10086" y="93384"/>
                </a:lnTo>
                <a:lnTo>
                  <a:pt x="9247" y="94343"/>
                </a:lnTo>
                <a:lnTo>
                  <a:pt x="8457" y="95349"/>
                </a:lnTo>
                <a:lnTo>
                  <a:pt x="7690" y="96355"/>
                </a:lnTo>
                <a:lnTo>
                  <a:pt x="6971" y="97385"/>
                </a:lnTo>
                <a:lnTo>
                  <a:pt x="6277" y="98439"/>
                </a:lnTo>
                <a:lnTo>
                  <a:pt x="5606" y="99541"/>
                </a:lnTo>
                <a:lnTo>
                  <a:pt x="4983" y="100643"/>
                </a:lnTo>
                <a:lnTo>
                  <a:pt x="4384" y="101745"/>
                </a:lnTo>
                <a:lnTo>
                  <a:pt x="3809" y="102895"/>
                </a:lnTo>
                <a:lnTo>
                  <a:pt x="3282" y="104045"/>
                </a:lnTo>
                <a:lnTo>
                  <a:pt x="2803" y="105219"/>
                </a:lnTo>
                <a:lnTo>
                  <a:pt x="2348" y="106417"/>
                </a:lnTo>
                <a:lnTo>
                  <a:pt x="1940" y="107615"/>
                </a:lnTo>
                <a:lnTo>
                  <a:pt x="1557" y="108813"/>
                </a:lnTo>
                <a:lnTo>
                  <a:pt x="1222" y="110034"/>
                </a:lnTo>
                <a:lnTo>
                  <a:pt x="934" y="111280"/>
                </a:lnTo>
                <a:lnTo>
                  <a:pt x="671" y="112502"/>
                </a:lnTo>
                <a:lnTo>
                  <a:pt x="455" y="113772"/>
                </a:lnTo>
                <a:lnTo>
                  <a:pt x="287" y="115017"/>
                </a:lnTo>
                <a:lnTo>
                  <a:pt x="144" y="116263"/>
                </a:lnTo>
                <a:lnTo>
                  <a:pt x="48" y="117533"/>
                </a:lnTo>
                <a:lnTo>
                  <a:pt x="24" y="118802"/>
                </a:lnTo>
                <a:lnTo>
                  <a:pt x="0" y="120072"/>
                </a:lnTo>
                <a:lnTo>
                  <a:pt x="48" y="121342"/>
                </a:lnTo>
                <a:lnTo>
                  <a:pt x="144" y="122564"/>
                </a:lnTo>
                <a:lnTo>
                  <a:pt x="264" y="123786"/>
                </a:lnTo>
                <a:lnTo>
                  <a:pt x="455" y="124983"/>
                </a:lnTo>
                <a:lnTo>
                  <a:pt x="671" y="126181"/>
                </a:lnTo>
                <a:lnTo>
                  <a:pt x="695" y="126229"/>
                </a:lnTo>
                <a:lnTo>
                  <a:pt x="719" y="126253"/>
                </a:lnTo>
                <a:lnTo>
                  <a:pt x="767" y="126277"/>
                </a:lnTo>
                <a:lnTo>
                  <a:pt x="815" y="126277"/>
                </a:lnTo>
                <a:lnTo>
                  <a:pt x="862" y="126253"/>
                </a:lnTo>
                <a:lnTo>
                  <a:pt x="910" y="126229"/>
                </a:lnTo>
                <a:lnTo>
                  <a:pt x="934" y="126181"/>
                </a:lnTo>
                <a:lnTo>
                  <a:pt x="934" y="126133"/>
                </a:lnTo>
                <a:lnTo>
                  <a:pt x="719" y="124864"/>
                </a:lnTo>
                <a:lnTo>
                  <a:pt x="575" y="123570"/>
                </a:lnTo>
                <a:lnTo>
                  <a:pt x="455" y="122300"/>
                </a:lnTo>
                <a:lnTo>
                  <a:pt x="407" y="121007"/>
                </a:lnTo>
                <a:lnTo>
                  <a:pt x="383" y="119713"/>
                </a:lnTo>
                <a:lnTo>
                  <a:pt x="407" y="118443"/>
                </a:lnTo>
                <a:lnTo>
                  <a:pt x="479" y="117149"/>
                </a:lnTo>
                <a:lnTo>
                  <a:pt x="599" y="115880"/>
                </a:lnTo>
                <a:lnTo>
                  <a:pt x="767" y="114586"/>
                </a:lnTo>
                <a:lnTo>
                  <a:pt x="958" y="113316"/>
                </a:lnTo>
                <a:lnTo>
                  <a:pt x="1198" y="112071"/>
                </a:lnTo>
                <a:lnTo>
                  <a:pt x="1485" y="110801"/>
                </a:lnTo>
                <a:lnTo>
                  <a:pt x="1821" y="109555"/>
                </a:lnTo>
                <a:lnTo>
                  <a:pt x="2180" y="108333"/>
                </a:lnTo>
                <a:lnTo>
                  <a:pt x="2587" y="107112"/>
                </a:lnTo>
                <a:lnTo>
                  <a:pt x="3019" y="105890"/>
                </a:lnTo>
                <a:lnTo>
                  <a:pt x="3498" y="104692"/>
                </a:lnTo>
                <a:lnTo>
                  <a:pt x="4025" y="103518"/>
                </a:lnTo>
                <a:lnTo>
                  <a:pt x="4576" y="102368"/>
                </a:lnTo>
                <a:lnTo>
                  <a:pt x="5175" y="101218"/>
                </a:lnTo>
                <a:lnTo>
                  <a:pt x="5798" y="100092"/>
                </a:lnTo>
                <a:lnTo>
                  <a:pt x="6468" y="98990"/>
                </a:lnTo>
                <a:lnTo>
                  <a:pt x="7163" y="97912"/>
                </a:lnTo>
                <a:lnTo>
                  <a:pt x="7906" y="96834"/>
                </a:lnTo>
                <a:lnTo>
                  <a:pt x="8672" y="95804"/>
                </a:lnTo>
                <a:lnTo>
                  <a:pt x="9487" y="94798"/>
                </a:lnTo>
                <a:lnTo>
                  <a:pt x="10301" y="93816"/>
                </a:lnTo>
                <a:lnTo>
                  <a:pt x="11164" y="92857"/>
                </a:lnTo>
                <a:lnTo>
                  <a:pt x="12074" y="91947"/>
                </a:lnTo>
                <a:lnTo>
                  <a:pt x="13008" y="91037"/>
                </a:lnTo>
                <a:lnTo>
                  <a:pt x="13967" y="90174"/>
                </a:lnTo>
                <a:lnTo>
                  <a:pt x="14949" y="89360"/>
                </a:lnTo>
                <a:lnTo>
                  <a:pt x="16003" y="88545"/>
                </a:lnTo>
                <a:lnTo>
                  <a:pt x="17081" y="87754"/>
                </a:lnTo>
                <a:lnTo>
                  <a:pt x="18183" y="87012"/>
                </a:lnTo>
                <a:lnTo>
                  <a:pt x="19309" y="86317"/>
                </a:lnTo>
                <a:lnTo>
                  <a:pt x="20459" y="85670"/>
                </a:lnTo>
                <a:lnTo>
                  <a:pt x="21657" y="85071"/>
                </a:lnTo>
                <a:lnTo>
                  <a:pt x="22855" y="84496"/>
                </a:lnTo>
                <a:lnTo>
                  <a:pt x="24076" y="83969"/>
                </a:lnTo>
                <a:lnTo>
                  <a:pt x="24843" y="83682"/>
                </a:lnTo>
                <a:lnTo>
                  <a:pt x="25610" y="83394"/>
                </a:lnTo>
                <a:lnTo>
                  <a:pt x="27167" y="82867"/>
                </a:lnTo>
                <a:lnTo>
                  <a:pt x="28748" y="82388"/>
                </a:lnTo>
                <a:lnTo>
                  <a:pt x="30329" y="81957"/>
                </a:lnTo>
                <a:lnTo>
                  <a:pt x="31910" y="81550"/>
                </a:lnTo>
                <a:lnTo>
                  <a:pt x="33515" y="81166"/>
                </a:lnTo>
                <a:lnTo>
                  <a:pt x="35121" y="80831"/>
                </a:lnTo>
                <a:lnTo>
                  <a:pt x="36726" y="80496"/>
                </a:lnTo>
                <a:lnTo>
                  <a:pt x="39648" y="79873"/>
                </a:lnTo>
                <a:lnTo>
                  <a:pt x="42571" y="79250"/>
                </a:lnTo>
                <a:lnTo>
                  <a:pt x="44032" y="78938"/>
                </a:lnTo>
                <a:lnTo>
                  <a:pt x="45494" y="78603"/>
                </a:lnTo>
                <a:lnTo>
                  <a:pt x="46931" y="78244"/>
                </a:lnTo>
                <a:lnTo>
                  <a:pt x="48369" y="77860"/>
                </a:lnTo>
                <a:lnTo>
                  <a:pt x="49806" y="77453"/>
                </a:lnTo>
                <a:lnTo>
                  <a:pt x="51243" y="77022"/>
                </a:lnTo>
                <a:lnTo>
                  <a:pt x="52657" y="76567"/>
                </a:lnTo>
                <a:lnTo>
                  <a:pt x="54070" y="76064"/>
                </a:lnTo>
                <a:lnTo>
                  <a:pt x="55460" y="75537"/>
                </a:lnTo>
                <a:lnTo>
                  <a:pt x="56825" y="74962"/>
                </a:lnTo>
                <a:lnTo>
                  <a:pt x="58191" y="74339"/>
                </a:lnTo>
                <a:lnTo>
                  <a:pt x="59556" y="73668"/>
                </a:lnTo>
                <a:lnTo>
                  <a:pt x="60706" y="73045"/>
                </a:lnTo>
                <a:lnTo>
                  <a:pt x="61832" y="72398"/>
                </a:lnTo>
                <a:lnTo>
                  <a:pt x="62934" y="71703"/>
                </a:lnTo>
                <a:lnTo>
                  <a:pt x="63988" y="70961"/>
                </a:lnTo>
                <a:lnTo>
                  <a:pt x="65018" y="70194"/>
                </a:lnTo>
                <a:lnTo>
                  <a:pt x="66025" y="69380"/>
                </a:lnTo>
                <a:lnTo>
                  <a:pt x="66983" y="68541"/>
                </a:lnTo>
                <a:lnTo>
                  <a:pt x="67917" y="67655"/>
                </a:lnTo>
                <a:lnTo>
                  <a:pt x="68828" y="66744"/>
                </a:lnTo>
                <a:lnTo>
                  <a:pt x="69714" y="65810"/>
                </a:lnTo>
                <a:lnTo>
                  <a:pt x="70552" y="64828"/>
                </a:lnTo>
                <a:lnTo>
                  <a:pt x="71343" y="63822"/>
                </a:lnTo>
                <a:lnTo>
                  <a:pt x="72134" y="62792"/>
                </a:lnTo>
                <a:lnTo>
                  <a:pt x="72852" y="61713"/>
                </a:lnTo>
                <a:lnTo>
                  <a:pt x="73571" y="60611"/>
                </a:lnTo>
                <a:lnTo>
                  <a:pt x="74242" y="59485"/>
                </a:lnTo>
                <a:lnTo>
                  <a:pt x="74865" y="58407"/>
                </a:lnTo>
                <a:lnTo>
                  <a:pt x="75440" y="57305"/>
                </a:lnTo>
                <a:lnTo>
                  <a:pt x="75991" y="56203"/>
                </a:lnTo>
                <a:lnTo>
                  <a:pt x="76518" y="55077"/>
                </a:lnTo>
                <a:lnTo>
                  <a:pt x="77045" y="53928"/>
                </a:lnTo>
                <a:lnTo>
                  <a:pt x="77524" y="52802"/>
                </a:lnTo>
                <a:lnTo>
                  <a:pt x="78003" y="51652"/>
                </a:lnTo>
                <a:lnTo>
                  <a:pt x="78458" y="50478"/>
                </a:lnTo>
                <a:lnTo>
                  <a:pt x="78913" y="49328"/>
                </a:lnTo>
                <a:lnTo>
                  <a:pt x="79345" y="48154"/>
                </a:lnTo>
                <a:lnTo>
                  <a:pt x="80159" y="45806"/>
                </a:lnTo>
                <a:lnTo>
                  <a:pt x="80974" y="43434"/>
                </a:lnTo>
                <a:lnTo>
                  <a:pt x="81740" y="41087"/>
                </a:lnTo>
                <a:lnTo>
                  <a:pt x="83321" y="36271"/>
                </a:lnTo>
                <a:lnTo>
                  <a:pt x="84160" y="33876"/>
                </a:lnTo>
                <a:lnTo>
                  <a:pt x="85022" y="31504"/>
                </a:lnTo>
                <a:lnTo>
                  <a:pt x="85454" y="30306"/>
                </a:lnTo>
                <a:lnTo>
                  <a:pt x="85933" y="29132"/>
                </a:lnTo>
                <a:lnTo>
                  <a:pt x="86412" y="27958"/>
                </a:lnTo>
                <a:lnTo>
                  <a:pt x="86891" y="26808"/>
                </a:lnTo>
                <a:lnTo>
                  <a:pt x="87418" y="25659"/>
                </a:lnTo>
                <a:lnTo>
                  <a:pt x="87945" y="24509"/>
                </a:lnTo>
                <a:lnTo>
                  <a:pt x="88520" y="23359"/>
                </a:lnTo>
                <a:lnTo>
                  <a:pt x="89095" y="22257"/>
                </a:lnTo>
                <a:lnTo>
                  <a:pt x="89790" y="21035"/>
                </a:lnTo>
                <a:lnTo>
                  <a:pt x="90484" y="19861"/>
                </a:lnTo>
                <a:lnTo>
                  <a:pt x="91227" y="18711"/>
                </a:lnTo>
                <a:lnTo>
                  <a:pt x="91994" y="17585"/>
                </a:lnTo>
                <a:lnTo>
                  <a:pt x="92808" y="16483"/>
                </a:lnTo>
                <a:lnTo>
                  <a:pt x="93671" y="15429"/>
                </a:lnTo>
                <a:lnTo>
                  <a:pt x="94533" y="14399"/>
                </a:lnTo>
                <a:lnTo>
                  <a:pt x="95443" y="13393"/>
                </a:lnTo>
                <a:lnTo>
                  <a:pt x="96402" y="12410"/>
                </a:lnTo>
                <a:lnTo>
                  <a:pt x="97384" y="11476"/>
                </a:lnTo>
                <a:lnTo>
                  <a:pt x="98390" y="10566"/>
                </a:lnTo>
                <a:lnTo>
                  <a:pt x="99444" y="9703"/>
                </a:lnTo>
                <a:lnTo>
                  <a:pt x="100522" y="8865"/>
                </a:lnTo>
                <a:lnTo>
                  <a:pt x="101624" y="8074"/>
                </a:lnTo>
                <a:lnTo>
                  <a:pt x="102774" y="7308"/>
                </a:lnTo>
                <a:lnTo>
                  <a:pt x="103948" y="6589"/>
                </a:lnTo>
                <a:lnTo>
                  <a:pt x="105218" y="5870"/>
                </a:lnTo>
                <a:lnTo>
                  <a:pt x="106511" y="5175"/>
                </a:lnTo>
                <a:lnTo>
                  <a:pt x="107829" y="4553"/>
                </a:lnTo>
                <a:lnTo>
                  <a:pt x="109171" y="3954"/>
                </a:lnTo>
                <a:lnTo>
                  <a:pt x="110536" y="3427"/>
                </a:lnTo>
                <a:lnTo>
                  <a:pt x="111902" y="2924"/>
                </a:lnTo>
                <a:lnTo>
                  <a:pt x="113291" y="2468"/>
                </a:lnTo>
                <a:lnTo>
                  <a:pt x="114681" y="2061"/>
                </a:lnTo>
                <a:lnTo>
                  <a:pt x="116094" y="1702"/>
                </a:lnTo>
                <a:lnTo>
                  <a:pt x="117532" y="1366"/>
                </a:lnTo>
                <a:lnTo>
                  <a:pt x="118945" y="1103"/>
                </a:lnTo>
                <a:lnTo>
                  <a:pt x="120406" y="863"/>
                </a:lnTo>
                <a:lnTo>
                  <a:pt x="121844" y="672"/>
                </a:lnTo>
                <a:lnTo>
                  <a:pt x="123305" y="552"/>
                </a:lnTo>
                <a:lnTo>
                  <a:pt x="124743" y="456"/>
                </a:lnTo>
                <a:lnTo>
                  <a:pt x="126204" y="384"/>
                </a:lnTo>
                <a:lnTo>
                  <a:pt x="127833" y="384"/>
                </a:lnTo>
                <a:lnTo>
                  <a:pt x="129438" y="432"/>
                </a:lnTo>
                <a:lnTo>
                  <a:pt x="131067" y="528"/>
                </a:lnTo>
                <a:lnTo>
                  <a:pt x="132672" y="672"/>
                </a:lnTo>
                <a:lnTo>
                  <a:pt x="134253" y="863"/>
                </a:lnTo>
                <a:lnTo>
                  <a:pt x="135858" y="1103"/>
                </a:lnTo>
                <a:lnTo>
                  <a:pt x="137440" y="1390"/>
                </a:lnTo>
                <a:lnTo>
                  <a:pt x="139021" y="1726"/>
                </a:lnTo>
                <a:lnTo>
                  <a:pt x="140602" y="2085"/>
                </a:lnTo>
                <a:lnTo>
                  <a:pt x="142159" y="2516"/>
                </a:lnTo>
                <a:lnTo>
                  <a:pt x="143716" y="2971"/>
                </a:lnTo>
                <a:lnTo>
                  <a:pt x="145249" y="3451"/>
                </a:lnTo>
                <a:lnTo>
                  <a:pt x="146759" y="4002"/>
                </a:lnTo>
                <a:lnTo>
                  <a:pt x="148292" y="4553"/>
                </a:lnTo>
                <a:lnTo>
                  <a:pt x="149777" y="5175"/>
                </a:lnTo>
                <a:lnTo>
                  <a:pt x="151263" y="5798"/>
                </a:lnTo>
                <a:lnTo>
                  <a:pt x="152676" y="6469"/>
                </a:lnTo>
                <a:lnTo>
                  <a:pt x="154089" y="7140"/>
                </a:lnTo>
                <a:lnTo>
                  <a:pt x="155503" y="7835"/>
                </a:lnTo>
                <a:lnTo>
                  <a:pt x="156868" y="8553"/>
                </a:lnTo>
                <a:lnTo>
                  <a:pt x="156940" y="8577"/>
                </a:lnTo>
                <a:lnTo>
                  <a:pt x="157012" y="8577"/>
                </a:lnTo>
                <a:lnTo>
                  <a:pt x="157060" y="8529"/>
                </a:lnTo>
                <a:lnTo>
                  <a:pt x="157084" y="8481"/>
                </a:lnTo>
                <a:lnTo>
                  <a:pt x="157108" y="8434"/>
                </a:lnTo>
                <a:lnTo>
                  <a:pt x="157108" y="8362"/>
                </a:lnTo>
                <a:lnTo>
                  <a:pt x="157084" y="8314"/>
                </a:lnTo>
                <a:lnTo>
                  <a:pt x="157036" y="8266"/>
                </a:lnTo>
                <a:lnTo>
                  <a:pt x="155695" y="7499"/>
                </a:lnTo>
                <a:lnTo>
                  <a:pt x="154329" y="6781"/>
                </a:lnTo>
                <a:lnTo>
                  <a:pt x="152940" y="6086"/>
                </a:lnTo>
                <a:lnTo>
                  <a:pt x="151550" y="5439"/>
                </a:lnTo>
                <a:lnTo>
                  <a:pt x="150137" y="4816"/>
                </a:lnTo>
                <a:lnTo>
                  <a:pt x="148699" y="4217"/>
                </a:lnTo>
                <a:lnTo>
                  <a:pt x="147238" y="3666"/>
                </a:lnTo>
                <a:lnTo>
                  <a:pt x="145776" y="3163"/>
                </a:lnTo>
                <a:lnTo>
                  <a:pt x="144315" y="2660"/>
                </a:lnTo>
                <a:lnTo>
                  <a:pt x="142830" y="2229"/>
                </a:lnTo>
                <a:lnTo>
                  <a:pt x="141345" y="1822"/>
                </a:lnTo>
                <a:lnTo>
                  <a:pt x="139835" y="1462"/>
                </a:lnTo>
                <a:lnTo>
                  <a:pt x="138326" y="1127"/>
                </a:lnTo>
                <a:lnTo>
                  <a:pt x="136817" y="839"/>
                </a:lnTo>
                <a:lnTo>
                  <a:pt x="135283" y="600"/>
                </a:lnTo>
                <a:lnTo>
                  <a:pt x="133750" y="384"/>
                </a:lnTo>
                <a:lnTo>
                  <a:pt x="132217" y="216"/>
                </a:lnTo>
                <a:lnTo>
                  <a:pt x="130684" y="97"/>
                </a:lnTo>
                <a:lnTo>
                  <a:pt x="129151" y="25"/>
                </a:lnTo>
                <a:lnTo>
                  <a:pt x="12761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2"/>
          <p:cNvSpPr/>
          <p:nvPr/>
        </p:nvSpPr>
        <p:spPr>
          <a:xfrm rot="-2058377">
            <a:off x="7772713" y="2180721"/>
            <a:ext cx="2917116" cy="2344659"/>
          </a:xfrm>
          <a:custGeom>
            <a:rect b="b" l="l" r="r" t="t"/>
            <a:pathLst>
              <a:path extrusionOk="0" h="126277" w="157108">
                <a:moveTo>
                  <a:pt x="127617" y="1"/>
                </a:moveTo>
                <a:lnTo>
                  <a:pt x="126084" y="25"/>
                </a:lnTo>
                <a:lnTo>
                  <a:pt x="124551" y="73"/>
                </a:lnTo>
                <a:lnTo>
                  <a:pt x="123018" y="192"/>
                </a:lnTo>
                <a:lnTo>
                  <a:pt x="121484" y="336"/>
                </a:lnTo>
                <a:lnTo>
                  <a:pt x="119975" y="552"/>
                </a:lnTo>
                <a:lnTo>
                  <a:pt x="118442" y="791"/>
                </a:lnTo>
                <a:lnTo>
                  <a:pt x="116933" y="1103"/>
                </a:lnTo>
                <a:lnTo>
                  <a:pt x="115423" y="1462"/>
                </a:lnTo>
                <a:lnTo>
                  <a:pt x="113938" y="1869"/>
                </a:lnTo>
                <a:lnTo>
                  <a:pt x="112453" y="2325"/>
                </a:lnTo>
                <a:lnTo>
                  <a:pt x="110991" y="2852"/>
                </a:lnTo>
                <a:lnTo>
                  <a:pt x="109530" y="3403"/>
                </a:lnTo>
                <a:lnTo>
                  <a:pt x="108236" y="3954"/>
                </a:lnTo>
                <a:lnTo>
                  <a:pt x="106991" y="4553"/>
                </a:lnTo>
                <a:lnTo>
                  <a:pt x="105745" y="5175"/>
                </a:lnTo>
                <a:lnTo>
                  <a:pt x="104523" y="5846"/>
                </a:lnTo>
                <a:lnTo>
                  <a:pt x="103325" y="6541"/>
                </a:lnTo>
                <a:lnTo>
                  <a:pt x="102127" y="7284"/>
                </a:lnTo>
                <a:lnTo>
                  <a:pt x="100977" y="8074"/>
                </a:lnTo>
                <a:lnTo>
                  <a:pt x="99875" y="8889"/>
                </a:lnTo>
                <a:lnTo>
                  <a:pt x="98773" y="9751"/>
                </a:lnTo>
                <a:lnTo>
                  <a:pt x="97719" y="10662"/>
                </a:lnTo>
                <a:lnTo>
                  <a:pt x="96689" y="11596"/>
                </a:lnTo>
                <a:lnTo>
                  <a:pt x="95683" y="12554"/>
                </a:lnTo>
                <a:lnTo>
                  <a:pt x="94725" y="13560"/>
                </a:lnTo>
                <a:lnTo>
                  <a:pt x="93790" y="14614"/>
                </a:lnTo>
                <a:lnTo>
                  <a:pt x="92904" y="15692"/>
                </a:lnTo>
                <a:lnTo>
                  <a:pt x="92066" y="16794"/>
                </a:lnTo>
                <a:lnTo>
                  <a:pt x="91323" y="17825"/>
                </a:lnTo>
                <a:lnTo>
                  <a:pt x="90628" y="18903"/>
                </a:lnTo>
                <a:lnTo>
                  <a:pt x="89957" y="19981"/>
                </a:lnTo>
                <a:lnTo>
                  <a:pt x="89311" y="21059"/>
                </a:lnTo>
                <a:lnTo>
                  <a:pt x="88688" y="22161"/>
                </a:lnTo>
                <a:lnTo>
                  <a:pt x="88113" y="23287"/>
                </a:lnTo>
                <a:lnTo>
                  <a:pt x="87538" y="24437"/>
                </a:lnTo>
                <a:lnTo>
                  <a:pt x="87011" y="25587"/>
                </a:lnTo>
                <a:lnTo>
                  <a:pt x="86484" y="26737"/>
                </a:lnTo>
                <a:lnTo>
                  <a:pt x="85981" y="27910"/>
                </a:lnTo>
                <a:lnTo>
                  <a:pt x="85477" y="29084"/>
                </a:lnTo>
                <a:lnTo>
                  <a:pt x="85022" y="30258"/>
                </a:lnTo>
                <a:lnTo>
                  <a:pt x="84112" y="32630"/>
                </a:lnTo>
                <a:lnTo>
                  <a:pt x="83273" y="35026"/>
                </a:lnTo>
                <a:lnTo>
                  <a:pt x="82435" y="37421"/>
                </a:lnTo>
                <a:lnTo>
                  <a:pt x="81620" y="39865"/>
                </a:lnTo>
                <a:lnTo>
                  <a:pt x="80806" y="42332"/>
                </a:lnTo>
                <a:lnTo>
                  <a:pt x="79943" y="44776"/>
                </a:lnTo>
                <a:lnTo>
                  <a:pt x="79081" y="47244"/>
                </a:lnTo>
                <a:lnTo>
                  <a:pt x="78626" y="48465"/>
                </a:lnTo>
                <a:lnTo>
                  <a:pt x="78171" y="49687"/>
                </a:lnTo>
                <a:lnTo>
                  <a:pt x="77692" y="50909"/>
                </a:lnTo>
                <a:lnTo>
                  <a:pt x="77188" y="52107"/>
                </a:lnTo>
                <a:lnTo>
                  <a:pt x="76685" y="53305"/>
                </a:lnTo>
                <a:lnTo>
                  <a:pt x="76134" y="54479"/>
                </a:lnTo>
                <a:lnTo>
                  <a:pt x="75583" y="55652"/>
                </a:lnTo>
                <a:lnTo>
                  <a:pt x="75008" y="56802"/>
                </a:lnTo>
                <a:lnTo>
                  <a:pt x="74409" y="57928"/>
                </a:lnTo>
                <a:lnTo>
                  <a:pt x="73787" y="59054"/>
                </a:lnTo>
                <a:lnTo>
                  <a:pt x="73116" y="60156"/>
                </a:lnTo>
                <a:lnTo>
                  <a:pt x="72445" y="61234"/>
                </a:lnTo>
                <a:lnTo>
                  <a:pt x="71726" y="62288"/>
                </a:lnTo>
                <a:lnTo>
                  <a:pt x="70984" y="63319"/>
                </a:lnTo>
                <a:lnTo>
                  <a:pt x="70193" y="64325"/>
                </a:lnTo>
                <a:lnTo>
                  <a:pt x="69379" y="65307"/>
                </a:lnTo>
                <a:lnTo>
                  <a:pt x="68516" y="66265"/>
                </a:lnTo>
                <a:lnTo>
                  <a:pt x="67606" y="67200"/>
                </a:lnTo>
                <a:lnTo>
                  <a:pt x="66671" y="68086"/>
                </a:lnTo>
                <a:lnTo>
                  <a:pt x="65689" y="68948"/>
                </a:lnTo>
                <a:lnTo>
                  <a:pt x="64659" y="69763"/>
                </a:lnTo>
                <a:lnTo>
                  <a:pt x="64132" y="70170"/>
                </a:lnTo>
                <a:lnTo>
                  <a:pt x="63605" y="70554"/>
                </a:lnTo>
                <a:lnTo>
                  <a:pt x="62982" y="70985"/>
                </a:lnTo>
                <a:lnTo>
                  <a:pt x="62335" y="71392"/>
                </a:lnTo>
                <a:lnTo>
                  <a:pt x="61712" y="71799"/>
                </a:lnTo>
                <a:lnTo>
                  <a:pt x="61042" y="72183"/>
                </a:lnTo>
                <a:lnTo>
                  <a:pt x="60395" y="72566"/>
                </a:lnTo>
                <a:lnTo>
                  <a:pt x="59748" y="72925"/>
                </a:lnTo>
                <a:lnTo>
                  <a:pt x="58406" y="73620"/>
                </a:lnTo>
                <a:lnTo>
                  <a:pt x="57041" y="74243"/>
                </a:lnTo>
                <a:lnTo>
                  <a:pt x="55651" y="74842"/>
                </a:lnTo>
                <a:lnTo>
                  <a:pt x="54238" y="75393"/>
                </a:lnTo>
                <a:lnTo>
                  <a:pt x="52825" y="75920"/>
                </a:lnTo>
                <a:lnTo>
                  <a:pt x="51387" y="76399"/>
                </a:lnTo>
                <a:lnTo>
                  <a:pt x="49950" y="76854"/>
                </a:lnTo>
                <a:lnTo>
                  <a:pt x="48488" y="77285"/>
                </a:lnTo>
                <a:lnTo>
                  <a:pt x="47027" y="77669"/>
                </a:lnTo>
                <a:lnTo>
                  <a:pt x="45566" y="78052"/>
                </a:lnTo>
                <a:lnTo>
                  <a:pt x="44080" y="78387"/>
                </a:lnTo>
                <a:lnTo>
                  <a:pt x="41158" y="79058"/>
                </a:lnTo>
                <a:lnTo>
                  <a:pt x="38115" y="79705"/>
                </a:lnTo>
                <a:lnTo>
                  <a:pt x="35073" y="80352"/>
                </a:lnTo>
                <a:lnTo>
                  <a:pt x="33563" y="80687"/>
                </a:lnTo>
                <a:lnTo>
                  <a:pt x="32054" y="81047"/>
                </a:lnTo>
                <a:lnTo>
                  <a:pt x="30545" y="81430"/>
                </a:lnTo>
                <a:lnTo>
                  <a:pt x="29059" y="81837"/>
                </a:lnTo>
                <a:lnTo>
                  <a:pt x="27574" y="82292"/>
                </a:lnTo>
                <a:lnTo>
                  <a:pt x="26113" y="82771"/>
                </a:lnTo>
                <a:lnTo>
                  <a:pt x="24651" y="83299"/>
                </a:lnTo>
                <a:lnTo>
                  <a:pt x="23214" y="83873"/>
                </a:lnTo>
                <a:lnTo>
                  <a:pt x="22519" y="84185"/>
                </a:lnTo>
                <a:lnTo>
                  <a:pt x="21801" y="84520"/>
                </a:lnTo>
                <a:lnTo>
                  <a:pt x="21106" y="84856"/>
                </a:lnTo>
                <a:lnTo>
                  <a:pt x="20411" y="85191"/>
                </a:lnTo>
                <a:lnTo>
                  <a:pt x="19740" y="85574"/>
                </a:lnTo>
                <a:lnTo>
                  <a:pt x="19046" y="85958"/>
                </a:lnTo>
                <a:lnTo>
                  <a:pt x="18375" y="86365"/>
                </a:lnTo>
                <a:lnTo>
                  <a:pt x="17728" y="86772"/>
                </a:lnTo>
                <a:lnTo>
                  <a:pt x="16674" y="87491"/>
                </a:lnTo>
                <a:lnTo>
                  <a:pt x="15644" y="88234"/>
                </a:lnTo>
                <a:lnTo>
                  <a:pt x="14662" y="89000"/>
                </a:lnTo>
                <a:lnTo>
                  <a:pt x="13679" y="89815"/>
                </a:lnTo>
                <a:lnTo>
                  <a:pt x="12745" y="90677"/>
                </a:lnTo>
                <a:lnTo>
                  <a:pt x="11835" y="91540"/>
                </a:lnTo>
                <a:lnTo>
                  <a:pt x="10948" y="92450"/>
                </a:lnTo>
                <a:lnTo>
                  <a:pt x="10086" y="93384"/>
                </a:lnTo>
                <a:lnTo>
                  <a:pt x="9247" y="94343"/>
                </a:lnTo>
                <a:lnTo>
                  <a:pt x="8457" y="95349"/>
                </a:lnTo>
                <a:lnTo>
                  <a:pt x="7690" y="96355"/>
                </a:lnTo>
                <a:lnTo>
                  <a:pt x="6971" y="97385"/>
                </a:lnTo>
                <a:lnTo>
                  <a:pt x="6277" y="98439"/>
                </a:lnTo>
                <a:lnTo>
                  <a:pt x="5606" y="99541"/>
                </a:lnTo>
                <a:lnTo>
                  <a:pt x="4983" y="100643"/>
                </a:lnTo>
                <a:lnTo>
                  <a:pt x="4384" y="101745"/>
                </a:lnTo>
                <a:lnTo>
                  <a:pt x="3809" y="102895"/>
                </a:lnTo>
                <a:lnTo>
                  <a:pt x="3282" y="104045"/>
                </a:lnTo>
                <a:lnTo>
                  <a:pt x="2803" y="105219"/>
                </a:lnTo>
                <a:lnTo>
                  <a:pt x="2348" y="106417"/>
                </a:lnTo>
                <a:lnTo>
                  <a:pt x="1940" y="107615"/>
                </a:lnTo>
                <a:lnTo>
                  <a:pt x="1557" y="108813"/>
                </a:lnTo>
                <a:lnTo>
                  <a:pt x="1222" y="110034"/>
                </a:lnTo>
                <a:lnTo>
                  <a:pt x="934" y="111280"/>
                </a:lnTo>
                <a:lnTo>
                  <a:pt x="671" y="112502"/>
                </a:lnTo>
                <a:lnTo>
                  <a:pt x="455" y="113772"/>
                </a:lnTo>
                <a:lnTo>
                  <a:pt x="287" y="115017"/>
                </a:lnTo>
                <a:lnTo>
                  <a:pt x="144" y="116263"/>
                </a:lnTo>
                <a:lnTo>
                  <a:pt x="48" y="117533"/>
                </a:lnTo>
                <a:lnTo>
                  <a:pt x="24" y="118802"/>
                </a:lnTo>
                <a:lnTo>
                  <a:pt x="0" y="120072"/>
                </a:lnTo>
                <a:lnTo>
                  <a:pt x="48" y="121342"/>
                </a:lnTo>
                <a:lnTo>
                  <a:pt x="144" y="122564"/>
                </a:lnTo>
                <a:lnTo>
                  <a:pt x="264" y="123786"/>
                </a:lnTo>
                <a:lnTo>
                  <a:pt x="455" y="124983"/>
                </a:lnTo>
                <a:lnTo>
                  <a:pt x="671" y="126181"/>
                </a:lnTo>
                <a:lnTo>
                  <a:pt x="695" y="126229"/>
                </a:lnTo>
                <a:lnTo>
                  <a:pt x="719" y="126253"/>
                </a:lnTo>
                <a:lnTo>
                  <a:pt x="767" y="126277"/>
                </a:lnTo>
                <a:lnTo>
                  <a:pt x="815" y="126277"/>
                </a:lnTo>
                <a:lnTo>
                  <a:pt x="862" y="126253"/>
                </a:lnTo>
                <a:lnTo>
                  <a:pt x="910" y="126229"/>
                </a:lnTo>
                <a:lnTo>
                  <a:pt x="934" y="126181"/>
                </a:lnTo>
                <a:lnTo>
                  <a:pt x="934" y="126133"/>
                </a:lnTo>
                <a:lnTo>
                  <a:pt x="719" y="124864"/>
                </a:lnTo>
                <a:lnTo>
                  <a:pt x="575" y="123570"/>
                </a:lnTo>
                <a:lnTo>
                  <a:pt x="455" y="122300"/>
                </a:lnTo>
                <a:lnTo>
                  <a:pt x="407" y="121007"/>
                </a:lnTo>
                <a:lnTo>
                  <a:pt x="383" y="119713"/>
                </a:lnTo>
                <a:lnTo>
                  <a:pt x="407" y="118443"/>
                </a:lnTo>
                <a:lnTo>
                  <a:pt x="479" y="117149"/>
                </a:lnTo>
                <a:lnTo>
                  <a:pt x="599" y="115880"/>
                </a:lnTo>
                <a:lnTo>
                  <a:pt x="767" y="114586"/>
                </a:lnTo>
                <a:lnTo>
                  <a:pt x="958" y="113316"/>
                </a:lnTo>
                <a:lnTo>
                  <a:pt x="1198" y="112071"/>
                </a:lnTo>
                <a:lnTo>
                  <a:pt x="1485" y="110801"/>
                </a:lnTo>
                <a:lnTo>
                  <a:pt x="1821" y="109555"/>
                </a:lnTo>
                <a:lnTo>
                  <a:pt x="2180" y="108333"/>
                </a:lnTo>
                <a:lnTo>
                  <a:pt x="2587" y="107112"/>
                </a:lnTo>
                <a:lnTo>
                  <a:pt x="3019" y="105890"/>
                </a:lnTo>
                <a:lnTo>
                  <a:pt x="3498" y="104692"/>
                </a:lnTo>
                <a:lnTo>
                  <a:pt x="4025" y="103518"/>
                </a:lnTo>
                <a:lnTo>
                  <a:pt x="4576" y="102368"/>
                </a:lnTo>
                <a:lnTo>
                  <a:pt x="5175" y="101218"/>
                </a:lnTo>
                <a:lnTo>
                  <a:pt x="5798" y="100092"/>
                </a:lnTo>
                <a:lnTo>
                  <a:pt x="6468" y="98990"/>
                </a:lnTo>
                <a:lnTo>
                  <a:pt x="7163" y="97912"/>
                </a:lnTo>
                <a:lnTo>
                  <a:pt x="7906" y="96834"/>
                </a:lnTo>
                <a:lnTo>
                  <a:pt x="8672" y="95804"/>
                </a:lnTo>
                <a:lnTo>
                  <a:pt x="9487" y="94798"/>
                </a:lnTo>
                <a:lnTo>
                  <a:pt x="10301" y="93816"/>
                </a:lnTo>
                <a:lnTo>
                  <a:pt x="11164" y="92857"/>
                </a:lnTo>
                <a:lnTo>
                  <a:pt x="12074" y="91947"/>
                </a:lnTo>
                <a:lnTo>
                  <a:pt x="13008" y="91037"/>
                </a:lnTo>
                <a:lnTo>
                  <a:pt x="13967" y="90174"/>
                </a:lnTo>
                <a:lnTo>
                  <a:pt x="14949" y="89360"/>
                </a:lnTo>
                <a:lnTo>
                  <a:pt x="16003" y="88545"/>
                </a:lnTo>
                <a:lnTo>
                  <a:pt x="17081" y="87754"/>
                </a:lnTo>
                <a:lnTo>
                  <a:pt x="18183" y="87012"/>
                </a:lnTo>
                <a:lnTo>
                  <a:pt x="19309" y="86317"/>
                </a:lnTo>
                <a:lnTo>
                  <a:pt x="20459" y="85670"/>
                </a:lnTo>
                <a:lnTo>
                  <a:pt x="21657" y="85071"/>
                </a:lnTo>
                <a:lnTo>
                  <a:pt x="22855" y="84496"/>
                </a:lnTo>
                <a:lnTo>
                  <a:pt x="24076" y="83969"/>
                </a:lnTo>
                <a:lnTo>
                  <a:pt x="24843" y="83682"/>
                </a:lnTo>
                <a:lnTo>
                  <a:pt x="25610" y="83394"/>
                </a:lnTo>
                <a:lnTo>
                  <a:pt x="27167" y="82867"/>
                </a:lnTo>
                <a:lnTo>
                  <a:pt x="28748" y="82388"/>
                </a:lnTo>
                <a:lnTo>
                  <a:pt x="30329" y="81957"/>
                </a:lnTo>
                <a:lnTo>
                  <a:pt x="31910" y="81550"/>
                </a:lnTo>
                <a:lnTo>
                  <a:pt x="33515" y="81166"/>
                </a:lnTo>
                <a:lnTo>
                  <a:pt x="35121" y="80831"/>
                </a:lnTo>
                <a:lnTo>
                  <a:pt x="36726" y="80496"/>
                </a:lnTo>
                <a:lnTo>
                  <a:pt x="39648" y="79873"/>
                </a:lnTo>
                <a:lnTo>
                  <a:pt x="42571" y="79250"/>
                </a:lnTo>
                <a:lnTo>
                  <a:pt x="44032" y="78938"/>
                </a:lnTo>
                <a:lnTo>
                  <a:pt x="45494" y="78603"/>
                </a:lnTo>
                <a:lnTo>
                  <a:pt x="46931" y="78244"/>
                </a:lnTo>
                <a:lnTo>
                  <a:pt x="48369" y="77860"/>
                </a:lnTo>
                <a:lnTo>
                  <a:pt x="49806" y="77453"/>
                </a:lnTo>
                <a:lnTo>
                  <a:pt x="51243" y="77022"/>
                </a:lnTo>
                <a:lnTo>
                  <a:pt x="52657" y="76567"/>
                </a:lnTo>
                <a:lnTo>
                  <a:pt x="54070" y="76064"/>
                </a:lnTo>
                <a:lnTo>
                  <a:pt x="55460" y="75537"/>
                </a:lnTo>
                <a:lnTo>
                  <a:pt x="56825" y="74962"/>
                </a:lnTo>
                <a:lnTo>
                  <a:pt x="58191" y="74339"/>
                </a:lnTo>
                <a:lnTo>
                  <a:pt x="59556" y="73668"/>
                </a:lnTo>
                <a:lnTo>
                  <a:pt x="60706" y="73045"/>
                </a:lnTo>
                <a:lnTo>
                  <a:pt x="61832" y="72398"/>
                </a:lnTo>
                <a:lnTo>
                  <a:pt x="62934" y="71703"/>
                </a:lnTo>
                <a:lnTo>
                  <a:pt x="63988" y="70961"/>
                </a:lnTo>
                <a:lnTo>
                  <a:pt x="65018" y="70194"/>
                </a:lnTo>
                <a:lnTo>
                  <a:pt x="66025" y="69380"/>
                </a:lnTo>
                <a:lnTo>
                  <a:pt x="66983" y="68541"/>
                </a:lnTo>
                <a:lnTo>
                  <a:pt x="67917" y="67655"/>
                </a:lnTo>
                <a:lnTo>
                  <a:pt x="68828" y="66744"/>
                </a:lnTo>
                <a:lnTo>
                  <a:pt x="69714" y="65810"/>
                </a:lnTo>
                <a:lnTo>
                  <a:pt x="70552" y="64828"/>
                </a:lnTo>
                <a:lnTo>
                  <a:pt x="71343" y="63822"/>
                </a:lnTo>
                <a:lnTo>
                  <a:pt x="72134" y="62792"/>
                </a:lnTo>
                <a:lnTo>
                  <a:pt x="72852" y="61713"/>
                </a:lnTo>
                <a:lnTo>
                  <a:pt x="73571" y="60611"/>
                </a:lnTo>
                <a:lnTo>
                  <a:pt x="74242" y="59485"/>
                </a:lnTo>
                <a:lnTo>
                  <a:pt x="74865" y="58407"/>
                </a:lnTo>
                <a:lnTo>
                  <a:pt x="75440" y="57305"/>
                </a:lnTo>
                <a:lnTo>
                  <a:pt x="75991" y="56203"/>
                </a:lnTo>
                <a:lnTo>
                  <a:pt x="76518" y="55077"/>
                </a:lnTo>
                <a:lnTo>
                  <a:pt x="77045" y="53928"/>
                </a:lnTo>
                <a:lnTo>
                  <a:pt x="77524" y="52802"/>
                </a:lnTo>
                <a:lnTo>
                  <a:pt x="78003" y="51652"/>
                </a:lnTo>
                <a:lnTo>
                  <a:pt x="78458" y="50478"/>
                </a:lnTo>
                <a:lnTo>
                  <a:pt x="78913" y="49328"/>
                </a:lnTo>
                <a:lnTo>
                  <a:pt x="79345" y="48154"/>
                </a:lnTo>
                <a:lnTo>
                  <a:pt x="80159" y="45806"/>
                </a:lnTo>
                <a:lnTo>
                  <a:pt x="80974" y="43434"/>
                </a:lnTo>
                <a:lnTo>
                  <a:pt x="81740" y="41087"/>
                </a:lnTo>
                <a:lnTo>
                  <a:pt x="83321" y="36271"/>
                </a:lnTo>
                <a:lnTo>
                  <a:pt x="84160" y="33876"/>
                </a:lnTo>
                <a:lnTo>
                  <a:pt x="85022" y="31504"/>
                </a:lnTo>
                <a:lnTo>
                  <a:pt x="85454" y="30306"/>
                </a:lnTo>
                <a:lnTo>
                  <a:pt x="85933" y="29132"/>
                </a:lnTo>
                <a:lnTo>
                  <a:pt x="86412" y="27958"/>
                </a:lnTo>
                <a:lnTo>
                  <a:pt x="86891" y="26808"/>
                </a:lnTo>
                <a:lnTo>
                  <a:pt x="87418" y="25659"/>
                </a:lnTo>
                <a:lnTo>
                  <a:pt x="87945" y="24509"/>
                </a:lnTo>
                <a:lnTo>
                  <a:pt x="88520" y="23359"/>
                </a:lnTo>
                <a:lnTo>
                  <a:pt x="89095" y="22257"/>
                </a:lnTo>
                <a:lnTo>
                  <a:pt x="89790" y="21035"/>
                </a:lnTo>
                <a:lnTo>
                  <a:pt x="90484" y="19861"/>
                </a:lnTo>
                <a:lnTo>
                  <a:pt x="91227" y="18711"/>
                </a:lnTo>
                <a:lnTo>
                  <a:pt x="91994" y="17585"/>
                </a:lnTo>
                <a:lnTo>
                  <a:pt x="92808" y="16483"/>
                </a:lnTo>
                <a:lnTo>
                  <a:pt x="93671" y="15429"/>
                </a:lnTo>
                <a:lnTo>
                  <a:pt x="94533" y="14399"/>
                </a:lnTo>
                <a:lnTo>
                  <a:pt x="95443" y="13393"/>
                </a:lnTo>
                <a:lnTo>
                  <a:pt x="96402" y="12410"/>
                </a:lnTo>
                <a:lnTo>
                  <a:pt x="97384" y="11476"/>
                </a:lnTo>
                <a:lnTo>
                  <a:pt x="98390" y="10566"/>
                </a:lnTo>
                <a:lnTo>
                  <a:pt x="99444" y="9703"/>
                </a:lnTo>
                <a:lnTo>
                  <a:pt x="100522" y="8865"/>
                </a:lnTo>
                <a:lnTo>
                  <a:pt x="101624" y="8074"/>
                </a:lnTo>
                <a:lnTo>
                  <a:pt x="102774" y="7308"/>
                </a:lnTo>
                <a:lnTo>
                  <a:pt x="103948" y="6589"/>
                </a:lnTo>
                <a:lnTo>
                  <a:pt x="105218" y="5870"/>
                </a:lnTo>
                <a:lnTo>
                  <a:pt x="106511" y="5175"/>
                </a:lnTo>
                <a:lnTo>
                  <a:pt x="107829" y="4553"/>
                </a:lnTo>
                <a:lnTo>
                  <a:pt x="109171" y="3954"/>
                </a:lnTo>
                <a:lnTo>
                  <a:pt x="110536" y="3427"/>
                </a:lnTo>
                <a:lnTo>
                  <a:pt x="111902" y="2924"/>
                </a:lnTo>
                <a:lnTo>
                  <a:pt x="113291" y="2468"/>
                </a:lnTo>
                <a:lnTo>
                  <a:pt x="114681" y="2061"/>
                </a:lnTo>
                <a:lnTo>
                  <a:pt x="116094" y="1702"/>
                </a:lnTo>
                <a:lnTo>
                  <a:pt x="117532" y="1366"/>
                </a:lnTo>
                <a:lnTo>
                  <a:pt x="118945" y="1103"/>
                </a:lnTo>
                <a:lnTo>
                  <a:pt x="120406" y="863"/>
                </a:lnTo>
                <a:lnTo>
                  <a:pt x="121844" y="672"/>
                </a:lnTo>
                <a:lnTo>
                  <a:pt x="123305" y="552"/>
                </a:lnTo>
                <a:lnTo>
                  <a:pt x="124743" y="456"/>
                </a:lnTo>
                <a:lnTo>
                  <a:pt x="126204" y="384"/>
                </a:lnTo>
                <a:lnTo>
                  <a:pt x="127833" y="384"/>
                </a:lnTo>
                <a:lnTo>
                  <a:pt x="129438" y="432"/>
                </a:lnTo>
                <a:lnTo>
                  <a:pt x="131067" y="528"/>
                </a:lnTo>
                <a:lnTo>
                  <a:pt x="132672" y="672"/>
                </a:lnTo>
                <a:lnTo>
                  <a:pt x="134253" y="863"/>
                </a:lnTo>
                <a:lnTo>
                  <a:pt x="135858" y="1103"/>
                </a:lnTo>
                <a:lnTo>
                  <a:pt x="137440" y="1390"/>
                </a:lnTo>
                <a:lnTo>
                  <a:pt x="139021" y="1726"/>
                </a:lnTo>
                <a:lnTo>
                  <a:pt x="140602" y="2085"/>
                </a:lnTo>
                <a:lnTo>
                  <a:pt x="142159" y="2516"/>
                </a:lnTo>
                <a:lnTo>
                  <a:pt x="143716" y="2971"/>
                </a:lnTo>
                <a:lnTo>
                  <a:pt x="145249" y="3451"/>
                </a:lnTo>
                <a:lnTo>
                  <a:pt x="146759" y="4002"/>
                </a:lnTo>
                <a:lnTo>
                  <a:pt x="148292" y="4553"/>
                </a:lnTo>
                <a:lnTo>
                  <a:pt x="149777" y="5175"/>
                </a:lnTo>
                <a:lnTo>
                  <a:pt x="151263" y="5798"/>
                </a:lnTo>
                <a:lnTo>
                  <a:pt x="152676" y="6469"/>
                </a:lnTo>
                <a:lnTo>
                  <a:pt x="154089" y="7140"/>
                </a:lnTo>
                <a:lnTo>
                  <a:pt x="155503" y="7835"/>
                </a:lnTo>
                <a:lnTo>
                  <a:pt x="156868" y="8553"/>
                </a:lnTo>
                <a:lnTo>
                  <a:pt x="156940" y="8577"/>
                </a:lnTo>
                <a:lnTo>
                  <a:pt x="157012" y="8577"/>
                </a:lnTo>
                <a:lnTo>
                  <a:pt x="157060" y="8529"/>
                </a:lnTo>
                <a:lnTo>
                  <a:pt x="157084" y="8481"/>
                </a:lnTo>
                <a:lnTo>
                  <a:pt x="157108" y="8434"/>
                </a:lnTo>
                <a:lnTo>
                  <a:pt x="157108" y="8362"/>
                </a:lnTo>
                <a:lnTo>
                  <a:pt x="157084" y="8314"/>
                </a:lnTo>
                <a:lnTo>
                  <a:pt x="157036" y="8266"/>
                </a:lnTo>
                <a:lnTo>
                  <a:pt x="155695" y="7499"/>
                </a:lnTo>
                <a:lnTo>
                  <a:pt x="154329" y="6781"/>
                </a:lnTo>
                <a:lnTo>
                  <a:pt x="152940" y="6086"/>
                </a:lnTo>
                <a:lnTo>
                  <a:pt x="151550" y="5439"/>
                </a:lnTo>
                <a:lnTo>
                  <a:pt x="150137" y="4816"/>
                </a:lnTo>
                <a:lnTo>
                  <a:pt x="148699" y="4217"/>
                </a:lnTo>
                <a:lnTo>
                  <a:pt x="147238" y="3666"/>
                </a:lnTo>
                <a:lnTo>
                  <a:pt x="145776" y="3163"/>
                </a:lnTo>
                <a:lnTo>
                  <a:pt x="144315" y="2660"/>
                </a:lnTo>
                <a:lnTo>
                  <a:pt x="142830" y="2229"/>
                </a:lnTo>
                <a:lnTo>
                  <a:pt x="141345" y="1822"/>
                </a:lnTo>
                <a:lnTo>
                  <a:pt x="139835" y="1462"/>
                </a:lnTo>
                <a:lnTo>
                  <a:pt x="138326" y="1127"/>
                </a:lnTo>
                <a:lnTo>
                  <a:pt x="136817" y="839"/>
                </a:lnTo>
                <a:lnTo>
                  <a:pt x="135283" y="600"/>
                </a:lnTo>
                <a:lnTo>
                  <a:pt x="133750" y="384"/>
                </a:lnTo>
                <a:lnTo>
                  <a:pt x="132217" y="216"/>
                </a:lnTo>
                <a:lnTo>
                  <a:pt x="130684" y="97"/>
                </a:lnTo>
                <a:lnTo>
                  <a:pt x="129151" y="25"/>
                </a:lnTo>
                <a:lnTo>
                  <a:pt x="12761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3"/>
          <p:cNvSpPr txBox="1"/>
          <p:nvPr>
            <p:ph type="title"/>
          </p:nvPr>
        </p:nvSpPr>
        <p:spPr>
          <a:xfrm>
            <a:off x="3541507" y="1870323"/>
            <a:ext cx="3099000" cy="80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5" name="Google Shape;45;p13"/>
          <p:cNvSpPr txBox="1"/>
          <p:nvPr>
            <p:ph idx="2" type="title"/>
          </p:nvPr>
        </p:nvSpPr>
        <p:spPr>
          <a:xfrm>
            <a:off x="2503493" y="1870323"/>
            <a:ext cx="806400" cy="806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6" name="Google Shape;46;p13"/>
          <p:cNvSpPr txBox="1"/>
          <p:nvPr>
            <p:ph idx="1" type="subTitle"/>
          </p:nvPr>
        </p:nvSpPr>
        <p:spPr>
          <a:xfrm>
            <a:off x="1887750" y="2914677"/>
            <a:ext cx="5368500" cy="358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7" name="Google Shape;47;p13"/>
          <p:cNvSpPr/>
          <p:nvPr/>
        </p:nvSpPr>
        <p:spPr>
          <a:xfrm rot="2700000">
            <a:off x="306698" y="3677701"/>
            <a:ext cx="2917279" cy="2344790"/>
          </a:xfrm>
          <a:custGeom>
            <a:rect b="b" l="l" r="r" t="t"/>
            <a:pathLst>
              <a:path extrusionOk="0" h="126277" w="157108">
                <a:moveTo>
                  <a:pt x="127617" y="1"/>
                </a:moveTo>
                <a:lnTo>
                  <a:pt x="126084" y="25"/>
                </a:lnTo>
                <a:lnTo>
                  <a:pt x="124551" y="73"/>
                </a:lnTo>
                <a:lnTo>
                  <a:pt x="123018" y="192"/>
                </a:lnTo>
                <a:lnTo>
                  <a:pt x="121484" y="336"/>
                </a:lnTo>
                <a:lnTo>
                  <a:pt x="119975" y="552"/>
                </a:lnTo>
                <a:lnTo>
                  <a:pt x="118442" y="791"/>
                </a:lnTo>
                <a:lnTo>
                  <a:pt x="116933" y="1103"/>
                </a:lnTo>
                <a:lnTo>
                  <a:pt x="115423" y="1462"/>
                </a:lnTo>
                <a:lnTo>
                  <a:pt x="113938" y="1869"/>
                </a:lnTo>
                <a:lnTo>
                  <a:pt x="112453" y="2325"/>
                </a:lnTo>
                <a:lnTo>
                  <a:pt x="110991" y="2852"/>
                </a:lnTo>
                <a:lnTo>
                  <a:pt x="109530" y="3403"/>
                </a:lnTo>
                <a:lnTo>
                  <a:pt x="108236" y="3954"/>
                </a:lnTo>
                <a:lnTo>
                  <a:pt x="106991" y="4553"/>
                </a:lnTo>
                <a:lnTo>
                  <a:pt x="105745" y="5175"/>
                </a:lnTo>
                <a:lnTo>
                  <a:pt x="104523" y="5846"/>
                </a:lnTo>
                <a:lnTo>
                  <a:pt x="103325" y="6541"/>
                </a:lnTo>
                <a:lnTo>
                  <a:pt x="102127" y="7284"/>
                </a:lnTo>
                <a:lnTo>
                  <a:pt x="100977" y="8074"/>
                </a:lnTo>
                <a:lnTo>
                  <a:pt x="99875" y="8889"/>
                </a:lnTo>
                <a:lnTo>
                  <a:pt x="98773" y="9751"/>
                </a:lnTo>
                <a:lnTo>
                  <a:pt x="97719" y="10662"/>
                </a:lnTo>
                <a:lnTo>
                  <a:pt x="96689" y="11596"/>
                </a:lnTo>
                <a:lnTo>
                  <a:pt x="95683" y="12554"/>
                </a:lnTo>
                <a:lnTo>
                  <a:pt x="94725" y="13560"/>
                </a:lnTo>
                <a:lnTo>
                  <a:pt x="93790" y="14614"/>
                </a:lnTo>
                <a:lnTo>
                  <a:pt x="92904" y="15692"/>
                </a:lnTo>
                <a:lnTo>
                  <a:pt x="92066" y="16794"/>
                </a:lnTo>
                <a:lnTo>
                  <a:pt x="91323" y="17825"/>
                </a:lnTo>
                <a:lnTo>
                  <a:pt x="90628" y="18903"/>
                </a:lnTo>
                <a:lnTo>
                  <a:pt x="89957" y="19981"/>
                </a:lnTo>
                <a:lnTo>
                  <a:pt x="89311" y="21059"/>
                </a:lnTo>
                <a:lnTo>
                  <a:pt x="88688" y="22161"/>
                </a:lnTo>
                <a:lnTo>
                  <a:pt x="88113" y="23287"/>
                </a:lnTo>
                <a:lnTo>
                  <a:pt x="87538" y="24437"/>
                </a:lnTo>
                <a:lnTo>
                  <a:pt x="87011" y="25587"/>
                </a:lnTo>
                <a:lnTo>
                  <a:pt x="86484" y="26737"/>
                </a:lnTo>
                <a:lnTo>
                  <a:pt x="85981" y="27910"/>
                </a:lnTo>
                <a:lnTo>
                  <a:pt x="85477" y="29084"/>
                </a:lnTo>
                <a:lnTo>
                  <a:pt x="85022" y="30258"/>
                </a:lnTo>
                <a:lnTo>
                  <a:pt x="84112" y="32630"/>
                </a:lnTo>
                <a:lnTo>
                  <a:pt x="83273" y="35026"/>
                </a:lnTo>
                <a:lnTo>
                  <a:pt x="82435" y="37421"/>
                </a:lnTo>
                <a:lnTo>
                  <a:pt x="81620" y="39865"/>
                </a:lnTo>
                <a:lnTo>
                  <a:pt x="80806" y="42332"/>
                </a:lnTo>
                <a:lnTo>
                  <a:pt x="79943" y="44776"/>
                </a:lnTo>
                <a:lnTo>
                  <a:pt x="79081" y="47244"/>
                </a:lnTo>
                <a:lnTo>
                  <a:pt x="78626" y="48465"/>
                </a:lnTo>
                <a:lnTo>
                  <a:pt x="78171" y="49687"/>
                </a:lnTo>
                <a:lnTo>
                  <a:pt x="77692" y="50909"/>
                </a:lnTo>
                <a:lnTo>
                  <a:pt x="77188" y="52107"/>
                </a:lnTo>
                <a:lnTo>
                  <a:pt x="76685" y="53305"/>
                </a:lnTo>
                <a:lnTo>
                  <a:pt x="76134" y="54479"/>
                </a:lnTo>
                <a:lnTo>
                  <a:pt x="75583" y="55652"/>
                </a:lnTo>
                <a:lnTo>
                  <a:pt x="75008" y="56802"/>
                </a:lnTo>
                <a:lnTo>
                  <a:pt x="74409" y="57928"/>
                </a:lnTo>
                <a:lnTo>
                  <a:pt x="73787" y="59054"/>
                </a:lnTo>
                <a:lnTo>
                  <a:pt x="73116" y="60156"/>
                </a:lnTo>
                <a:lnTo>
                  <a:pt x="72445" y="61234"/>
                </a:lnTo>
                <a:lnTo>
                  <a:pt x="71726" y="62288"/>
                </a:lnTo>
                <a:lnTo>
                  <a:pt x="70984" y="63319"/>
                </a:lnTo>
                <a:lnTo>
                  <a:pt x="70193" y="64325"/>
                </a:lnTo>
                <a:lnTo>
                  <a:pt x="69379" y="65307"/>
                </a:lnTo>
                <a:lnTo>
                  <a:pt x="68516" y="66265"/>
                </a:lnTo>
                <a:lnTo>
                  <a:pt x="67606" y="67200"/>
                </a:lnTo>
                <a:lnTo>
                  <a:pt x="66671" y="68086"/>
                </a:lnTo>
                <a:lnTo>
                  <a:pt x="65689" y="68948"/>
                </a:lnTo>
                <a:lnTo>
                  <a:pt x="64659" y="69763"/>
                </a:lnTo>
                <a:lnTo>
                  <a:pt x="64132" y="70170"/>
                </a:lnTo>
                <a:lnTo>
                  <a:pt x="63605" y="70554"/>
                </a:lnTo>
                <a:lnTo>
                  <a:pt x="62982" y="70985"/>
                </a:lnTo>
                <a:lnTo>
                  <a:pt x="62335" y="71392"/>
                </a:lnTo>
                <a:lnTo>
                  <a:pt x="61712" y="71799"/>
                </a:lnTo>
                <a:lnTo>
                  <a:pt x="61042" y="72183"/>
                </a:lnTo>
                <a:lnTo>
                  <a:pt x="60395" y="72566"/>
                </a:lnTo>
                <a:lnTo>
                  <a:pt x="59748" y="72925"/>
                </a:lnTo>
                <a:lnTo>
                  <a:pt x="58406" y="73620"/>
                </a:lnTo>
                <a:lnTo>
                  <a:pt x="57041" y="74243"/>
                </a:lnTo>
                <a:lnTo>
                  <a:pt x="55651" y="74842"/>
                </a:lnTo>
                <a:lnTo>
                  <a:pt x="54238" y="75393"/>
                </a:lnTo>
                <a:lnTo>
                  <a:pt x="52825" y="75920"/>
                </a:lnTo>
                <a:lnTo>
                  <a:pt x="51387" y="76399"/>
                </a:lnTo>
                <a:lnTo>
                  <a:pt x="49950" y="76854"/>
                </a:lnTo>
                <a:lnTo>
                  <a:pt x="48488" y="77285"/>
                </a:lnTo>
                <a:lnTo>
                  <a:pt x="47027" y="77669"/>
                </a:lnTo>
                <a:lnTo>
                  <a:pt x="45566" y="78052"/>
                </a:lnTo>
                <a:lnTo>
                  <a:pt x="44080" y="78387"/>
                </a:lnTo>
                <a:lnTo>
                  <a:pt x="41158" y="79058"/>
                </a:lnTo>
                <a:lnTo>
                  <a:pt x="38115" y="79705"/>
                </a:lnTo>
                <a:lnTo>
                  <a:pt x="35073" y="80352"/>
                </a:lnTo>
                <a:lnTo>
                  <a:pt x="33563" y="80687"/>
                </a:lnTo>
                <a:lnTo>
                  <a:pt x="32054" y="81047"/>
                </a:lnTo>
                <a:lnTo>
                  <a:pt x="30545" y="81430"/>
                </a:lnTo>
                <a:lnTo>
                  <a:pt x="29059" y="81837"/>
                </a:lnTo>
                <a:lnTo>
                  <a:pt x="27574" y="82292"/>
                </a:lnTo>
                <a:lnTo>
                  <a:pt x="26113" y="82771"/>
                </a:lnTo>
                <a:lnTo>
                  <a:pt x="24651" y="83299"/>
                </a:lnTo>
                <a:lnTo>
                  <a:pt x="23214" y="83873"/>
                </a:lnTo>
                <a:lnTo>
                  <a:pt x="22519" y="84185"/>
                </a:lnTo>
                <a:lnTo>
                  <a:pt x="21801" y="84520"/>
                </a:lnTo>
                <a:lnTo>
                  <a:pt x="21106" y="84856"/>
                </a:lnTo>
                <a:lnTo>
                  <a:pt x="20411" y="85191"/>
                </a:lnTo>
                <a:lnTo>
                  <a:pt x="19740" y="85574"/>
                </a:lnTo>
                <a:lnTo>
                  <a:pt x="19046" y="85958"/>
                </a:lnTo>
                <a:lnTo>
                  <a:pt x="18375" y="86365"/>
                </a:lnTo>
                <a:lnTo>
                  <a:pt x="17728" y="86772"/>
                </a:lnTo>
                <a:lnTo>
                  <a:pt x="16674" y="87491"/>
                </a:lnTo>
                <a:lnTo>
                  <a:pt x="15644" y="88234"/>
                </a:lnTo>
                <a:lnTo>
                  <a:pt x="14662" y="89000"/>
                </a:lnTo>
                <a:lnTo>
                  <a:pt x="13679" y="89815"/>
                </a:lnTo>
                <a:lnTo>
                  <a:pt x="12745" y="90677"/>
                </a:lnTo>
                <a:lnTo>
                  <a:pt x="11835" y="91540"/>
                </a:lnTo>
                <a:lnTo>
                  <a:pt x="10948" y="92450"/>
                </a:lnTo>
                <a:lnTo>
                  <a:pt x="10086" y="93384"/>
                </a:lnTo>
                <a:lnTo>
                  <a:pt x="9247" y="94343"/>
                </a:lnTo>
                <a:lnTo>
                  <a:pt x="8457" y="95349"/>
                </a:lnTo>
                <a:lnTo>
                  <a:pt x="7690" y="96355"/>
                </a:lnTo>
                <a:lnTo>
                  <a:pt x="6971" y="97385"/>
                </a:lnTo>
                <a:lnTo>
                  <a:pt x="6277" y="98439"/>
                </a:lnTo>
                <a:lnTo>
                  <a:pt x="5606" y="99541"/>
                </a:lnTo>
                <a:lnTo>
                  <a:pt x="4983" y="100643"/>
                </a:lnTo>
                <a:lnTo>
                  <a:pt x="4384" y="101745"/>
                </a:lnTo>
                <a:lnTo>
                  <a:pt x="3809" y="102895"/>
                </a:lnTo>
                <a:lnTo>
                  <a:pt x="3282" y="104045"/>
                </a:lnTo>
                <a:lnTo>
                  <a:pt x="2803" y="105219"/>
                </a:lnTo>
                <a:lnTo>
                  <a:pt x="2348" y="106417"/>
                </a:lnTo>
                <a:lnTo>
                  <a:pt x="1940" y="107615"/>
                </a:lnTo>
                <a:lnTo>
                  <a:pt x="1557" y="108813"/>
                </a:lnTo>
                <a:lnTo>
                  <a:pt x="1222" y="110034"/>
                </a:lnTo>
                <a:lnTo>
                  <a:pt x="934" y="111280"/>
                </a:lnTo>
                <a:lnTo>
                  <a:pt x="671" y="112502"/>
                </a:lnTo>
                <a:lnTo>
                  <a:pt x="455" y="113772"/>
                </a:lnTo>
                <a:lnTo>
                  <a:pt x="287" y="115017"/>
                </a:lnTo>
                <a:lnTo>
                  <a:pt x="144" y="116263"/>
                </a:lnTo>
                <a:lnTo>
                  <a:pt x="48" y="117533"/>
                </a:lnTo>
                <a:lnTo>
                  <a:pt x="24" y="118802"/>
                </a:lnTo>
                <a:lnTo>
                  <a:pt x="0" y="120072"/>
                </a:lnTo>
                <a:lnTo>
                  <a:pt x="48" y="121342"/>
                </a:lnTo>
                <a:lnTo>
                  <a:pt x="144" y="122564"/>
                </a:lnTo>
                <a:lnTo>
                  <a:pt x="264" y="123786"/>
                </a:lnTo>
                <a:lnTo>
                  <a:pt x="455" y="124983"/>
                </a:lnTo>
                <a:lnTo>
                  <a:pt x="671" y="126181"/>
                </a:lnTo>
                <a:lnTo>
                  <a:pt x="695" y="126229"/>
                </a:lnTo>
                <a:lnTo>
                  <a:pt x="719" y="126253"/>
                </a:lnTo>
                <a:lnTo>
                  <a:pt x="767" y="126277"/>
                </a:lnTo>
                <a:lnTo>
                  <a:pt x="815" y="126277"/>
                </a:lnTo>
                <a:lnTo>
                  <a:pt x="862" y="126253"/>
                </a:lnTo>
                <a:lnTo>
                  <a:pt x="910" y="126229"/>
                </a:lnTo>
                <a:lnTo>
                  <a:pt x="934" y="126181"/>
                </a:lnTo>
                <a:lnTo>
                  <a:pt x="934" y="126133"/>
                </a:lnTo>
                <a:lnTo>
                  <a:pt x="719" y="124864"/>
                </a:lnTo>
                <a:lnTo>
                  <a:pt x="575" y="123570"/>
                </a:lnTo>
                <a:lnTo>
                  <a:pt x="455" y="122300"/>
                </a:lnTo>
                <a:lnTo>
                  <a:pt x="407" y="121007"/>
                </a:lnTo>
                <a:lnTo>
                  <a:pt x="383" y="119713"/>
                </a:lnTo>
                <a:lnTo>
                  <a:pt x="407" y="118443"/>
                </a:lnTo>
                <a:lnTo>
                  <a:pt x="479" y="117149"/>
                </a:lnTo>
                <a:lnTo>
                  <a:pt x="599" y="115880"/>
                </a:lnTo>
                <a:lnTo>
                  <a:pt x="767" y="114586"/>
                </a:lnTo>
                <a:lnTo>
                  <a:pt x="958" y="113316"/>
                </a:lnTo>
                <a:lnTo>
                  <a:pt x="1198" y="112071"/>
                </a:lnTo>
                <a:lnTo>
                  <a:pt x="1485" y="110801"/>
                </a:lnTo>
                <a:lnTo>
                  <a:pt x="1821" y="109555"/>
                </a:lnTo>
                <a:lnTo>
                  <a:pt x="2180" y="108333"/>
                </a:lnTo>
                <a:lnTo>
                  <a:pt x="2587" y="107112"/>
                </a:lnTo>
                <a:lnTo>
                  <a:pt x="3019" y="105890"/>
                </a:lnTo>
                <a:lnTo>
                  <a:pt x="3498" y="104692"/>
                </a:lnTo>
                <a:lnTo>
                  <a:pt x="4025" y="103518"/>
                </a:lnTo>
                <a:lnTo>
                  <a:pt x="4576" y="102368"/>
                </a:lnTo>
                <a:lnTo>
                  <a:pt x="5175" y="101218"/>
                </a:lnTo>
                <a:lnTo>
                  <a:pt x="5798" y="100092"/>
                </a:lnTo>
                <a:lnTo>
                  <a:pt x="6468" y="98990"/>
                </a:lnTo>
                <a:lnTo>
                  <a:pt x="7163" y="97912"/>
                </a:lnTo>
                <a:lnTo>
                  <a:pt x="7906" y="96834"/>
                </a:lnTo>
                <a:lnTo>
                  <a:pt x="8672" y="95804"/>
                </a:lnTo>
                <a:lnTo>
                  <a:pt x="9487" y="94798"/>
                </a:lnTo>
                <a:lnTo>
                  <a:pt x="10301" y="93816"/>
                </a:lnTo>
                <a:lnTo>
                  <a:pt x="11164" y="92857"/>
                </a:lnTo>
                <a:lnTo>
                  <a:pt x="12074" y="91947"/>
                </a:lnTo>
                <a:lnTo>
                  <a:pt x="13008" y="91037"/>
                </a:lnTo>
                <a:lnTo>
                  <a:pt x="13967" y="90174"/>
                </a:lnTo>
                <a:lnTo>
                  <a:pt x="14949" y="89360"/>
                </a:lnTo>
                <a:lnTo>
                  <a:pt x="16003" y="88545"/>
                </a:lnTo>
                <a:lnTo>
                  <a:pt x="17081" y="87754"/>
                </a:lnTo>
                <a:lnTo>
                  <a:pt x="18183" y="87012"/>
                </a:lnTo>
                <a:lnTo>
                  <a:pt x="19309" y="86317"/>
                </a:lnTo>
                <a:lnTo>
                  <a:pt x="20459" y="85670"/>
                </a:lnTo>
                <a:lnTo>
                  <a:pt x="21657" y="85071"/>
                </a:lnTo>
                <a:lnTo>
                  <a:pt x="22855" y="84496"/>
                </a:lnTo>
                <a:lnTo>
                  <a:pt x="24076" y="83969"/>
                </a:lnTo>
                <a:lnTo>
                  <a:pt x="24843" y="83682"/>
                </a:lnTo>
                <a:lnTo>
                  <a:pt x="25610" y="83394"/>
                </a:lnTo>
                <a:lnTo>
                  <a:pt x="27167" y="82867"/>
                </a:lnTo>
                <a:lnTo>
                  <a:pt x="28748" y="82388"/>
                </a:lnTo>
                <a:lnTo>
                  <a:pt x="30329" y="81957"/>
                </a:lnTo>
                <a:lnTo>
                  <a:pt x="31910" y="81550"/>
                </a:lnTo>
                <a:lnTo>
                  <a:pt x="33515" y="81166"/>
                </a:lnTo>
                <a:lnTo>
                  <a:pt x="35121" y="80831"/>
                </a:lnTo>
                <a:lnTo>
                  <a:pt x="36726" y="80496"/>
                </a:lnTo>
                <a:lnTo>
                  <a:pt x="39648" y="79873"/>
                </a:lnTo>
                <a:lnTo>
                  <a:pt x="42571" y="79250"/>
                </a:lnTo>
                <a:lnTo>
                  <a:pt x="44032" y="78938"/>
                </a:lnTo>
                <a:lnTo>
                  <a:pt x="45494" y="78603"/>
                </a:lnTo>
                <a:lnTo>
                  <a:pt x="46931" y="78244"/>
                </a:lnTo>
                <a:lnTo>
                  <a:pt x="48369" y="77860"/>
                </a:lnTo>
                <a:lnTo>
                  <a:pt x="49806" y="77453"/>
                </a:lnTo>
                <a:lnTo>
                  <a:pt x="51243" y="77022"/>
                </a:lnTo>
                <a:lnTo>
                  <a:pt x="52657" y="76567"/>
                </a:lnTo>
                <a:lnTo>
                  <a:pt x="54070" y="76064"/>
                </a:lnTo>
                <a:lnTo>
                  <a:pt x="55460" y="75537"/>
                </a:lnTo>
                <a:lnTo>
                  <a:pt x="56825" y="74962"/>
                </a:lnTo>
                <a:lnTo>
                  <a:pt x="58191" y="74339"/>
                </a:lnTo>
                <a:lnTo>
                  <a:pt x="59556" y="73668"/>
                </a:lnTo>
                <a:lnTo>
                  <a:pt x="60706" y="73045"/>
                </a:lnTo>
                <a:lnTo>
                  <a:pt x="61832" y="72398"/>
                </a:lnTo>
                <a:lnTo>
                  <a:pt x="62934" y="71703"/>
                </a:lnTo>
                <a:lnTo>
                  <a:pt x="63988" y="70961"/>
                </a:lnTo>
                <a:lnTo>
                  <a:pt x="65018" y="70194"/>
                </a:lnTo>
                <a:lnTo>
                  <a:pt x="66025" y="69380"/>
                </a:lnTo>
                <a:lnTo>
                  <a:pt x="66983" y="68541"/>
                </a:lnTo>
                <a:lnTo>
                  <a:pt x="67917" y="67655"/>
                </a:lnTo>
                <a:lnTo>
                  <a:pt x="68828" y="66744"/>
                </a:lnTo>
                <a:lnTo>
                  <a:pt x="69714" y="65810"/>
                </a:lnTo>
                <a:lnTo>
                  <a:pt x="70552" y="64828"/>
                </a:lnTo>
                <a:lnTo>
                  <a:pt x="71343" y="63822"/>
                </a:lnTo>
                <a:lnTo>
                  <a:pt x="72134" y="62792"/>
                </a:lnTo>
                <a:lnTo>
                  <a:pt x="72852" y="61713"/>
                </a:lnTo>
                <a:lnTo>
                  <a:pt x="73571" y="60611"/>
                </a:lnTo>
                <a:lnTo>
                  <a:pt x="74242" y="59485"/>
                </a:lnTo>
                <a:lnTo>
                  <a:pt x="74865" y="58407"/>
                </a:lnTo>
                <a:lnTo>
                  <a:pt x="75440" y="57305"/>
                </a:lnTo>
                <a:lnTo>
                  <a:pt x="75991" y="56203"/>
                </a:lnTo>
                <a:lnTo>
                  <a:pt x="76518" y="55077"/>
                </a:lnTo>
                <a:lnTo>
                  <a:pt x="77045" y="53928"/>
                </a:lnTo>
                <a:lnTo>
                  <a:pt x="77524" y="52802"/>
                </a:lnTo>
                <a:lnTo>
                  <a:pt x="78003" y="51652"/>
                </a:lnTo>
                <a:lnTo>
                  <a:pt x="78458" y="50478"/>
                </a:lnTo>
                <a:lnTo>
                  <a:pt x="78913" y="49328"/>
                </a:lnTo>
                <a:lnTo>
                  <a:pt x="79345" y="48154"/>
                </a:lnTo>
                <a:lnTo>
                  <a:pt x="80159" y="45806"/>
                </a:lnTo>
                <a:lnTo>
                  <a:pt x="80974" y="43434"/>
                </a:lnTo>
                <a:lnTo>
                  <a:pt x="81740" y="41087"/>
                </a:lnTo>
                <a:lnTo>
                  <a:pt x="83321" y="36271"/>
                </a:lnTo>
                <a:lnTo>
                  <a:pt x="84160" y="33876"/>
                </a:lnTo>
                <a:lnTo>
                  <a:pt x="85022" y="31504"/>
                </a:lnTo>
                <a:lnTo>
                  <a:pt x="85454" y="30306"/>
                </a:lnTo>
                <a:lnTo>
                  <a:pt x="85933" y="29132"/>
                </a:lnTo>
                <a:lnTo>
                  <a:pt x="86412" y="27958"/>
                </a:lnTo>
                <a:lnTo>
                  <a:pt x="86891" y="26808"/>
                </a:lnTo>
                <a:lnTo>
                  <a:pt x="87418" y="25659"/>
                </a:lnTo>
                <a:lnTo>
                  <a:pt x="87945" y="24509"/>
                </a:lnTo>
                <a:lnTo>
                  <a:pt x="88520" y="23359"/>
                </a:lnTo>
                <a:lnTo>
                  <a:pt x="89095" y="22257"/>
                </a:lnTo>
                <a:lnTo>
                  <a:pt x="89790" y="21035"/>
                </a:lnTo>
                <a:lnTo>
                  <a:pt x="90484" y="19861"/>
                </a:lnTo>
                <a:lnTo>
                  <a:pt x="91227" y="18711"/>
                </a:lnTo>
                <a:lnTo>
                  <a:pt x="91994" y="17585"/>
                </a:lnTo>
                <a:lnTo>
                  <a:pt x="92808" y="16483"/>
                </a:lnTo>
                <a:lnTo>
                  <a:pt x="93671" y="15429"/>
                </a:lnTo>
                <a:lnTo>
                  <a:pt x="94533" y="14399"/>
                </a:lnTo>
                <a:lnTo>
                  <a:pt x="95443" y="13393"/>
                </a:lnTo>
                <a:lnTo>
                  <a:pt x="96402" y="12410"/>
                </a:lnTo>
                <a:lnTo>
                  <a:pt x="97384" y="11476"/>
                </a:lnTo>
                <a:lnTo>
                  <a:pt x="98390" y="10566"/>
                </a:lnTo>
                <a:lnTo>
                  <a:pt x="99444" y="9703"/>
                </a:lnTo>
                <a:lnTo>
                  <a:pt x="100522" y="8865"/>
                </a:lnTo>
                <a:lnTo>
                  <a:pt x="101624" y="8074"/>
                </a:lnTo>
                <a:lnTo>
                  <a:pt x="102774" y="7308"/>
                </a:lnTo>
                <a:lnTo>
                  <a:pt x="103948" y="6589"/>
                </a:lnTo>
                <a:lnTo>
                  <a:pt x="105218" y="5870"/>
                </a:lnTo>
                <a:lnTo>
                  <a:pt x="106511" y="5175"/>
                </a:lnTo>
                <a:lnTo>
                  <a:pt x="107829" y="4553"/>
                </a:lnTo>
                <a:lnTo>
                  <a:pt x="109171" y="3954"/>
                </a:lnTo>
                <a:lnTo>
                  <a:pt x="110536" y="3427"/>
                </a:lnTo>
                <a:lnTo>
                  <a:pt x="111902" y="2924"/>
                </a:lnTo>
                <a:lnTo>
                  <a:pt x="113291" y="2468"/>
                </a:lnTo>
                <a:lnTo>
                  <a:pt x="114681" y="2061"/>
                </a:lnTo>
                <a:lnTo>
                  <a:pt x="116094" y="1702"/>
                </a:lnTo>
                <a:lnTo>
                  <a:pt x="117532" y="1366"/>
                </a:lnTo>
                <a:lnTo>
                  <a:pt x="118945" y="1103"/>
                </a:lnTo>
                <a:lnTo>
                  <a:pt x="120406" y="863"/>
                </a:lnTo>
                <a:lnTo>
                  <a:pt x="121844" y="672"/>
                </a:lnTo>
                <a:lnTo>
                  <a:pt x="123305" y="552"/>
                </a:lnTo>
                <a:lnTo>
                  <a:pt x="124743" y="456"/>
                </a:lnTo>
                <a:lnTo>
                  <a:pt x="126204" y="384"/>
                </a:lnTo>
                <a:lnTo>
                  <a:pt x="127833" y="384"/>
                </a:lnTo>
                <a:lnTo>
                  <a:pt x="129438" y="432"/>
                </a:lnTo>
                <a:lnTo>
                  <a:pt x="131067" y="528"/>
                </a:lnTo>
                <a:lnTo>
                  <a:pt x="132672" y="672"/>
                </a:lnTo>
                <a:lnTo>
                  <a:pt x="134253" y="863"/>
                </a:lnTo>
                <a:lnTo>
                  <a:pt x="135858" y="1103"/>
                </a:lnTo>
                <a:lnTo>
                  <a:pt x="137440" y="1390"/>
                </a:lnTo>
                <a:lnTo>
                  <a:pt x="139021" y="1726"/>
                </a:lnTo>
                <a:lnTo>
                  <a:pt x="140602" y="2085"/>
                </a:lnTo>
                <a:lnTo>
                  <a:pt x="142159" y="2516"/>
                </a:lnTo>
                <a:lnTo>
                  <a:pt x="143716" y="2971"/>
                </a:lnTo>
                <a:lnTo>
                  <a:pt x="145249" y="3451"/>
                </a:lnTo>
                <a:lnTo>
                  <a:pt x="146759" y="4002"/>
                </a:lnTo>
                <a:lnTo>
                  <a:pt x="148292" y="4553"/>
                </a:lnTo>
                <a:lnTo>
                  <a:pt x="149777" y="5175"/>
                </a:lnTo>
                <a:lnTo>
                  <a:pt x="151263" y="5798"/>
                </a:lnTo>
                <a:lnTo>
                  <a:pt x="152676" y="6469"/>
                </a:lnTo>
                <a:lnTo>
                  <a:pt x="154089" y="7140"/>
                </a:lnTo>
                <a:lnTo>
                  <a:pt x="155503" y="7835"/>
                </a:lnTo>
                <a:lnTo>
                  <a:pt x="156868" y="8553"/>
                </a:lnTo>
                <a:lnTo>
                  <a:pt x="156940" y="8577"/>
                </a:lnTo>
                <a:lnTo>
                  <a:pt x="157012" y="8577"/>
                </a:lnTo>
                <a:lnTo>
                  <a:pt x="157060" y="8529"/>
                </a:lnTo>
                <a:lnTo>
                  <a:pt x="157084" y="8481"/>
                </a:lnTo>
                <a:lnTo>
                  <a:pt x="157108" y="8434"/>
                </a:lnTo>
                <a:lnTo>
                  <a:pt x="157108" y="8362"/>
                </a:lnTo>
                <a:lnTo>
                  <a:pt x="157084" y="8314"/>
                </a:lnTo>
                <a:lnTo>
                  <a:pt x="157036" y="8266"/>
                </a:lnTo>
                <a:lnTo>
                  <a:pt x="155695" y="7499"/>
                </a:lnTo>
                <a:lnTo>
                  <a:pt x="154329" y="6781"/>
                </a:lnTo>
                <a:lnTo>
                  <a:pt x="152940" y="6086"/>
                </a:lnTo>
                <a:lnTo>
                  <a:pt x="151550" y="5439"/>
                </a:lnTo>
                <a:lnTo>
                  <a:pt x="150137" y="4816"/>
                </a:lnTo>
                <a:lnTo>
                  <a:pt x="148699" y="4217"/>
                </a:lnTo>
                <a:lnTo>
                  <a:pt x="147238" y="3666"/>
                </a:lnTo>
                <a:lnTo>
                  <a:pt x="145776" y="3163"/>
                </a:lnTo>
                <a:lnTo>
                  <a:pt x="144315" y="2660"/>
                </a:lnTo>
                <a:lnTo>
                  <a:pt x="142830" y="2229"/>
                </a:lnTo>
                <a:lnTo>
                  <a:pt x="141345" y="1822"/>
                </a:lnTo>
                <a:lnTo>
                  <a:pt x="139835" y="1462"/>
                </a:lnTo>
                <a:lnTo>
                  <a:pt x="138326" y="1127"/>
                </a:lnTo>
                <a:lnTo>
                  <a:pt x="136817" y="839"/>
                </a:lnTo>
                <a:lnTo>
                  <a:pt x="135283" y="600"/>
                </a:lnTo>
                <a:lnTo>
                  <a:pt x="133750" y="384"/>
                </a:lnTo>
                <a:lnTo>
                  <a:pt x="132217" y="216"/>
                </a:lnTo>
                <a:lnTo>
                  <a:pt x="130684" y="97"/>
                </a:lnTo>
                <a:lnTo>
                  <a:pt x="129151" y="25"/>
                </a:lnTo>
                <a:lnTo>
                  <a:pt x="12761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3"/>
          <p:cNvSpPr/>
          <p:nvPr/>
        </p:nvSpPr>
        <p:spPr>
          <a:xfrm flipH="1" rot="-2700000">
            <a:off x="5920023" y="3677701"/>
            <a:ext cx="2917279" cy="2344790"/>
          </a:xfrm>
          <a:custGeom>
            <a:rect b="b" l="l" r="r" t="t"/>
            <a:pathLst>
              <a:path extrusionOk="0" h="126277" w="157108">
                <a:moveTo>
                  <a:pt x="127617" y="1"/>
                </a:moveTo>
                <a:lnTo>
                  <a:pt x="126084" y="25"/>
                </a:lnTo>
                <a:lnTo>
                  <a:pt x="124551" y="73"/>
                </a:lnTo>
                <a:lnTo>
                  <a:pt x="123018" y="192"/>
                </a:lnTo>
                <a:lnTo>
                  <a:pt x="121484" y="336"/>
                </a:lnTo>
                <a:lnTo>
                  <a:pt x="119975" y="552"/>
                </a:lnTo>
                <a:lnTo>
                  <a:pt x="118442" y="791"/>
                </a:lnTo>
                <a:lnTo>
                  <a:pt x="116933" y="1103"/>
                </a:lnTo>
                <a:lnTo>
                  <a:pt x="115423" y="1462"/>
                </a:lnTo>
                <a:lnTo>
                  <a:pt x="113938" y="1869"/>
                </a:lnTo>
                <a:lnTo>
                  <a:pt x="112453" y="2325"/>
                </a:lnTo>
                <a:lnTo>
                  <a:pt x="110991" y="2852"/>
                </a:lnTo>
                <a:lnTo>
                  <a:pt x="109530" y="3403"/>
                </a:lnTo>
                <a:lnTo>
                  <a:pt x="108236" y="3954"/>
                </a:lnTo>
                <a:lnTo>
                  <a:pt x="106991" y="4553"/>
                </a:lnTo>
                <a:lnTo>
                  <a:pt x="105745" y="5175"/>
                </a:lnTo>
                <a:lnTo>
                  <a:pt x="104523" y="5846"/>
                </a:lnTo>
                <a:lnTo>
                  <a:pt x="103325" y="6541"/>
                </a:lnTo>
                <a:lnTo>
                  <a:pt x="102127" y="7284"/>
                </a:lnTo>
                <a:lnTo>
                  <a:pt x="100977" y="8074"/>
                </a:lnTo>
                <a:lnTo>
                  <a:pt x="99875" y="8889"/>
                </a:lnTo>
                <a:lnTo>
                  <a:pt x="98773" y="9751"/>
                </a:lnTo>
                <a:lnTo>
                  <a:pt x="97719" y="10662"/>
                </a:lnTo>
                <a:lnTo>
                  <a:pt x="96689" y="11596"/>
                </a:lnTo>
                <a:lnTo>
                  <a:pt x="95683" y="12554"/>
                </a:lnTo>
                <a:lnTo>
                  <a:pt x="94725" y="13560"/>
                </a:lnTo>
                <a:lnTo>
                  <a:pt x="93790" y="14614"/>
                </a:lnTo>
                <a:lnTo>
                  <a:pt x="92904" y="15692"/>
                </a:lnTo>
                <a:lnTo>
                  <a:pt x="92066" y="16794"/>
                </a:lnTo>
                <a:lnTo>
                  <a:pt x="91323" y="17825"/>
                </a:lnTo>
                <a:lnTo>
                  <a:pt x="90628" y="18903"/>
                </a:lnTo>
                <a:lnTo>
                  <a:pt x="89957" y="19981"/>
                </a:lnTo>
                <a:lnTo>
                  <a:pt x="89311" y="21059"/>
                </a:lnTo>
                <a:lnTo>
                  <a:pt x="88688" y="22161"/>
                </a:lnTo>
                <a:lnTo>
                  <a:pt x="88113" y="23287"/>
                </a:lnTo>
                <a:lnTo>
                  <a:pt x="87538" y="24437"/>
                </a:lnTo>
                <a:lnTo>
                  <a:pt x="87011" y="25587"/>
                </a:lnTo>
                <a:lnTo>
                  <a:pt x="86484" y="26737"/>
                </a:lnTo>
                <a:lnTo>
                  <a:pt x="85981" y="27910"/>
                </a:lnTo>
                <a:lnTo>
                  <a:pt x="85477" y="29084"/>
                </a:lnTo>
                <a:lnTo>
                  <a:pt x="85022" y="30258"/>
                </a:lnTo>
                <a:lnTo>
                  <a:pt x="84112" y="32630"/>
                </a:lnTo>
                <a:lnTo>
                  <a:pt x="83273" y="35026"/>
                </a:lnTo>
                <a:lnTo>
                  <a:pt x="82435" y="37421"/>
                </a:lnTo>
                <a:lnTo>
                  <a:pt x="81620" y="39865"/>
                </a:lnTo>
                <a:lnTo>
                  <a:pt x="80806" y="42332"/>
                </a:lnTo>
                <a:lnTo>
                  <a:pt x="79943" y="44776"/>
                </a:lnTo>
                <a:lnTo>
                  <a:pt x="79081" y="47244"/>
                </a:lnTo>
                <a:lnTo>
                  <a:pt x="78626" y="48465"/>
                </a:lnTo>
                <a:lnTo>
                  <a:pt x="78171" y="49687"/>
                </a:lnTo>
                <a:lnTo>
                  <a:pt x="77692" y="50909"/>
                </a:lnTo>
                <a:lnTo>
                  <a:pt x="77188" y="52107"/>
                </a:lnTo>
                <a:lnTo>
                  <a:pt x="76685" y="53305"/>
                </a:lnTo>
                <a:lnTo>
                  <a:pt x="76134" y="54479"/>
                </a:lnTo>
                <a:lnTo>
                  <a:pt x="75583" y="55652"/>
                </a:lnTo>
                <a:lnTo>
                  <a:pt x="75008" y="56802"/>
                </a:lnTo>
                <a:lnTo>
                  <a:pt x="74409" y="57928"/>
                </a:lnTo>
                <a:lnTo>
                  <a:pt x="73787" y="59054"/>
                </a:lnTo>
                <a:lnTo>
                  <a:pt x="73116" y="60156"/>
                </a:lnTo>
                <a:lnTo>
                  <a:pt x="72445" y="61234"/>
                </a:lnTo>
                <a:lnTo>
                  <a:pt x="71726" y="62288"/>
                </a:lnTo>
                <a:lnTo>
                  <a:pt x="70984" y="63319"/>
                </a:lnTo>
                <a:lnTo>
                  <a:pt x="70193" y="64325"/>
                </a:lnTo>
                <a:lnTo>
                  <a:pt x="69379" y="65307"/>
                </a:lnTo>
                <a:lnTo>
                  <a:pt x="68516" y="66265"/>
                </a:lnTo>
                <a:lnTo>
                  <a:pt x="67606" y="67200"/>
                </a:lnTo>
                <a:lnTo>
                  <a:pt x="66671" y="68086"/>
                </a:lnTo>
                <a:lnTo>
                  <a:pt x="65689" y="68948"/>
                </a:lnTo>
                <a:lnTo>
                  <a:pt x="64659" y="69763"/>
                </a:lnTo>
                <a:lnTo>
                  <a:pt x="64132" y="70170"/>
                </a:lnTo>
                <a:lnTo>
                  <a:pt x="63605" y="70554"/>
                </a:lnTo>
                <a:lnTo>
                  <a:pt x="62982" y="70985"/>
                </a:lnTo>
                <a:lnTo>
                  <a:pt x="62335" y="71392"/>
                </a:lnTo>
                <a:lnTo>
                  <a:pt x="61712" y="71799"/>
                </a:lnTo>
                <a:lnTo>
                  <a:pt x="61042" y="72183"/>
                </a:lnTo>
                <a:lnTo>
                  <a:pt x="60395" y="72566"/>
                </a:lnTo>
                <a:lnTo>
                  <a:pt x="59748" y="72925"/>
                </a:lnTo>
                <a:lnTo>
                  <a:pt x="58406" y="73620"/>
                </a:lnTo>
                <a:lnTo>
                  <a:pt x="57041" y="74243"/>
                </a:lnTo>
                <a:lnTo>
                  <a:pt x="55651" y="74842"/>
                </a:lnTo>
                <a:lnTo>
                  <a:pt x="54238" y="75393"/>
                </a:lnTo>
                <a:lnTo>
                  <a:pt x="52825" y="75920"/>
                </a:lnTo>
                <a:lnTo>
                  <a:pt x="51387" y="76399"/>
                </a:lnTo>
                <a:lnTo>
                  <a:pt x="49950" y="76854"/>
                </a:lnTo>
                <a:lnTo>
                  <a:pt x="48488" y="77285"/>
                </a:lnTo>
                <a:lnTo>
                  <a:pt x="47027" y="77669"/>
                </a:lnTo>
                <a:lnTo>
                  <a:pt x="45566" y="78052"/>
                </a:lnTo>
                <a:lnTo>
                  <a:pt x="44080" y="78387"/>
                </a:lnTo>
                <a:lnTo>
                  <a:pt x="41158" y="79058"/>
                </a:lnTo>
                <a:lnTo>
                  <a:pt x="38115" y="79705"/>
                </a:lnTo>
                <a:lnTo>
                  <a:pt x="35073" y="80352"/>
                </a:lnTo>
                <a:lnTo>
                  <a:pt x="33563" y="80687"/>
                </a:lnTo>
                <a:lnTo>
                  <a:pt x="32054" y="81047"/>
                </a:lnTo>
                <a:lnTo>
                  <a:pt x="30545" y="81430"/>
                </a:lnTo>
                <a:lnTo>
                  <a:pt x="29059" y="81837"/>
                </a:lnTo>
                <a:lnTo>
                  <a:pt x="27574" y="82292"/>
                </a:lnTo>
                <a:lnTo>
                  <a:pt x="26113" y="82771"/>
                </a:lnTo>
                <a:lnTo>
                  <a:pt x="24651" y="83299"/>
                </a:lnTo>
                <a:lnTo>
                  <a:pt x="23214" y="83873"/>
                </a:lnTo>
                <a:lnTo>
                  <a:pt x="22519" y="84185"/>
                </a:lnTo>
                <a:lnTo>
                  <a:pt x="21801" y="84520"/>
                </a:lnTo>
                <a:lnTo>
                  <a:pt x="21106" y="84856"/>
                </a:lnTo>
                <a:lnTo>
                  <a:pt x="20411" y="85191"/>
                </a:lnTo>
                <a:lnTo>
                  <a:pt x="19740" y="85574"/>
                </a:lnTo>
                <a:lnTo>
                  <a:pt x="19046" y="85958"/>
                </a:lnTo>
                <a:lnTo>
                  <a:pt x="18375" y="86365"/>
                </a:lnTo>
                <a:lnTo>
                  <a:pt x="17728" y="86772"/>
                </a:lnTo>
                <a:lnTo>
                  <a:pt x="16674" y="87491"/>
                </a:lnTo>
                <a:lnTo>
                  <a:pt x="15644" y="88234"/>
                </a:lnTo>
                <a:lnTo>
                  <a:pt x="14662" y="89000"/>
                </a:lnTo>
                <a:lnTo>
                  <a:pt x="13679" y="89815"/>
                </a:lnTo>
                <a:lnTo>
                  <a:pt x="12745" y="90677"/>
                </a:lnTo>
                <a:lnTo>
                  <a:pt x="11835" y="91540"/>
                </a:lnTo>
                <a:lnTo>
                  <a:pt x="10948" y="92450"/>
                </a:lnTo>
                <a:lnTo>
                  <a:pt x="10086" y="93384"/>
                </a:lnTo>
                <a:lnTo>
                  <a:pt x="9247" y="94343"/>
                </a:lnTo>
                <a:lnTo>
                  <a:pt x="8457" y="95349"/>
                </a:lnTo>
                <a:lnTo>
                  <a:pt x="7690" y="96355"/>
                </a:lnTo>
                <a:lnTo>
                  <a:pt x="6971" y="97385"/>
                </a:lnTo>
                <a:lnTo>
                  <a:pt x="6277" y="98439"/>
                </a:lnTo>
                <a:lnTo>
                  <a:pt x="5606" y="99541"/>
                </a:lnTo>
                <a:lnTo>
                  <a:pt x="4983" y="100643"/>
                </a:lnTo>
                <a:lnTo>
                  <a:pt x="4384" y="101745"/>
                </a:lnTo>
                <a:lnTo>
                  <a:pt x="3809" y="102895"/>
                </a:lnTo>
                <a:lnTo>
                  <a:pt x="3282" y="104045"/>
                </a:lnTo>
                <a:lnTo>
                  <a:pt x="2803" y="105219"/>
                </a:lnTo>
                <a:lnTo>
                  <a:pt x="2348" y="106417"/>
                </a:lnTo>
                <a:lnTo>
                  <a:pt x="1940" y="107615"/>
                </a:lnTo>
                <a:lnTo>
                  <a:pt x="1557" y="108813"/>
                </a:lnTo>
                <a:lnTo>
                  <a:pt x="1222" y="110034"/>
                </a:lnTo>
                <a:lnTo>
                  <a:pt x="934" y="111280"/>
                </a:lnTo>
                <a:lnTo>
                  <a:pt x="671" y="112502"/>
                </a:lnTo>
                <a:lnTo>
                  <a:pt x="455" y="113772"/>
                </a:lnTo>
                <a:lnTo>
                  <a:pt x="287" y="115017"/>
                </a:lnTo>
                <a:lnTo>
                  <a:pt x="144" y="116263"/>
                </a:lnTo>
                <a:lnTo>
                  <a:pt x="48" y="117533"/>
                </a:lnTo>
                <a:lnTo>
                  <a:pt x="24" y="118802"/>
                </a:lnTo>
                <a:lnTo>
                  <a:pt x="0" y="120072"/>
                </a:lnTo>
                <a:lnTo>
                  <a:pt x="48" y="121342"/>
                </a:lnTo>
                <a:lnTo>
                  <a:pt x="144" y="122564"/>
                </a:lnTo>
                <a:lnTo>
                  <a:pt x="264" y="123786"/>
                </a:lnTo>
                <a:lnTo>
                  <a:pt x="455" y="124983"/>
                </a:lnTo>
                <a:lnTo>
                  <a:pt x="671" y="126181"/>
                </a:lnTo>
                <a:lnTo>
                  <a:pt x="695" y="126229"/>
                </a:lnTo>
                <a:lnTo>
                  <a:pt x="719" y="126253"/>
                </a:lnTo>
                <a:lnTo>
                  <a:pt x="767" y="126277"/>
                </a:lnTo>
                <a:lnTo>
                  <a:pt x="815" y="126277"/>
                </a:lnTo>
                <a:lnTo>
                  <a:pt x="862" y="126253"/>
                </a:lnTo>
                <a:lnTo>
                  <a:pt x="910" y="126229"/>
                </a:lnTo>
                <a:lnTo>
                  <a:pt x="934" y="126181"/>
                </a:lnTo>
                <a:lnTo>
                  <a:pt x="934" y="126133"/>
                </a:lnTo>
                <a:lnTo>
                  <a:pt x="719" y="124864"/>
                </a:lnTo>
                <a:lnTo>
                  <a:pt x="575" y="123570"/>
                </a:lnTo>
                <a:lnTo>
                  <a:pt x="455" y="122300"/>
                </a:lnTo>
                <a:lnTo>
                  <a:pt x="407" y="121007"/>
                </a:lnTo>
                <a:lnTo>
                  <a:pt x="383" y="119713"/>
                </a:lnTo>
                <a:lnTo>
                  <a:pt x="407" y="118443"/>
                </a:lnTo>
                <a:lnTo>
                  <a:pt x="479" y="117149"/>
                </a:lnTo>
                <a:lnTo>
                  <a:pt x="599" y="115880"/>
                </a:lnTo>
                <a:lnTo>
                  <a:pt x="767" y="114586"/>
                </a:lnTo>
                <a:lnTo>
                  <a:pt x="958" y="113316"/>
                </a:lnTo>
                <a:lnTo>
                  <a:pt x="1198" y="112071"/>
                </a:lnTo>
                <a:lnTo>
                  <a:pt x="1485" y="110801"/>
                </a:lnTo>
                <a:lnTo>
                  <a:pt x="1821" y="109555"/>
                </a:lnTo>
                <a:lnTo>
                  <a:pt x="2180" y="108333"/>
                </a:lnTo>
                <a:lnTo>
                  <a:pt x="2587" y="107112"/>
                </a:lnTo>
                <a:lnTo>
                  <a:pt x="3019" y="105890"/>
                </a:lnTo>
                <a:lnTo>
                  <a:pt x="3498" y="104692"/>
                </a:lnTo>
                <a:lnTo>
                  <a:pt x="4025" y="103518"/>
                </a:lnTo>
                <a:lnTo>
                  <a:pt x="4576" y="102368"/>
                </a:lnTo>
                <a:lnTo>
                  <a:pt x="5175" y="101218"/>
                </a:lnTo>
                <a:lnTo>
                  <a:pt x="5798" y="100092"/>
                </a:lnTo>
                <a:lnTo>
                  <a:pt x="6468" y="98990"/>
                </a:lnTo>
                <a:lnTo>
                  <a:pt x="7163" y="97912"/>
                </a:lnTo>
                <a:lnTo>
                  <a:pt x="7906" y="96834"/>
                </a:lnTo>
                <a:lnTo>
                  <a:pt x="8672" y="95804"/>
                </a:lnTo>
                <a:lnTo>
                  <a:pt x="9487" y="94798"/>
                </a:lnTo>
                <a:lnTo>
                  <a:pt x="10301" y="93816"/>
                </a:lnTo>
                <a:lnTo>
                  <a:pt x="11164" y="92857"/>
                </a:lnTo>
                <a:lnTo>
                  <a:pt x="12074" y="91947"/>
                </a:lnTo>
                <a:lnTo>
                  <a:pt x="13008" y="91037"/>
                </a:lnTo>
                <a:lnTo>
                  <a:pt x="13967" y="90174"/>
                </a:lnTo>
                <a:lnTo>
                  <a:pt x="14949" y="89360"/>
                </a:lnTo>
                <a:lnTo>
                  <a:pt x="16003" y="88545"/>
                </a:lnTo>
                <a:lnTo>
                  <a:pt x="17081" y="87754"/>
                </a:lnTo>
                <a:lnTo>
                  <a:pt x="18183" y="87012"/>
                </a:lnTo>
                <a:lnTo>
                  <a:pt x="19309" y="86317"/>
                </a:lnTo>
                <a:lnTo>
                  <a:pt x="20459" y="85670"/>
                </a:lnTo>
                <a:lnTo>
                  <a:pt x="21657" y="85071"/>
                </a:lnTo>
                <a:lnTo>
                  <a:pt x="22855" y="84496"/>
                </a:lnTo>
                <a:lnTo>
                  <a:pt x="24076" y="83969"/>
                </a:lnTo>
                <a:lnTo>
                  <a:pt x="24843" y="83682"/>
                </a:lnTo>
                <a:lnTo>
                  <a:pt x="25610" y="83394"/>
                </a:lnTo>
                <a:lnTo>
                  <a:pt x="27167" y="82867"/>
                </a:lnTo>
                <a:lnTo>
                  <a:pt x="28748" y="82388"/>
                </a:lnTo>
                <a:lnTo>
                  <a:pt x="30329" y="81957"/>
                </a:lnTo>
                <a:lnTo>
                  <a:pt x="31910" y="81550"/>
                </a:lnTo>
                <a:lnTo>
                  <a:pt x="33515" y="81166"/>
                </a:lnTo>
                <a:lnTo>
                  <a:pt x="35121" y="80831"/>
                </a:lnTo>
                <a:lnTo>
                  <a:pt x="36726" y="80496"/>
                </a:lnTo>
                <a:lnTo>
                  <a:pt x="39648" y="79873"/>
                </a:lnTo>
                <a:lnTo>
                  <a:pt x="42571" y="79250"/>
                </a:lnTo>
                <a:lnTo>
                  <a:pt x="44032" y="78938"/>
                </a:lnTo>
                <a:lnTo>
                  <a:pt x="45494" y="78603"/>
                </a:lnTo>
                <a:lnTo>
                  <a:pt x="46931" y="78244"/>
                </a:lnTo>
                <a:lnTo>
                  <a:pt x="48369" y="77860"/>
                </a:lnTo>
                <a:lnTo>
                  <a:pt x="49806" y="77453"/>
                </a:lnTo>
                <a:lnTo>
                  <a:pt x="51243" y="77022"/>
                </a:lnTo>
                <a:lnTo>
                  <a:pt x="52657" y="76567"/>
                </a:lnTo>
                <a:lnTo>
                  <a:pt x="54070" y="76064"/>
                </a:lnTo>
                <a:lnTo>
                  <a:pt x="55460" y="75537"/>
                </a:lnTo>
                <a:lnTo>
                  <a:pt x="56825" y="74962"/>
                </a:lnTo>
                <a:lnTo>
                  <a:pt x="58191" y="74339"/>
                </a:lnTo>
                <a:lnTo>
                  <a:pt x="59556" y="73668"/>
                </a:lnTo>
                <a:lnTo>
                  <a:pt x="60706" y="73045"/>
                </a:lnTo>
                <a:lnTo>
                  <a:pt x="61832" y="72398"/>
                </a:lnTo>
                <a:lnTo>
                  <a:pt x="62934" y="71703"/>
                </a:lnTo>
                <a:lnTo>
                  <a:pt x="63988" y="70961"/>
                </a:lnTo>
                <a:lnTo>
                  <a:pt x="65018" y="70194"/>
                </a:lnTo>
                <a:lnTo>
                  <a:pt x="66025" y="69380"/>
                </a:lnTo>
                <a:lnTo>
                  <a:pt x="66983" y="68541"/>
                </a:lnTo>
                <a:lnTo>
                  <a:pt x="67917" y="67655"/>
                </a:lnTo>
                <a:lnTo>
                  <a:pt x="68828" y="66744"/>
                </a:lnTo>
                <a:lnTo>
                  <a:pt x="69714" y="65810"/>
                </a:lnTo>
                <a:lnTo>
                  <a:pt x="70552" y="64828"/>
                </a:lnTo>
                <a:lnTo>
                  <a:pt x="71343" y="63822"/>
                </a:lnTo>
                <a:lnTo>
                  <a:pt x="72134" y="62792"/>
                </a:lnTo>
                <a:lnTo>
                  <a:pt x="72852" y="61713"/>
                </a:lnTo>
                <a:lnTo>
                  <a:pt x="73571" y="60611"/>
                </a:lnTo>
                <a:lnTo>
                  <a:pt x="74242" y="59485"/>
                </a:lnTo>
                <a:lnTo>
                  <a:pt x="74865" y="58407"/>
                </a:lnTo>
                <a:lnTo>
                  <a:pt x="75440" y="57305"/>
                </a:lnTo>
                <a:lnTo>
                  <a:pt x="75991" y="56203"/>
                </a:lnTo>
                <a:lnTo>
                  <a:pt x="76518" y="55077"/>
                </a:lnTo>
                <a:lnTo>
                  <a:pt x="77045" y="53928"/>
                </a:lnTo>
                <a:lnTo>
                  <a:pt x="77524" y="52802"/>
                </a:lnTo>
                <a:lnTo>
                  <a:pt x="78003" y="51652"/>
                </a:lnTo>
                <a:lnTo>
                  <a:pt x="78458" y="50478"/>
                </a:lnTo>
                <a:lnTo>
                  <a:pt x="78913" y="49328"/>
                </a:lnTo>
                <a:lnTo>
                  <a:pt x="79345" y="48154"/>
                </a:lnTo>
                <a:lnTo>
                  <a:pt x="80159" y="45806"/>
                </a:lnTo>
                <a:lnTo>
                  <a:pt x="80974" y="43434"/>
                </a:lnTo>
                <a:lnTo>
                  <a:pt x="81740" y="41087"/>
                </a:lnTo>
                <a:lnTo>
                  <a:pt x="83321" y="36271"/>
                </a:lnTo>
                <a:lnTo>
                  <a:pt x="84160" y="33876"/>
                </a:lnTo>
                <a:lnTo>
                  <a:pt x="85022" y="31504"/>
                </a:lnTo>
                <a:lnTo>
                  <a:pt x="85454" y="30306"/>
                </a:lnTo>
                <a:lnTo>
                  <a:pt x="85933" y="29132"/>
                </a:lnTo>
                <a:lnTo>
                  <a:pt x="86412" y="27958"/>
                </a:lnTo>
                <a:lnTo>
                  <a:pt x="86891" y="26808"/>
                </a:lnTo>
                <a:lnTo>
                  <a:pt x="87418" y="25659"/>
                </a:lnTo>
                <a:lnTo>
                  <a:pt x="87945" y="24509"/>
                </a:lnTo>
                <a:lnTo>
                  <a:pt x="88520" y="23359"/>
                </a:lnTo>
                <a:lnTo>
                  <a:pt x="89095" y="22257"/>
                </a:lnTo>
                <a:lnTo>
                  <a:pt x="89790" y="21035"/>
                </a:lnTo>
                <a:lnTo>
                  <a:pt x="90484" y="19861"/>
                </a:lnTo>
                <a:lnTo>
                  <a:pt x="91227" y="18711"/>
                </a:lnTo>
                <a:lnTo>
                  <a:pt x="91994" y="17585"/>
                </a:lnTo>
                <a:lnTo>
                  <a:pt x="92808" y="16483"/>
                </a:lnTo>
                <a:lnTo>
                  <a:pt x="93671" y="15429"/>
                </a:lnTo>
                <a:lnTo>
                  <a:pt x="94533" y="14399"/>
                </a:lnTo>
                <a:lnTo>
                  <a:pt x="95443" y="13393"/>
                </a:lnTo>
                <a:lnTo>
                  <a:pt x="96402" y="12410"/>
                </a:lnTo>
                <a:lnTo>
                  <a:pt x="97384" y="11476"/>
                </a:lnTo>
                <a:lnTo>
                  <a:pt x="98390" y="10566"/>
                </a:lnTo>
                <a:lnTo>
                  <a:pt x="99444" y="9703"/>
                </a:lnTo>
                <a:lnTo>
                  <a:pt x="100522" y="8865"/>
                </a:lnTo>
                <a:lnTo>
                  <a:pt x="101624" y="8074"/>
                </a:lnTo>
                <a:lnTo>
                  <a:pt x="102774" y="7308"/>
                </a:lnTo>
                <a:lnTo>
                  <a:pt x="103948" y="6589"/>
                </a:lnTo>
                <a:lnTo>
                  <a:pt x="105218" y="5870"/>
                </a:lnTo>
                <a:lnTo>
                  <a:pt x="106511" y="5175"/>
                </a:lnTo>
                <a:lnTo>
                  <a:pt x="107829" y="4553"/>
                </a:lnTo>
                <a:lnTo>
                  <a:pt x="109171" y="3954"/>
                </a:lnTo>
                <a:lnTo>
                  <a:pt x="110536" y="3427"/>
                </a:lnTo>
                <a:lnTo>
                  <a:pt x="111902" y="2924"/>
                </a:lnTo>
                <a:lnTo>
                  <a:pt x="113291" y="2468"/>
                </a:lnTo>
                <a:lnTo>
                  <a:pt x="114681" y="2061"/>
                </a:lnTo>
                <a:lnTo>
                  <a:pt x="116094" y="1702"/>
                </a:lnTo>
                <a:lnTo>
                  <a:pt x="117532" y="1366"/>
                </a:lnTo>
                <a:lnTo>
                  <a:pt x="118945" y="1103"/>
                </a:lnTo>
                <a:lnTo>
                  <a:pt x="120406" y="863"/>
                </a:lnTo>
                <a:lnTo>
                  <a:pt x="121844" y="672"/>
                </a:lnTo>
                <a:lnTo>
                  <a:pt x="123305" y="552"/>
                </a:lnTo>
                <a:lnTo>
                  <a:pt x="124743" y="456"/>
                </a:lnTo>
                <a:lnTo>
                  <a:pt x="126204" y="384"/>
                </a:lnTo>
                <a:lnTo>
                  <a:pt x="127833" y="384"/>
                </a:lnTo>
                <a:lnTo>
                  <a:pt x="129438" y="432"/>
                </a:lnTo>
                <a:lnTo>
                  <a:pt x="131067" y="528"/>
                </a:lnTo>
                <a:lnTo>
                  <a:pt x="132672" y="672"/>
                </a:lnTo>
                <a:lnTo>
                  <a:pt x="134253" y="863"/>
                </a:lnTo>
                <a:lnTo>
                  <a:pt x="135858" y="1103"/>
                </a:lnTo>
                <a:lnTo>
                  <a:pt x="137440" y="1390"/>
                </a:lnTo>
                <a:lnTo>
                  <a:pt x="139021" y="1726"/>
                </a:lnTo>
                <a:lnTo>
                  <a:pt x="140602" y="2085"/>
                </a:lnTo>
                <a:lnTo>
                  <a:pt x="142159" y="2516"/>
                </a:lnTo>
                <a:lnTo>
                  <a:pt x="143716" y="2971"/>
                </a:lnTo>
                <a:lnTo>
                  <a:pt x="145249" y="3451"/>
                </a:lnTo>
                <a:lnTo>
                  <a:pt x="146759" y="4002"/>
                </a:lnTo>
                <a:lnTo>
                  <a:pt x="148292" y="4553"/>
                </a:lnTo>
                <a:lnTo>
                  <a:pt x="149777" y="5175"/>
                </a:lnTo>
                <a:lnTo>
                  <a:pt x="151263" y="5798"/>
                </a:lnTo>
                <a:lnTo>
                  <a:pt x="152676" y="6469"/>
                </a:lnTo>
                <a:lnTo>
                  <a:pt x="154089" y="7140"/>
                </a:lnTo>
                <a:lnTo>
                  <a:pt x="155503" y="7835"/>
                </a:lnTo>
                <a:lnTo>
                  <a:pt x="156868" y="8553"/>
                </a:lnTo>
                <a:lnTo>
                  <a:pt x="156940" y="8577"/>
                </a:lnTo>
                <a:lnTo>
                  <a:pt x="157012" y="8577"/>
                </a:lnTo>
                <a:lnTo>
                  <a:pt x="157060" y="8529"/>
                </a:lnTo>
                <a:lnTo>
                  <a:pt x="157084" y="8481"/>
                </a:lnTo>
                <a:lnTo>
                  <a:pt x="157108" y="8434"/>
                </a:lnTo>
                <a:lnTo>
                  <a:pt x="157108" y="8362"/>
                </a:lnTo>
                <a:lnTo>
                  <a:pt x="157084" y="8314"/>
                </a:lnTo>
                <a:lnTo>
                  <a:pt x="157036" y="8266"/>
                </a:lnTo>
                <a:lnTo>
                  <a:pt x="155695" y="7499"/>
                </a:lnTo>
                <a:lnTo>
                  <a:pt x="154329" y="6781"/>
                </a:lnTo>
                <a:lnTo>
                  <a:pt x="152940" y="6086"/>
                </a:lnTo>
                <a:lnTo>
                  <a:pt x="151550" y="5439"/>
                </a:lnTo>
                <a:lnTo>
                  <a:pt x="150137" y="4816"/>
                </a:lnTo>
                <a:lnTo>
                  <a:pt x="148699" y="4217"/>
                </a:lnTo>
                <a:lnTo>
                  <a:pt x="147238" y="3666"/>
                </a:lnTo>
                <a:lnTo>
                  <a:pt x="145776" y="3163"/>
                </a:lnTo>
                <a:lnTo>
                  <a:pt x="144315" y="2660"/>
                </a:lnTo>
                <a:lnTo>
                  <a:pt x="142830" y="2229"/>
                </a:lnTo>
                <a:lnTo>
                  <a:pt x="141345" y="1822"/>
                </a:lnTo>
                <a:lnTo>
                  <a:pt x="139835" y="1462"/>
                </a:lnTo>
                <a:lnTo>
                  <a:pt x="138326" y="1127"/>
                </a:lnTo>
                <a:lnTo>
                  <a:pt x="136817" y="839"/>
                </a:lnTo>
                <a:lnTo>
                  <a:pt x="135283" y="600"/>
                </a:lnTo>
                <a:lnTo>
                  <a:pt x="133750" y="384"/>
                </a:lnTo>
                <a:lnTo>
                  <a:pt x="132217" y="216"/>
                </a:lnTo>
                <a:lnTo>
                  <a:pt x="130684" y="97"/>
                </a:lnTo>
                <a:lnTo>
                  <a:pt x="129151" y="25"/>
                </a:lnTo>
                <a:lnTo>
                  <a:pt x="12761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3"/>
          <p:cNvSpPr/>
          <p:nvPr/>
        </p:nvSpPr>
        <p:spPr>
          <a:xfrm rot="10800000">
            <a:off x="0" y="-3"/>
            <a:ext cx="3375422" cy="1191751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3"/>
          <p:cNvSpPr/>
          <p:nvPr/>
        </p:nvSpPr>
        <p:spPr>
          <a:xfrm flipH="1" rot="10800000">
            <a:off x="5788275" y="-8903"/>
            <a:ext cx="3375422" cy="1191751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/>
          <p:nvPr>
            <p:ph type="title"/>
          </p:nvPr>
        </p:nvSpPr>
        <p:spPr>
          <a:xfrm>
            <a:off x="4922787" y="2515200"/>
            <a:ext cx="2742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" type="subTitle"/>
          </p:nvPr>
        </p:nvSpPr>
        <p:spPr>
          <a:xfrm>
            <a:off x="4991037" y="2868000"/>
            <a:ext cx="26061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54" name="Google Shape;54;p14"/>
          <p:cNvSpPr txBox="1"/>
          <p:nvPr>
            <p:ph idx="2" type="subTitle"/>
          </p:nvPr>
        </p:nvSpPr>
        <p:spPr>
          <a:xfrm>
            <a:off x="1547163" y="2868000"/>
            <a:ext cx="26061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3" type="title"/>
          </p:nvPr>
        </p:nvSpPr>
        <p:spPr>
          <a:xfrm>
            <a:off x="1478613" y="2515203"/>
            <a:ext cx="27432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6" name="Google Shape;56;p14"/>
          <p:cNvSpPr/>
          <p:nvPr/>
        </p:nvSpPr>
        <p:spPr>
          <a:xfrm rot="-4499944">
            <a:off x="7375729" y="1112369"/>
            <a:ext cx="3375437" cy="1191757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/>
          <p:nvPr/>
        </p:nvSpPr>
        <p:spPr>
          <a:xfrm rot="1800304">
            <a:off x="12909" y="4073647"/>
            <a:ext cx="3375619" cy="1191821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/>
          <p:nvPr/>
        </p:nvSpPr>
        <p:spPr>
          <a:xfrm flipH="1" rot="-3407486">
            <a:off x="6513616" y="3612809"/>
            <a:ext cx="2916614" cy="2344256"/>
          </a:xfrm>
          <a:custGeom>
            <a:rect b="b" l="l" r="r" t="t"/>
            <a:pathLst>
              <a:path extrusionOk="0" h="126277" w="157108">
                <a:moveTo>
                  <a:pt x="127617" y="1"/>
                </a:moveTo>
                <a:lnTo>
                  <a:pt x="126084" y="25"/>
                </a:lnTo>
                <a:lnTo>
                  <a:pt x="124551" y="73"/>
                </a:lnTo>
                <a:lnTo>
                  <a:pt x="123018" y="192"/>
                </a:lnTo>
                <a:lnTo>
                  <a:pt x="121484" y="336"/>
                </a:lnTo>
                <a:lnTo>
                  <a:pt x="119975" y="552"/>
                </a:lnTo>
                <a:lnTo>
                  <a:pt x="118442" y="791"/>
                </a:lnTo>
                <a:lnTo>
                  <a:pt x="116933" y="1103"/>
                </a:lnTo>
                <a:lnTo>
                  <a:pt x="115423" y="1462"/>
                </a:lnTo>
                <a:lnTo>
                  <a:pt x="113938" y="1869"/>
                </a:lnTo>
                <a:lnTo>
                  <a:pt x="112453" y="2325"/>
                </a:lnTo>
                <a:lnTo>
                  <a:pt x="110991" y="2852"/>
                </a:lnTo>
                <a:lnTo>
                  <a:pt x="109530" y="3403"/>
                </a:lnTo>
                <a:lnTo>
                  <a:pt x="108236" y="3954"/>
                </a:lnTo>
                <a:lnTo>
                  <a:pt x="106991" y="4553"/>
                </a:lnTo>
                <a:lnTo>
                  <a:pt x="105745" y="5175"/>
                </a:lnTo>
                <a:lnTo>
                  <a:pt x="104523" y="5846"/>
                </a:lnTo>
                <a:lnTo>
                  <a:pt x="103325" y="6541"/>
                </a:lnTo>
                <a:lnTo>
                  <a:pt x="102127" y="7284"/>
                </a:lnTo>
                <a:lnTo>
                  <a:pt x="100977" y="8074"/>
                </a:lnTo>
                <a:lnTo>
                  <a:pt x="99875" y="8889"/>
                </a:lnTo>
                <a:lnTo>
                  <a:pt x="98773" y="9751"/>
                </a:lnTo>
                <a:lnTo>
                  <a:pt x="97719" y="10662"/>
                </a:lnTo>
                <a:lnTo>
                  <a:pt x="96689" y="11596"/>
                </a:lnTo>
                <a:lnTo>
                  <a:pt x="95683" y="12554"/>
                </a:lnTo>
                <a:lnTo>
                  <a:pt x="94725" y="13560"/>
                </a:lnTo>
                <a:lnTo>
                  <a:pt x="93790" y="14614"/>
                </a:lnTo>
                <a:lnTo>
                  <a:pt x="92904" y="15692"/>
                </a:lnTo>
                <a:lnTo>
                  <a:pt x="92066" y="16794"/>
                </a:lnTo>
                <a:lnTo>
                  <a:pt x="91323" y="17825"/>
                </a:lnTo>
                <a:lnTo>
                  <a:pt x="90628" y="18903"/>
                </a:lnTo>
                <a:lnTo>
                  <a:pt x="89957" y="19981"/>
                </a:lnTo>
                <a:lnTo>
                  <a:pt x="89311" y="21059"/>
                </a:lnTo>
                <a:lnTo>
                  <a:pt x="88688" y="22161"/>
                </a:lnTo>
                <a:lnTo>
                  <a:pt x="88113" y="23287"/>
                </a:lnTo>
                <a:lnTo>
                  <a:pt x="87538" y="24437"/>
                </a:lnTo>
                <a:lnTo>
                  <a:pt x="87011" y="25587"/>
                </a:lnTo>
                <a:lnTo>
                  <a:pt x="86484" y="26737"/>
                </a:lnTo>
                <a:lnTo>
                  <a:pt x="85981" y="27910"/>
                </a:lnTo>
                <a:lnTo>
                  <a:pt x="85477" y="29084"/>
                </a:lnTo>
                <a:lnTo>
                  <a:pt x="85022" y="30258"/>
                </a:lnTo>
                <a:lnTo>
                  <a:pt x="84112" y="32630"/>
                </a:lnTo>
                <a:lnTo>
                  <a:pt x="83273" y="35026"/>
                </a:lnTo>
                <a:lnTo>
                  <a:pt x="82435" y="37421"/>
                </a:lnTo>
                <a:lnTo>
                  <a:pt x="81620" y="39865"/>
                </a:lnTo>
                <a:lnTo>
                  <a:pt x="80806" y="42332"/>
                </a:lnTo>
                <a:lnTo>
                  <a:pt x="79943" y="44776"/>
                </a:lnTo>
                <a:lnTo>
                  <a:pt x="79081" y="47244"/>
                </a:lnTo>
                <a:lnTo>
                  <a:pt x="78626" y="48465"/>
                </a:lnTo>
                <a:lnTo>
                  <a:pt x="78171" y="49687"/>
                </a:lnTo>
                <a:lnTo>
                  <a:pt x="77692" y="50909"/>
                </a:lnTo>
                <a:lnTo>
                  <a:pt x="77188" y="52107"/>
                </a:lnTo>
                <a:lnTo>
                  <a:pt x="76685" y="53305"/>
                </a:lnTo>
                <a:lnTo>
                  <a:pt x="76134" y="54479"/>
                </a:lnTo>
                <a:lnTo>
                  <a:pt x="75583" y="55652"/>
                </a:lnTo>
                <a:lnTo>
                  <a:pt x="75008" y="56802"/>
                </a:lnTo>
                <a:lnTo>
                  <a:pt x="74409" y="57928"/>
                </a:lnTo>
                <a:lnTo>
                  <a:pt x="73787" y="59054"/>
                </a:lnTo>
                <a:lnTo>
                  <a:pt x="73116" y="60156"/>
                </a:lnTo>
                <a:lnTo>
                  <a:pt x="72445" y="61234"/>
                </a:lnTo>
                <a:lnTo>
                  <a:pt x="71726" y="62288"/>
                </a:lnTo>
                <a:lnTo>
                  <a:pt x="70984" y="63319"/>
                </a:lnTo>
                <a:lnTo>
                  <a:pt x="70193" y="64325"/>
                </a:lnTo>
                <a:lnTo>
                  <a:pt x="69379" y="65307"/>
                </a:lnTo>
                <a:lnTo>
                  <a:pt x="68516" y="66265"/>
                </a:lnTo>
                <a:lnTo>
                  <a:pt x="67606" y="67200"/>
                </a:lnTo>
                <a:lnTo>
                  <a:pt x="66671" y="68086"/>
                </a:lnTo>
                <a:lnTo>
                  <a:pt x="65689" y="68948"/>
                </a:lnTo>
                <a:lnTo>
                  <a:pt x="64659" y="69763"/>
                </a:lnTo>
                <a:lnTo>
                  <a:pt x="64132" y="70170"/>
                </a:lnTo>
                <a:lnTo>
                  <a:pt x="63605" y="70554"/>
                </a:lnTo>
                <a:lnTo>
                  <a:pt x="62982" y="70985"/>
                </a:lnTo>
                <a:lnTo>
                  <a:pt x="62335" y="71392"/>
                </a:lnTo>
                <a:lnTo>
                  <a:pt x="61712" y="71799"/>
                </a:lnTo>
                <a:lnTo>
                  <a:pt x="61042" y="72183"/>
                </a:lnTo>
                <a:lnTo>
                  <a:pt x="60395" y="72566"/>
                </a:lnTo>
                <a:lnTo>
                  <a:pt x="59748" y="72925"/>
                </a:lnTo>
                <a:lnTo>
                  <a:pt x="58406" y="73620"/>
                </a:lnTo>
                <a:lnTo>
                  <a:pt x="57041" y="74243"/>
                </a:lnTo>
                <a:lnTo>
                  <a:pt x="55651" y="74842"/>
                </a:lnTo>
                <a:lnTo>
                  <a:pt x="54238" y="75393"/>
                </a:lnTo>
                <a:lnTo>
                  <a:pt x="52825" y="75920"/>
                </a:lnTo>
                <a:lnTo>
                  <a:pt x="51387" y="76399"/>
                </a:lnTo>
                <a:lnTo>
                  <a:pt x="49950" y="76854"/>
                </a:lnTo>
                <a:lnTo>
                  <a:pt x="48488" y="77285"/>
                </a:lnTo>
                <a:lnTo>
                  <a:pt x="47027" y="77669"/>
                </a:lnTo>
                <a:lnTo>
                  <a:pt x="45566" y="78052"/>
                </a:lnTo>
                <a:lnTo>
                  <a:pt x="44080" y="78387"/>
                </a:lnTo>
                <a:lnTo>
                  <a:pt x="41158" y="79058"/>
                </a:lnTo>
                <a:lnTo>
                  <a:pt x="38115" y="79705"/>
                </a:lnTo>
                <a:lnTo>
                  <a:pt x="35073" y="80352"/>
                </a:lnTo>
                <a:lnTo>
                  <a:pt x="33563" y="80687"/>
                </a:lnTo>
                <a:lnTo>
                  <a:pt x="32054" y="81047"/>
                </a:lnTo>
                <a:lnTo>
                  <a:pt x="30545" y="81430"/>
                </a:lnTo>
                <a:lnTo>
                  <a:pt x="29059" y="81837"/>
                </a:lnTo>
                <a:lnTo>
                  <a:pt x="27574" y="82292"/>
                </a:lnTo>
                <a:lnTo>
                  <a:pt x="26113" y="82771"/>
                </a:lnTo>
                <a:lnTo>
                  <a:pt x="24651" y="83299"/>
                </a:lnTo>
                <a:lnTo>
                  <a:pt x="23214" y="83873"/>
                </a:lnTo>
                <a:lnTo>
                  <a:pt x="22519" y="84185"/>
                </a:lnTo>
                <a:lnTo>
                  <a:pt x="21801" y="84520"/>
                </a:lnTo>
                <a:lnTo>
                  <a:pt x="21106" y="84856"/>
                </a:lnTo>
                <a:lnTo>
                  <a:pt x="20411" y="85191"/>
                </a:lnTo>
                <a:lnTo>
                  <a:pt x="19740" y="85574"/>
                </a:lnTo>
                <a:lnTo>
                  <a:pt x="19046" y="85958"/>
                </a:lnTo>
                <a:lnTo>
                  <a:pt x="18375" y="86365"/>
                </a:lnTo>
                <a:lnTo>
                  <a:pt x="17728" y="86772"/>
                </a:lnTo>
                <a:lnTo>
                  <a:pt x="16674" y="87491"/>
                </a:lnTo>
                <a:lnTo>
                  <a:pt x="15644" y="88234"/>
                </a:lnTo>
                <a:lnTo>
                  <a:pt x="14662" y="89000"/>
                </a:lnTo>
                <a:lnTo>
                  <a:pt x="13679" y="89815"/>
                </a:lnTo>
                <a:lnTo>
                  <a:pt x="12745" y="90677"/>
                </a:lnTo>
                <a:lnTo>
                  <a:pt x="11835" y="91540"/>
                </a:lnTo>
                <a:lnTo>
                  <a:pt x="10948" y="92450"/>
                </a:lnTo>
                <a:lnTo>
                  <a:pt x="10086" y="93384"/>
                </a:lnTo>
                <a:lnTo>
                  <a:pt x="9247" y="94343"/>
                </a:lnTo>
                <a:lnTo>
                  <a:pt x="8457" y="95349"/>
                </a:lnTo>
                <a:lnTo>
                  <a:pt x="7690" y="96355"/>
                </a:lnTo>
                <a:lnTo>
                  <a:pt x="6971" y="97385"/>
                </a:lnTo>
                <a:lnTo>
                  <a:pt x="6277" y="98439"/>
                </a:lnTo>
                <a:lnTo>
                  <a:pt x="5606" y="99541"/>
                </a:lnTo>
                <a:lnTo>
                  <a:pt x="4983" y="100643"/>
                </a:lnTo>
                <a:lnTo>
                  <a:pt x="4384" y="101745"/>
                </a:lnTo>
                <a:lnTo>
                  <a:pt x="3809" y="102895"/>
                </a:lnTo>
                <a:lnTo>
                  <a:pt x="3282" y="104045"/>
                </a:lnTo>
                <a:lnTo>
                  <a:pt x="2803" y="105219"/>
                </a:lnTo>
                <a:lnTo>
                  <a:pt x="2348" y="106417"/>
                </a:lnTo>
                <a:lnTo>
                  <a:pt x="1940" y="107615"/>
                </a:lnTo>
                <a:lnTo>
                  <a:pt x="1557" y="108813"/>
                </a:lnTo>
                <a:lnTo>
                  <a:pt x="1222" y="110034"/>
                </a:lnTo>
                <a:lnTo>
                  <a:pt x="934" y="111280"/>
                </a:lnTo>
                <a:lnTo>
                  <a:pt x="671" y="112502"/>
                </a:lnTo>
                <a:lnTo>
                  <a:pt x="455" y="113772"/>
                </a:lnTo>
                <a:lnTo>
                  <a:pt x="287" y="115017"/>
                </a:lnTo>
                <a:lnTo>
                  <a:pt x="144" y="116263"/>
                </a:lnTo>
                <a:lnTo>
                  <a:pt x="48" y="117533"/>
                </a:lnTo>
                <a:lnTo>
                  <a:pt x="24" y="118802"/>
                </a:lnTo>
                <a:lnTo>
                  <a:pt x="0" y="120072"/>
                </a:lnTo>
                <a:lnTo>
                  <a:pt x="48" y="121342"/>
                </a:lnTo>
                <a:lnTo>
                  <a:pt x="144" y="122564"/>
                </a:lnTo>
                <a:lnTo>
                  <a:pt x="264" y="123786"/>
                </a:lnTo>
                <a:lnTo>
                  <a:pt x="455" y="124983"/>
                </a:lnTo>
                <a:lnTo>
                  <a:pt x="671" y="126181"/>
                </a:lnTo>
                <a:lnTo>
                  <a:pt x="695" y="126229"/>
                </a:lnTo>
                <a:lnTo>
                  <a:pt x="719" y="126253"/>
                </a:lnTo>
                <a:lnTo>
                  <a:pt x="767" y="126277"/>
                </a:lnTo>
                <a:lnTo>
                  <a:pt x="815" y="126277"/>
                </a:lnTo>
                <a:lnTo>
                  <a:pt x="862" y="126253"/>
                </a:lnTo>
                <a:lnTo>
                  <a:pt x="910" y="126229"/>
                </a:lnTo>
                <a:lnTo>
                  <a:pt x="934" y="126181"/>
                </a:lnTo>
                <a:lnTo>
                  <a:pt x="934" y="126133"/>
                </a:lnTo>
                <a:lnTo>
                  <a:pt x="719" y="124864"/>
                </a:lnTo>
                <a:lnTo>
                  <a:pt x="575" y="123570"/>
                </a:lnTo>
                <a:lnTo>
                  <a:pt x="455" y="122300"/>
                </a:lnTo>
                <a:lnTo>
                  <a:pt x="407" y="121007"/>
                </a:lnTo>
                <a:lnTo>
                  <a:pt x="383" y="119713"/>
                </a:lnTo>
                <a:lnTo>
                  <a:pt x="407" y="118443"/>
                </a:lnTo>
                <a:lnTo>
                  <a:pt x="479" y="117149"/>
                </a:lnTo>
                <a:lnTo>
                  <a:pt x="599" y="115880"/>
                </a:lnTo>
                <a:lnTo>
                  <a:pt x="767" y="114586"/>
                </a:lnTo>
                <a:lnTo>
                  <a:pt x="958" y="113316"/>
                </a:lnTo>
                <a:lnTo>
                  <a:pt x="1198" y="112071"/>
                </a:lnTo>
                <a:lnTo>
                  <a:pt x="1485" y="110801"/>
                </a:lnTo>
                <a:lnTo>
                  <a:pt x="1821" y="109555"/>
                </a:lnTo>
                <a:lnTo>
                  <a:pt x="2180" y="108333"/>
                </a:lnTo>
                <a:lnTo>
                  <a:pt x="2587" y="107112"/>
                </a:lnTo>
                <a:lnTo>
                  <a:pt x="3019" y="105890"/>
                </a:lnTo>
                <a:lnTo>
                  <a:pt x="3498" y="104692"/>
                </a:lnTo>
                <a:lnTo>
                  <a:pt x="4025" y="103518"/>
                </a:lnTo>
                <a:lnTo>
                  <a:pt x="4576" y="102368"/>
                </a:lnTo>
                <a:lnTo>
                  <a:pt x="5175" y="101218"/>
                </a:lnTo>
                <a:lnTo>
                  <a:pt x="5798" y="100092"/>
                </a:lnTo>
                <a:lnTo>
                  <a:pt x="6468" y="98990"/>
                </a:lnTo>
                <a:lnTo>
                  <a:pt x="7163" y="97912"/>
                </a:lnTo>
                <a:lnTo>
                  <a:pt x="7906" y="96834"/>
                </a:lnTo>
                <a:lnTo>
                  <a:pt x="8672" y="95804"/>
                </a:lnTo>
                <a:lnTo>
                  <a:pt x="9487" y="94798"/>
                </a:lnTo>
                <a:lnTo>
                  <a:pt x="10301" y="93816"/>
                </a:lnTo>
                <a:lnTo>
                  <a:pt x="11164" y="92857"/>
                </a:lnTo>
                <a:lnTo>
                  <a:pt x="12074" y="91947"/>
                </a:lnTo>
                <a:lnTo>
                  <a:pt x="13008" y="91037"/>
                </a:lnTo>
                <a:lnTo>
                  <a:pt x="13967" y="90174"/>
                </a:lnTo>
                <a:lnTo>
                  <a:pt x="14949" y="89360"/>
                </a:lnTo>
                <a:lnTo>
                  <a:pt x="16003" y="88545"/>
                </a:lnTo>
                <a:lnTo>
                  <a:pt x="17081" y="87754"/>
                </a:lnTo>
                <a:lnTo>
                  <a:pt x="18183" y="87012"/>
                </a:lnTo>
                <a:lnTo>
                  <a:pt x="19309" y="86317"/>
                </a:lnTo>
                <a:lnTo>
                  <a:pt x="20459" y="85670"/>
                </a:lnTo>
                <a:lnTo>
                  <a:pt x="21657" y="85071"/>
                </a:lnTo>
                <a:lnTo>
                  <a:pt x="22855" y="84496"/>
                </a:lnTo>
                <a:lnTo>
                  <a:pt x="24076" y="83969"/>
                </a:lnTo>
                <a:lnTo>
                  <a:pt x="24843" y="83682"/>
                </a:lnTo>
                <a:lnTo>
                  <a:pt x="25610" y="83394"/>
                </a:lnTo>
                <a:lnTo>
                  <a:pt x="27167" y="82867"/>
                </a:lnTo>
                <a:lnTo>
                  <a:pt x="28748" y="82388"/>
                </a:lnTo>
                <a:lnTo>
                  <a:pt x="30329" y="81957"/>
                </a:lnTo>
                <a:lnTo>
                  <a:pt x="31910" y="81550"/>
                </a:lnTo>
                <a:lnTo>
                  <a:pt x="33515" y="81166"/>
                </a:lnTo>
                <a:lnTo>
                  <a:pt x="35121" y="80831"/>
                </a:lnTo>
                <a:lnTo>
                  <a:pt x="36726" y="80496"/>
                </a:lnTo>
                <a:lnTo>
                  <a:pt x="39648" y="79873"/>
                </a:lnTo>
                <a:lnTo>
                  <a:pt x="42571" y="79250"/>
                </a:lnTo>
                <a:lnTo>
                  <a:pt x="44032" y="78938"/>
                </a:lnTo>
                <a:lnTo>
                  <a:pt x="45494" y="78603"/>
                </a:lnTo>
                <a:lnTo>
                  <a:pt x="46931" y="78244"/>
                </a:lnTo>
                <a:lnTo>
                  <a:pt x="48369" y="77860"/>
                </a:lnTo>
                <a:lnTo>
                  <a:pt x="49806" y="77453"/>
                </a:lnTo>
                <a:lnTo>
                  <a:pt x="51243" y="77022"/>
                </a:lnTo>
                <a:lnTo>
                  <a:pt x="52657" y="76567"/>
                </a:lnTo>
                <a:lnTo>
                  <a:pt x="54070" y="76064"/>
                </a:lnTo>
                <a:lnTo>
                  <a:pt x="55460" y="75537"/>
                </a:lnTo>
                <a:lnTo>
                  <a:pt x="56825" y="74962"/>
                </a:lnTo>
                <a:lnTo>
                  <a:pt x="58191" y="74339"/>
                </a:lnTo>
                <a:lnTo>
                  <a:pt x="59556" y="73668"/>
                </a:lnTo>
                <a:lnTo>
                  <a:pt x="60706" y="73045"/>
                </a:lnTo>
                <a:lnTo>
                  <a:pt x="61832" y="72398"/>
                </a:lnTo>
                <a:lnTo>
                  <a:pt x="62934" y="71703"/>
                </a:lnTo>
                <a:lnTo>
                  <a:pt x="63988" y="70961"/>
                </a:lnTo>
                <a:lnTo>
                  <a:pt x="65018" y="70194"/>
                </a:lnTo>
                <a:lnTo>
                  <a:pt x="66025" y="69380"/>
                </a:lnTo>
                <a:lnTo>
                  <a:pt x="66983" y="68541"/>
                </a:lnTo>
                <a:lnTo>
                  <a:pt x="67917" y="67655"/>
                </a:lnTo>
                <a:lnTo>
                  <a:pt x="68828" y="66744"/>
                </a:lnTo>
                <a:lnTo>
                  <a:pt x="69714" y="65810"/>
                </a:lnTo>
                <a:lnTo>
                  <a:pt x="70552" y="64828"/>
                </a:lnTo>
                <a:lnTo>
                  <a:pt x="71343" y="63822"/>
                </a:lnTo>
                <a:lnTo>
                  <a:pt x="72134" y="62792"/>
                </a:lnTo>
                <a:lnTo>
                  <a:pt x="72852" y="61713"/>
                </a:lnTo>
                <a:lnTo>
                  <a:pt x="73571" y="60611"/>
                </a:lnTo>
                <a:lnTo>
                  <a:pt x="74242" y="59485"/>
                </a:lnTo>
                <a:lnTo>
                  <a:pt x="74865" y="58407"/>
                </a:lnTo>
                <a:lnTo>
                  <a:pt x="75440" y="57305"/>
                </a:lnTo>
                <a:lnTo>
                  <a:pt x="75991" y="56203"/>
                </a:lnTo>
                <a:lnTo>
                  <a:pt x="76518" y="55077"/>
                </a:lnTo>
                <a:lnTo>
                  <a:pt x="77045" y="53928"/>
                </a:lnTo>
                <a:lnTo>
                  <a:pt x="77524" y="52802"/>
                </a:lnTo>
                <a:lnTo>
                  <a:pt x="78003" y="51652"/>
                </a:lnTo>
                <a:lnTo>
                  <a:pt x="78458" y="50478"/>
                </a:lnTo>
                <a:lnTo>
                  <a:pt x="78913" y="49328"/>
                </a:lnTo>
                <a:lnTo>
                  <a:pt x="79345" y="48154"/>
                </a:lnTo>
                <a:lnTo>
                  <a:pt x="80159" y="45806"/>
                </a:lnTo>
                <a:lnTo>
                  <a:pt x="80974" y="43434"/>
                </a:lnTo>
                <a:lnTo>
                  <a:pt x="81740" y="41087"/>
                </a:lnTo>
                <a:lnTo>
                  <a:pt x="83321" y="36271"/>
                </a:lnTo>
                <a:lnTo>
                  <a:pt x="84160" y="33876"/>
                </a:lnTo>
                <a:lnTo>
                  <a:pt x="85022" y="31504"/>
                </a:lnTo>
                <a:lnTo>
                  <a:pt x="85454" y="30306"/>
                </a:lnTo>
                <a:lnTo>
                  <a:pt x="85933" y="29132"/>
                </a:lnTo>
                <a:lnTo>
                  <a:pt x="86412" y="27958"/>
                </a:lnTo>
                <a:lnTo>
                  <a:pt x="86891" y="26808"/>
                </a:lnTo>
                <a:lnTo>
                  <a:pt x="87418" y="25659"/>
                </a:lnTo>
                <a:lnTo>
                  <a:pt x="87945" y="24509"/>
                </a:lnTo>
                <a:lnTo>
                  <a:pt x="88520" y="23359"/>
                </a:lnTo>
                <a:lnTo>
                  <a:pt x="89095" y="22257"/>
                </a:lnTo>
                <a:lnTo>
                  <a:pt x="89790" y="21035"/>
                </a:lnTo>
                <a:lnTo>
                  <a:pt x="90484" y="19861"/>
                </a:lnTo>
                <a:lnTo>
                  <a:pt x="91227" y="18711"/>
                </a:lnTo>
                <a:lnTo>
                  <a:pt x="91994" y="17585"/>
                </a:lnTo>
                <a:lnTo>
                  <a:pt x="92808" y="16483"/>
                </a:lnTo>
                <a:lnTo>
                  <a:pt x="93671" y="15429"/>
                </a:lnTo>
                <a:lnTo>
                  <a:pt x="94533" y="14399"/>
                </a:lnTo>
                <a:lnTo>
                  <a:pt x="95443" y="13393"/>
                </a:lnTo>
                <a:lnTo>
                  <a:pt x="96402" y="12410"/>
                </a:lnTo>
                <a:lnTo>
                  <a:pt x="97384" y="11476"/>
                </a:lnTo>
                <a:lnTo>
                  <a:pt x="98390" y="10566"/>
                </a:lnTo>
                <a:lnTo>
                  <a:pt x="99444" y="9703"/>
                </a:lnTo>
                <a:lnTo>
                  <a:pt x="100522" y="8865"/>
                </a:lnTo>
                <a:lnTo>
                  <a:pt x="101624" y="8074"/>
                </a:lnTo>
                <a:lnTo>
                  <a:pt x="102774" y="7308"/>
                </a:lnTo>
                <a:lnTo>
                  <a:pt x="103948" y="6589"/>
                </a:lnTo>
                <a:lnTo>
                  <a:pt x="105218" y="5870"/>
                </a:lnTo>
                <a:lnTo>
                  <a:pt x="106511" y="5175"/>
                </a:lnTo>
                <a:lnTo>
                  <a:pt x="107829" y="4553"/>
                </a:lnTo>
                <a:lnTo>
                  <a:pt x="109171" y="3954"/>
                </a:lnTo>
                <a:lnTo>
                  <a:pt x="110536" y="3427"/>
                </a:lnTo>
                <a:lnTo>
                  <a:pt x="111902" y="2924"/>
                </a:lnTo>
                <a:lnTo>
                  <a:pt x="113291" y="2468"/>
                </a:lnTo>
                <a:lnTo>
                  <a:pt x="114681" y="2061"/>
                </a:lnTo>
                <a:lnTo>
                  <a:pt x="116094" y="1702"/>
                </a:lnTo>
                <a:lnTo>
                  <a:pt x="117532" y="1366"/>
                </a:lnTo>
                <a:lnTo>
                  <a:pt x="118945" y="1103"/>
                </a:lnTo>
                <a:lnTo>
                  <a:pt x="120406" y="863"/>
                </a:lnTo>
                <a:lnTo>
                  <a:pt x="121844" y="672"/>
                </a:lnTo>
                <a:lnTo>
                  <a:pt x="123305" y="552"/>
                </a:lnTo>
                <a:lnTo>
                  <a:pt x="124743" y="456"/>
                </a:lnTo>
                <a:lnTo>
                  <a:pt x="126204" y="384"/>
                </a:lnTo>
                <a:lnTo>
                  <a:pt x="127833" y="384"/>
                </a:lnTo>
                <a:lnTo>
                  <a:pt x="129438" y="432"/>
                </a:lnTo>
                <a:lnTo>
                  <a:pt x="131067" y="528"/>
                </a:lnTo>
                <a:lnTo>
                  <a:pt x="132672" y="672"/>
                </a:lnTo>
                <a:lnTo>
                  <a:pt x="134253" y="863"/>
                </a:lnTo>
                <a:lnTo>
                  <a:pt x="135858" y="1103"/>
                </a:lnTo>
                <a:lnTo>
                  <a:pt x="137440" y="1390"/>
                </a:lnTo>
                <a:lnTo>
                  <a:pt x="139021" y="1726"/>
                </a:lnTo>
                <a:lnTo>
                  <a:pt x="140602" y="2085"/>
                </a:lnTo>
                <a:lnTo>
                  <a:pt x="142159" y="2516"/>
                </a:lnTo>
                <a:lnTo>
                  <a:pt x="143716" y="2971"/>
                </a:lnTo>
                <a:lnTo>
                  <a:pt x="145249" y="3451"/>
                </a:lnTo>
                <a:lnTo>
                  <a:pt x="146759" y="4002"/>
                </a:lnTo>
                <a:lnTo>
                  <a:pt x="148292" y="4553"/>
                </a:lnTo>
                <a:lnTo>
                  <a:pt x="149777" y="5175"/>
                </a:lnTo>
                <a:lnTo>
                  <a:pt x="151263" y="5798"/>
                </a:lnTo>
                <a:lnTo>
                  <a:pt x="152676" y="6469"/>
                </a:lnTo>
                <a:lnTo>
                  <a:pt x="154089" y="7140"/>
                </a:lnTo>
                <a:lnTo>
                  <a:pt x="155503" y="7835"/>
                </a:lnTo>
                <a:lnTo>
                  <a:pt x="156868" y="8553"/>
                </a:lnTo>
                <a:lnTo>
                  <a:pt x="156940" y="8577"/>
                </a:lnTo>
                <a:lnTo>
                  <a:pt x="157012" y="8577"/>
                </a:lnTo>
                <a:lnTo>
                  <a:pt x="157060" y="8529"/>
                </a:lnTo>
                <a:lnTo>
                  <a:pt x="157084" y="8481"/>
                </a:lnTo>
                <a:lnTo>
                  <a:pt x="157108" y="8434"/>
                </a:lnTo>
                <a:lnTo>
                  <a:pt x="157108" y="8362"/>
                </a:lnTo>
                <a:lnTo>
                  <a:pt x="157084" y="8314"/>
                </a:lnTo>
                <a:lnTo>
                  <a:pt x="157036" y="8266"/>
                </a:lnTo>
                <a:lnTo>
                  <a:pt x="155695" y="7499"/>
                </a:lnTo>
                <a:lnTo>
                  <a:pt x="154329" y="6781"/>
                </a:lnTo>
                <a:lnTo>
                  <a:pt x="152940" y="6086"/>
                </a:lnTo>
                <a:lnTo>
                  <a:pt x="151550" y="5439"/>
                </a:lnTo>
                <a:lnTo>
                  <a:pt x="150137" y="4816"/>
                </a:lnTo>
                <a:lnTo>
                  <a:pt x="148699" y="4217"/>
                </a:lnTo>
                <a:lnTo>
                  <a:pt x="147238" y="3666"/>
                </a:lnTo>
                <a:lnTo>
                  <a:pt x="145776" y="3163"/>
                </a:lnTo>
                <a:lnTo>
                  <a:pt x="144315" y="2660"/>
                </a:lnTo>
                <a:lnTo>
                  <a:pt x="142830" y="2229"/>
                </a:lnTo>
                <a:lnTo>
                  <a:pt x="141345" y="1822"/>
                </a:lnTo>
                <a:lnTo>
                  <a:pt x="139835" y="1462"/>
                </a:lnTo>
                <a:lnTo>
                  <a:pt x="138326" y="1127"/>
                </a:lnTo>
                <a:lnTo>
                  <a:pt x="136817" y="839"/>
                </a:lnTo>
                <a:lnTo>
                  <a:pt x="135283" y="600"/>
                </a:lnTo>
                <a:lnTo>
                  <a:pt x="133750" y="384"/>
                </a:lnTo>
                <a:lnTo>
                  <a:pt x="132217" y="216"/>
                </a:lnTo>
                <a:lnTo>
                  <a:pt x="130684" y="97"/>
                </a:lnTo>
                <a:lnTo>
                  <a:pt x="129151" y="25"/>
                </a:lnTo>
                <a:lnTo>
                  <a:pt x="12761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4"/>
          <p:cNvSpPr/>
          <p:nvPr/>
        </p:nvSpPr>
        <p:spPr>
          <a:xfrm rot="-4395934">
            <a:off x="-643961" y="616643"/>
            <a:ext cx="2177948" cy="983153"/>
          </a:xfrm>
          <a:custGeom>
            <a:rect b="b" l="l" r="r" t="t"/>
            <a:pathLst>
              <a:path extrusionOk="0" h="53640" w="118827">
                <a:moveTo>
                  <a:pt x="28150" y="28916"/>
                </a:moveTo>
                <a:lnTo>
                  <a:pt x="28414" y="28940"/>
                </a:lnTo>
                <a:lnTo>
                  <a:pt x="28629" y="28964"/>
                </a:lnTo>
                <a:lnTo>
                  <a:pt x="28845" y="29012"/>
                </a:lnTo>
                <a:lnTo>
                  <a:pt x="29036" y="29060"/>
                </a:lnTo>
                <a:lnTo>
                  <a:pt x="29228" y="29131"/>
                </a:lnTo>
                <a:lnTo>
                  <a:pt x="29372" y="29227"/>
                </a:lnTo>
                <a:lnTo>
                  <a:pt x="29516" y="29323"/>
                </a:lnTo>
                <a:lnTo>
                  <a:pt x="29635" y="29443"/>
                </a:lnTo>
                <a:lnTo>
                  <a:pt x="29755" y="29587"/>
                </a:lnTo>
                <a:lnTo>
                  <a:pt x="29851" y="29730"/>
                </a:lnTo>
                <a:lnTo>
                  <a:pt x="29923" y="29874"/>
                </a:lnTo>
                <a:lnTo>
                  <a:pt x="29995" y="30042"/>
                </a:lnTo>
                <a:lnTo>
                  <a:pt x="30043" y="30210"/>
                </a:lnTo>
                <a:lnTo>
                  <a:pt x="30067" y="30377"/>
                </a:lnTo>
                <a:lnTo>
                  <a:pt x="30114" y="30761"/>
                </a:lnTo>
                <a:lnTo>
                  <a:pt x="30091" y="31144"/>
                </a:lnTo>
                <a:lnTo>
                  <a:pt x="30043" y="31551"/>
                </a:lnTo>
                <a:lnTo>
                  <a:pt x="29947" y="31958"/>
                </a:lnTo>
                <a:lnTo>
                  <a:pt x="29827" y="32342"/>
                </a:lnTo>
                <a:lnTo>
                  <a:pt x="29683" y="32725"/>
                </a:lnTo>
                <a:lnTo>
                  <a:pt x="29492" y="33084"/>
                </a:lnTo>
                <a:lnTo>
                  <a:pt x="29324" y="33420"/>
                </a:lnTo>
                <a:lnTo>
                  <a:pt x="29108" y="33731"/>
                </a:lnTo>
                <a:lnTo>
                  <a:pt x="28725" y="34234"/>
                </a:lnTo>
                <a:lnTo>
                  <a:pt x="28294" y="34713"/>
                </a:lnTo>
                <a:lnTo>
                  <a:pt x="27839" y="35193"/>
                </a:lnTo>
                <a:lnTo>
                  <a:pt x="27383" y="35624"/>
                </a:lnTo>
                <a:lnTo>
                  <a:pt x="26880" y="36055"/>
                </a:lnTo>
                <a:lnTo>
                  <a:pt x="26377" y="36462"/>
                </a:lnTo>
                <a:lnTo>
                  <a:pt x="25850" y="36822"/>
                </a:lnTo>
                <a:lnTo>
                  <a:pt x="25299" y="37181"/>
                </a:lnTo>
                <a:lnTo>
                  <a:pt x="24748" y="37540"/>
                </a:lnTo>
                <a:lnTo>
                  <a:pt x="24173" y="37852"/>
                </a:lnTo>
                <a:lnTo>
                  <a:pt x="23598" y="38139"/>
                </a:lnTo>
                <a:lnTo>
                  <a:pt x="22999" y="38427"/>
                </a:lnTo>
                <a:lnTo>
                  <a:pt x="22376" y="38666"/>
                </a:lnTo>
                <a:lnTo>
                  <a:pt x="21778" y="38906"/>
                </a:lnTo>
                <a:lnTo>
                  <a:pt x="21155" y="39121"/>
                </a:lnTo>
                <a:lnTo>
                  <a:pt x="20532" y="39313"/>
                </a:lnTo>
                <a:lnTo>
                  <a:pt x="20484" y="38810"/>
                </a:lnTo>
                <a:lnTo>
                  <a:pt x="20460" y="38283"/>
                </a:lnTo>
                <a:lnTo>
                  <a:pt x="20460" y="37780"/>
                </a:lnTo>
                <a:lnTo>
                  <a:pt x="20484" y="37277"/>
                </a:lnTo>
                <a:lnTo>
                  <a:pt x="20532" y="36774"/>
                </a:lnTo>
                <a:lnTo>
                  <a:pt x="20604" y="36271"/>
                </a:lnTo>
                <a:lnTo>
                  <a:pt x="20723" y="35767"/>
                </a:lnTo>
                <a:lnTo>
                  <a:pt x="20843" y="35288"/>
                </a:lnTo>
                <a:lnTo>
                  <a:pt x="21011" y="34785"/>
                </a:lnTo>
                <a:lnTo>
                  <a:pt x="21179" y="34306"/>
                </a:lnTo>
                <a:lnTo>
                  <a:pt x="21394" y="33851"/>
                </a:lnTo>
                <a:lnTo>
                  <a:pt x="21634" y="33396"/>
                </a:lnTo>
                <a:lnTo>
                  <a:pt x="21897" y="32941"/>
                </a:lnTo>
                <a:lnTo>
                  <a:pt x="22185" y="32509"/>
                </a:lnTo>
                <a:lnTo>
                  <a:pt x="22496" y="32078"/>
                </a:lnTo>
                <a:lnTo>
                  <a:pt x="22832" y="31671"/>
                </a:lnTo>
                <a:lnTo>
                  <a:pt x="23095" y="31383"/>
                </a:lnTo>
                <a:lnTo>
                  <a:pt x="23359" y="31120"/>
                </a:lnTo>
                <a:lnTo>
                  <a:pt x="23646" y="30856"/>
                </a:lnTo>
                <a:lnTo>
                  <a:pt x="23934" y="30617"/>
                </a:lnTo>
                <a:lnTo>
                  <a:pt x="24245" y="30377"/>
                </a:lnTo>
                <a:lnTo>
                  <a:pt x="24557" y="30138"/>
                </a:lnTo>
                <a:lnTo>
                  <a:pt x="24868" y="29946"/>
                </a:lnTo>
                <a:lnTo>
                  <a:pt x="25203" y="29730"/>
                </a:lnTo>
                <a:lnTo>
                  <a:pt x="25563" y="29563"/>
                </a:lnTo>
                <a:lnTo>
                  <a:pt x="25922" y="29419"/>
                </a:lnTo>
                <a:lnTo>
                  <a:pt x="26281" y="29275"/>
                </a:lnTo>
                <a:lnTo>
                  <a:pt x="26641" y="29155"/>
                </a:lnTo>
                <a:lnTo>
                  <a:pt x="27000" y="29060"/>
                </a:lnTo>
                <a:lnTo>
                  <a:pt x="27383" y="28988"/>
                </a:lnTo>
                <a:lnTo>
                  <a:pt x="27767" y="28940"/>
                </a:lnTo>
                <a:lnTo>
                  <a:pt x="28150" y="28916"/>
                </a:lnTo>
                <a:close/>
                <a:moveTo>
                  <a:pt x="84496" y="30401"/>
                </a:moveTo>
                <a:lnTo>
                  <a:pt x="84832" y="30425"/>
                </a:lnTo>
                <a:lnTo>
                  <a:pt x="85191" y="30449"/>
                </a:lnTo>
                <a:lnTo>
                  <a:pt x="85526" y="30473"/>
                </a:lnTo>
                <a:lnTo>
                  <a:pt x="85886" y="30545"/>
                </a:lnTo>
                <a:lnTo>
                  <a:pt x="86221" y="30617"/>
                </a:lnTo>
                <a:lnTo>
                  <a:pt x="86556" y="30713"/>
                </a:lnTo>
                <a:lnTo>
                  <a:pt x="86868" y="30832"/>
                </a:lnTo>
                <a:lnTo>
                  <a:pt x="87203" y="30976"/>
                </a:lnTo>
                <a:lnTo>
                  <a:pt x="87515" y="31120"/>
                </a:lnTo>
                <a:lnTo>
                  <a:pt x="87802" y="31288"/>
                </a:lnTo>
                <a:lnTo>
                  <a:pt x="88090" y="31479"/>
                </a:lnTo>
                <a:lnTo>
                  <a:pt x="88401" y="31695"/>
                </a:lnTo>
                <a:lnTo>
                  <a:pt x="88689" y="31958"/>
                </a:lnTo>
                <a:lnTo>
                  <a:pt x="88976" y="32198"/>
                </a:lnTo>
                <a:lnTo>
                  <a:pt x="89216" y="32485"/>
                </a:lnTo>
                <a:lnTo>
                  <a:pt x="89455" y="32749"/>
                </a:lnTo>
                <a:lnTo>
                  <a:pt x="89671" y="33036"/>
                </a:lnTo>
                <a:lnTo>
                  <a:pt x="89886" y="33348"/>
                </a:lnTo>
                <a:lnTo>
                  <a:pt x="90054" y="33659"/>
                </a:lnTo>
                <a:lnTo>
                  <a:pt x="90222" y="33971"/>
                </a:lnTo>
                <a:lnTo>
                  <a:pt x="90366" y="34306"/>
                </a:lnTo>
                <a:lnTo>
                  <a:pt x="90509" y="34642"/>
                </a:lnTo>
                <a:lnTo>
                  <a:pt x="90629" y="35001"/>
                </a:lnTo>
                <a:lnTo>
                  <a:pt x="90725" y="35336"/>
                </a:lnTo>
                <a:lnTo>
                  <a:pt x="90821" y="35696"/>
                </a:lnTo>
                <a:lnTo>
                  <a:pt x="90893" y="36055"/>
                </a:lnTo>
                <a:lnTo>
                  <a:pt x="90941" y="36414"/>
                </a:lnTo>
                <a:lnTo>
                  <a:pt x="90964" y="36774"/>
                </a:lnTo>
                <a:lnTo>
                  <a:pt x="91012" y="37157"/>
                </a:lnTo>
                <a:lnTo>
                  <a:pt x="91012" y="37900"/>
                </a:lnTo>
                <a:lnTo>
                  <a:pt x="90964" y="38642"/>
                </a:lnTo>
                <a:lnTo>
                  <a:pt x="90869" y="39385"/>
                </a:lnTo>
                <a:lnTo>
                  <a:pt x="90725" y="40104"/>
                </a:lnTo>
                <a:lnTo>
                  <a:pt x="90533" y="40822"/>
                </a:lnTo>
                <a:lnTo>
                  <a:pt x="90294" y="41541"/>
                </a:lnTo>
                <a:lnTo>
                  <a:pt x="90006" y="42212"/>
                </a:lnTo>
                <a:lnTo>
                  <a:pt x="89216" y="42260"/>
                </a:lnTo>
                <a:lnTo>
                  <a:pt x="88401" y="42284"/>
                </a:lnTo>
                <a:lnTo>
                  <a:pt x="87491" y="42284"/>
                </a:lnTo>
                <a:lnTo>
                  <a:pt x="87036" y="42260"/>
                </a:lnTo>
                <a:lnTo>
                  <a:pt x="86556" y="42212"/>
                </a:lnTo>
                <a:lnTo>
                  <a:pt x="86101" y="42140"/>
                </a:lnTo>
                <a:lnTo>
                  <a:pt x="85646" y="42068"/>
                </a:lnTo>
                <a:lnTo>
                  <a:pt x="85191" y="41972"/>
                </a:lnTo>
                <a:lnTo>
                  <a:pt x="84736" y="41853"/>
                </a:lnTo>
                <a:lnTo>
                  <a:pt x="84305" y="41733"/>
                </a:lnTo>
                <a:lnTo>
                  <a:pt x="83849" y="41565"/>
                </a:lnTo>
                <a:lnTo>
                  <a:pt x="83418" y="41397"/>
                </a:lnTo>
                <a:lnTo>
                  <a:pt x="83011" y="41206"/>
                </a:lnTo>
                <a:lnTo>
                  <a:pt x="82604" y="40966"/>
                </a:lnTo>
                <a:lnTo>
                  <a:pt x="82220" y="40727"/>
                </a:lnTo>
                <a:lnTo>
                  <a:pt x="81837" y="40463"/>
                </a:lnTo>
                <a:lnTo>
                  <a:pt x="81478" y="40152"/>
                </a:lnTo>
                <a:lnTo>
                  <a:pt x="81190" y="39888"/>
                </a:lnTo>
                <a:lnTo>
                  <a:pt x="80927" y="39601"/>
                </a:lnTo>
                <a:lnTo>
                  <a:pt x="80663" y="39289"/>
                </a:lnTo>
                <a:lnTo>
                  <a:pt x="80400" y="38978"/>
                </a:lnTo>
                <a:lnTo>
                  <a:pt x="80184" y="38642"/>
                </a:lnTo>
                <a:lnTo>
                  <a:pt x="79968" y="38283"/>
                </a:lnTo>
                <a:lnTo>
                  <a:pt x="79777" y="37924"/>
                </a:lnTo>
                <a:lnTo>
                  <a:pt x="79609" y="37564"/>
                </a:lnTo>
                <a:lnTo>
                  <a:pt x="79465" y="37181"/>
                </a:lnTo>
                <a:lnTo>
                  <a:pt x="79345" y="36798"/>
                </a:lnTo>
                <a:lnTo>
                  <a:pt x="79250" y="36390"/>
                </a:lnTo>
                <a:lnTo>
                  <a:pt x="79178" y="36007"/>
                </a:lnTo>
                <a:lnTo>
                  <a:pt x="79130" y="35600"/>
                </a:lnTo>
                <a:lnTo>
                  <a:pt x="79130" y="35193"/>
                </a:lnTo>
                <a:lnTo>
                  <a:pt x="79154" y="34809"/>
                </a:lnTo>
                <a:lnTo>
                  <a:pt x="79202" y="34402"/>
                </a:lnTo>
                <a:lnTo>
                  <a:pt x="79274" y="34043"/>
                </a:lnTo>
                <a:lnTo>
                  <a:pt x="79369" y="33683"/>
                </a:lnTo>
                <a:lnTo>
                  <a:pt x="79513" y="33348"/>
                </a:lnTo>
                <a:lnTo>
                  <a:pt x="79657" y="33036"/>
                </a:lnTo>
                <a:lnTo>
                  <a:pt x="79825" y="32749"/>
                </a:lnTo>
                <a:lnTo>
                  <a:pt x="80016" y="32461"/>
                </a:lnTo>
                <a:lnTo>
                  <a:pt x="80232" y="32198"/>
                </a:lnTo>
                <a:lnTo>
                  <a:pt x="80471" y="31958"/>
                </a:lnTo>
                <a:lnTo>
                  <a:pt x="80711" y="31743"/>
                </a:lnTo>
                <a:lnTo>
                  <a:pt x="80975" y="31527"/>
                </a:lnTo>
                <a:lnTo>
                  <a:pt x="81238" y="31335"/>
                </a:lnTo>
                <a:lnTo>
                  <a:pt x="81526" y="31168"/>
                </a:lnTo>
                <a:lnTo>
                  <a:pt x="81837" y="31000"/>
                </a:lnTo>
                <a:lnTo>
                  <a:pt x="82148" y="30880"/>
                </a:lnTo>
                <a:lnTo>
                  <a:pt x="82460" y="30761"/>
                </a:lnTo>
                <a:lnTo>
                  <a:pt x="82795" y="30665"/>
                </a:lnTo>
                <a:lnTo>
                  <a:pt x="83107" y="30569"/>
                </a:lnTo>
                <a:lnTo>
                  <a:pt x="83466" y="30497"/>
                </a:lnTo>
                <a:lnTo>
                  <a:pt x="83801" y="30449"/>
                </a:lnTo>
                <a:lnTo>
                  <a:pt x="84137" y="30425"/>
                </a:lnTo>
                <a:lnTo>
                  <a:pt x="84496" y="30401"/>
                </a:lnTo>
                <a:close/>
                <a:moveTo>
                  <a:pt x="55700" y="32821"/>
                </a:moveTo>
                <a:lnTo>
                  <a:pt x="55892" y="32869"/>
                </a:lnTo>
                <a:lnTo>
                  <a:pt x="56084" y="32917"/>
                </a:lnTo>
                <a:lnTo>
                  <a:pt x="56275" y="32988"/>
                </a:lnTo>
                <a:lnTo>
                  <a:pt x="56443" y="33084"/>
                </a:lnTo>
                <a:lnTo>
                  <a:pt x="56635" y="33180"/>
                </a:lnTo>
                <a:lnTo>
                  <a:pt x="56802" y="33300"/>
                </a:lnTo>
                <a:lnTo>
                  <a:pt x="56970" y="33444"/>
                </a:lnTo>
                <a:lnTo>
                  <a:pt x="57114" y="33611"/>
                </a:lnTo>
                <a:lnTo>
                  <a:pt x="57233" y="33755"/>
                </a:lnTo>
                <a:lnTo>
                  <a:pt x="57353" y="33923"/>
                </a:lnTo>
                <a:lnTo>
                  <a:pt x="57473" y="34091"/>
                </a:lnTo>
                <a:lnTo>
                  <a:pt x="57641" y="34450"/>
                </a:lnTo>
                <a:lnTo>
                  <a:pt x="57761" y="34833"/>
                </a:lnTo>
                <a:lnTo>
                  <a:pt x="57832" y="35240"/>
                </a:lnTo>
                <a:lnTo>
                  <a:pt x="57880" y="35648"/>
                </a:lnTo>
                <a:lnTo>
                  <a:pt x="57880" y="36079"/>
                </a:lnTo>
                <a:lnTo>
                  <a:pt x="57856" y="36510"/>
                </a:lnTo>
                <a:lnTo>
                  <a:pt x="57808" y="36941"/>
                </a:lnTo>
                <a:lnTo>
                  <a:pt x="57713" y="37373"/>
                </a:lnTo>
                <a:lnTo>
                  <a:pt x="57617" y="37804"/>
                </a:lnTo>
                <a:lnTo>
                  <a:pt x="57497" y="38211"/>
                </a:lnTo>
                <a:lnTo>
                  <a:pt x="57377" y="38618"/>
                </a:lnTo>
                <a:lnTo>
                  <a:pt x="57233" y="39002"/>
                </a:lnTo>
                <a:lnTo>
                  <a:pt x="56946" y="39720"/>
                </a:lnTo>
                <a:lnTo>
                  <a:pt x="56754" y="40104"/>
                </a:lnTo>
                <a:lnTo>
                  <a:pt x="56563" y="40487"/>
                </a:lnTo>
                <a:lnTo>
                  <a:pt x="56347" y="40870"/>
                </a:lnTo>
                <a:lnTo>
                  <a:pt x="56131" y="41254"/>
                </a:lnTo>
                <a:lnTo>
                  <a:pt x="55892" y="41613"/>
                </a:lnTo>
                <a:lnTo>
                  <a:pt x="55652" y="41948"/>
                </a:lnTo>
                <a:lnTo>
                  <a:pt x="55125" y="42643"/>
                </a:lnTo>
                <a:lnTo>
                  <a:pt x="54550" y="43290"/>
                </a:lnTo>
                <a:lnTo>
                  <a:pt x="53927" y="43913"/>
                </a:lnTo>
                <a:lnTo>
                  <a:pt x="53281" y="44488"/>
                </a:lnTo>
                <a:lnTo>
                  <a:pt x="52610" y="45039"/>
                </a:lnTo>
                <a:lnTo>
                  <a:pt x="52298" y="44488"/>
                </a:lnTo>
                <a:lnTo>
                  <a:pt x="51987" y="43913"/>
                </a:lnTo>
                <a:lnTo>
                  <a:pt x="51723" y="43338"/>
                </a:lnTo>
                <a:lnTo>
                  <a:pt x="51484" y="42739"/>
                </a:lnTo>
                <a:lnTo>
                  <a:pt x="51292" y="42140"/>
                </a:lnTo>
                <a:lnTo>
                  <a:pt x="51101" y="41541"/>
                </a:lnTo>
                <a:lnTo>
                  <a:pt x="50957" y="40918"/>
                </a:lnTo>
                <a:lnTo>
                  <a:pt x="50861" y="40295"/>
                </a:lnTo>
                <a:lnTo>
                  <a:pt x="50789" y="39696"/>
                </a:lnTo>
                <a:lnTo>
                  <a:pt x="50789" y="39074"/>
                </a:lnTo>
                <a:lnTo>
                  <a:pt x="50789" y="38451"/>
                </a:lnTo>
                <a:lnTo>
                  <a:pt x="50861" y="37828"/>
                </a:lnTo>
                <a:lnTo>
                  <a:pt x="50981" y="37229"/>
                </a:lnTo>
                <a:lnTo>
                  <a:pt x="51148" y="36606"/>
                </a:lnTo>
                <a:lnTo>
                  <a:pt x="51364" y="36007"/>
                </a:lnTo>
                <a:lnTo>
                  <a:pt x="51652" y="35432"/>
                </a:lnTo>
                <a:lnTo>
                  <a:pt x="51819" y="35097"/>
                </a:lnTo>
                <a:lnTo>
                  <a:pt x="52059" y="34785"/>
                </a:lnTo>
                <a:lnTo>
                  <a:pt x="52298" y="34474"/>
                </a:lnTo>
                <a:lnTo>
                  <a:pt x="52586" y="34162"/>
                </a:lnTo>
                <a:lnTo>
                  <a:pt x="52921" y="33875"/>
                </a:lnTo>
                <a:lnTo>
                  <a:pt x="53257" y="33611"/>
                </a:lnTo>
                <a:lnTo>
                  <a:pt x="53592" y="33372"/>
                </a:lnTo>
                <a:lnTo>
                  <a:pt x="53975" y="33180"/>
                </a:lnTo>
                <a:lnTo>
                  <a:pt x="54359" y="33012"/>
                </a:lnTo>
                <a:lnTo>
                  <a:pt x="54742" y="32893"/>
                </a:lnTo>
                <a:lnTo>
                  <a:pt x="55125" y="32821"/>
                </a:lnTo>
                <a:close/>
                <a:moveTo>
                  <a:pt x="118419" y="0"/>
                </a:moveTo>
                <a:lnTo>
                  <a:pt x="118299" y="24"/>
                </a:lnTo>
                <a:lnTo>
                  <a:pt x="118227" y="72"/>
                </a:lnTo>
                <a:lnTo>
                  <a:pt x="118155" y="168"/>
                </a:lnTo>
                <a:lnTo>
                  <a:pt x="118131" y="287"/>
                </a:lnTo>
                <a:lnTo>
                  <a:pt x="118179" y="1246"/>
                </a:lnTo>
                <a:lnTo>
                  <a:pt x="118227" y="2180"/>
                </a:lnTo>
                <a:lnTo>
                  <a:pt x="118251" y="3114"/>
                </a:lnTo>
                <a:lnTo>
                  <a:pt x="118251" y="4073"/>
                </a:lnTo>
                <a:lnTo>
                  <a:pt x="118227" y="5007"/>
                </a:lnTo>
                <a:lnTo>
                  <a:pt x="118203" y="5965"/>
                </a:lnTo>
                <a:lnTo>
                  <a:pt x="118179" y="6900"/>
                </a:lnTo>
                <a:lnTo>
                  <a:pt x="118107" y="7858"/>
                </a:lnTo>
                <a:lnTo>
                  <a:pt x="118036" y="8792"/>
                </a:lnTo>
                <a:lnTo>
                  <a:pt x="117940" y="9726"/>
                </a:lnTo>
                <a:lnTo>
                  <a:pt x="117820" y="10685"/>
                </a:lnTo>
                <a:lnTo>
                  <a:pt x="117700" y="11619"/>
                </a:lnTo>
                <a:lnTo>
                  <a:pt x="117556" y="12553"/>
                </a:lnTo>
                <a:lnTo>
                  <a:pt x="117389" y="13488"/>
                </a:lnTo>
                <a:lnTo>
                  <a:pt x="117197" y="14422"/>
                </a:lnTo>
                <a:lnTo>
                  <a:pt x="117005" y="15332"/>
                </a:lnTo>
                <a:lnTo>
                  <a:pt x="116766" y="16267"/>
                </a:lnTo>
                <a:lnTo>
                  <a:pt x="116526" y="17177"/>
                </a:lnTo>
                <a:lnTo>
                  <a:pt x="116287" y="18087"/>
                </a:lnTo>
                <a:lnTo>
                  <a:pt x="115999" y="18974"/>
                </a:lnTo>
                <a:lnTo>
                  <a:pt x="115688" y="19884"/>
                </a:lnTo>
                <a:lnTo>
                  <a:pt x="115376" y="20771"/>
                </a:lnTo>
                <a:lnTo>
                  <a:pt x="115041" y="21633"/>
                </a:lnTo>
                <a:lnTo>
                  <a:pt x="114682" y="22519"/>
                </a:lnTo>
                <a:lnTo>
                  <a:pt x="114298" y="23382"/>
                </a:lnTo>
                <a:lnTo>
                  <a:pt x="113891" y="24220"/>
                </a:lnTo>
                <a:lnTo>
                  <a:pt x="113460" y="25059"/>
                </a:lnTo>
                <a:lnTo>
                  <a:pt x="113005" y="25897"/>
                </a:lnTo>
                <a:lnTo>
                  <a:pt x="112549" y="26712"/>
                </a:lnTo>
                <a:lnTo>
                  <a:pt x="112046" y="27526"/>
                </a:lnTo>
                <a:lnTo>
                  <a:pt x="111519" y="28317"/>
                </a:lnTo>
                <a:lnTo>
                  <a:pt x="110992" y="29107"/>
                </a:lnTo>
                <a:lnTo>
                  <a:pt x="110513" y="29778"/>
                </a:lnTo>
                <a:lnTo>
                  <a:pt x="109986" y="30449"/>
                </a:lnTo>
                <a:lnTo>
                  <a:pt x="109483" y="31096"/>
                </a:lnTo>
                <a:lnTo>
                  <a:pt x="108932" y="31743"/>
                </a:lnTo>
                <a:lnTo>
                  <a:pt x="108381" y="32366"/>
                </a:lnTo>
                <a:lnTo>
                  <a:pt x="107806" y="32965"/>
                </a:lnTo>
                <a:lnTo>
                  <a:pt x="107231" y="33563"/>
                </a:lnTo>
                <a:lnTo>
                  <a:pt x="106632" y="34138"/>
                </a:lnTo>
                <a:lnTo>
                  <a:pt x="106009" y="34713"/>
                </a:lnTo>
                <a:lnTo>
                  <a:pt x="105386" y="35264"/>
                </a:lnTo>
                <a:lnTo>
                  <a:pt x="104740" y="35791"/>
                </a:lnTo>
                <a:lnTo>
                  <a:pt x="104093" y="36318"/>
                </a:lnTo>
                <a:lnTo>
                  <a:pt x="103422" y="36822"/>
                </a:lnTo>
                <a:lnTo>
                  <a:pt x="102751" y="37301"/>
                </a:lnTo>
                <a:lnTo>
                  <a:pt x="102056" y="37780"/>
                </a:lnTo>
                <a:lnTo>
                  <a:pt x="101362" y="38211"/>
                </a:lnTo>
                <a:lnTo>
                  <a:pt x="100739" y="38594"/>
                </a:lnTo>
                <a:lnTo>
                  <a:pt x="100116" y="38930"/>
                </a:lnTo>
                <a:lnTo>
                  <a:pt x="99469" y="39289"/>
                </a:lnTo>
                <a:lnTo>
                  <a:pt x="98846" y="39601"/>
                </a:lnTo>
                <a:lnTo>
                  <a:pt x="98175" y="39912"/>
                </a:lnTo>
                <a:lnTo>
                  <a:pt x="97529" y="40223"/>
                </a:lnTo>
                <a:lnTo>
                  <a:pt x="96858" y="40487"/>
                </a:lnTo>
                <a:lnTo>
                  <a:pt x="96163" y="40750"/>
                </a:lnTo>
                <a:lnTo>
                  <a:pt x="95492" y="40990"/>
                </a:lnTo>
                <a:lnTo>
                  <a:pt x="94798" y="41230"/>
                </a:lnTo>
                <a:lnTo>
                  <a:pt x="94103" y="41421"/>
                </a:lnTo>
                <a:lnTo>
                  <a:pt x="93408" y="41613"/>
                </a:lnTo>
                <a:lnTo>
                  <a:pt x="92689" y="41781"/>
                </a:lnTo>
                <a:lnTo>
                  <a:pt x="91995" y="41924"/>
                </a:lnTo>
                <a:lnTo>
                  <a:pt x="91276" y="42044"/>
                </a:lnTo>
                <a:lnTo>
                  <a:pt x="90557" y="42140"/>
                </a:lnTo>
                <a:lnTo>
                  <a:pt x="90773" y="41637"/>
                </a:lnTo>
                <a:lnTo>
                  <a:pt x="90964" y="41110"/>
                </a:lnTo>
                <a:lnTo>
                  <a:pt x="91132" y="40559"/>
                </a:lnTo>
                <a:lnTo>
                  <a:pt x="91252" y="40008"/>
                </a:lnTo>
                <a:lnTo>
                  <a:pt x="91372" y="39457"/>
                </a:lnTo>
                <a:lnTo>
                  <a:pt x="91444" y="38882"/>
                </a:lnTo>
                <a:lnTo>
                  <a:pt x="91468" y="38307"/>
                </a:lnTo>
                <a:lnTo>
                  <a:pt x="91492" y="37708"/>
                </a:lnTo>
                <a:lnTo>
                  <a:pt x="91468" y="37325"/>
                </a:lnTo>
                <a:lnTo>
                  <a:pt x="91444" y="36917"/>
                </a:lnTo>
                <a:lnTo>
                  <a:pt x="91396" y="36510"/>
                </a:lnTo>
                <a:lnTo>
                  <a:pt x="91324" y="36103"/>
                </a:lnTo>
                <a:lnTo>
                  <a:pt x="91228" y="35720"/>
                </a:lnTo>
                <a:lnTo>
                  <a:pt x="91132" y="35312"/>
                </a:lnTo>
                <a:lnTo>
                  <a:pt x="91012" y="34929"/>
                </a:lnTo>
                <a:lnTo>
                  <a:pt x="90893" y="34546"/>
                </a:lnTo>
                <a:lnTo>
                  <a:pt x="90725" y="34186"/>
                </a:lnTo>
                <a:lnTo>
                  <a:pt x="90557" y="33803"/>
                </a:lnTo>
                <a:lnTo>
                  <a:pt x="90366" y="33444"/>
                </a:lnTo>
                <a:lnTo>
                  <a:pt x="90174" y="33108"/>
                </a:lnTo>
                <a:lnTo>
                  <a:pt x="89934" y="32773"/>
                </a:lnTo>
                <a:lnTo>
                  <a:pt x="89695" y="32437"/>
                </a:lnTo>
                <a:lnTo>
                  <a:pt x="89431" y="32126"/>
                </a:lnTo>
                <a:lnTo>
                  <a:pt x="89168" y="31839"/>
                </a:lnTo>
                <a:lnTo>
                  <a:pt x="88904" y="31599"/>
                </a:lnTo>
                <a:lnTo>
                  <a:pt x="88641" y="31359"/>
                </a:lnTo>
                <a:lnTo>
                  <a:pt x="88353" y="31144"/>
                </a:lnTo>
                <a:lnTo>
                  <a:pt x="88066" y="30952"/>
                </a:lnTo>
                <a:lnTo>
                  <a:pt x="87754" y="30784"/>
                </a:lnTo>
                <a:lnTo>
                  <a:pt x="87443" y="30617"/>
                </a:lnTo>
                <a:lnTo>
                  <a:pt x="87131" y="30497"/>
                </a:lnTo>
                <a:lnTo>
                  <a:pt x="86796" y="30353"/>
                </a:lnTo>
                <a:lnTo>
                  <a:pt x="86461" y="30257"/>
                </a:lnTo>
                <a:lnTo>
                  <a:pt x="86125" y="30162"/>
                </a:lnTo>
                <a:lnTo>
                  <a:pt x="85790" y="30090"/>
                </a:lnTo>
                <a:lnTo>
                  <a:pt x="85430" y="30042"/>
                </a:lnTo>
                <a:lnTo>
                  <a:pt x="85095" y="29994"/>
                </a:lnTo>
                <a:lnTo>
                  <a:pt x="84736" y="29970"/>
                </a:lnTo>
                <a:lnTo>
                  <a:pt x="84376" y="29970"/>
                </a:lnTo>
                <a:lnTo>
                  <a:pt x="84017" y="29994"/>
                </a:lnTo>
                <a:lnTo>
                  <a:pt x="83706" y="30018"/>
                </a:lnTo>
                <a:lnTo>
                  <a:pt x="83370" y="30066"/>
                </a:lnTo>
                <a:lnTo>
                  <a:pt x="83035" y="30114"/>
                </a:lnTo>
                <a:lnTo>
                  <a:pt x="82699" y="30210"/>
                </a:lnTo>
                <a:lnTo>
                  <a:pt x="82388" y="30305"/>
                </a:lnTo>
                <a:lnTo>
                  <a:pt x="82077" y="30401"/>
                </a:lnTo>
                <a:lnTo>
                  <a:pt x="81765" y="30521"/>
                </a:lnTo>
                <a:lnTo>
                  <a:pt x="81454" y="30665"/>
                </a:lnTo>
                <a:lnTo>
                  <a:pt x="81166" y="30832"/>
                </a:lnTo>
                <a:lnTo>
                  <a:pt x="80879" y="31000"/>
                </a:lnTo>
                <a:lnTo>
                  <a:pt x="80615" y="31192"/>
                </a:lnTo>
                <a:lnTo>
                  <a:pt x="80352" y="31407"/>
                </a:lnTo>
                <a:lnTo>
                  <a:pt x="80112" y="31623"/>
                </a:lnTo>
                <a:lnTo>
                  <a:pt x="79873" y="31863"/>
                </a:lnTo>
                <a:lnTo>
                  <a:pt x="79657" y="32126"/>
                </a:lnTo>
                <a:lnTo>
                  <a:pt x="79465" y="32414"/>
                </a:lnTo>
                <a:lnTo>
                  <a:pt x="79274" y="32725"/>
                </a:lnTo>
                <a:lnTo>
                  <a:pt x="79082" y="33084"/>
                </a:lnTo>
                <a:lnTo>
                  <a:pt x="78938" y="33444"/>
                </a:lnTo>
                <a:lnTo>
                  <a:pt x="78842" y="33803"/>
                </a:lnTo>
                <a:lnTo>
                  <a:pt x="78747" y="34162"/>
                </a:lnTo>
                <a:lnTo>
                  <a:pt x="78675" y="34546"/>
                </a:lnTo>
                <a:lnTo>
                  <a:pt x="78651" y="34929"/>
                </a:lnTo>
                <a:lnTo>
                  <a:pt x="78651" y="35312"/>
                </a:lnTo>
                <a:lnTo>
                  <a:pt x="78651" y="35672"/>
                </a:lnTo>
                <a:lnTo>
                  <a:pt x="78699" y="36055"/>
                </a:lnTo>
                <a:lnTo>
                  <a:pt x="78771" y="36438"/>
                </a:lnTo>
                <a:lnTo>
                  <a:pt x="78842" y="36822"/>
                </a:lnTo>
                <a:lnTo>
                  <a:pt x="78962" y="37181"/>
                </a:lnTo>
                <a:lnTo>
                  <a:pt x="79082" y="37540"/>
                </a:lnTo>
                <a:lnTo>
                  <a:pt x="79226" y="37900"/>
                </a:lnTo>
                <a:lnTo>
                  <a:pt x="79393" y="38259"/>
                </a:lnTo>
                <a:lnTo>
                  <a:pt x="79585" y="38594"/>
                </a:lnTo>
                <a:lnTo>
                  <a:pt x="79777" y="38954"/>
                </a:lnTo>
                <a:lnTo>
                  <a:pt x="79992" y="39265"/>
                </a:lnTo>
                <a:lnTo>
                  <a:pt x="80232" y="39577"/>
                </a:lnTo>
                <a:lnTo>
                  <a:pt x="80471" y="39864"/>
                </a:lnTo>
                <a:lnTo>
                  <a:pt x="80735" y="40128"/>
                </a:lnTo>
                <a:lnTo>
                  <a:pt x="80999" y="40391"/>
                </a:lnTo>
                <a:lnTo>
                  <a:pt x="81262" y="40631"/>
                </a:lnTo>
                <a:lnTo>
                  <a:pt x="81550" y="40870"/>
                </a:lnTo>
                <a:lnTo>
                  <a:pt x="81861" y="41086"/>
                </a:lnTo>
                <a:lnTo>
                  <a:pt x="82148" y="41278"/>
                </a:lnTo>
                <a:lnTo>
                  <a:pt x="82460" y="41469"/>
                </a:lnTo>
                <a:lnTo>
                  <a:pt x="82795" y="41637"/>
                </a:lnTo>
                <a:lnTo>
                  <a:pt x="83107" y="41781"/>
                </a:lnTo>
                <a:lnTo>
                  <a:pt x="83801" y="42068"/>
                </a:lnTo>
                <a:lnTo>
                  <a:pt x="84496" y="42284"/>
                </a:lnTo>
                <a:lnTo>
                  <a:pt x="85215" y="42475"/>
                </a:lnTo>
                <a:lnTo>
                  <a:pt x="85958" y="42595"/>
                </a:lnTo>
                <a:lnTo>
                  <a:pt x="86700" y="42691"/>
                </a:lnTo>
                <a:lnTo>
                  <a:pt x="87467" y="42763"/>
                </a:lnTo>
                <a:lnTo>
                  <a:pt x="88233" y="42787"/>
                </a:lnTo>
                <a:lnTo>
                  <a:pt x="89000" y="42763"/>
                </a:lnTo>
                <a:lnTo>
                  <a:pt x="89767" y="42715"/>
                </a:lnTo>
                <a:lnTo>
                  <a:pt x="89479" y="43242"/>
                </a:lnTo>
                <a:lnTo>
                  <a:pt x="89000" y="43937"/>
                </a:lnTo>
                <a:lnTo>
                  <a:pt x="88497" y="44631"/>
                </a:lnTo>
                <a:lnTo>
                  <a:pt x="87946" y="45278"/>
                </a:lnTo>
                <a:lnTo>
                  <a:pt x="87371" y="45925"/>
                </a:lnTo>
                <a:lnTo>
                  <a:pt x="86772" y="46524"/>
                </a:lnTo>
                <a:lnTo>
                  <a:pt x="86125" y="47099"/>
                </a:lnTo>
                <a:lnTo>
                  <a:pt x="85454" y="47626"/>
                </a:lnTo>
                <a:lnTo>
                  <a:pt x="84736" y="48153"/>
                </a:lnTo>
                <a:lnTo>
                  <a:pt x="84017" y="48632"/>
                </a:lnTo>
                <a:lnTo>
                  <a:pt x="83298" y="49111"/>
                </a:lnTo>
                <a:lnTo>
                  <a:pt x="82532" y="49543"/>
                </a:lnTo>
                <a:lnTo>
                  <a:pt x="81789" y="49950"/>
                </a:lnTo>
                <a:lnTo>
                  <a:pt x="80999" y="50333"/>
                </a:lnTo>
                <a:lnTo>
                  <a:pt x="80232" y="50693"/>
                </a:lnTo>
                <a:lnTo>
                  <a:pt x="79441" y="51028"/>
                </a:lnTo>
                <a:lnTo>
                  <a:pt x="78675" y="51339"/>
                </a:lnTo>
                <a:lnTo>
                  <a:pt x="77932" y="51603"/>
                </a:lnTo>
                <a:lnTo>
                  <a:pt x="77165" y="51842"/>
                </a:lnTo>
                <a:lnTo>
                  <a:pt x="76399" y="52082"/>
                </a:lnTo>
                <a:lnTo>
                  <a:pt x="75632" y="52298"/>
                </a:lnTo>
                <a:lnTo>
                  <a:pt x="74842" y="52465"/>
                </a:lnTo>
                <a:lnTo>
                  <a:pt x="74051" y="52633"/>
                </a:lnTo>
                <a:lnTo>
                  <a:pt x="73260" y="52777"/>
                </a:lnTo>
                <a:lnTo>
                  <a:pt x="72470" y="52897"/>
                </a:lnTo>
                <a:lnTo>
                  <a:pt x="71655" y="52992"/>
                </a:lnTo>
                <a:lnTo>
                  <a:pt x="70841" y="53064"/>
                </a:lnTo>
                <a:lnTo>
                  <a:pt x="70050" y="53088"/>
                </a:lnTo>
                <a:lnTo>
                  <a:pt x="69236" y="53112"/>
                </a:lnTo>
                <a:lnTo>
                  <a:pt x="68421" y="53112"/>
                </a:lnTo>
                <a:lnTo>
                  <a:pt x="67607" y="53088"/>
                </a:lnTo>
                <a:lnTo>
                  <a:pt x="66816" y="53016"/>
                </a:lnTo>
                <a:lnTo>
                  <a:pt x="66002" y="52944"/>
                </a:lnTo>
                <a:lnTo>
                  <a:pt x="65211" y="52825"/>
                </a:lnTo>
                <a:lnTo>
                  <a:pt x="64420" y="52681"/>
                </a:lnTo>
                <a:lnTo>
                  <a:pt x="63630" y="52513"/>
                </a:lnTo>
                <a:lnTo>
                  <a:pt x="62863" y="52322"/>
                </a:lnTo>
                <a:lnTo>
                  <a:pt x="62097" y="52106"/>
                </a:lnTo>
                <a:lnTo>
                  <a:pt x="61330" y="51842"/>
                </a:lnTo>
                <a:lnTo>
                  <a:pt x="60587" y="51579"/>
                </a:lnTo>
                <a:lnTo>
                  <a:pt x="59869" y="51244"/>
                </a:lnTo>
                <a:lnTo>
                  <a:pt x="59150" y="50908"/>
                </a:lnTo>
                <a:lnTo>
                  <a:pt x="58431" y="50525"/>
                </a:lnTo>
                <a:lnTo>
                  <a:pt x="57761" y="50118"/>
                </a:lnTo>
                <a:lnTo>
                  <a:pt x="57090" y="49686"/>
                </a:lnTo>
                <a:lnTo>
                  <a:pt x="56443" y="49207"/>
                </a:lnTo>
                <a:lnTo>
                  <a:pt x="55796" y="48704"/>
                </a:lnTo>
                <a:lnTo>
                  <a:pt x="55197" y="48153"/>
                </a:lnTo>
                <a:lnTo>
                  <a:pt x="54598" y="47578"/>
                </a:lnTo>
                <a:lnTo>
                  <a:pt x="54143" y="47099"/>
                </a:lnTo>
                <a:lnTo>
                  <a:pt x="53688" y="46548"/>
                </a:lnTo>
                <a:lnTo>
                  <a:pt x="53257" y="45997"/>
                </a:lnTo>
                <a:lnTo>
                  <a:pt x="52849" y="45422"/>
                </a:lnTo>
                <a:lnTo>
                  <a:pt x="53520" y="44871"/>
                </a:lnTo>
                <a:lnTo>
                  <a:pt x="54119" y="44320"/>
                </a:lnTo>
                <a:lnTo>
                  <a:pt x="54718" y="43745"/>
                </a:lnTo>
                <a:lnTo>
                  <a:pt x="55269" y="43146"/>
                </a:lnTo>
                <a:lnTo>
                  <a:pt x="55772" y="42499"/>
                </a:lnTo>
                <a:lnTo>
                  <a:pt x="56251" y="41829"/>
                </a:lnTo>
                <a:lnTo>
                  <a:pt x="56682" y="41158"/>
                </a:lnTo>
                <a:lnTo>
                  <a:pt x="57066" y="40415"/>
                </a:lnTo>
                <a:lnTo>
                  <a:pt x="57257" y="40056"/>
                </a:lnTo>
                <a:lnTo>
                  <a:pt x="57425" y="39672"/>
                </a:lnTo>
                <a:lnTo>
                  <a:pt x="57689" y="38978"/>
                </a:lnTo>
                <a:lnTo>
                  <a:pt x="57904" y="38211"/>
                </a:lnTo>
                <a:lnTo>
                  <a:pt x="58000" y="37828"/>
                </a:lnTo>
                <a:lnTo>
                  <a:pt x="58096" y="37421"/>
                </a:lnTo>
                <a:lnTo>
                  <a:pt x="58168" y="37037"/>
                </a:lnTo>
                <a:lnTo>
                  <a:pt x="58192" y="36630"/>
                </a:lnTo>
                <a:lnTo>
                  <a:pt x="58216" y="36223"/>
                </a:lnTo>
                <a:lnTo>
                  <a:pt x="58216" y="35815"/>
                </a:lnTo>
                <a:lnTo>
                  <a:pt x="58192" y="35432"/>
                </a:lnTo>
                <a:lnTo>
                  <a:pt x="58120" y="35049"/>
                </a:lnTo>
                <a:lnTo>
                  <a:pt x="58024" y="34665"/>
                </a:lnTo>
                <a:lnTo>
                  <a:pt x="57904" y="34306"/>
                </a:lnTo>
                <a:lnTo>
                  <a:pt x="57737" y="33947"/>
                </a:lnTo>
                <a:lnTo>
                  <a:pt x="57521" y="33611"/>
                </a:lnTo>
                <a:lnTo>
                  <a:pt x="57281" y="33324"/>
                </a:lnTo>
                <a:lnTo>
                  <a:pt x="56994" y="33084"/>
                </a:lnTo>
                <a:lnTo>
                  <a:pt x="56706" y="32869"/>
                </a:lnTo>
                <a:lnTo>
                  <a:pt x="56419" y="32725"/>
                </a:lnTo>
                <a:lnTo>
                  <a:pt x="56107" y="32629"/>
                </a:lnTo>
                <a:lnTo>
                  <a:pt x="55772" y="32557"/>
                </a:lnTo>
                <a:lnTo>
                  <a:pt x="55437" y="32533"/>
                </a:lnTo>
                <a:lnTo>
                  <a:pt x="55101" y="32533"/>
                </a:lnTo>
                <a:lnTo>
                  <a:pt x="54766" y="32581"/>
                </a:lnTo>
                <a:lnTo>
                  <a:pt x="54407" y="32677"/>
                </a:lnTo>
                <a:lnTo>
                  <a:pt x="54071" y="32773"/>
                </a:lnTo>
                <a:lnTo>
                  <a:pt x="53760" y="32917"/>
                </a:lnTo>
                <a:lnTo>
                  <a:pt x="53424" y="33060"/>
                </a:lnTo>
                <a:lnTo>
                  <a:pt x="53137" y="33252"/>
                </a:lnTo>
                <a:lnTo>
                  <a:pt x="52825" y="33444"/>
                </a:lnTo>
                <a:lnTo>
                  <a:pt x="52562" y="33659"/>
                </a:lnTo>
                <a:lnTo>
                  <a:pt x="52274" y="33947"/>
                </a:lnTo>
                <a:lnTo>
                  <a:pt x="52011" y="34234"/>
                </a:lnTo>
                <a:lnTo>
                  <a:pt x="51747" y="34546"/>
                </a:lnTo>
                <a:lnTo>
                  <a:pt x="51532" y="34857"/>
                </a:lnTo>
                <a:lnTo>
                  <a:pt x="51340" y="35193"/>
                </a:lnTo>
                <a:lnTo>
                  <a:pt x="51148" y="35552"/>
                </a:lnTo>
                <a:lnTo>
                  <a:pt x="50981" y="35911"/>
                </a:lnTo>
                <a:lnTo>
                  <a:pt x="50837" y="36295"/>
                </a:lnTo>
                <a:lnTo>
                  <a:pt x="50717" y="36678"/>
                </a:lnTo>
                <a:lnTo>
                  <a:pt x="50621" y="37061"/>
                </a:lnTo>
                <a:lnTo>
                  <a:pt x="50526" y="37444"/>
                </a:lnTo>
                <a:lnTo>
                  <a:pt x="50478" y="37828"/>
                </a:lnTo>
                <a:lnTo>
                  <a:pt x="50430" y="38235"/>
                </a:lnTo>
                <a:lnTo>
                  <a:pt x="50382" y="38618"/>
                </a:lnTo>
                <a:lnTo>
                  <a:pt x="50382" y="39026"/>
                </a:lnTo>
                <a:lnTo>
                  <a:pt x="50382" y="39409"/>
                </a:lnTo>
                <a:lnTo>
                  <a:pt x="50406" y="39816"/>
                </a:lnTo>
                <a:lnTo>
                  <a:pt x="50430" y="40199"/>
                </a:lnTo>
                <a:lnTo>
                  <a:pt x="50550" y="40990"/>
                </a:lnTo>
                <a:lnTo>
                  <a:pt x="50717" y="41757"/>
                </a:lnTo>
                <a:lnTo>
                  <a:pt x="50933" y="42499"/>
                </a:lnTo>
                <a:lnTo>
                  <a:pt x="51196" y="43218"/>
                </a:lnTo>
                <a:lnTo>
                  <a:pt x="51508" y="43937"/>
                </a:lnTo>
                <a:lnTo>
                  <a:pt x="51843" y="44631"/>
                </a:lnTo>
                <a:lnTo>
                  <a:pt x="52250" y="45302"/>
                </a:lnTo>
                <a:lnTo>
                  <a:pt x="51723" y="45686"/>
                </a:lnTo>
                <a:lnTo>
                  <a:pt x="51172" y="46045"/>
                </a:lnTo>
                <a:lnTo>
                  <a:pt x="50621" y="46380"/>
                </a:lnTo>
                <a:lnTo>
                  <a:pt x="50070" y="46716"/>
                </a:lnTo>
                <a:lnTo>
                  <a:pt x="49495" y="47027"/>
                </a:lnTo>
                <a:lnTo>
                  <a:pt x="48944" y="47315"/>
                </a:lnTo>
                <a:lnTo>
                  <a:pt x="48369" y="47602"/>
                </a:lnTo>
                <a:lnTo>
                  <a:pt x="47771" y="47866"/>
                </a:lnTo>
                <a:lnTo>
                  <a:pt x="46908" y="48225"/>
                </a:lnTo>
                <a:lnTo>
                  <a:pt x="46022" y="48560"/>
                </a:lnTo>
                <a:lnTo>
                  <a:pt x="45135" y="48872"/>
                </a:lnTo>
                <a:lnTo>
                  <a:pt x="44225" y="49183"/>
                </a:lnTo>
                <a:lnTo>
                  <a:pt x="43315" y="49447"/>
                </a:lnTo>
                <a:lnTo>
                  <a:pt x="42380" y="49662"/>
                </a:lnTo>
                <a:lnTo>
                  <a:pt x="41422" y="49878"/>
                </a:lnTo>
                <a:lnTo>
                  <a:pt x="40488" y="50046"/>
                </a:lnTo>
                <a:lnTo>
                  <a:pt x="39529" y="50189"/>
                </a:lnTo>
                <a:lnTo>
                  <a:pt x="38595" y="50309"/>
                </a:lnTo>
                <a:lnTo>
                  <a:pt x="37637" y="50381"/>
                </a:lnTo>
                <a:lnTo>
                  <a:pt x="36679" y="50429"/>
                </a:lnTo>
                <a:lnTo>
                  <a:pt x="35720" y="50429"/>
                </a:lnTo>
                <a:lnTo>
                  <a:pt x="34762" y="50405"/>
                </a:lnTo>
                <a:lnTo>
                  <a:pt x="33828" y="50333"/>
                </a:lnTo>
                <a:lnTo>
                  <a:pt x="32893" y="50213"/>
                </a:lnTo>
                <a:lnTo>
                  <a:pt x="32055" y="50070"/>
                </a:lnTo>
                <a:lnTo>
                  <a:pt x="31216" y="49878"/>
                </a:lnTo>
                <a:lnTo>
                  <a:pt x="30402" y="49662"/>
                </a:lnTo>
                <a:lnTo>
                  <a:pt x="29587" y="49399"/>
                </a:lnTo>
                <a:lnTo>
                  <a:pt x="28773" y="49087"/>
                </a:lnTo>
                <a:lnTo>
                  <a:pt x="28006" y="48752"/>
                </a:lnTo>
                <a:lnTo>
                  <a:pt x="27240" y="48369"/>
                </a:lnTo>
                <a:lnTo>
                  <a:pt x="26497" y="47938"/>
                </a:lnTo>
                <a:lnTo>
                  <a:pt x="25802" y="47482"/>
                </a:lnTo>
                <a:lnTo>
                  <a:pt x="25108" y="46979"/>
                </a:lnTo>
                <a:lnTo>
                  <a:pt x="24461" y="46428"/>
                </a:lnTo>
                <a:lnTo>
                  <a:pt x="23838" y="45829"/>
                </a:lnTo>
                <a:lnTo>
                  <a:pt x="23263" y="45206"/>
                </a:lnTo>
                <a:lnTo>
                  <a:pt x="22736" y="44560"/>
                </a:lnTo>
                <a:lnTo>
                  <a:pt x="22472" y="44200"/>
                </a:lnTo>
                <a:lnTo>
                  <a:pt x="22233" y="43865"/>
                </a:lnTo>
                <a:lnTo>
                  <a:pt x="21993" y="43482"/>
                </a:lnTo>
                <a:lnTo>
                  <a:pt x="21778" y="43122"/>
                </a:lnTo>
                <a:lnTo>
                  <a:pt x="21562" y="42715"/>
                </a:lnTo>
                <a:lnTo>
                  <a:pt x="21370" y="42332"/>
                </a:lnTo>
                <a:lnTo>
                  <a:pt x="21203" y="41924"/>
                </a:lnTo>
                <a:lnTo>
                  <a:pt x="21059" y="41517"/>
                </a:lnTo>
                <a:lnTo>
                  <a:pt x="20915" y="41086"/>
                </a:lnTo>
                <a:lnTo>
                  <a:pt x="20795" y="40679"/>
                </a:lnTo>
                <a:lnTo>
                  <a:pt x="20700" y="40247"/>
                </a:lnTo>
                <a:lnTo>
                  <a:pt x="20604" y="39816"/>
                </a:lnTo>
                <a:lnTo>
                  <a:pt x="21227" y="39625"/>
                </a:lnTo>
                <a:lnTo>
                  <a:pt x="21849" y="39409"/>
                </a:lnTo>
                <a:lnTo>
                  <a:pt x="22448" y="39169"/>
                </a:lnTo>
                <a:lnTo>
                  <a:pt x="23047" y="38930"/>
                </a:lnTo>
                <a:lnTo>
                  <a:pt x="23646" y="38666"/>
                </a:lnTo>
                <a:lnTo>
                  <a:pt x="24221" y="38355"/>
                </a:lnTo>
                <a:lnTo>
                  <a:pt x="24772" y="38067"/>
                </a:lnTo>
                <a:lnTo>
                  <a:pt x="25323" y="37732"/>
                </a:lnTo>
                <a:lnTo>
                  <a:pt x="26042" y="37277"/>
                </a:lnTo>
                <a:lnTo>
                  <a:pt x="26761" y="36774"/>
                </a:lnTo>
                <a:lnTo>
                  <a:pt x="27455" y="36223"/>
                </a:lnTo>
                <a:lnTo>
                  <a:pt x="27791" y="35935"/>
                </a:lnTo>
                <a:lnTo>
                  <a:pt x="28126" y="35624"/>
                </a:lnTo>
                <a:lnTo>
                  <a:pt x="28438" y="35312"/>
                </a:lnTo>
                <a:lnTo>
                  <a:pt x="28749" y="34977"/>
                </a:lnTo>
                <a:lnTo>
                  <a:pt x="29036" y="34642"/>
                </a:lnTo>
                <a:lnTo>
                  <a:pt x="29300" y="34306"/>
                </a:lnTo>
                <a:lnTo>
                  <a:pt x="29540" y="33947"/>
                </a:lnTo>
                <a:lnTo>
                  <a:pt x="29779" y="33587"/>
                </a:lnTo>
                <a:lnTo>
                  <a:pt x="29995" y="33204"/>
                </a:lnTo>
                <a:lnTo>
                  <a:pt x="30162" y="32821"/>
                </a:lnTo>
                <a:lnTo>
                  <a:pt x="30282" y="32509"/>
                </a:lnTo>
                <a:lnTo>
                  <a:pt x="30378" y="32198"/>
                </a:lnTo>
                <a:lnTo>
                  <a:pt x="30450" y="31886"/>
                </a:lnTo>
                <a:lnTo>
                  <a:pt x="30522" y="31551"/>
                </a:lnTo>
                <a:lnTo>
                  <a:pt x="30546" y="31216"/>
                </a:lnTo>
                <a:lnTo>
                  <a:pt x="30570" y="30880"/>
                </a:lnTo>
                <a:lnTo>
                  <a:pt x="30546" y="30545"/>
                </a:lnTo>
                <a:lnTo>
                  <a:pt x="30498" y="30233"/>
                </a:lnTo>
                <a:lnTo>
                  <a:pt x="30402" y="29922"/>
                </a:lnTo>
                <a:lnTo>
                  <a:pt x="30306" y="29659"/>
                </a:lnTo>
                <a:lnTo>
                  <a:pt x="30138" y="29395"/>
                </a:lnTo>
                <a:lnTo>
                  <a:pt x="29947" y="29155"/>
                </a:lnTo>
                <a:lnTo>
                  <a:pt x="29731" y="28940"/>
                </a:lnTo>
                <a:lnTo>
                  <a:pt x="29444" y="28772"/>
                </a:lnTo>
                <a:lnTo>
                  <a:pt x="29132" y="28628"/>
                </a:lnTo>
                <a:lnTo>
                  <a:pt x="28773" y="28533"/>
                </a:lnTo>
                <a:lnTo>
                  <a:pt x="28390" y="28485"/>
                </a:lnTo>
                <a:lnTo>
                  <a:pt x="28006" y="28485"/>
                </a:lnTo>
                <a:lnTo>
                  <a:pt x="27623" y="28509"/>
                </a:lnTo>
                <a:lnTo>
                  <a:pt x="27240" y="28556"/>
                </a:lnTo>
                <a:lnTo>
                  <a:pt x="26880" y="28628"/>
                </a:lnTo>
                <a:lnTo>
                  <a:pt x="26497" y="28724"/>
                </a:lnTo>
                <a:lnTo>
                  <a:pt x="26114" y="28868"/>
                </a:lnTo>
                <a:lnTo>
                  <a:pt x="25754" y="29012"/>
                </a:lnTo>
                <a:lnTo>
                  <a:pt x="25395" y="29179"/>
                </a:lnTo>
                <a:lnTo>
                  <a:pt x="25036" y="29371"/>
                </a:lnTo>
                <a:lnTo>
                  <a:pt x="24676" y="29563"/>
                </a:lnTo>
                <a:lnTo>
                  <a:pt x="24365" y="29778"/>
                </a:lnTo>
                <a:lnTo>
                  <a:pt x="24029" y="29994"/>
                </a:lnTo>
                <a:lnTo>
                  <a:pt x="23718" y="30233"/>
                </a:lnTo>
                <a:lnTo>
                  <a:pt x="23431" y="30473"/>
                </a:lnTo>
                <a:lnTo>
                  <a:pt x="23167" y="30713"/>
                </a:lnTo>
                <a:lnTo>
                  <a:pt x="22880" y="30976"/>
                </a:lnTo>
                <a:lnTo>
                  <a:pt x="22616" y="31264"/>
                </a:lnTo>
                <a:lnTo>
                  <a:pt x="22376" y="31575"/>
                </a:lnTo>
                <a:lnTo>
                  <a:pt x="22113" y="31863"/>
                </a:lnTo>
                <a:lnTo>
                  <a:pt x="21897" y="32174"/>
                </a:lnTo>
                <a:lnTo>
                  <a:pt x="21658" y="32509"/>
                </a:lnTo>
                <a:lnTo>
                  <a:pt x="21466" y="32845"/>
                </a:lnTo>
                <a:lnTo>
                  <a:pt x="21274" y="33180"/>
                </a:lnTo>
                <a:lnTo>
                  <a:pt x="21083" y="33516"/>
                </a:lnTo>
                <a:lnTo>
                  <a:pt x="20915" y="33875"/>
                </a:lnTo>
                <a:lnTo>
                  <a:pt x="20604" y="34594"/>
                </a:lnTo>
                <a:lnTo>
                  <a:pt x="20364" y="35336"/>
                </a:lnTo>
                <a:lnTo>
                  <a:pt x="20268" y="35720"/>
                </a:lnTo>
                <a:lnTo>
                  <a:pt x="20172" y="36103"/>
                </a:lnTo>
                <a:lnTo>
                  <a:pt x="20101" y="36534"/>
                </a:lnTo>
                <a:lnTo>
                  <a:pt x="20029" y="36941"/>
                </a:lnTo>
                <a:lnTo>
                  <a:pt x="20005" y="37373"/>
                </a:lnTo>
                <a:lnTo>
                  <a:pt x="19981" y="37780"/>
                </a:lnTo>
                <a:lnTo>
                  <a:pt x="19981" y="38211"/>
                </a:lnTo>
                <a:lnTo>
                  <a:pt x="19981" y="38618"/>
                </a:lnTo>
                <a:lnTo>
                  <a:pt x="20029" y="39026"/>
                </a:lnTo>
                <a:lnTo>
                  <a:pt x="20077" y="39433"/>
                </a:lnTo>
                <a:lnTo>
                  <a:pt x="19286" y="39625"/>
                </a:lnTo>
                <a:lnTo>
                  <a:pt x="18495" y="39792"/>
                </a:lnTo>
                <a:lnTo>
                  <a:pt x="17705" y="39936"/>
                </a:lnTo>
                <a:lnTo>
                  <a:pt x="16914" y="40032"/>
                </a:lnTo>
                <a:lnTo>
                  <a:pt x="16004" y="40104"/>
                </a:lnTo>
                <a:lnTo>
                  <a:pt x="15094" y="40152"/>
                </a:lnTo>
                <a:lnTo>
                  <a:pt x="14183" y="40128"/>
                </a:lnTo>
                <a:lnTo>
                  <a:pt x="13297" y="40080"/>
                </a:lnTo>
                <a:lnTo>
                  <a:pt x="12410" y="39960"/>
                </a:lnTo>
                <a:lnTo>
                  <a:pt x="11524" y="39816"/>
                </a:lnTo>
                <a:lnTo>
                  <a:pt x="10638" y="39625"/>
                </a:lnTo>
                <a:lnTo>
                  <a:pt x="9799" y="39361"/>
                </a:lnTo>
                <a:lnTo>
                  <a:pt x="8961" y="39050"/>
                </a:lnTo>
                <a:lnTo>
                  <a:pt x="8553" y="38882"/>
                </a:lnTo>
                <a:lnTo>
                  <a:pt x="8146" y="38714"/>
                </a:lnTo>
                <a:lnTo>
                  <a:pt x="7763" y="38499"/>
                </a:lnTo>
                <a:lnTo>
                  <a:pt x="7356" y="38283"/>
                </a:lnTo>
                <a:lnTo>
                  <a:pt x="6972" y="38067"/>
                </a:lnTo>
                <a:lnTo>
                  <a:pt x="6613" y="37828"/>
                </a:lnTo>
                <a:lnTo>
                  <a:pt x="6254" y="37564"/>
                </a:lnTo>
                <a:lnTo>
                  <a:pt x="5894" y="37301"/>
                </a:lnTo>
                <a:lnTo>
                  <a:pt x="5535" y="37037"/>
                </a:lnTo>
                <a:lnTo>
                  <a:pt x="5200" y="36726"/>
                </a:lnTo>
                <a:lnTo>
                  <a:pt x="4864" y="36414"/>
                </a:lnTo>
                <a:lnTo>
                  <a:pt x="4553" y="36103"/>
                </a:lnTo>
                <a:lnTo>
                  <a:pt x="4241" y="35744"/>
                </a:lnTo>
                <a:lnTo>
                  <a:pt x="3930" y="35384"/>
                </a:lnTo>
                <a:lnTo>
                  <a:pt x="3642" y="35025"/>
                </a:lnTo>
                <a:lnTo>
                  <a:pt x="3379" y="34642"/>
                </a:lnTo>
                <a:lnTo>
                  <a:pt x="3115" y="34258"/>
                </a:lnTo>
                <a:lnTo>
                  <a:pt x="2876" y="33875"/>
                </a:lnTo>
                <a:lnTo>
                  <a:pt x="2397" y="33084"/>
                </a:lnTo>
                <a:lnTo>
                  <a:pt x="2013" y="32270"/>
                </a:lnTo>
                <a:lnTo>
                  <a:pt x="1654" y="31407"/>
                </a:lnTo>
                <a:lnTo>
                  <a:pt x="1342" y="30545"/>
                </a:lnTo>
                <a:lnTo>
                  <a:pt x="1079" y="29682"/>
                </a:lnTo>
                <a:lnTo>
                  <a:pt x="863" y="28772"/>
                </a:lnTo>
                <a:lnTo>
                  <a:pt x="672" y="27886"/>
                </a:lnTo>
                <a:lnTo>
                  <a:pt x="552" y="26975"/>
                </a:lnTo>
                <a:lnTo>
                  <a:pt x="456" y="26041"/>
                </a:lnTo>
                <a:lnTo>
                  <a:pt x="384" y="25131"/>
                </a:lnTo>
                <a:lnTo>
                  <a:pt x="360" y="24196"/>
                </a:lnTo>
                <a:lnTo>
                  <a:pt x="384" y="23286"/>
                </a:lnTo>
                <a:lnTo>
                  <a:pt x="432" y="22352"/>
                </a:lnTo>
                <a:lnTo>
                  <a:pt x="528" y="21441"/>
                </a:lnTo>
                <a:lnTo>
                  <a:pt x="648" y="20435"/>
                </a:lnTo>
                <a:lnTo>
                  <a:pt x="791" y="19429"/>
                </a:lnTo>
                <a:lnTo>
                  <a:pt x="983" y="18447"/>
                </a:lnTo>
                <a:lnTo>
                  <a:pt x="1175" y="17441"/>
                </a:lnTo>
                <a:lnTo>
                  <a:pt x="1414" y="16458"/>
                </a:lnTo>
                <a:lnTo>
                  <a:pt x="1678" y="15476"/>
                </a:lnTo>
                <a:lnTo>
                  <a:pt x="1941" y="14494"/>
                </a:lnTo>
                <a:lnTo>
                  <a:pt x="2205" y="13536"/>
                </a:lnTo>
                <a:lnTo>
                  <a:pt x="2229" y="13488"/>
                </a:lnTo>
                <a:lnTo>
                  <a:pt x="2205" y="13440"/>
                </a:lnTo>
                <a:lnTo>
                  <a:pt x="2181" y="13416"/>
                </a:lnTo>
                <a:lnTo>
                  <a:pt x="2133" y="13392"/>
                </a:lnTo>
                <a:lnTo>
                  <a:pt x="2085" y="13392"/>
                </a:lnTo>
                <a:lnTo>
                  <a:pt x="2061" y="13416"/>
                </a:lnTo>
                <a:lnTo>
                  <a:pt x="2013" y="13440"/>
                </a:lnTo>
                <a:lnTo>
                  <a:pt x="1989" y="13488"/>
                </a:lnTo>
                <a:lnTo>
                  <a:pt x="1678" y="14494"/>
                </a:lnTo>
                <a:lnTo>
                  <a:pt x="1390" y="15548"/>
                </a:lnTo>
                <a:lnTo>
                  <a:pt x="1127" y="16578"/>
                </a:lnTo>
                <a:lnTo>
                  <a:pt x="863" y="17632"/>
                </a:lnTo>
                <a:lnTo>
                  <a:pt x="648" y="18686"/>
                </a:lnTo>
                <a:lnTo>
                  <a:pt x="456" y="19740"/>
                </a:lnTo>
                <a:lnTo>
                  <a:pt x="288" y="20818"/>
                </a:lnTo>
                <a:lnTo>
                  <a:pt x="145" y="21873"/>
                </a:lnTo>
                <a:lnTo>
                  <a:pt x="49" y="22951"/>
                </a:lnTo>
                <a:lnTo>
                  <a:pt x="1" y="24029"/>
                </a:lnTo>
                <a:lnTo>
                  <a:pt x="1" y="25083"/>
                </a:lnTo>
                <a:lnTo>
                  <a:pt x="49" y="26161"/>
                </a:lnTo>
                <a:lnTo>
                  <a:pt x="169" y="27215"/>
                </a:lnTo>
                <a:lnTo>
                  <a:pt x="240" y="27742"/>
                </a:lnTo>
                <a:lnTo>
                  <a:pt x="312" y="28269"/>
                </a:lnTo>
                <a:lnTo>
                  <a:pt x="432" y="28796"/>
                </a:lnTo>
                <a:lnTo>
                  <a:pt x="552" y="29323"/>
                </a:lnTo>
                <a:lnTo>
                  <a:pt x="672" y="29850"/>
                </a:lnTo>
                <a:lnTo>
                  <a:pt x="839" y="30377"/>
                </a:lnTo>
                <a:lnTo>
                  <a:pt x="1127" y="31240"/>
                </a:lnTo>
                <a:lnTo>
                  <a:pt x="1438" y="32078"/>
                </a:lnTo>
                <a:lnTo>
                  <a:pt x="1822" y="32893"/>
                </a:lnTo>
                <a:lnTo>
                  <a:pt x="2229" y="33683"/>
                </a:lnTo>
                <a:lnTo>
                  <a:pt x="2708" y="34450"/>
                </a:lnTo>
                <a:lnTo>
                  <a:pt x="3211" y="35193"/>
                </a:lnTo>
                <a:lnTo>
                  <a:pt x="3475" y="35552"/>
                </a:lnTo>
                <a:lnTo>
                  <a:pt x="3762" y="35887"/>
                </a:lnTo>
                <a:lnTo>
                  <a:pt x="4050" y="36247"/>
                </a:lnTo>
                <a:lnTo>
                  <a:pt x="4361" y="36558"/>
                </a:lnTo>
                <a:lnTo>
                  <a:pt x="4696" y="36893"/>
                </a:lnTo>
                <a:lnTo>
                  <a:pt x="5032" y="37205"/>
                </a:lnTo>
                <a:lnTo>
                  <a:pt x="5391" y="37516"/>
                </a:lnTo>
                <a:lnTo>
                  <a:pt x="5751" y="37804"/>
                </a:lnTo>
                <a:lnTo>
                  <a:pt x="6110" y="38091"/>
                </a:lnTo>
                <a:lnTo>
                  <a:pt x="6493" y="38331"/>
                </a:lnTo>
                <a:lnTo>
                  <a:pt x="6900" y="38594"/>
                </a:lnTo>
                <a:lnTo>
                  <a:pt x="7284" y="38810"/>
                </a:lnTo>
                <a:lnTo>
                  <a:pt x="7691" y="39026"/>
                </a:lnTo>
                <a:lnTo>
                  <a:pt x="8122" y="39241"/>
                </a:lnTo>
                <a:lnTo>
                  <a:pt x="8530" y="39433"/>
                </a:lnTo>
                <a:lnTo>
                  <a:pt x="8961" y="39601"/>
                </a:lnTo>
                <a:lnTo>
                  <a:pt x="9392" y="39768"/>
                </a:lnTo>
                <a:lnTo>
                  <a:pt x="9847" y="39912"/>
                </a:lnTo>
                <a:lnTo>
                  <a:pt x="10302" y="40056"/>
                </a:lnTo>
                <a:lnTo>
                  <a:pt x="10734" y="40152"/>
                </a:lnTo>
                <a:lnTo>
                  <a:pt x="11308" y="40295"/>
                </a:lnTo>
                <a:lnTo>
                  <a:pt x="11883" y="40391"/>
                </a:lnTo>
                <a:lnTo>
                  <a:pt x="12482" y="40487"/>
                </a:lnTo>
                <a:lnTo>
                  <a:pt x="13057" y="40559"/>
                </a:lnTo>
                <a:lnTo>
                  <a:pt x="13656" y="40607"/>
                </a:lnTo>
                <a:lnTo>
                  <a:pt x="14231" y="40655"/>
                </a:lnTo>
                <a:lnTo>
                  <a:pt x="15429" y="40655"/>
                </a:lnTo>
                <a:lnTo>
                  <a:pt x="16028" y="40631"/>
                </a:lnTo>
                <a:lnTo>
                  <a:pt x="16627" y="40583"/>
                </a:lnTo>
                <a:lnTo>
                  <a:pt x="17226" y="40535"/>
                </a:lnTo>
                <a:lnTo>
                  <a:pt x="17801" y="40439"/>
                </a:lnTo>
                <a:lnTo>
                  <a:pt x="18400" y="40343"/>
                </a:lnTo>
                <a:lnTo>
                  <a:pt x="18999" y="40223"/>
                </a:lnTo>
                <a:lnTo>
                  <a:pt x="19574" y="40104"/>
                </a:lnTo>
                <a:lnTo>
                  <a:pt x="20148" y="39960"/>
                </a:lnTo>
                <a:lnTo>
                  <a:pt x="20268" y="40511"/>
                </a:lnTo>
                <a:lnTo>
                  <a:pt x="20436" y="41086"/>
                </a:lnTo>
                <a:lnTo>
                  <a:pt x="20628" y="41613"/>
                </a:lnTo>
                <a:lnTo>
                  <a:pt x="20819" y="42164"/>
                </a:lnTo>
                <a:lnTo>
                  <a:pt x="21059" y="42691"/>
                </a:lnTo>
                <a:lnTo>
                  <a:pt x="21322" y="43194"/>
                </a:lnTo>
                <a:lnTo>
                  <a:pt x="21610" y="43697"/>
                </a:lnTo>
                <a:lnTo>
                  <a:pt x="21945" y="44200"/>
                </a:lnTo>
                <a:lnTo>
                  <a:pt x="22281" y="44679"/>
                </a:lnTo>
                <a:lnTo>
                  <a:pt x="22616" y="45135"/>
                </a:lnTo>
                <a:lnTo>
                  <a:pt x="22999" y="45590"/>
                </a:lnTo>
                <a:lnTo>
                  <a:pt x="23407" y="46021"/>
                </a:lnTo>
                <a:lnTo>
                  <a:pt x="23814" y="46428"/>
                </a:lnTo>
                <a:lnTo>
                  <a:pt x="24245" y="46836"/>
                </a:lnTo>
                <a:lnTo>
                  <a:pt x="24676" y="47219"/>
                </a:lnTo>
                <a:lnTo>
                  <a:pt x="25155" y="47578"/>
                </a:lnTo>
                <a:lnTo>
                  <a:pt x="25563" y="47890"/>
                </a:lnTo>
                <a:lnTo>
                  <a:pt x="25970" y="48153"/>
                </a:lnTo>
                <a:lnTo>
                  <a:pt x="26401" y="48441"/>
                </a:lnTo>
                <a:lnTo>
                  <a:pt x="26832" y="48680"/>
                </a:lnTo>
                <a:lnTo>
                  <a:pt x="27288" y="48920"/>
                </a:lnTo>
                <a:lnTo>
                  <a:pt x="27719" y="49135"/>
                </a:lnTo>
                <a:lnTo>
                  <a:pt x="28174" y="49351"/>
                </a:lnTo>
                <a:lnTo>
                  <a:pt x="28629" y="49543"/>
                </a:lnTo>
                <a:lnTo>
                  <a:pt x="29084" y="49734"/>
                </a:lnTo>
                <a:lnTo>
                  <a:pt x="29563" y="49878"/>
                </a:lnTo>
                <a:lnTo>
                  <a:pt x="30498" y="50189"/>
                </a:lnTo>
                <a:lnTo>
                  <a:pt x="31480" y="50405"/>
                </a:lnTo>
                <a:lnTo>
                  <a:pt x="32438" y="50597"/>
                </a:lnTo>
                <a:lnTo>
                  <a:pt x="33421" y="50740"/>
                </a:lnTo>
                <a:lnTo>
                  <a:pt x="34427" y="50836"/>
                </a:lnTo>
                <a:lnTo>
                  <a:pt x="35433" y="50884"/>
                </a:lnTo>
                <a:lnTo>
                  <a:pt x="36415" y="50884"/>
                </a:lnTo>
                <a:lnTo>
                  <a:pt x="37421" y="50836"/>
                </a:lnTo>
                <a:lnTo>
                  <a:pt x="38427" y="50764"/>
                </a:lnTo>
                <a:lnTo>
                  <a:pt x="39434" y="50645"/>
                </a:lnTo>
                <a:lnTo>
                  <a:pt x="40416" y="50501"/>
                </a:lnTo>
                <a:lnTo>
                  <a:pt x="41206" y="50357"/>
                </a:lnTo>
                <a:lnTo>
                  <a:pt x="42021" y="50189"/>
                </a:lnTo>
                <a:lnTo>
                  <a:pt x="42812" y="50022"/>
                </a:lnTo>
                <a:lnTo>
                  <a:pt x="43602" y="49830"/>
                </a:lnTo>
                <a:lnTo>
                  <a:pt x="44393" y="49591"/>
                </a:lnTo>
                <a:lnTo>
                  <a:pt x="45183" y="49351"/>
                </a:lnTo>
                <a:lnTo>
                  <a:pt x="45974" y="49087"/>
                </a:lnTo>
                <a:lnTo>
                  <a:pt x="46740" y="48800"/>
                </a:lnTo>
                <a:lnTo>
                  <a:pt x="47507" y="48512"/>
                </a:lnTo>
                <a:lnTo>
                  <a:pt x="48250" y="48177"/>
                </a:lnTo>
                <a:lnTo>
                  <a:pt x="48992" y="47818"/>
                </a:lnTo>
                <a:lnTo>
                  <a:pt x="49735" y="47458"/>
                </a:lnTo>
                <a:lnTo>
                  <a:pt x="50454" y="47051"/>
                </a:lnTo>
                <a:lnTo>
                  <a:pt x="51148" y="46620"/>
                </a:lnTo>
                <a:lnTo>
                  <a:pt x="51819" y="46165"/>
                </a:lnTo>
                <a:lnTo>
                  <a:pt x="52490" y="45686"/>
                </a:lnTo>
                <a:lnTo>
                  <a:pt x="52993" y="46404"/>
                </a:lnTo>
                <a:lnTo>
                  <a:pt x="53568" y="47099"/>
                </a:lnTo>
                <a:lnTo>
                  <a:pt x="54143" y="47770"/>
                </a:lnTo>
                <a:lnTo>
                  <a:pt x="54790" y="48393"/>
                </a:lnTo>
                <a:lnTo>
                  <a:pt x="55437" y="48992"/>
                </a:lnTo>
                <a:lnTo>
                  <a:pt x="56131" y="49543"/>
                </a:lnTo>
                <a:lnTo>
                  <a:pt x="56826" y="50070"/>
                </a:lnTo>
                <a:lnTo>
                  <a:pt x="57569" y="50549"/>
                </a:lnTo>
                <a:lnTo>
                  <a:pt x="58312" y="50980"/>
                </a:lnTo>
                <a:lnTo>
                  <a:pt x="59078" y="51387"/>
                </a:lnTo>
                <a:lnTo>
                  <a:pt x="59845" y="51747"/>
                </a:lnTo>
                <a:lnTo>
                  <a:pt x="60635" y="52082"/>
                </a:lnTo>
                <a:lnTo>
                  <a:pt x="61450" y="52393"/>
                </a:lnTo>
                <a:lnTo>
                  <a:pt x="62264" y="52657"/>
                </a:lnTo>
                <a:lnTo>
                  <a:pt x="63079" y="52897"/>
                </a:lnTo>
                <a:lnTo>
                  <a:pt x="63917" y="53088"/>
                </a:lnTo>
                <a:lnTo>
                  <a:pt x="64756" y="53256"/>
                </a:lnTo>
                <a:lnTo>
                  <a:pt x="65618" y="53400"/>
                </a:lnTo>
                <a:lnTo>
                  <a:pt x="66457" y="53496"/>
                </a:lnTo>
                <a:lnTo>
                  <a:pt x="67319" y="53591"/>
                </a:lnTo>
                <a:lnTo>
                  <a:pt x="68182" y="53615"/>
                </a:lnTo>
                <a:lnTo>
                  <a:pt x="69044" y="53639"/>
                </a:lnTo>
                <a:lnTo>
                  <a:pt x="69907" y="53639"/>
                </a:lnTo>
                <a:lnTo>
                  <a:pt x="70769" y="53591"/>
                </a:lnTo>
                <a:lnTo>
                  <a:pt x="71655" y="53519"/>
                </a:lnTo>
                <a:lnTo>
                  <a:pt x="72518" y="53424"/>
                </a:lnTo>
                <a:lnTo>
                  <a:pt x="73404" y="53304"/>
                </a:lnTo>
                <a:lnTo>
                  <a:pt x="74267" y="53136"/>
                </a:lnTo>
                <a:lnTo>
                  <a:pt x="75129" y="52968"/>
                </a:lnTo>
                <a:lnTo>
                  <a:pt x="75992" y="52753"/>
                </a:lnTo>
                <a:lnTo>
                  <a:pt x="76854" y="52513"/>
                </a:lnTo>
                <a:lnTo>
                  <a:pt x="77692" y="52250"/>
                </a:lnTo>
                <a:lnTo>
                  <a:pt x="78531" y="51962"/>
                </a:lnTo>
                <a:lnTo>
                  <a:pt x="79345" y="51651"/>
                </a:lnTo>
                <a:lnTo>
                  <a:pt x="80160" y="51291"/>
                </a:lnTo>
                <a:lnTo>
                  <a:pt x="80975" y="50932"/>
                </a:lnTo>
                <a:lnTo>
                  <a:pt x="81765" y="50525"/>
                </a:lnTo>
                <a:lnTo>
                  <a:pt x="82532" y="50118"/>
                </a:lnTo>
                <a:lnTo>
                  <a:pt x="83298" y="49686"/>
                </a:lnTo>
                <a:lnTo>
                  <a:pt x="84065" y="49207"/>
                </a:lnTo>
                <a:lnTo>
                  <a:pt x="84999" y="48560"/>
                </a:lnTo>
                <a:lnTo>
                  <a:pt x="85454" y="48225"/>
                </a:lnTo>
                <a:lnTo>
                  <a:pt x="85910" y="47866"/>
                </a:lnTo>
                <a:lnTo>
                  <a:pt x="86365" y="47506"/>
                </a:lnTo>
                <a:lnTo>
                  <a:pt x="86796" y="47123"/>
                </a:lnTo>
                <a:lnTo>
                  <a:pt x="87227" y="46740"/>
                </a:lnTo>
                <a:lnTo>
                  <a:pt x="87635" y="46332"/>
                </a:lnTo>
                <a:lnTo>
                  <a:pt x="88018" y="45925"/>
                </a:lnTo>
                <a:lnTo>
                  <a:pt x="88401" y="45494"/>
                </a:lnTo>
                <a:lnTo>
                  <a:pt x="88784" y="45039"/>
                </a:lnTo>
                <a:lnTo>
                  <a:pt x="89120" y="44584"/>
                </a:lnTo>
                <a:lnTo>
                  <a:pt x="89455" y="44128"/>
                </a:lnTo>
                <a:lnTo>
                  <a:pt x="89767" y="43649"/>
                </a:lnTo>
                <a:lnTo>
                  <a:pt x="90054" y="43170"/>
                </a:lnTo>
                <a:lnTo>
                  <a:pt x="90318" y="42667"/>
                </a:lnTo>
                <a:lnTo>
                  <a:pt x="91324" y="42547"/>
                </a:lnTo>
                <a:lnTo>
                  <a:pt x="92330" y="42356"/>
                </a:lnTo>
                <a:lnTo>
                  <a:pt x="93216" y="42164"/>
                </a:lnTo>
                <a:lnTo>
                  <a:pt x="94103" y="41948"/>
                </a:lnTo>
                <a:lnTo>
                  <a:pt x="94965" y="41709"/>
                </a:lnTo>
                <a:lnTo>
                  <a:pt x="95828" y="41421"/>
                </a:lnTo>
                <a:lnTo>
                  <a:pt x="96690" y="41110"/>
                </a:lnTo>
                <a:lnTo>
                  <a:pt x="97529" y="40774"/>
                </a:lnTo>
                <a:lnTo>
                  <a:pt x="98367" y="40415"/>
                </a:lnTo>
                <a:lnTo>
                  <a:pt x="99182" y="40008"/>
                </a:lnTo>
                <a:lnTo>
                  <a:pt x="99996" y="39601"/>
                </a:lnTo>
                <a:lnTo>
                  <a:pt x="100811" y="39169"/>
                </a:lnTo>
                <a:lnTo>
                  <a:pt x="101577" y="38690"/>
                </a:lnTo>
                <a:lnTo>
                  <a:pt x="102344" y="38211"/>
                </a:lnTo>
                <a:lnTo>
                  <a:pt x="103111" y="37708"/>
                </a:lnTo>
                <a:lnTo>
                  <a:pt x="103853" y="37181"/>
                </a:lnTo>
                <a:lnTo>
                  <a:pt x="104572" y="36630"/>
                </a:lnTo>
                <a:lnTo>
                  <a:pt x="105291" y="36055"/>
                </a:lnTo>
                <a:lnTo>
                  <a:pt x="106057" y="35408"/>
                </a:lnTo>
                <a:lnTo>
                  <a:pt x="106800" y="34737"/>
                </a:lnTo>
                <a:lnTo>
                  <a:pt x="107519" y="34043"/>
                </a:lnTo>
                <a:lnTo>
                  <a:pt x="108213" y="33324"/>
                </a:lnTo>
                <a:lnTo>
                  <a:pt x="108860" y="32605"/>
                </a:lnTo>
                <a:lnTo>
                  <a:pt x="109531" y="31863"/>
                </a:lnTo>
                <a:lnTo>
                  <a:pt x="110154" y="31096"/>
                </a:lnTo>
                <a:lnTo>
                  <a:pt x="110753" y="30329"/>
                </a:lnTo>
                <a:lnTo>
                  <a:pt x="111328" y="29539"/>
                </a:lnTo>
                <a:lnTo>
                  <a:pt x="111879" y="28724"/>
                </a:lnTo>
                <a:lnTo>
                  <a:pt x="112406" y="27910"/>
                </a:lnTo>
                <a:lnTo>
                  <a:pt x="112933" y="27071"/>
                </a:lnTo>
                <a:lnTo>
                  <a:pt x="113412" y="26209"/>
                </a:lnTo>
                <a:lnTo>
                  <a:pt x="113891" y="25346"/>
                </a:lnTo>
                <a:lnTo>
                  <a:pt x="114322" y="24484"/>
                </a:lnTo>
                <a:lnTo>
                  <a:pt x="114753" y="23597"/>
                </a:lnTo>
                <a:lnTo>
                  <a:pt x="115161" y="22687"/>
                </a:lnTo>
                <a:lnTo>
                  <a:pt x="115520" y="21801"/>
                </a:lnTo>
                <a:lnTo>
                  <a:pt x="115879" y="20866"/>
                </a:lnTo>
                <a:lnTo>
                  <a:pt x="116215" y="19956"/>
                </a:lnTo>
                <a:lnTo>
                  <a:pt x="116550" y="19022"/>
                </a:lnTo>
                <a:lnTo>
                  <a:pt x="116838" y="18063"/>
                </a:lnTo>
                <a:lnTo>
                  <a:pt x="117101" y="17129"/>
                </a:lnTo>
                <a:lnTo>
                  <a:pt x="117365" y="16171"/>
                </a:lnTo>
                <a:lnTo>
                  <a:pt x="117604" y="15213"/>
                </a:lnTo>
                <a:lnTo>
                  <a:pt x="117820" y="14230"/>
                </a:lnTo>
                <a:lnTo>
                  <a:pt x="118012" y="13272"/>
                </a:lnTo>
                <a:lnTo>
                  <a:pt x="118179" y="12290"/>
                </a:lnTo>
                <a:lnTo>
                  <a:pt x="118323" y="11308"/>
                </a:lnTo>
                <a:lnTo>
                  <a:pt x="118443" y="10325"/>
                </a:lnTo>
                <a:lnTo>
                  <a:pt x="118563" y="9343"/>
                </a:lnTo>
                <a:lnTo>
                  <a:pt x="118658" y="8361"/>
                </a:lnTo>
                <a:lnTo>
                  <a:pt x="118730" y="7355"/>
                </a:lnTo>
                <a:lnTo>
                  <a:pt x="118778" y="6349"/>
                </a:lnTo>
                <a:lnTo>
                  <a:pt x="118826" y="5318"/>
                </a:lnTo>
                <a:lnTo>
                  <a:pt x="118826" y="4312"/>
                </a:lnTo>
                <a:lnTo>
                  <a:pt x="118826" y="3306"/>
                </a:lnTo>
                <a:lnTo>
                  <a:pt x="118826" y="2300"/>
                </a:lnTo>
                <a:lnTo>
                  <a:pt x="118778" y="1270"/>
                </a:lnTo>
                <a:lnTo>
                  <a:pt x="118730" y="264"/>
                </a:lnTo>
                <a:lnTo>
                  <a:pt x="118682" y="144"/>
                </a:lnTo>
                <a:lnTo>
                  <a:pt x="118611" y="48"/>
                </a:lnTo>
                <a:lnTo>
                  <a:pt x="11851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4"/>
          <p:cNvSpPr txBox="1"/>
          <p:nvPr>
            <p:ph idx="4" type="title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910617" y="1835250"/>
            <a:ext cx="198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63" name="Google Shape;63;p15"/>
          <p:cNvSpPr txBox="1"/>
          <p:nvPr>
            <p:ph idx="1" type="subTitle"/>
          </p:nvPr>
        </p:nvSpPr>
        <p:spPr>
          <a:xfrm>
            <a:off x="801417" y="2256564"/>
            <a:ext cx="2204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2" type="title"/>
          </p:nvPr>
        </p:nvSpPr>
        <p:spPr>
          <a:xfrm>
            <a:off x="3579030" y="1835250"/>
            <a:ext cx="198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65" name="Google Shape;65;p15"/>
          <p:cNvSpPr txBox="1"/>
          <p:nvPr>
            <p:ph idx="3" type="subTitle"/>
          </p:nvPr>
        </p:nvSpPr>
        <p:spPr>
          <a:xfrm>
            <a:off x="3469830" y="2256564"/>
            <a:ext cx="2204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4" type="title"/>
          </p:nvPr>
        </p:nvSpPr>
        <p:spPr>
          <a:xfrm>
            <a:off x="910617" y="3649650"/>
            <a:ext cx="198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67" name="Google Shape;67;p15"/>
          <p:cNvSpPr txBox="1"/>
          <p:nvPr>
            <p:ph idx="5" type="subTitle"/>
          </p:nvPr>
        </p:nvSpPr>
        <p:spPr>
          <a:xfrm>
            <a:off x="801417" y="4070964"/>
            <a:ext cx="2204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6" type="title"/>
          </p:nvPr>
        </p:nvSpPr>
        <p:spPr>
          <a:xfrm>
            <a:off x="3579030" y="3649650"/>
            <a:ext cx="198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69" name="Google Shape;69;p15"/>
          <p:cNvSpPr txBox="1"/>
          <p:nvPr>
            <p:ph idx="7" type="subTitle"/>
          </p:nvPr>
        </p:nvSpPr>
        <p:spPr>
          <a:xfrm>
            <a:off x="3469830" y="4070964"/>
            <a:ext cx="2204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8" type="title"/>
          </p:nvPr>
        </p:nvSpPr>
        <p:spPr>
          <a:xfrm>
            <a:off x="6247383" y="1835250"/>
            <a:ext cx="198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1" name="Google Shape;71;p15"/>
          <p:cNvSpPr txBox="1"/>
          <p:nvPr>
            <p:ph idx="9" type="subTitle"/>
          </p:nvPr>
        </p:nvSpPr>
        <p:spPr>
          <a:xfrm>
            <a:off x="6138183" y="2256564"/>
            <a:ext cx="2204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3" type="title"/>
          </p:nvPr>
        </p:nvSpPr>
        <p:spPr>
          <a:xfrm>
            <a:off x="6247383" y="3649650"/>
            <a:ext cx="198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3" name="Google Shape;73;p15"/>
          <p:cNvSpPr txBox="1"/>
          <p:nvPr>
            <p:ph idx="14" type="subTitle"/>
          </p:nvPr>
        </p:nvSpPr>
        <p:spPr>
          <a:xfrm>
            <a:off x="6138183" y="4070964"/>
            <a:ext cx="22044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74" name="Google Shape;74;p15"/>
          <p:cNvSpPr txBox="1"/>
          <p:nvPr>
            <p:ph idx="15" type="title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5" name="Google Shape;75;p15"/>
          <p:cNvSpPr/>
          <p:nvPr/>
        </p:nvSpPr>
        <p:spPr>
          <a:xfrm flipH="1" rot="-5400000">
            <a:off x="7262750" y="2950122"/>
            <a:ext cx="3375422" cy="1191751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ctrTitle"/>
          </p:nvPr>
        </p:nvSpPr>
        <p:spPr>
          <a:xfrm>
            <a:off x="713250" y="1454500"/>
            <a:ext cx="8069400" cy="1722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9600">
                <a:solidFill>
                  <a:srgbClr val="19191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78" name="Google Shape;78;p16"/>
          <p:cNvSpPr txBox="1"/>
          <p:nvPr>
            <p:ph idx="1" type="subTitle"/>
          </p:nvPr>
        </p:nvSpPr>
        <p:spPr>
          <a:xfrm>
            <a:off x="713250" y="3217125"/>
            <a:ext cx="3270900" cy="360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79" name="Google Shape;79;p16"/>
          <p:cNvSpPr/>
          <p:nvPr/>
        </p:nvSpPr>
        <p:spPr>
          <a:xfrm rot="10800000">
            <a:off x="0" y="-3"/>
            <a:ext cx="3375422" cy="1191751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6"/>
          <p:cNvSpPr/>
          <p:nvPr/>
        </p:nvSpPr>
        <p:spPr>
          <a:xfrm rot="-952826">
            <a:off x="6009020" y="3653674"/>
            <a:ext cx="3375667" cy="1191838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6"/>
          <p:cNvSpPr/>
          <p:nvPr/>
        </p:nvSpPr>
        <p:spPr>
          <a:xfrm flipH="1" rot="2499583">
            <a:off x="6476168" y="597475"/>
            <a:ext cx="2970652" cy="1340990"/>
          </a:xfrm>
          <a:custGeom>
            <a:rect b="b" l="l" r="r" t="t"/>
            <a:pathLst>
              <a:path extrusionOk="0" h="53640" w="118827">
                <a:moveTo>
                  <a:pt x="28150" y="28916"/>
                </a:moveTo>
                <a:lnTo>
                  <a:pt x="28414" y="28940"/>
                </a:lnTo>
                <a:lnTo>
                  <a:pt x="28629" y="28964"/>
                </a:lnTo>
                <a:lnTo>
                  <a:pt x="28845" y="29012"/>
                </a:lnTo>
                <a:lnTo>
                  <a:pt x="29036" y="29060"/>
                </a:lnTo>
                <a:lnTo>
                  <a:pt x="29228" y="29131"/>
                </a:lnTo>
                <a:lnTo>
                  <a:pt x="29372" y="29227"/>
                </a:lnTo>
                <a:lnTo>
                  <a:pt x="29516" y="29323"/>
                </a:lnTo>
                <a:lnTo>
                  <a:pt x="29635" y="29443"/>
                </a:lnTo>
                <a:lnTo>
                  <a:pt x="29755" y="29587"/>
                </a:lnTo>
                <a:lnTo>
                  <a:pt x="29851" y="29730"/>
                </a:lnTo>
                <a:lnTo>
                  <a:pt x="29923" y="29874"/>
                </a:lnTo>
                <a:lnTo>
                  <a:pt x="29995" y="30042"/>
                </a:lnTo>
                <a:lnTo>
                  <a:pt x="30043" y="30210"/>
                </a:lnTo>
                <a:lnTo>
                  <a:pt x="30067" y="30377"/>
                </a:lnTo>
                <a:lnTo>
                  <a:pt x="30114" y="30761"/>
                </a:lnTo>
                <a:lnTo>
                  <a:pt x="30091" y="31144"/>
                </a:lnTo>
                <a:lnTo>
                  <a:pt x="30043" y="31551"/>
                </a:lnTo>
                <a:lnTo>
                  <a:pt x="29947" y="31958"/>
                </a:lnTo>
                <a:lnTo>
                  <a:pt x="29827" y="32342"/>
                </a:lnTo>
                <a:lnTo>
                  <a:pt x="29683" y="32725"/>
                </a:lnTo>
                <a:lnTo>
                  <a:pt x="29492" y="33084"/>
                </a:lnTo>
                <a:lnTo>
                  <a:pt x="29324" y="33420"/>
                </a:lnTo>
                <a:lnTo>
                  <a:pt x="29108" y="33731"/>
                </a:lnTo>
                <a:lnTo>
                  <a:pt x="28725" y="34234"/>
                </a:lnTo>
                <a:lnTo>
                  <a:pt x="28294" y="34713"/>
                </a:lnTo>
                <a:lnTo>
                  <a:pt x="27839" y="35193"/>
                </a:lnTo>
                <a:lnTo>
                  <a:pt x="27383" y="35624"/>
                </a:lnTo>
                <a:lnTo>
                  <a:pt x="26880" y="36055"/>
                </a:lnTo>
                <a:lnTo>
                  <a:pt x="26377" y="36462"/>
                </a:lnTo>
                <a:lnTo>
                  <a:pt x="25850" y="36822"/>
                </a:lnTo>
                <a:lnTo>
                  <a:pt x="25299" y="37181"/>
                </a:lnTo>
                <a:lnTo>
                  <a:pt x="24748" y="37540"/>
                </a:lnTo>
                <a:lnTo>
                  <a:pt x="24173" y="37852"/>
                </a:lnTo>
                <a:lnTo>
                  <a:pt x="23598" y="38139"/>
                </a:lnTo>
                <a:lnTo>
                  <a:pt x="22999" y="38427"/>
                </a:lnTo>
                <a:lnTo>
                  <a:pt x="22376" y="38666"/>
                </a:lnTo>
                <a:lnTo>
                  <a:pt x="21778" y="38906"/>
                </a:lnTo>
                <a:lnTo>
                  <a:pt x="21155" y="39121"/>
                </a:lnTo>
                <a:lnTo>
                  <a:pt x="20532" y="39313"/>
                </a:lnTo>
                <a:lnTo>
                  <a:pt x="20484" y="38810"/>
                </a:lnTo>
                <a:lnTo>
                  <a:pt x="20460" y="38283"/>
                </a:lnTo>
                <a:lnTo>
                  <a:pt x="20460" y="37780"/>
                </a:lnTo>
                <a:lnTo>
                  <a:pt x="20484" y="37277"/>
                </a:lnTo>
                <a:lnTo>
                  <a:pt x="20532" y="36774"/>
                </a:lnTo>
                <a:lnTo>
                  <a:pt x="20604" y="36271"/>
                </a:lnTo>
                <a:lnTo>
                  <a:pt x="20723" y="35767"/>
                </a:lnTo>
                <a:lnTo>
                  <a:pt x="20843" y="35288"/>
                </a:lnTo>
                <a:lnTo>
                  <a:pt x="21011" y="34785"/>
                </a:lnTo>
                <a:lnTo>
                  <a:pt x="21179" y="34306"/>
                </a:lnTo>
                <a:lnTo>
                  <a:pt x="21394" y="33851"/>
                </a:lnTo>
                <a:lnTo>
                  <a:pt x="21634" y="33396"/>
                </a:lnTo>
                <a:lnTo>
                  <a:pt x="21897" y="32941"/>
                </a:lnTo>
                <a:lnTo>
                  <a:pt x="22185" y="32509"/>
                </a:lnTo>
                <a:lnTo>
                  <a:pt x="22496" y="32078"/>
                </a:lnTo>
                <a:lnTo>
                  <a:pt x="22832" y="31671"/>
                </a:lnTo>
                <a:lnTo>
                  <a:pt x="23095" y="31383"/>
                </a:lnTo>
                <a:lnTo>
                  <a:pt x="23359" y="31120"/>
                </a:lnTo>
                <a:lnTo>
                  <a:pt x="23646" y="30856"/>
                </a:lnTo>
                <a:lnTo>
                  <a:pt x="23934" y="30617"/>
                </a:lnTo>
                <a:lnTo>
                  <a:pt x="24245" y="30377"/>
                </a:lnTo>
                <a:lnTo>
                  <a:pt x="24557" y="30138"/>
                </a:lnTo>
                <a:lnTo>
                  <a:pt x="24868" y="29946"/>
                </a:lnTo>
                <a:lnTo>
                  <a:pt x="25203" y="29730"/>
                </a:lnTo>
                <a:lnTo>
                  <a:pt x="25563" y="29563"/>
                </a:lnTo>
                <a:lnTo>
                  <a:pt x="25922" y="29419"/>
                </a:lnTo>
                <a:lnTo>
                  <a:pt x="26281" y="29275"/>
                </a:lnTo>
                <a:lnTo>
                  <a:pt x="26641" y="29155"/>
                </a:lnTo>
                <a:lnTo>
                  <a:pt x="27000" y="29060"/>
                </a:lnTo>
                <a:lnTo>
                  <a:pt x="27383" y="28988"/>
                </a:lnTo>
                <a:lnTo>
                  <a:pt x="27767" y="28940"/>
                </a:lnTo>
                <a:lnTo>
                  <a:pt x="28150" y="28916"/>
                </a:lnTo>
                <a:close/>
                <a:moveTo>
                  <a:pt x="84496" y="30401"/>
                </a:moveTo>
                <a:lnTo>
                  <a:pt x="84832" y="30425"/>
                </a:lnTo>
                <a:lnTo>
                  <a:pt x="85191" y="30449"/>
                </a:lnTo>
                <a:lnTo>
                  <a:pt x="85526" y="30473"/>
                </a:lnTo>
                <a:lnTo>
                  <a:pt x="85886" y="30545"/>
                </a:lnTo>
                <a:lnTo>
                  <a:pt x="86221" y="30617"/>
                </a:lnTo>
                <a:lnTo>
                  <a:pt x="86556" y="30713"/>
                </a:lnTo>
                <a:lnTo>
                  <a:pt x="86868" y="30832"/>
                </a:lnTo>
                <a:lnTo>
                  <a:pt x="87203" y="30976"/>
                </a:lnTo>
                <a:lnTo>
                  <a:pt x="87515" y="31120"/>
                </a:lnTo>
                <a:lnTo>
                  <a:pt x="87802" y="31288"/>
                </a:lnTo>
                <a:lnTo>
                  <a:pt x="88090" y="31479"/>
                </a:lnTo>
                <a:lnTo>
                  <a:pt x="88401" y="31695"/>
                </a:lnTo>
                <a:lnTo>
                  <a:pt x="88689" y="31958"/>
                </a:lnTo>
                <a:lnTo>
                  <a:pt x="88976" y="32198"/>
                </a:lnTo>
                <a:lnTo>
                  <a:pt x="89216" y="32485"/>
                </a:lnTo>
                <a:lnTo>
                  <a:pt x="89455" y="32749"/>
                </a:lnTo>
                <a:lnTo>
                  <a:pt x="89671" y="33036"/>
                </a:lnTo>
                <a:lnTo>
                  <a:pt x="89886" y="33348"/>
                </a:lnTo>
                <a:lnTo>
                  <a:pt x="90054" y="33659"/>
                </a:lnTo>
                <a:lnTo>
                  <a:pt x="90222" y="33971"/>
                </a:lnTo>
                <a:lnTo>
                  <a:pt x="90366" y="34306"/>
                </a:lnTo>
                <a:lnTo>
                  <a:pt x="90509" y="34642"/>
                </a:lnTo>
                <a:lnTo>
                  <a:pt x="90629" y="35001"/>
                </a:lnTo>
                <a:lnTo>
                  <a:pt x="90725" y="35336"/>
                </a:lnTo>
                <a:lnTo>
                  <a:pt x="90821" y="35696"/>
                </a:lnTo>
                <a:lnTo>
                  <a:pt x="90893" y="36055"/>
                </a:lnTo>
                <a:lnTo>
                  <a:pt x="90941" y="36414"/>
                </a:lnTo>
                <a:lnTo>
                  <a:pt x="90964" y="36774"/>
                </a:lnTo>
                <a:lnTo>
                  <a:pt x="91012" y="37157"/>
                </a:lnTo>
                <a:lnTo>
                  <a:pt x="91012" y="37900"/>
                </a:lnTo>
                <a:lnTo>
                  <a:pt x="90964" y="38642"/>
                </a:lnTo>
                <a:lnTo>
                  <a:pt x="90869" y="39385"/>
                </a:lnTo>
                <a:lnTo>
                  <a:pt x="90725" y="40104"/>
                </a:lnTo>
                <a:lnTo>
                  <a:pt x="90533" y="40822"/>
                </a:lnTo>
                <a:lnTo>
                  <a:pt x="90294" y="41541"/>
                </a:lnTo>
                <a:lnTo>
                  <a:pt x="90006" y="42212"/>
                </a:lnTo>
                <a:lnTo>
                  <a:pt x="89216" y="42260"/>
                </a:lnTo>
                <a:lnTo>
                  <a:pt x="88401" y="42284"/>
                </a:lnTo>
                <a:lnTo>
                  <a:pt x="87491" y="42284"/>
                </a:lnTo>
                <a:lnTo>
                  <a:pt x="87036" y="42260"/>
                </a:lnTo>
                <a:lnTo>
                  <a:pt x="86556" y="42212"/>
                </a:lnTo>
                <a:lnTo>
                  <a:pt x="86101" y="42140"/>
                </a:lnTo>
                <a:lnTo>
                  <a:pt x="85646" y="42068"/>
                </a:lnTo>
                <a:lnTo>
                  <a:pt x="85191" y="41972"/>
                </a:lnTo>
                <a:lnTo>
                  <a:pt x="84736" y="41853"/>
                </a:lnTo>
                <a:lnTo>
                  <a:pt x="84305" y="41733"/>
                </a:lnTo>
                <a:lnTo>
                  <a:pt x="83849" y="41565"/>
                </a:lnTo>
                <a:lnTo>
                  <a:pt x="83418" y="41397"/>
                </a:lnTo>
                <a:lnTo>
                  <a:pt x="83011" y="41206"/>
                </a:lnTo>
                <a:lnTo>
                  <a:pt x="82604" y="40966"/>
                </a:lnTo>
                <a:lnTo>
                  <a:pt x="82220" y="40727"/>
                </a:lnTo>
                <a:lnTo>
                  <a:pt x="81837" y="40463"/>
                </a:lnTo>
                <a:lnTo>
                  <a:pt x="81478" y="40152"/>
                </a:lnTo>
                <a:lnTo>
                  <a:pt x="81190" y="39888"/>
                </a:lnTo>
                <a:lnTo>
                  <a:pt x="80927" y="39601"/>
                </a:lnTo>
                <a:lnTo>
                  <a:pt x="80663" y="39289"/>
                </a:lnTo>
                <a:lnTo>
                  <a:pt x="80400" y="38978"/>
                </a:lnTo>
                <a:lnTo>
                  <a:pt x="80184" y="38642"/>
                </a:lnTo>
                <a:lnTo>
                  <a:pt x="79968" y="38283"/>
                </a:lnTo>
                <a:lnTo>
                  <a:pt x="79777" y="37924"/>
                </a:lnTo>
                <a:lnTo>
                  <a:pt x="79609" y="37564"/>
                </a:lnTo>
                <a:lnTo>
                  <a:pt x="79465" y="37181"/>
                </a:lnTo>
                <a:lnTo>
                  <a:pt x="79345" y="36798"/>
                </a:lnTo>
                <a:lnTo>
                  <a:pt x="79250" y="36390"/>
                </a:lnTo>
                <a:lnTo>
                  <a:pt x="79178" y="36007"/>
                </a:lnTo>
                <a:lnTo>
                  <a:pt x="79130" y="35600"/>
                </a:lnTo>
                <a:lnTo>
                  <a:pt x="79130" y="35193"/>
                </a:lnTo>
                <a:lnTo>
                  <a:pt x="79154" y="34809"/>
                </a:lnTo>
                <a:lnTo>
                  <a:pt x="79202" y="34402"/>
                </a:lnTo>
                <a:lnTo>
                  <a:pt x="79274" y="34043"/>
                </a:lnTo>
                <a:lnTo>
                  <a:pt x="79369" y="33683"/>
                </a:lnTo>
                <a:lnTo>
                  <a:pt x="79513" y="33348"/>
                </a:lnTo>
                <a:lnTo>
                  <a:pt x="79657" y="33036"/>
                </a:lnTo>
                <a:lnTo>
                  <a:pt x="79825" y="32749"/>
                </a:lnTo>
                <a:lnTo>
                  <a:pt x="80016" y="32461"/>
                </a:lnTo>
                <a:lnTo>
                  <a:pt x="80232" y="32198"/>
                </a:lnTo>
                <a:lnTo>
                  <a:pt x="80471" y="31958"/>
                </a:lnTo>
                <a:lnTo>
                  <a:pt x="80711" y="31743"/>
                </a:lnTo>
                <a:lnTo>
                  <a:pt x="80975" y="31527"/>
                </a:lnTo>
                <a:lnTo>
                  <a:pt x="81238" y="31335"/>
                </a:lnTo>
                <a:lnTo>
                  <a:pt x="81526" y="31168"/>
                </a:lnTo>
                <a:lnTo>
                  <a:pt x="81837" y="31000"/>
                </a:lnTo>
                <a:lnTo>
                  <a:pt x="82148" y="30880"/>
                </a:lnTo>
                <a:lnTo>
                  <a:pt x="82460" y="30761"/>
                </a:lnTo>
                <a:lnTo>
                  <a:pt x="82795" y="30665"/>
                </a:lnTo>
                <a:lnTo>
                  <a:pt x="83107" y="30569"/>
                </a:lnTo>
                <a:lnTo>
                  <a:pt x="83466" y="30497"/>
                </a:lnTo>
                <a:lnTo>
                  <a:pt x="83801" y="30449"/>
                </a:lnTo>
                <a:lnTo>
                  <a:pt x="84137" y="30425"/>
                </a:lnTo>
                <a:lnTo>
                  <a:pt x="84496" y="30401"/>
                </a:lnTo>
                <a:close/>
                <a:moveTo>
                  <a:pt x="55700" y="32821"/>
                </a:moveTo>
                <a:lnTo>
                  <a:pt x="55892" y="32869"/>
                </a:lnTo>
                <a:lnTo>
                  <a:pt x="56084" y="32917"/>
                </a:lnTo>
                <a:lnTo>
                  <a:pt x="56275" y="32988"/>
                </a:lnTo>
                <a:lnTo>
                  <a:pt x="56443" y="33084"/>
                </a:lnTo>
                <a:lnTo>
                  <a:pt x="56635" y="33180"/>
                </a:lnTo>
                <a:lnTo>
                  <a:pt x="56802" y="33300"/>
                </a:lnTo>
                <a:lnTo>
                  <a:pt x="56970" y="33444"/>
                </a:lnTo>
                <a:lnTo>
                  <a:pt x="57114" y="33611"/>
                </a:lnTo>
                <a:lnTo>
                  <a:pt x="57233" y="33755"/>
                </a:lnTo>
                <a:lnTo>
                  <a:pt x="57353" y="33923"/>
                </a:lnTo>
                <a:lnTo>
                  <a:pt x="57473" y="34091"/>
                </a:lnTo>
                <a:lnTo>
                  <a:pt x="57641" y="34450"/>
                </a:lnTo>
                <a:lnTo>
                  <a:pt x="57761" y="34833"/>
                </a:lnTo>
                <a:lnTo>
                  <a:pt x="57832" y="35240"/>
                </a:lnTo>
                <a:lnTo>
                  <a:pt x="57880" y="35648"/>
                </a:lnTo>
                <a:lnTo>
                  <a:pt x="57880" y="36079"/>
                </a:lnTo>
                <a:lnTo>
                  <a:pt x="57856" y="36510"/>
                </a:lnTo>
                <a:lnTo>
                  <a:pt x="57808" y="36941"/>
                </a:lnTo>
                <a:lnTo>
                  <a:pt x="57713" y="37373"/>
                </a:lnTo>
                <a:lnTo>
                  <a:pt x="57617" y="37804"/>
                </a:lnTo>
                <a:lnTo>
                  <a:pt x="57497" y="38211"/>
                </a:lnTo>
                <a:lnTo>
                  <a:pt x="57377" y="38618"/>
                </a:lnTo>
                <a:lnTo>
                  <a:pt x="57233" y="39002"/>
                </a:lnTo>
                <a:lnTo>
                  <a:pt x="56946" y="39720"/>
                </a:lnTo>
                <a:lnTo>
                  <a:pt x="56754" y="40104"/>
                </a:lnTo>
                <a:lnTo>
                  <a:pt x="56563" y="40487"/>
                </a:lnTo>
                <a:lnTo>
                  <a:pt x="56347" y="40870"/>
                </a:lnTo>
                <a:lnTo>
                  <a:pt x="56131" y="41254"/>
                </a:lnTo>
                <a:lnTo>
                  <a:pt x="55892" y="41613"/>
                </a:lnTo>
                <a:lnTo>
                  <a:pt x="55652" y="41948"/>
                </a:lnTo>
                <a:lnTo>
                  <a:pt x="55125" y="42643"/>
                </a:lnTo>
                <a:lnTo>
                  <a:pt x="54550" y="43290"/>
                </a:lnTo>
                <a:lnTo>
                  <a:pt x="53927" y="43913"/>
                </a:lnTo>
                <a:lnTo>
                  <a:pt x="53281" y="44488"/>
                </a:lnTo>
                <a:lnTo>
                  <a:pt x="52610" y="45039"/>
                </a:lnTo>
                <a:lnTo>
                  <a:pt x="52298" y="44488"/>
                </a:lnTo>
                <a:lnTo>
                  <a:pt x="51987" y="43913"/>
                </a:lnTo>
                <a:lnTo>
                  <a:pt x="51723" y="43338"/>
                </a:lnTo>
                <a:lnTo>
                  <a:pt x="51484" y="42739"/>
                </a:lnTo>
                <a:lnTo>
                  <a:pt x="51292" y="42140"/>
                </a:lnTo>
                <a:lnTo>
                  <a:pt x="51101" y="41541"/>
                </a:lnTo>
                <a:lnTo>
                  <a:pt x="50957" y="40918"/>
                </a:lnTo>
                <a:lnTo>
                  <a:pt x="50861" y="40295"/>
                </a:lnTo>
                <a:lnTo>
                  <a:pt x="50789" y="39696"/>
                </a:lnTo>
                <a:lnTo>
                  <a:pt x="50789" y="39074"/>
                </a:lnTo>
                <a:lnTo>
                  <a:pt x="50789" y="38451"/>
                </a:lnTo>
                <a:lnTo>
                  <a:pt x="50861" y="37828"/>
                </a:lnTo>
                <a:lnTo>
                  <a:pt x="50981" y="37229"/>
                </a:lnTo>
                <a:lnTo>
                  <a:pt x="51148" y="36606"/>
                </a:lnTo>
                <a:lnTo>
                  <a:pt x="51364" y="36007"/>
                </a:lnTo>
                <a:lnTo>
                  <a:pt x="51652" y="35432"/>
                </a:lnTo>
                <a:lnTo>
                  <a:pt x="51819" y="35097"/>
                </a:lnTo>
                <a:lnTo>
                  <a:pt x="52059" y="34785"/>
                </a:lnTo>
                <a:lnTo>
                  <a:pt x="52298" y="34474"/>
                </a:lnTo>
                <a:lnTo>
                  <a:pt x="52586" y="34162"/>
                </a:lnTo>
                <a:lnTo>
                  <a:pt x="52921" y="33875"/>
                </a:lnTo>
                <a:lnTo>
                  <a:pt x="53257" y="33611"/>
                </a:lnTo>
                <a:lnTo>
                  <a:pt x="53592" y="33372"/>
                </a:lnTo>
                <a:lnTo>
                  <a:pt x="53975" y="33180"/>
                </a:lnTo>
                <a:lnTo>
                  <a:pt x="54359" y="33012"/>
                </a:lnTo>
                <a:lnTo>
                  <a:pt x="54742" y="32893"/>
                </a:lnTo>
                <a:lnTo>
                  <a:pt x="55125" y="32821"/>
                </a:lnTo>
                <a:close/>
                <a:moveTo>
                  <a:pt x="118419" y="0"/>
                </a:moveTo>
                <a:lnTo>
                  <a:pt x="118299" y="24"/>
                </a:lnTo>
                <a:lnTo>
                  <a:pt x="118227" y="72"/>
                </a:lnTo>
                <a:lnTo>
                  <a:pt x="118155" y="168"/>
                </a:lnTo>
                <a:lnTo>
                  <a:pt x="118131" y="287"/>
                </a:lnTo>
                <a:lnTo>
                  <a:pt x="118179" y="1246"/>
                </a:lnTo>
                <a:lnTo>
                  <a:pt x="118227" y="2180"/>
                </a:lnTo>
                <a:lnTo>
                  <a:pt x="118251" y="3114"/>
                </a:lnTo>
                <a:lnTo>
                  <a:pt x="118251" y="4073"/>
                </a:lnTo>
                <a:lnTo>
                  <a:pt x="118227" y="5007"/>
                </a:lnTo>
                <a:lnTo>
                  <a:pt x="118203" y="5965"/>
                </a:lnTo>
                <a:lnTo>
                  <a:pt x="118179" y="6900"/>
                </a:lnTo>
                <a:lnTo>
                  <a:pt x="118107" y="7858"/>
                </a:lnTo>
                <a:lnTo>
                  <a:pt x="118036" y="8792"/>
                </a:lnTo>
                <a:lnTo>
                  <a:pt x="117940" y="9726"/>
                </a:lnTo>
                <a:lnTo>
                  <a:pt x="117820" y="10685"/>
                </a:lnTo>
                <a:lnTo>
                  <a:pt x="117700" y="11619"/>
                </a:lnTo>
                <a:lnTo>
                  <a:pt x="117556" y="12553"/>
                </a:lnTo>
                <a:lnTo>
                  <a:pt x="117389" y="13488"/>
                </a:lnTo>
                <a:lnTo>
                  <a:pt x="117197" y="14422"/>
                </a:lnTo>
                <a:lnTo>
                  <a:pt x="117005" y="15332"/>
                </a:lnTo>
                <a:lnTo>
                  <a:pt x="116766" y="16267"/>
                </a:lnTo>
                <a:lnTo>
                  <a:pt x="116526" y="17177"/>
                </a:lnTo>
                <a:lnTo>
                  <a:pt x="116287" y="18087"/>
                </a:lnTo>
                <a:lnTo>
                  <a:pt x="115999" y="18974"/>
                </a:lnTo>
                <a:lnTo>
                  <a:pt x="115688" y="19884"/>
                </a:lnTo>
                <a:lnTo>
                  <a:pt x="115376" y="20771"/>
                </a:lnTo>
                <a:lnTo>
                  <a:pt x="115041" y="21633"/>
                </a:lnTo>
                <a:lnTo>
                  <a:pt x="114682" y="22519"/>
                </a:lnTo>
                <a:lnTo>
                  <a:pt x="114298" y="23382"/>
                </a:lnTo>
                <a:lnTo>
                  <a:pt x="113891" y="24220"/>
                </a:lnTo>
                <a:lnTo>
                  <a:pt x="113460" y="25059"/>
                </a:lnTo>
                <a:lnTo>
                  <a:pt x="113005" y="25897"/>
                </a:lnTo>
                <a:lnTo>
                  <a:pt x="112549" y="26712"/>
                </a:lnTo>
                <a:lnTo>
                  <a:pt x="112046" y="27526"/>
                </a:lnTo>
                <a:lnTo>
                  <a:pt x="111519" y="28317"/>
                </a:lnTo>
                <a:lnTo>
                  <a:pt x="110992" y="29107"/>
                </a:lnTo>
                <a:lnTo>
                  <a:pt x="110513" y="29778"/>
                </a:lnTo>
                <a:lnTo>
                  <a:pt x="109986" y="30449"/>
                </a:lnTo>
                <a:lnTo>
                  <a:pt x="109483" y="31096"/>
                </a:lnTo>
                <a:lnTo>
                  <a:pt x="108932" y="31743"/>
                </a:lnTo>
                <a:lnTo>
                  <a:pt x="108381" y="32366"/>
                </a:lnTo>
                <a:lnTo>
                  <a:pt x="107806" y="32965"/>
                </a:lnTo>
                <a:lnTo>
                  <a:pt x="107231" y="33563"/>
                </a:lnTo>
                <a:lnTo>
                  <a:pt x="106632" y="34138"/>
                </a:lnTo>
                <a:lnTo>
                  <a:pt x="106009" y="34713"/>
                </a:lnTo>
                <a:lnTo>
                  <a:pt x="105386" y="35264"/>
                </a:lnTo>
                <a:lnTo>
                  <a:pt x="104740" y="35791"/>
                </a:lnTo>
                <a:lnTo>
                  <a:pt x="104093" y="36318"/>
                </a:lnTo>
                <a:lnTo>
                  <a:pt x="103422" y="36822"/>
                </a:lnTo>
                <a:lnTo>
                  <a:pt x="102751" y="37301"/>
                </a:lnTo>
                <a:lnTo>
                  <a:pt x="102056" y="37780"/>
                </a:lnTo>
                <a:lnTo>
                  <a:pt x="101362" y="38211"/>
                </a:lnTo>
                <a:lnTo>
                  <a:pt x="100739" y="38594"/>
                </a:lnTo>
                <a:lnTo>
                  <a:pt x="100116" y="38930"/>
                </a:lnTo>
                <a:lnTo>
                  <a:pt x="99469" y="39289"/>
                </a:lnTo>
                <a:lnTo>
                  <a:pt x="98846" y="39601"/>
                </a:lnTo>
                <a:lnTo>
                  <a:pt x="98175" y="39912"/>
                </a:lnTo>
                <a:lnTo>
                  <a:pt x="97529" y="40223"/>
                </a:lnTo>
                <a:lnTo>
                  <a:pt x="96858" y="40487"/>
                </a:lnTo>
                <a:lnTo>
                  <a:pt x="96163" y="40750"/>
                </a:lnTo>
                <a:lnTo>
                  <a:pt x="95492" y="40990"/>
                </a:lnTo>
                <a:lnTo>
                  <a:pt x="94798" y="41230"/>
                </a:lnTo>
                <a:lnTo>
                  <a:pt x="94103" y="41421"/>
                </a:lnTo>
                <a:lnTo>
                  <a:pt x="93408" y="41613"/>
                </a:lnTo>
                <a:lnTo>
                  <a:pt x="92689" y="41781"/>
                </a:lnTo>
                <a:lnTo>
                  <a:pt x="91995" y="41924"/>
                </a:lnTo>
                <a:lnTo>
                  <a:pt x="91276" y="42044"/>
                </a:lnTo>
                <a:lnTo>
                  <a:pt x="90557" y="42140"/>
                </a:lnTo>
                <a:lnTo>
                  <a:pt x="90773" y="41637"/>
                </a:lnTo>
                <a:lnTo>
                  <a:pt x="90964" y="41110"/>
                </a:lnTo>
                <a:lnTo>
                  <a:pt x="91132" y="40559"/>
                </a:lnTo>
                <a:lnTo>
                  <a:pt x="91252" y="40008"/>
                </a:lnTo>
                <a:lnTo>
                  <a:pt x="91372" y="39457"/>
                </a:lnTo>
                <a:lnTo>
                  <a:pt x="91444" y="38882"/>
                </a:lnTo>
                <a:lnTo>
                  <a:pt x="91468" y="38307"/>
                </a:lnTo>
                <a:lnTo>
                  <a:pt x="91492" y="37708"/>
                </a:lnTo>
                <a:lnTo>
                  <a:pt x="91468" y="37325"/>
                </a:lnTo>
                <a:lnTo>
                  <a:pt x="91444" y="36917"/>
                </a:lnTo>
                <a:lnTo>
                  <a:pt x="91396" y="36510"/>
                </a:lnTo>
                <a:lnTo>
                  <a:pt x="91324" y="36103"/>
                </a:lnTo>
                <a:lnTo>
                  <a:pt x="91228" y="35720"/>
                </a:lnTo>
                <a:lnTo>
                  <a:pt x="91132" y="35312"/>
                </a:lnTo>
                <a:lnTo>
                  <a:pt x="91012" y="34929"/>
                </a:lnTo>
                <a:lnTo>
                  <a:pt x="90893" y="34546"/>
                </a:lnTo>
                <a:lnTo>
                  <a:pt x="90725" y="34186"/>
                </a:lnTo>
                <a:lnTo>
                  <a:pt x="90557" y="33803"/>
                </a:lnTo>
                <a:lnTo>
                  <a:pt x="90366" y="33444"/>
                </a:lnTo>
                <a:lnTo>
                  <a:pt x="90174" y="33108"/>
                </a:lnTo>
                <a:lnTo>
                  <a:pt x="89934" y="32773"/>
                </a:lnTo>
                <a:lnTo>
                  <a:pt x="89695" y="32437"/>
                </a:lnTo>
                <a:lnTo>
                  <a:pt x="89431" y="32126"/>
                </a:lnTo>
                <a:lnTo>
                  <a:pt x="89168" y="31839"/>
                </a:lnTo>
                <a:lnTo>
                  <a:pt x="88904" y="31599"/>
                </a:lnTo>
                <a:lnTo>
                  <a:pt x="88641" y="31359"/>
                </a:lnTo>
                <a:lnTo>
                  <a:pt x="88353" y="31144"/>
                </a:lnTo>
                <a:lnTo>
                  <a:pt x="88066" y="30952"/>
                </a:lnTo>
                <a:lnTo>
                  <a:pt x="87754" y="30784"/>
                </a:lnTo>
                <a:lnTo>
                  <a:pt x="87443" y="30617"/>
                </a:lnTo>
                <a:lnTo>
                  <a:pt x="87131" y="30497"/>
                </a:lnTo>
                <a:lnTo>
                  <a:pt x="86796" y="30353"/>
                </a:lnTo>
                <a:lnTo>
                  <a:pt x="86461" y="30257"/>
                </a:lnTo>
                <a:lnTo>
                  <a:pt x="86125" y="30162"/>
                </a:lnTo>
                <a:lnTo>
                  <a:pt x="85790" y="30090"/>
                </a:lnTo>
                <a:lnTo>
                  <a:pt x="85430" y="30042"/>
                </a:lnTo>
                <a:lnTo>
                  <a:pt x="85095" y="29994"/>
                </a:lnTo>
                <a:lnTo>
                  <a:pt x="84736" y="29970"/>
                </a:lnTo>
                <a:lnTo>
                  <a:pt x="84376" y="29970"/>
                </a:lnTo>
                <a:lnTo>
                  <a:pt x="84017" y="29994"/>
                </a:lnTo>
                <a:lnTo>
                  <a:pt x="83706" y="30018"/>
                </a:lnTo>
                <a:lnTo>
                  <a:pt x="83370" y="30066"/>
                </a:lnTo>
                <a:lnTo>
                  <a:pt x="83035" y="30114"/>
                </a:lnTo>
                <a:lnTo>
                  <a:pt x="82699" y="30210"/>
                </a:lnTo>
                <a:lnTo>
                  <a:pt x="82388" y="30305"/>
                </a:lnTo>
                <a:lnTo>
                  <a:pt x="82077" y="30401"/>
                </a:lnTo>
                <a:lnTo>
                  <a:pt x="81765" y="30521"/>
                </a:lnTo>
                <a:lnTo>
                  <a:pt x="81454" y="30665"/>
                </a:lnTo>
                <a:lnTo>
                  <a:pt x="81166" y="30832"/>
                </a:lnTo>
                <a:lnTo>
                  <a:pt x="80879" y="31000"/>
                </a:lnTo>
                <a:lnTo>
                  <a:pt x="80615" y="31192"/>
                </a:lnTo>
                <a:lnTo>
                  <a:pt x="80352" y="31407"/>
                </a:lnTo>
                <a:lnTo>
                  <a:pt x="80112" y="31623"/>
                </a:lnTo>
                <a:lnTo>
                  <a:pt x="79873" y="31863"/>
                </a:lnTo>
                <a:lnTo>
                  <a:pt x="79657" y="32126"/>
                </a:lnTo>
                <a:lnTo>
                  <a:pt x="79465" y="32414"/>
                </a:lnTo>
                <a:lnTo>
                  <a:pt x="79274" y="32725"/>
                </a:lnTo>
                <a:lnTo>
                  <a:pt x="79082" y="33084"/>
                </a:lnTo>
                <a:lnTo>
                  <a:pt x="78938" y="33444"/>
                </a:lnTo>
                <a:lnTo>
                  <a:pt x="78842" y="33803"/>
                </a:lnTo>
                <a:lnTo>
                  <a:pt x="78747" y="34162"/>
                </a:lnTo>
                <a:lnTo>
                  <a:pt x="78675" y="34546"/>
                </a:lnTo>
                <a:lnTo>
                  <a:pt x="78651" y="34929"/>
                </a:lnTo>
                <a:lnTo>
                  <a:pt x="78651" y="35312"/>
                </a:lnTo>
                <a:lnTo>
                  <a:pt x="78651" y="35672"/>
                </a:lnTo>
                <a:lnTo>
                  <a:pt x="78699" y="36055"/>
                </a:lnTo>
                <a:lnTo>
                  <a:pt x="78771" y="36438"/>
                </a:lnTo>
                <a:lnTo>
                  <a:pt x="78842" y="36822"/>
                </a:lnTo>
                <a:lnTo>
                  <a:pt x="78962" y="37181"/>
                </a:lnTo>
                <a:lnTo>
                  <a:pt x="79082" y="37540"/>
                </a:lnTo>
                <a:lnTo>
                  <a:pt x="79226" y="37900"/>
                </a:lnTo>
                <a:lnTo>
                  <a:pt x="79393" y="38259"/>
                </a:lnTo>
                <a:lnTo>
                  <a:pt x="79585" y="38594"/>
                </a:lnTo>
                <a:lnTo>
                  <a:pt x="79777" y="38954"/>
                </a:lnTo>
                <a:lnTo>
                  <a:pt x="79992" y="39265"/>
                </a:lnTo>
                <a:lnTo>
                  <a:pt x="80232" y="39577"/>
                </a:lnTo>
                <a:lnTo>
                  <a:pt x="80471" y="39864"/>
                </a:lnTo>
                <a:lnTo>
                  <a:pt x="80735" y="40128"/>
                </a:lnTo>
                <a:lnTo>
                  <a:pt x="80999" y="40391"/>
                </a:lnTo>
                <a:lnTo>
                  <a:pt x="81262" y="40631"/>
                </a:lnTo>
                <a:lnTo>
                  <a:pt x="81550" y="40870"/>
                </a:lnTo>
                <a:lnTo>
                  <a:pt x="81861" y="41086"/>
                </a:lnTo>
                <a:lnTo>
                  <a:pt x="82148" y="41278"/>
                </a:lnTo>
                <a:lnTo>
                  <a:pt x="82460" y="41469"/>
                </a:lnTo>
                <a:lnTo>
                  <a:pt x="82795" y="41637"/>
                </a:lnTo>
                <a:lnTo>
                  <a:pt x="83107" y="41781"/>
                </a:lnTo>
                <a:lnTo>
                  <a:pt x="83801" y="42068"/>
                </a:lnTo>
                <a:lnTo>
                  <a:pt x="84496" y="42284"/>
                </a:lnTo>
                <a:lnTo>
                  <a:pt x="85215" y="42475"/>
                </a:lnTo>
                <a:lnTo>
                  <a:pt x="85958" y="42595"/>
                </a:lnTo>
                <a:lnTo>
                  <a:pt x="86700" y="42691"/>
                </a:lnTo>
                <a:lnTo>
                  <a:pt x="87467" y="42763"/>
                </a:lnTo>
                <a:lnTo>
                  <a:pt x="88233" y="42787"/>
                </a:lnTo>
                <a:lnTo>
                  <a:pt x="89000" y="42763"/>
                </a:lnTo>
                <a:lnTo>
                  <a:pt x="89767" y="42715"/>
                </a:lnTo>
                <a:lnTo>
                  <a:pt x="89479" y="43242"/>
                </a:lnTo>
                <a:lnTo>
                  <a:pt x="89000" y="43937"/>
                </a:lnTo>
                <a:lnTo>
                  <a:pt x="88497" y="44631"/>
                </a:lnTo>
                <a:lnTo>
                  <a:pt x="87946" y="45278"/>
                </a:lnTo>
                <a:lnTo>
                  <a:pt x="87371" y="45925"/>
                </a:lnTo>
                <a:lnTo>
                  <a:pt x="86772" y="46524"/>
                </a:lnTo>
                <a:lnTo>
                  <a:pt x="86125" y="47099"/>
                </a:lnTo>
                <a:lnTo>
                  <a:pt x="85454" y="47626"/>
                </a:lnTo>
                <a:lnTo>
                  <a:pt x="84736" y="48153"/>
                </a:lnTo>
                <a:lnTo>
                  <a:pt x="84017" y="48632"/>
                </a:lnTo>
                <a:lnTo>
                  <a:pt x="83298" y="49111"/>
                </a:lnTo>
                <a:lnTo>
                  <a:pt x="82532" y="49543"/>
                </a:lnTo>
                <a:lnTo>
                  <a:pt x="81789" y="49950"/>
                </a:lnTo>
                <a:lnTo>
                  <a:pt x="80999" y="50333"/>
                </a:lnTo>
                <a:lnTo>
                  <a:pt x="80232" y="50693"/>
                </a:lnTo>
                <a:lnTo>
                  <a:pt x="79441" y="51028"/>
                </a:lnTo>
                <a:lnTo>
                  <a:pt x="78675" y="51339"/>
                </a:lnTo>
                <a:lnTo>
                  <a:pt x="77932" y="51603"/>
                </a:lnTo>
                <a:lnTo>
                  <a:pt x="77165" y="51842"/>
                </a:lnTo>
                <a:lnTo>
                  <a:pt x="76399" y="52082"/>
                </a:lnTo>
                <a:lnTo>
                  <a:pt x="75632" y="52298"/>
                </a:lnTo>
                <a:lnTo>
                  <a:pt x="74842" y="52465"/>
                </a:lnTo>
                <a:lnTo>
                  <a:pt x="74051" y="52633"/>
                </a:lnTo>
                <a:lnTo>
                  <a:pt x="73260" y="52777"/>
                </a:lnTo>
                <a:lnTo>
                  <a:pt x="72470" y="52897"/>
                </a:lnTo>
                <a:lnTo>
                  <a:pt x="71655" y="52992"/>
                </a:lnTo>
                <a:lnTo>
                  <a:pt x="70841" y="53064"/>
                </a:lnTo>
                <a:lnTo>
                  <a:pt x="70050" y="53088"/>
                </a:lnTo>
                <a:lnTo>
                  <a:pt x="69236" y="53112"/>
                </a:lnTo>
                <a:lnTo>
                  <a:pt x="68421" y="53112"/>
                </a:lnTo>
                <a:lnTo>
                  <a:pt x="67607" y="53088"/>
                </a:lnTo>
                <a:lnTo>
                  <a:pt x="66816" y="53016"/>
                </a:lnTo>
                <a:lnTo>
                  <a:pt x="66002" y="52944"/>
                </a:lnTo>
                <a:lnTo>
                  <a:pt x="65211" y="52825"/>
                </a:lnTo>
                <a:lnTo>
                  <a:pt x="64420" y="52681"/>
                </a:lnTo>
                <a:lnTo>
                  <a:pt x="63630" y="52513"/>
                </a:lnTo>
                <a:lnTo>
                  <a:pt x="62863" y="52322"/>
                </a:lnTo>
                <a:lnTo>
                  <a:pt x="62097" y="52106"/>
                </a:lnTo>
                <a:lnTo>
                  <a:pt x="61330" y="51842"/>
                </a:lnTo>
                <a:lnTo>
                  <a:pt x="60587" y="51579"/>
                </a:lnTo>
                <a:lnTo>
                  <a:pt x="59869" y="51244"/>
                </a:lnTo>
                <a:lnTo>
                  <a:pt x="59150" y="50908"/>
                </a:lnTo>
                <a:lnTo>
                  <a:pt x="58431" y="50525"/>
                </a:lnTo>
                <a:lnTo>
                  <a:pt x="57761" y="50118"/>
                </a:lnTo>
                <a:lnTo>
                  <a:pt x="57090" y="49686"/>
                </a:lnTo>
                <a:lnTo>
                  <a:pt x="56443" y="49207"/>
                </a:lnTo>
                <a:lnTo>
                  <a:pt x="55796" y="48704"/>
                </a:lnTo>
                <a:lnTo>
                  <a:pt x="55197" y="48153"/>
                </a:lnTo>
                <a:lnTo>
                  <a:pt x="54598" y="47578"/>
                </a:lnTo>
                <a:lnTo>
                  <a:pt x="54143" y="47099"/>
                </a:lnTo>
                <a:lnTo>
                  <a:pt x="53688" y="46548"/>
                </a:lnTo>
                <a:lnTo>
                  <a:pt x="53257" y="45997"/>
                </a:lnTo>
                <a:lnTo>
                  <a:pt x="52849" y="45422"/>
                </a:lnTo>
                <a:lnTo>
                  <a:pt x="53520" y="44871"/>
                </a:lnTo>
                <a:lnTo>
                  <a:pt x="54119" y="44320"/>
                </a:lnTo>
                <a:lnTo>
                  <a:pt x="54718" y="43745"/>
                </a:lnTo>
                <a:lnTo>
                  <a:pt x="55269" y="43146"/>
                </a:lnTo>
                <a:lnTo>
                  <a:pt x="55772" y="42499"/>
                </a:lnTo>
                <a:lnTo>
                  <a:pt x="56251" y="41829"/>
                </a:lnTo>
                <a:lnTo>
                  <a:pt x="56682" y="41158"/>
                </a:lnTo>
                <a:lnTo>
                  <a:pt x="57066" y="40415"/>
                </a:lnTo>
                <a:lnTo>
                  <a:pt x="57257" y="40056"/>
                </a:lnTo>
                <a:lnTo>
                  <a:pt x="57425" y="39672"/>
                </a:lnTo>
                <a:lnTo>
                  <a:pt x="57689" y="38978"/>
                </a:lnTo>
                <a:lnTo>
                  <a:pt x="57904" y="38211"/>
                </a:lnTo>
                <a:lnTo>
                  <a:pt x="58000" y="37828"/>
                </a:lnTo>
                <a:lnTo>
                  <a:pt x="58096" y="37421"/>
                </a:lnTo>
                <a:lnTo>
                  <a:pt x="58168" y="37037"/>
                </a:lnTo>
                <a:lnTo>
                  <a:pt x="58192" y="36630"/>
                </a:lnTo>
                <a:lnTo>
                  <a:pt x="58216" y="36223"/>
                </a:lnTo>
                <a:lnTo>
                  <a:pt x="58216" y="35815"/>
                </a:lnTo>
                <a:lnTo>
                  <a:pt x="58192" y="35432"/>
                </a:lnTo>
                <a:lnTo>
                  <a:pt x="58120" y="35049"/>
                </a:lnTo>
                <a:lnTo>
                  <a:pt x="58024" y="34665"/>
                </a:lnTo>
                <a:lnTo>
                  <a:pt x="57904" y="34306"/>
                </a:lnTo>
                <a:lnTo>
                  <a:pt x="57737" y="33947"/>
                </a:lnTo>
                <a:lnTo>
                  <a:pt x="57521" y="33611"/>
                </a:lnTo>
                <a:lnTo>
                  <a:pt x="57281" y="33324"/>
                </a:lnTo>
                <a:lnTo>
                  <a:pt x="56994" y="33084"/>
                </a:lnTo>
                <a:lnTo>
                  <a:pt x="56706" y="32869"/>
                </a:lnTo>
                <a:lnTo>
                  <a:pt x="56419" y="32725"/>
                </a:lnTo>
                <a:lnTo>
                  <a:pt x="56107" y="32629"/>
                </a:lnTo>
                <a:lnTo>
                  <a:pt x="55772" y="32557"/>
                </a:lnTo>
                <a:lnTo>
                  <a:pt x="55437" y="32533"/>
                </a:lnTo>
                <a:lnTo>
                  <a:pt x="55101" y="32533"/>
                </a:lnTo>
                <a:lnTo>
                  <a:pt x="54766" y="32581"/>
                </a:lnTo>
                <a:lnTo>
                  <a:pt x="54407" y="32677"/>
                </a:lnTo>
                <a:lnTo>
                  <a:pt x="54071" y="32773"/>
                </a:lnTo>
                <a:lnTo>
                  <a:pt x="53760" y="32917"/>
                </a:lnTo>
                <a:lnTo>
                  <a:pt x="53424" y="33060"/>
                </a:lnTo>
                <a:lnTo>
                  <a:pt x="53137" y="33252"/>
                </a:lnTo>
                <a:lnTo>
                  <a:pt x="52825" y="33444"/>
                </a:lnTo>
                <a:lnTo>
                  <a:pt x="52562" y="33659"/>
                </a:lnTo>
                <a:lnTo>
                  <a:pt x="52274" y="33947"/>
                </a:lnTo>
                <a:lnTo>
                  <a:pt x="52011" y="34234"/>
                </a:lnTo>
                <a:lnTo>
                  <a:pt x="51747" y="34546"/>
                </a:lnTo>
                <a:lnTo>
                  <a:pt x="51532" y="34857"/>
                </a:lnTo>
                <a:lnTo>
                  <a:pt x="51340" y="35193"/>
                </a:lnTo>
                <a:lnTo>
                  <a:pt x="51148" y="35552"/>
                </a:lnTo>
                <a:lnTo>
                  <a:pt x="50981" y="35911"/>
                </a:lnTo>
                <a:lnTo>
                  <a:pt x="50837" y="36295"/>
                </a:lnTo>
                <a:lnTo>
                  <a:pt x="50717" y="36678"/>
                </a:lnTo>
                <a:lnTo>
                  <a:pt x="50621" y="37061"/>
                </a:lnTo>
                <a:lnTo>
                  <a:pt x="50526" y="37444"/>
                </a:lnTo>
                <a:lnTo>
                  <a:pt x="50478" y="37828"/>
                </a:lnTo>
                <a:lnTo>
                  <a:pt x="50430" y="38235"/>
                </a:lnTo>
                <a:lnTo>
                  <a:pt x="50382" y="38618"/>
                </a:lnTo>
                <a:lnTo>
                  <a:pt x="50382" y="39026"/>
                </a:lnTo>
                <a:lnTo>
                  <a:pt x="50382" y="39409"/>
                </a:lnTo>
                <a:lnTo>
                  <a:pt x="50406" y="39816"/>
                </a:lnTo>
                <a:lnTo>
                  <a:pt x="50430" y="40199"/>
                </a:lnTo>
                <a:lnTo>
                  <a:pt x="50550" y="40990"/>
                </a:lnTo>
                <a:lnTo>
                  <a:pt x="50717" y="41757"/>
                </a:lnTo>
                <a:lnTo>
                  <a:pt x="50933" y="42499"/>
                </a:lnTo>
                <a:lnTo>
                  <a:pt x="51196" y="43218"/>
                </a:lnTo>
                <a:lnTo>
                  <a:pt x="51508" y="43937"/>
                </a:lnTo>
                <a:lnTo>
                  <a:pt x="51843" y="44631"/>
                </a:lnTo>
                <a:lnTo>
                  <a:pt x="52250" y="45302"/>
                </a:lnTo>
                <a:lnTo>
                  <a:pt x="51723" y="45686"/>
                </a:lnTo>
                <a:lnTo>
                  <a:pt x="51172" y="46045"/>
                </a:lnTo>
                <a:lnTo>
                  <a:pt x="50621" y="46380"/>
                </a:lnTo>
                <a:lnTo>
                  <a:pt x="50070" y="46716"/>
                </a:lnTo>
                <a:lnTo>
                  <a:pt x="49495" y="47027"/>
                </a:lnTo>
                <a:lnTo>
                  <a:pt x="48944" y="47315"/>
                </a:lnTo>
                <a:lnTo>
                  <a:pt x="48369" y="47602"/>
                </a:lnTo>
                <a:lnTo>
                  <a:pt x="47771" y="47866"/>
                </a:lnTo>
                <a:lnTo>
                  <a:pt x="46908" y="48225"/>
                </a:lnTo>
                <a:lnTo>
                  <a:pt x="46022" y="48560"/>
                </a:lnTo>
                <a:lnTo>
                  <a:pt x="45135" y="48872"/>
                </a:lnTo>
                <a:lnTo>
                  <a:pt x="44225" y="49183"/>
                </a:lnTo>
                <a:lnTo>
                  <a:pt x="43315" y="49447"/>
                </a:lnTo>
                <a:lnTo>
                  <a:pt x="42380" y="49662"/>
                </a:lnTo>
                <a:lnTo>
                  <a:pt x="41422" y="49878"/>
                </a:lnTo>
                <a:lnTo>
                  <a:pt x="40488" y="50046"/>
                </a:lnTo>
                <a:lnTo>
                  <a:pt x="39529" y="50189"/>
                </a:lnTo>
                <a:lnTo>
                  <a:pt x="38595" y="50309"/>
                </a:lnTo>
                <a:lnTo>
                  <a:pt x="37637" y="50381"/>
                </a:lnTo>
                <a:lnTo>
                  <a:pt x="36679" y="50429"/>
                </a:lnTo>
                <a:lnTo>
                  <a:pt x="35720" y="50429"/>
                </a:lnTo>
                <a:lnTo>
                  <a:pt x="34762" y="50405"/>
                </a:lnTo>
                <a:lnTo>
                  <a:pt x="33828" y="50333"/>
                </a:lnTo>
                <a:lnTo>
                  <a:pt x="32893" y="50213"/>
                </a:lnTo>
                <a:lnTo>
                  <a:pt x="32055" y="50070"/>
                </a:lnTo>
                <a:lnTo>
                  <a:pt x="31216" y="49878"/>
                </a:lnTo>
                <a:lnTo>
                  <a:pt x="30402" y="49662"/>
                </a:lnTo>
                <a:lnTo>
                  <a:pt x="29587" y="49399"/>
                </a:lnTo>
                <a:lnTo>
                  <a:pt x="28773" y="49087"/>
                </a:lnTo>
                <a:lnTo>
                  <a:pt x="28006" y="48752"/>
                </a:lnTo>
                <a:lnTo>
                  <a:pt x="27240" y="48369"/>
                </a:lnTo>
                <a:lnTo>
                  <a:pt x="26497" y="47938"/>
                </a:lnTo>
                <a:lnTo>
                  <a:pt x="25802" y="47482"/>
                </a:lnTo>
                <a:lnTo>
                  <a:pt x="25108" y="46979"/>
                </a:lnTo>
                <a:lnTo>
                  <a:pt x="24461" y="46428"/>
                </a:lnTo>
                <a:lnTo>
                  <a:pt x="23838" y="45829"/>
                </a:lnTo>
                <a:lnTo>
                  <a:pt x="23263" y="45206"/>
                </a:lnTo>
                <a:lnTo>
                  <a:pt x="22736" y="44560"/>
                </a:lnTo>
                <a:lnTo>
                  <a:pt x="22472" y="44200"/>
                </a:lnTo>
                <a:lnTo>
                  <a:pt x="22233" y="43865"/>
                </a:lnTo>
                <a:lnTo>
                  <a:pt x="21993" y="43482"/>
                </a:lnTo>
                <a:lnTo>
                  <a:pt x="21778" y="43122"/>
                </a:lnTo>
                <a:lnTo>
                  <a:pt x="21562" y="42715"/>
                </a:lnTo>
                <a:lnTo>
                  <a:pt x="21370" y="42332"/>
                </a:lnTo>
                <a:lnTo>
                  <a:pt x="21203" y="41924"/>
                </a:lnTo>
                <a:lnTo>
                  <a:pt x="21059" y="41517"/>
                </a:lnTo>
                <a:lnTo>
                  <a:pt x="20915" y="41086"/>
                </a:lnTo>
                <a:lnTo>
                  <a:pt x="20795" y="40679"/>
                </a:lnTo>
                <a:lnTo>
                  <a:pt x="20700" y="40247"/>
                </a:lnTo>
                <a:lnTo>
                  <a:pt x="20604" y="39816"/>
                </a:lnTo>
                <a:lnTo>
                  <a:pt x="21227" y="39625"/>
                </a:lnTo>
                <a:lnTo>
                  <a:pt x="21849" y="39409"/>
                </a:lnTo>
                <a:lnTo>
                  <a:pt x="22448" y="39169"/>
                </a:lnTo>
                <a:lnTo>
                  <a:pt x="23047" y="38930"/>
                </a:lnTo>
                <a:lnTo>
                  <a:pt x="23646" y="38666"/>
                </a:lnTo>
                <a:lnTo>
                  <a:pt x="24221" y="38355"/>
                </a:lnTo>
                <a:lnTo>
                  <a:pt x="24772" y="38067"/>
                </a:lnTo>
                <a:lnTo>
                  <a:pt x="25323" y="37732"/>
                </a:lnTo>
                <a:lnTo>
                  <a:pt x="26042" y="37277"/>
                </a:lnTo>
                <a:lnTo>
                  <a:pt x="26761" y="36774"/>
                </a:lnTo>
                <a:lnTo>
                  <a:pt x="27455" y="36223"/>
                </a:lnTo>
                <a:lnTo>
                  <a:pt x="27791" y="35935"/>
                </a:lnTo>
                <a:lnTo>
                  <a:pt x="28126" y="35624"/>
                </a:lnTo>
                <a:lnTo>
                  <a:pt x="28438" y="35312"/>
                </a:lnTo>
                <a:lnTo>
                  <a:pt x="28749" y="34977"/>
                </a:lnTo>
                <a:lnTo>
                  <a:pt x="29036" y="34642"/>
                </a:lnTo>
                <a:lnTo>
                  <a:pt x="29300" y="34306"/>
                </a:lnTo>
                <a:lnTo>
                  <a:pt x="29540" y="33947"/>
                </a:lnTo>
                <a:lnTo>
                  <a:pt x="29779" y="33587"/>
                </a:lnTo>
                <a:lnTo>
                  <a:pt x="29995" y="33204"/>
                </a:lnTo>
                <a:lnTo>
                  <a:pt x="30162" y="32821"/>
                </a:lnTo>
                <a:lnTo>
                  <a:pt x="30282" y="32509"/>
                </a:lnTo>
                <a:lnTo>
                  <a:pt x="30378" y="32198"/>
                </a:lnTo>
                <a:lnTo>
                  <a:pt x="30450" y="31886"/>
                </a:lnTo>
                <a:lnTo>
                  <a:pt x="30522" y="31551"/>
                </a:lnTo>
                <a:lnTo>
                  <a:pt x="30546" y="31216"/>
                </a:lnTo>
                <a:lnTo>
                  <a:pt x="30570" y="30880"/>
                </a:lnTo>
                <a:lnTo>
                  <a:pt x="30546" y="30545"/>
                </a:lnTo>
                <a:lnTo>
                  <a:pt x="30498" y="30233"/>
                </a:lnTo>
                <a:lnTo>
                  <a:pt x="30402" y="29922"/>
                </a:lnTo>
                <a:lnTo>
                  <a:pt x="30306" y="29659"/>
                </a:lnTo>
                <a:lnTo>
                  <a:pt x="30138" y="29395"/>
                </a:lnTo>
                <a:lnTo>
                  <a:pt x="29947" y="29155"/>
                </a:lnTo>
                <a:lnTo>
                  <a:pt x="29731" y="28940"/>
                </a:lnTo>
                <a:lnTo>
                  <a:pt x="29444" y="28772"/>
                </a:lnTo>
                <a:lnTo>
                  <a:pt x="29132" y="28628"/>
                </a:lnTo>
                <a:lnTo>
                  <a:pt x="28773" y="28533"/>
                </a:lnTo>
                <a:lnTo>
                  <a:pt x="28390" y="28485"/>
                </a:lnTo>
                <a:lnTo>
                  <a:pt x="28006" y="28485"/>
                </a:lnTo>
                <a:lnTo>
                  <a:pt x="27623" y="28509"/>
                </a:lnTo>
                <a:lnTo>
                  <a:pt x="27240" y="28556"/>
                </a:lnTo>
                <a:lnTo>
                  <a:pt x="26880" y="28628"/>
                </a:lnTo>
                <a:lnTo>
                  <a:pt x="26497" y="28724"/>
                </a:lnTo>
                <a:lnTo>
                  <a:pt x="26114" y="28868"/>
                </a:lnTo>
                <a:lnTo>
                  <a:pt x="25754" y="29012"/>
                </a:lnTo>
                <a:lnTo>
                  <a:pt x="25395" y="29179"/>
                </a:lnTo>
                <a:lnTo>
                  <a:pt x="25036" y="29371"/>
                </a:lnTo>
                <a:lnTo>
                  <a:pt x="24676" y="29563"/>
                </a:lnTo>
                <a:lnTo>
                  <a:pt x="24365" y="29778"/>
                </a:lnTo>
                <a:lnTo>
                  <a:pt x="24029" y="29994"/>
                </a:lnTo>
                <a:lnTo>
                  <a:pt x="23718" y="30233"/>
                </a:lnTo>
                <a:lnTo>
                  <a:pt x="23431" y="30473"/>
                </a:lnTo>
                <a:lnTo>
                  <a:pt x="23167" y="30713"/>
                </a:lnTo>
                <a:lnTo>
                  <a:pt x="22880" y="30976"/>
                </a:lnTo>
                <a:lnTo>
                  <a:pt x="22616" y="31264"/>
                </a:lnTo>
                <a:lnTo>
                  <a:pt x="22376" y="31575"/>
                </a:lnTo>
                <a:lnTo>
                  <a:pt x="22113" y="31863"/>
                </a:lnTo>
                <a:lnTo>
                  <a:pt x="21897" y="32174"/>
                </a:lnTo>
                <a:lnTo>
                  <a:pt x="21658" y="32509"/>
                </a:lnTo>
                <a:lnTo>
                  <a:pt x="21466" y="32845"/>
                </a:lnTo>
                <a:lnTo>
                  <a:pt x="21274" y="33180"/>
                </a:lnTo>
                <a:lnTo>
                  <a:pt x="21083" y="33516"/>
                </a:lnTo>
                <a:lnTo>
                  <a:pt x="20915" y="33875"/>
                </a:lnTo>
                <a:lnTo>
                  <a:pt x="20604" y="34594"/>
                </a:lnTo>
                <a:lnTo>
                  <a:pt x="20364" y="35336"/>
                </a:lnTo>
                <a:lnTo>
                  <a:pt x="20268" y="35720"/>
                </a:lnTo>
                <a:lnTo>
                  <a:pt x="20172" y="36103"/>
                </a:lnTo>
                <a:lnTo>
                  <a:pt x="20101" y="36534"/>
                </a:lnTo>
                <a:lnTo>
                  <a:pt x="20029" y="36941"/>
                </a:lnTo>
                <a:lnTo>
                  <a:pt x="20005" y="37373"/>
                </a:lnTo>
                <a:lnTo>
                  <a:pt x="19981" y="37780"/>
                </a:lnTo>
                <a:lnTo>
                  <a:pt x="19981" y="38211"/>
                </a:lnTo>
                <a:lnTo>
                  <a:pt x="19981" y="38618"/>
                </a:lnTo>
                <a:lnTo>
                  <a:pt x="20029" y="39026"/>
                </a:lnTo>
                <a:lnTo>
                  <a:pt x="20077" y="39433"/>
                </a:lnTo>
                <a:lnTo>
                  <a:pt x="19286" y="39625"/>
                </a:lnTo>
                <a:lnTo>
                  <a:pt x="18495" y="39792"/>
                </a:lnTo>
                <a:lnTo>
                  <a:pt x="17705" y="39936"/>
                </a:lnTo>
                <a:lnTo>
                  <a:pt x="16914" y="40032"/>
                </a:lnTo>
                <a:lnTo>
                  <a:pt x="16004" y="40104"/>
                </a:lnTo>
                <a:lnTo>
                  <a:pt x="15094" y="40152"/>
                </a:lnTo>
                <a:lnTo>
                  <a:pt x="14183" y="40128"/>
                </a:lnTo>
                <a:lnTo>
                  <a:pt x="13297" y="40080"/>
                </a:lnTo>
                <a:lnTo>
                  <a:pt x="12410" y="39960"/>
                </a:lnTo>
                <a:lnTo>
                  <a:pt x="11524" y="39816"/>
                </a:lnTo>
                <a:lnTo>
                  <a:pt x="10638" y="39625"/>
                </a:lnTo>
                <a:lnTo>
                  <a:pt x="9799" y="39361"/>
                </a:lnTo>
                <a:lnTo>
                  <a:pt x="8961" y="39050"/>
                </a:lnTo>
                <a:lnTo>
                  <a:pt x="8553" y="38882"/>
                </a:lnTo>
                <a:lnTo>
                  <a:pt x="8146" y="38714"/>
                </a:lnTo>
                <a:lnTo>
                  <a:pt x="7763" y="38499"/>
                </a:lnTo>
                <a:lnTo>
                  <a:pt x="7356" y="38283"/>
                </a:lnTo>
                <a:lnTo>
                  <a:pt x="6972" y="38067"/>
                </a:lnTo>
                <a:lnTo>
                  <a:pt x="6613" y="37828"/>
                </a:lnTo>
                <a:lnTo>
                  <a:pt x="6254" y="37564"/>
                </a:lnTo>
                <a:lnTo>
                  <a:pt x="5894" y="37301"/>
                </a:lnTo>
                <a:lnTo>
                  <a:pt x="5535" y="37037"/>
                </a:lnTo>
                <a:lnTo>
                  <a:pt x="5200" y="36726"/>
                </a:lnTo>
                <a:lnTo>
                  <a:pt x="4864" y="36414"/>
                </a:lnTo>
                <a:lnTo>
                  <a:pt x="4553" y="36103"/>
                </a:lnTo>
                <a:lnTo>
                  <a:pt x="4241" y="35744"/>
                </a:lnTo>
                <a:lnTo>
                  <a:pt x="3930" y="35384"/>
                </a:lnTo>
                <a:lnTo>
                  <a:pt x="3642" y="35025"/>
                </a:lnTo>
                <a:lnTo>
                  <a:pt x="3379" y="34642"/>
                </a:lnTo>
                <a:lnTo>
                  <a:pt x="3115" y="34258"/>
                </a:lnTo>
                <a:lnTo>
                  <a:pt x="2876" y="33875"/>
                </a:lnTo>
                <a:lnTo>
                  <a:pt x="2397" y="33084"/>
                </a:lnTo>
                <a:lnTo>
                  <a:pt x="2013" y="32270"/>
                </a:lnTo>
                <a:lnTo>
                  <a:pt x="1654" y="31407"/>
                </a:lnTo>
                <a:lnTo>
                  <a:pt x="1342" y="30545"/>
                </a:lnTo>
                <a:lnTo>
                  <a:pt x="1079" y="29682"/>
                </a:lnTo>
                <a:lnTo>
                  <a:pt x="863" y="28772"/>
                </a:lnTo>
                <a:lnTo>
                  <a:pt x="672" y="27886"/>
                </a:lnTo>
                <a:lnTo>
                  <a:pt x="552" y="26975"/>
                </a:lnTo>
                <a:lnTo>
                  <a:pt x="456" y="26041"/>
                </a:lnTo>
                <a:lnTo>
                  <a:pt x="384" y="25131"/>
                </a:lnTo>
                <a:lnTo>
                  <a:pt x="360" y="24196"/>
                </a:lnTo>
                <a:lnTo>
                  <a:pt x="384" y="23286"/>
                </a:lnTo>
                <a:lnTo>
                  <a:pt x="432" y="22352"/>
                </a:lnTo>
                <a:lnTo>
                  <a:pt x="528" y="21441"/>
                </a:lnTo>
                <a:lnTo>
                  <a:pt x="648" y="20435"/>
                </a:lnTo>
                <a:lnTo>
                  <a:pt x="791" y="19429"/>
                </a:lnTo>
                <a:lnTo>
                  <a:pt x="983" y="18447"/>
                </a:lnTo>
                <a:lnTo>
                  <a:pt x="1175" y="17441"/>
                </a:lnTo>
                <a:lnTo>
                  <a:pt x="1414" y="16458"/>
                </a:lnTo>
                <a:lnTo>
                  <a:pt x="1678" y="15476"/>
                </a:lnTo>
                <a:lnTo>
                  <a:pt x="1941" y="14494"/>
                </a:lnTo>
                <a:lnTo>
                  <a:pt x="2205" y="13536"/>
                </a:lnTo>
                <a:lnTo>
                  <a:pt x="2229" y="13488"/>
                </a:lnTo>
                <a:lnTo>
                  <a:pt x="2205" y="13440"/>
                </a:lnTo>
                <a:lnTo>
                  <a:pt x="2181" y="13416"/>
                </a:lnTo>
                <a:lnTo>
                  <a:pt x="2133" y="13392"/>
                </a:lnTo>
                <a:lnTo>
                  <a:pt x="2085" y="13392"/>
                </a:lnTo>
                <a:lnTo>
                  <a:pt x="2061" y="13416"/>
                </a:lnTo>
                <a:lnTo>
                  <a:pt x="2013" y="13440"/>
                </a:lnTo>
                <a:lnTo>
                  <a:pt x="1989" y="13488"/>
                </a:lnTo>
                <a:lnTo>
                  <a:pt x="1678" y="14494"/>
                </a:lnTo>
                <a:lnTo>
                  <a:pt x="1390" y="15548"/>
                </a:lnTo>
                <a:lnTo>
                  <a:pt x="1127" y="16578"/>
                </a:lnTo>
                <a:lnTo>
                  <a:pt x="863" y="17632"/>
                </a:lnTo>
                <a:lnTo>
                  <a:pt x="648" y="18686"/>
                </a:lnTo>
                <a:lnTo>
                  <a:pt x="456" y="19740"/>
                </a:lnTo>
                <a:lnTo>
                  <a:pt x="288" y="20818"/>
                </a:lnTo>
                <a:lnTo>
                  <a:pt x="145" y="21873"/>
                </a:lnTo>
                <a:lnTo>
                  <a:pt x="49" y="22951"/>
                </a:lnTo>
                <a:lnTo>
                  <a:pt x="1" y="24029"/>
                </a:lnTo>
                <a:lnTo>
                  <a:pt x="1" y="25083"/>
                </a:lnTo>
                <a:lnTo>
                  <a:pt x="49" y="26161"/>
                </a:lnTo>
                <a:lnTo>
                  <a:pt x="169" y="27215"/>
                </a:lnTo>
                <a:lnTo>
                  <a:pt x="240" y="27742"/>
                </a:lnTo>
                <a:lnTo>
                  <a:pt x="312" y="28269"/>
                </a:lnTo>
                <a:lnTo>
                  <a:pt x="432" y="28796"/>
                </a:lnTo>
                <a:lnTo>
                  <a:pt x="552" y="29323"/>
                </a:lnTo>
                <a:lnTo>
                  <a:pt x="672" y="29850"/>
                </a:lnTo>
                <a:lnTo>
                  <a:pt x="839" y="30377"/>
                </a:lnTo>
                <a:lnTo>
                  <a:pt x="1127" y="31240"/>
                </a:lnTo>
                <a:lnTo>
                  <a:pt x="1438" y="32078"/>
                </a:lnTo>
                <a:lnTo>
                  <a:pt x="1822" y="32893"/>
                </a:lnTo>
                <a:lnTo>
                  <a:pt x="2229" y="33683"/>
                </a:lnTo>
                <a:lnTo>
                  <a:pt x="2708" y="34450"/>
                </a:lnTo>
                <a:lnTo>
                  <a:pt x="3211" y="35193"/>
                </a:lnTo>
                <a:lnTo>
                  <a:pt x="3475" y="35552"/>
                </a:lnTo>
                <a:lnTo>
                  <a:pt x="3762" y="35887"/>
                </a:lnTo>
                <a:lnTo>
                  <a:pt x="4050" y="36247"/>
                </a:lnTo>
                <a:lnTo>
                  <a:pt x="4361" y="36558"/>
                </a:lnTo>
                <a:lnTo>
                  <a:pt x="4696" y="36893"/>
                </a:lnTo>
                <a:lnTo>
                  <a:pt x="5032" y="37205"/>
                </a:lnTo>
                <a:lnTo>
                  <a:pt x="5391" y="37516"/>
                </a:lnTo>
                <a:lnTo>
                  <a:pt x="5751" y="37804"/>
                </a:lnTo>
                <a:lnTo>
                  <a:pt x="6110" y="38091"/>
                </a:lnTo>
                <a:lnTo>
                  <a:pt x="6493" y="38331"/>
                </a:lnTo>
                <a:lnTo>
                  <a:pt x="6900" y="38594"/>
                </a:lnTo>
                <a:lnTo>
                  <a:pt x="7284" y="38810"/>
                </a:lnTo>
                <a:lnTo>
                  <a:pt x="7691" y="39026"/>
                </a:lnTo>
                <a:lnTo>
                  <a:pt x="8122" y="39241"/>
                </a:lnTo>
                <a:lnTo>
                  <a:pt x="8530" y="39433"/>
                </a:lnTo>
                <a:lnTo>
                  <a:pt x="8961" y="39601"/>
                </a:lnTo>
                <a:lnTo>
                  <a:pt x="9392" y="39768"/>
                </a:lnTo>
                <a:lnTo>
                  <a:pt x="9847" y="39912"/>
                </a:lnTo>
                <a:lnTo>
                  <a:pt x="10302" y="40056"/>
                </a:lnTo>
                <a:lnTo>
                  <a:pt x="10734" y="40152"/>
                </a:lnTo>
                <a:lnTo>
                  <a:pt x="11308" y="40295"/>
                </a:lnTo>
                <a:lnTo>
                  <a:pt x="11883" y="40391"/>
                </a:lnTo>
                <a:lnTo>
                  <a:pt x="12482" y="40487"/>
                </a:lnTo>
                <a:lnTo>
                  <a:pt x="13057" y="40559"/>
                </a:lnTo>
                <a:lnTo>
                  <a:pt x="13656" y="40607"/>
                </a:lnTo>
                <a:lnTo>
                  <a:pt x="14231" y="40655"/>
                </a:lnTo>
                <a:lnTo>
                  <a:pt x="15429" y="40655"/>
                </a:lnTo>
                <a:lnTo>
                  <a:pt x="16028" y="40631"/>
                </a:lnTo>
                <a:lnTo>
                  <a:pt x="16627" y="40583"/>
                </a:lnTo>
                <a:lnTo>
                  <a:pt x="17226" y="40535"/>
                </a:lnTo>
                <a:lnTo>
                  <a:pt x="17801" y="40439"/>
                </a:lnTo>
                <a:lnTo>
                  <a:pt x="18400" y="40343"/>
                </a:lnTo>
                <a:lnTo>
                  <a:pt x="18999" y="40223"/>
                </a:lnTo>
                <a:lnTo>
                  <a:pt x="19574" y="40104"/>
                </a:lnTo>
                <a:lnTo>
                  <a:pt x="20148" y="39960"/>
                </a:lnTo>
                <a:lnTo>
                  <a:pt x="20268" y="40511"/>
                </a:lnTo>
                <a:lnTo>
                  <a:pt x="20436" y="41086"/>
                </a:lnTo>
                <a:lnTo>
                  <a:pt x="20628" y="41613"/>
                </a:lnTo>
                <a:lnTo>
                  <a:pt x="20819" y="42164"/>
                </a:lnTo>
                <a:lnTo>
                  <a:pt x="21059" y="42691"/>
                </a:lnTo>
                <a:lnTo>
                  <a:pt x="21322" y="43194"/>
                </a:lnTo>
                <a:lnTo>
                  <a:pt x="21610" y="43697"/>
                </a:lnTo>
                <a:lnTo>
                  <a:pt x="21945" y="44200"/>
                </a:lnTo>
                <a:lnTo>
                  <a:pt x="22281" y="44679"/>
                </a:lnTo>
                <a:lnTo>
                  <a:pt x="22616" y="45135"/>
                </a:lnTo>
                <a:lnTo>
                  <a:pt x="22999" y="45590"/>
                </a:lnTo>
                <a:lnTo>
                  <a:pt x="23407" y="46021"/>
                </a:lnTo>
                <a:lnTo>
                  <a:pt x="23814" y="46428"/>
                </a:lnTo>
                <a:lnTo>
                  <a:pt x="24245" y="46836"/>
                </a:lnTo>
                <a:lnTo>
                  <a:pt x="24676" y="47219"/>
                </a:lnTo>
                <a:lnTo>
                  <a:pt x="25155" y="47578"/>
                </a:lnTo>
                <a:lnTo>
                  <a:pt x="25563" y="47890"/>
                </a:lnTo>
                <a:lnTo>
                  <a:pt x="25970" y="48153"/>
                </a:lnTo>
                <a:lnTo>
                  <a:pt x="26401" y="48441"/>
                </a:lnTo>
                <a:lnTo>
                  <a:pt x="26832" y="48680"/>
                </a:lnTo>
                <a:lnTo>
                  <a:pt x="27288" y="48920"/>
                </a:lnTo>
                <a:lnTo>
                  <a:pt x="27719" y="49135"/>
                </a:lnTo>
                <a:lnTo>
                  <a:pt x="28174" y="49351"/>
                </a:lnTo>
                <a:lnTo>
                  <a:pt x="28629" y="49543"/>
                </a:lnTo>
                <a:lnTo>
                  <a:pt x="29084" y="49734"/>
                </a:lnTo>
                <a:lnTo>
                  <a:pt x="29563" y="49878"/>
                </a:lnTo>
                <a:lnTo>
                  <a:pt x="30498" y="50189"/>
                </a:lnTo>
                <a:lnTo>
                  <a:pt x="31480" y="50405"/>
                </a:lnTo>
                <a:lnTo>
                  <a:pt x="32438" y="50597"/>
                </a:lnTo>
                <a:lnTo>
                  <a:pt x="33421" y="50740"/>
                </a:lnTo>
                <a:lnTo>
                  <a:pt x="34427" y="50836"/>
                </a:lnTo>
                <a:lnTo>
                  <a:pt x="35433" y="50884"/>
                </a:lnTo>
                <a:lnTo>
                  <a:pt x="36415" y="50884"/>
                </a:lnTo>
                <a:lnTo>
                  <a:pt x="37421" y="50836"/>
                </a:lnTo>
                <a:lnTo>
                  <a:pt x="38427" y="50764"/>
                </a:lnTo>
                <a:lnTo>
                  <a:pt x="39434" y="50645"/>
                </a:lnTo>
                <a:lnTo>
                  <a:pt x="40416" y="50501"/>
                </a:lnTo>
                <a:lnTo>
                  <a:pt x="41206" y="50357"/>
                </a:lnTo>
                <a:lnTo>
                  <a:pt x="42021" y="50189"/>
                </a:lnTo>
                <a:lnTo>
                  <a:pt x="42812" y="50022"/>
                </a:lnTo>
                <a:lnTo>
                  <a:pt x="43602" y="49830"/>
                </a:lnTo>
                <a:lnTo>
                  <a:pt x="44393" y="49591"/>
                </a:lnTo>
                <a:lnTo>
                  <a:pt x="45183" y="49351"/>
                </a:lnTo>
                <a:lnTo>
                  <a:pt x="45974" y="49087"/>
                </a:lnTo>
                <a:lnTo>
                  <a:pt x="46740" y="48800"/>
                </a:lnTo>
                <a:lnTo>
                  <a:pt x="47507" y="48512"/>
                </a:lnTo>
                <a:lnTo>
                  <a:pt x="48250" y="48177"/>
                </a:lnTo>
                <a:lnTo>
                  <a:pt x="48992" y="47818"/>
                </a:lnTo>
                <a:lnTo>
                  <a:pt x="49735" y="47458"/>
                </a:lnTo>
                <a:lnTo>
                  <a:pt x="50454" y="47051"/>
                </a:lnTo>
                <a:lnTo>
                  <a:pt x="51148" y="46620"/>
                </a:lnTo>
                <a:lnTo>
                  <a:pt x="51819" y="46165"/>
                </a:lnTo>
                <a:lnTo>
                  <a:pt x="52490" y="45686"/>
                </a:lnTo>
                <a:lnTo>
                  <a:pt x="52993" y="46404"/>
                </a:lnTo>
                <a:lnTo>
                  <a:pt x="53568" y="47099"/>
                </a:lnTo>
                <a:lnTo>
                  <a:pt x="54143" y="47770"/>
                </a:lnTo>
                <a:lnTo>
                  <a:pt x="54790" y="48393"/>
                </a:lnTo>
                <a:lnTo>
                  <a:pt x="55437" y="48992"/>
                </a:lnTo>
                <a:lnTo>
                  <a:pt x="56131" y="49543"/>
                </a:lnTo>
                <a:lnTo>
                  <a:pt x="56826" y="50070"/>
                </a:lnTo>
                <a:lnTo>
                  <a:pt x="57569" y="50549"/>
                </a:lnTo>
                <a:lnTo>
                  <a:pt x="58312" y="50980"/>
                </a:lnTo>
                <a:lnTo>
                  <a:pt x="59078" y="51387"/>
                </a:lnTo>
                <a:lnTo>
                  <a:pt x="59845" y="51747"/>
                </a:lnTo>
                <a:lnTo>
                  <a:pt x="60635" y="52082"/>
                </a:lnTo>
                <a:lnTo>
                  <a:pt x="61450" y="52393"/>
                </a:lnTo>
                <a:lnTo>
                  <a:pt x="62264" y="52657"/>
                </a:lnTo>
                <a:lnTo>
                  <a:pt x="63079" y="52897"/>
                </a:lnTo>
                <a:lnTo>
                  <a:pt x="63917" y="53088"/>
                </a:lnTo>
                <a:lnTo>
                  <a:pt x="64756" y="53256"/>
                </a:lnTo>
                <a:lnTo>
                  <a:pt x="65618" y="53400"/>
                </a:lnTo>
                <a:lnTo>
                  <a:pt x="66457" y="53496"/>
                </a:lnTo>
                <a:lnTo>
                  <a:pt x="67319" y="53591"/>
                </a:lnTo>
                <a:lnTo>
                  <a:pt x="68182" y="53615"/>
                </a:lnTo>
                <a:lnTo>
                  <a:pt x="69044" y="53639"/>
                </a:lnTo>
                <a:lnTo>
                  <a:pt x="69907" y="53639"/>
                </a:lnTo>
                <a:lnTo>
                  <a:pt x="70769" y="53591"/>
                </a:lnTo>
                <a:lnTo>
                  <a:pt x="71655" y="53519"/>
                </a:lnTo>
                <a:lnTo>
                  <a:pt x="72518" y="53424"/>
                </a:lnTo>
                <a:lnTo>
                  <a:pt x="73404" y="53304"/>
                </a:lnTo>
                <a:lnTo>
                  <a:pt x="74267" y="53136"/>
                </a:lnTo>
                <a:lnTo>
                  <a:pt x="75129" y="52968"/>
                </a:lnTo>
                <a:lnTo>
                  <a:pt x="75992" y="52753"/>
                </a:lnTo>
                <a:lnTo>
                  <a:pt x="76854" y="52513"/>
                </a:lnTo>
                <a:lnTo>
                  <a:pt x="77692" y="52250"/>
                </a:lnTo>
                <a:lnTo>
                  <a:pt x="78531" y="51962"/>
                </a:lnTo>
                <a:lnTo>
                  <a:pt x="79345" y="51651"/>
                </a:lnTo>
                <a:lnTo>
                  <a:pt x="80160" y="51291"/>
                </a:lnTo>
                <a:lnTo>
                  <a:pt x="80975" y="50932"/>
                </a:lnTo>
                <a:lnTo>
                  <a:pt x="81765" y="50525"/>
                </a:lnTo>
                <a:lnTo>
                  <a:pt x="82532" y="50118"/>
                </a:lnTo>
                <a:lnTo>
                  <a:pt x="83298" y="49686"/>
                </a:lnTo>
                <a:lnTo>
                  <a:pt x="84065" y="49207"/>
                </a:lnTo>
                <a:lnTo>
                  <a:pt x="84999" y="48560"/>
                </a:lnTo>
                <a:lnTo>
                  <a:pt x="85454" y="48225"/>
                </a:lnTo>
                <a:lnTo>
                  <a:pt x="85910" y="47866"/>
                </a:lnTo>
                <a:lnTo>
                  <a:pt x="86365" y="47506"/>
                </a:lnTo>
                <a:lnTo>
                  <a:pt x="86796" y="47123"/>
                </a:lnTo>
                <a:lnTo>
                  <a:pt x="87227" y="46740"/>
                </a:lnTo>
                <a:lnTo>
                  <a:pt x="87635" y="46332"/>
                </a:lnTo>
                <a:lnTo>
                  <a:pt x="88018" y="45925"/>
                </a:lnTo>
                <a:lnTo>
                  <a:pt x="88401" y="45494"/>
                </a:lnTo>
                <a:lnTo>
                  <a:pt x="88784" y="45039"/>
                </a:lnTo>
                <a:lnTo>
                  <a:pt x="89120" y="44584"/>
                </a:lnTo>
                <a:lnTo>
                  <a:pt x="89455" y="44128"/>
                </a:lnTo>
                <a:lnTo>
                  <a:pt x="89767" y="43649"/>
                </a:lnTo>
                <a:lnTo>
                  <a:pt x="90054" y="43170"/>
                </a:lnTo>
                <a:lnTo>
                  <a:pt x="90318" y="42667"/>
                </a:lnTo>
                <a:lnTo>
                  <a:pt x="91324" y="42547"/>
                </a:lnTo>
                <a:lnTo>
                  <a:pt x="92330" y="42356"/>
                </a:lnTo>
                <a:lnTo>
                  <a:pt x="93216" y="42164"/>
                </a:lnTo>
                <a:lnTo>
                  <a:pt x="94103" y="41948"/>
                </a:lnTo>
                <a:lnTo>
                  <a:pt x="94965" y="41709"/>
                </a:lnTo>
                <a:lnTo>
                  <a:pt x="95828" y="41421"/>
                </a:lnTo>
                <a:lnTo>
                  <a:pt x="96690" y="41110"/>
                </a:lnTo>
                <a:lnTo>
                  <a:pt x="97529" y="40774"/>
                </a:lnTo>
                <a:lnTo>
                  <a:pt x="98367" y="40415"/>
                </a:lnTo>
                <a:lnTo>
                  <a:pt x="99182" y="40008"/>
                </a:lnTo>
                <a:lnTo>
                  <a:pt x="99996" y="39601"/>
                </a:lnTo>
                <a:lnTo>
                  <a:pt x="100811" y="39169"/>
                </a:lnTo>
                <a:lnTo>
                  <a:pt x="101577" y="38690"/>
                </a:lnTo>
                <a:lnTo>
                  <a:pt x="102344" y="38211"/>
                </a:lnTo>
                <a:lnTo>
                  <a:pt x="103111" y="37708"/>
                </a:lnTo>
                <a:lnTo>
                  <a:pt x="103853" y="37181"/>
                </a:lnTo>
                <a:lnTo>
                  <a:pt x="104572" y="36630"/>
                </a:lnTo>
                <a:lnTo>
                  <a:pt x="105291" y="36055"/>
                </a:lnTo>
                <a:lnTo>
                  <a:pt x="106057" y="35408"/>
                </a:lnTo>
                <a:lnTo>
                  <a:pt x="106800" y="34737"/>
                </a:lnTo>
                <a:lnTo>
                  <a:pt x="107519" y="34043"/>
                </a:lnTo>
                <a:lnTo>
                  <a:pt x="108213" y="33324"/>
                </a:lnTo>
                <a:lnTo>
                  <a:pt x="108860" y="32605"/>
                </a:lnTo>
                <a:lnTo>
                  <a:pt x="109531" y="31863"/>
                </a:lnTo>
                <a:lnTo>
                  <a:pt x="110154" y="31096"/>
                </a:lnTo>
                <a:lnTo>
                  <a:pt x="110753" y="30329"/>
                </a:lnTo>
                <a:lnTo>
                  <a:pt x="111328" y="29539"/>
                </a:lnTo>
                <a:lnTo>
                  <a:pt x="111879" y="28724"/>
                </a:lnTo>
                <a:lnTo>
                  <a:pt x="112406" y="27910"/>
                </a:lnTo>
                <a:lnTo>
                  <a:pt x="112933" y="27071"/>
                </a:lnTo>
                <a:lnTo>
                  <a:pt x="113412" y="26209"/>
                </a:lnTo>
                <a:lnTo>
                  <a:pt x="113891" y="25346"/>
                </a:lnTo>
                <a:lnTo>
                  <a:pt x="114322" y="24484"/>
                </a:lnTo>
                <a:lnTo>
                  <a:pt x="114753" y="23597"/>
                </a:lnTo>
                <a:lnTo>
                  <a:pt x="115161" y="22687"/>
                </a:lnTo>
                <a:lnTo>
                  <a:pt x="115520" y="21801"/>
                </a:lnTo>
                <a:lnTo>
                  <a:pt x="115879" y="20866"/>
                </a:lnTo>
                <a:lnTo>
                  <a:pt x="116215" y="19956"/>
                </a:lnTo>
                <a:lnTo>
                  <a:pt x="116550" y="19022"/>
                </a:lnTo>
                <a:lnTo>
                  <a:pt x="116838" y="18063"/>
                </a:lnTo>
                <a:lnTo>
                  <a:pt x="117101" y="17129"/>
                </a:lnTo>
                <a:lnTo>
                  <a:pt x="117365" y="16171"/>
                </a:lnTo>
                <a:lnTo>
                  <a:pt x="117604" y="15213"/>
                </a:lnTo>
                <a:lnTo>
                  <a:pt x="117820" y="14230"/>
                </a:lnTo>
                <a:lnTo>
                  <a:pt x="118012" y="13272"/>
                </a:lnTo>
                <a:lnTo>
                  <a:pt x="118179" y="12290"/>
                </a:lnTo>
                <a:lnTo>
                  <a:pt x="118323" y="11308"/>
                </a:lnTo>
                <a:lnTo>
                  <a:pt x="118443" y="10325"/>
                </a:lnTo>
                <a:lnTo>
                  <a:pt x="118563" y="9343"/>
                </a:lnTo>
                <a:lnTo>
                  <a:pt x="118658" y="8361"/>
                </a:lnTo>
                <a:lnTo>
                  <a:pt x="118730" y="7355"/>
                </a:lnTo>
                <a:lnTo>
                  <a:pt x="118778" y="6349"/>
                </a:lnTo>
                <a:lnTo>
                  <a:pt x="118826" y="5318"/>
                </a:lnTo>
                <a:lnTo>
                  <a:pt x="118826" y="4312"/>
                </a:lnTo>
                <a:lnTo>
                  <a:pt x="118826" y="3306"/>
                </a:lnTo>
                <a:lnTo>
                  <a:pt x="118826" y="2300"/>
                </a:lnTo>
                <a:lnTo>
                  <a:pt x="118778" y="1270"/>
                </a:lnTo>
                <a:lnTo>
                  <a:pt x="118730" y="264"/>
                </a:lnTo>
                <a:lnTo>
                  <a:pt x="118682" y="144"/>
                </a:lnTo>
                <a:lnTo>
                  <a:pt x="118611" y="48"/>
                </a:lnTo>
                <a:lnTo>
                  <a:pt x="11851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6"/>
          <p:cNvSpPr/>
          <p:nvPr/>
        </p:nvSpPr>
        <p:spPr>
          <a:xfrm rot="2700000">
            <a:off x="368177" y="3677701"/>
            <a:ext cx="2917279" cy="2344790"/>
          </a:xfrm>
          <a:custGeom>
            <a:rect b="b" l="l" r="r" t="t"/>
            <a:pathLst>
              <a:path extrusionOk="0" h="126277" w="157108">
                <a:moveTo>
                  <a:pt x="127617" y="1"/>
                </a:moveTo>
                <a:lnTo>
                  <a:pt x="126084" y="25"/>
                </a:lnTo>
                <a:lnTo>
                  <a:pt x="124551" y="73"/>
                </a:lnTo>
                <a:lnTo>
                  <a:pt x="123018" y="192"/>
                </a:lnTo>
                <a:lnTo>
                  <a:pt x="121484" y="336"/>
                </a:lnTo>
                <a:lnTo>
                  <a:pt x="119975" y="552"/>
                </a:lnTo>
                <a:lnTo>
                  <a:pt x="118442" y="791"/>
                </a:lnTo>
                <a:lnTo>
                  <a:pt x="116933" y="1103"/>
                </a:lnTo>
                <a:lnTo>
                  <a:pt x="115423" y="1462"/>
                </a:lnTo>
                <a:lnTo>
                  <a:pt x="113938" y="1869"/>
                </a:lnTo>
                <a:lnTo>
                  <a:pt x="112453" y="2325"/>
                </a:lnTo>
                <a:lnTo>
                  <a:pt x="110991" y="2852"/>
                </a:lnTo>
                <a:lnTo>
                  <a:pt x="109530" y="3403"/>
                </a:lnTo>
                <a:lnTo>
                  <a:pt x="108236" y="3954"/>
                </a:lnTo>
                <a:lnTo>
                  <a:pt x="106991" y="4553"/>
                </a:lnTo>
                <a:lnTo>
                  <a:pt x="105745" y="5175"/>
                </a:lnTo>
                <a:lnTo>
                  <a:pt x="104523" y="5846"/>
                </a:lnTo>
                <a:lnTo>
                  <a:pt x="103325" y="6541"/>
                </a:lnTo>
                <a:lnTo>
                  <a:pt x="102127" y="7284"/>
                </a:lnTo>
                <a:lnTo>
                  <a:pt x="100977" y="8074"/>
                </a:lnTo>
                <a:lnTo>
                  <a:pt x="99875" y="8889"/>
                </a:lnTo>
                <a:lnTo>
                  <a:pt x="98773" y="9751"/>
                </a:lnTo>
                <a:lnTo>
                  <a:pt x="97719" y="10662"/>
                </a:lnTo>
                <a:lnTo>
                  <a:pt x="96689" y="11596"/>
                </a:lnTo>
                <a:lnTo>
                  <a:pt x="95683" y="12554"/>
                </a:lnTo>
                <a:lnTo>
                  <a:pt x="94725" y="13560"/>
                </a:lnTo>
                <a:lnTo>
                  <a:pt x="93790" y="14614"/>
                </a:lnTo>
                <a:lnTo>
                  <a:pt x="92904" y="15692"/>
                </a:lnTo>
                <a:lnTo>
                  <a:pt x="92066" y="16794"/>
                </a:lnTo>
                <a:lnTo>
                  <a:pt x="91323" y="17825"/>
                </a:lnTo>
                <a:lnTo>
                  <a:pt x="90628" y="18903"/>
                </a:lnTo>
                <a:lnTo>
                  <a:pt x="89957" y="19981"/>
                </a:lnTo>
                <a:lnTo>
                  <a:pt x="89311" y="21059"/>
                </a:lnTo>
                <a:lnTo>
                  <a:pt x="88688" y="22161"/>
                </a:lnTo>
                <a:lnTo>
                  <a:pt x="88113" y="23287"/>
                </a:lnTo>
                <a:lnTo>
                  <a:pt x="87538" y="24437"/>
                </a:lnTo>
                <a:lnTo>
                  <a:pt x="87011" y="25587"/>
                </a:lnTo>
                <a:lnTo>
                  <a:pt x="86484" y="26737"/>
                </a:lnTo>
                <a:lnTo>
                  <a:pt x="85981" y="27910"/>
                </a:lnTo>
                <a:lnTo>
                  <a:pt x="85477" y="29084"/>
                </a:lnTo>
                <a:lnTo>
                  <a:pt x="85022" y="30258"/>
                </a:lnTo>
                <a:lnTo>
                  <a:pt x="84112" y="32630"/>
                </a:lnTo>
                <a:lnTo>
                  <a:pt x="83273" y="35026"/>
                </a:lnTo>
                <a:lnTo>
                  <a:pt x="82435" y="37421"/>
                </a:lnTo>
                <a:lnTo>
                  <a:pt x="81620" y="39865"/>
                </a:lnTo>
                <a:lnTo>
                  <a:pt x="80806" y="42332"/>
                </a:lnTo>
                <a:lnTo>
                  <a:pt x="79943" y="44776"/>
                </a:lnTo>
                <a:lnTo>
                  <a:pt x="79081" y="47244"/>
                </a:lnTo>
                <a:lnTo>
                  <a:pt x="78626" y="48465"/>
                </a:lnTo>
                <a:lnTo>
                  <a:pt x="78171" y="49687"/>
                </a:lnTo>
                <a:lnTo>
                  <a:pt x="77692" y="50909"/>
                </a:lnTo>
                <a:lnTo>
                  <a:pt x="77188" y="52107"/>
                </a:lnTo>
                <a:lnTo>
                  <a:pt x="76685" y="53305"/>
                </a:lnTo>
                <a:lnTo>
                  <a:pt x="76134" y="54479"/>
                </a:lnTo>
                <a:lnTo>
                  <a:pt x="75583" y="55652"/>
                </a:lnTo>
                <a:lnTo>
                  <a:pt x="75008" y="56802"/>
                </a:lnTo>
                <a:lnTo>
                  <a:pt x="74409" y="57928"/>
                </a:lnTo>
                <a:lnTo>
                  <a:pt x="73787" y="59054"/>
                </a:lnTo>
                <a:lnTo>
                  <a:pt x="73116" y="60156"/>
                </a:lnTo>
                <a:lnTo>
                  <a:pt x="72445" y="61234"/>
                </a:lnTo>
                <a:lnTo>
                  <a:pt x="71726" y="62288"/>
                </a:lnTo>
                <a:lnTo>
                  <a:pt x="70984" y="63319"/>
                </a:lnTo>
                <a:lnTo>
                  <a:pt x="70193" y="64325"/>
                </a:lnTo>
                <a:lnTo>
                  <a:pt x="69379" y="65307"/>
                </a:lnTo>
                <a:lnTo>
                  <a:pt x="68516" y="66265"/>
                </a:lnTo>
                <a:lnTo>
                  <a:pt x="67606" y="67200"/>
                </a:lnTo>
                <a:lnTo>
                  <a:pt x="66671" y="68086"/>
                </a:lnTo>
                <a:lnTo>
                  <a:pt x="65689" y="68948"/>
                </a:lnTo>
                <a:lnTo>
                  <a:pt x="64659" y="69763"/>
                </a:lnTo>
                <a:lnTo>
                  <a:pt x="64132" y="70170"/>
                </a:lnTo>
                <a:lnTo>
                  <a:pt x="63605" y="70554"/>
                </a:lnTo>
                <a:lnTo>
                  <a:pt x="62982" y="70985"/>
                </a:lnTo>
                <a:lnTo>
                  <a:pt x="62335" y="71392"/>
                </a:lnTo>
                <a:lnTo>
                  <a:pt x="61712" y="71799"/>
                </a:lnTo>
                <a:lnTo>
                  <a:pt x="61042" y="72183"/>
                </a:lnTo>
                <a:lnTo>
                  <a:pt x="60395" y="72566"/>
                </a:lnTo>
                <a:lnTo>
                  <a:pt x="59748" y="72925"/>
                </a:lnTo>
                <a:lnTo>
                  <a:pt x="58406" y="73620"/>
                </a:lnTo>
                <a:lnTo>
                  <a:pt x="57041" y="74243"/>
                </a:lnTo>
                <a:lnTo>
                  <a:pt x="55651" y="74842"/>
                </a:lnTo>
                <a:lnTo>
                  <a:pt x="54238" y="75393"/>
                </a:lnTo>
                <a:lnTo>
                  <a:pt x="52825" y="75920"/>
                </a:lnTo>
                <a:lnTo>
                  <a:pt x="51387" y="76399"/>
                </a:lnTo>
                <a:lnTo>
                  <a:pt x="49950" y="76854"/>
                </a:lnTo>
                <a:lnTo>
                  <a:pt x="48488" y="77285"/>
                </a:lnTo>
                <a:lnTo>
                  <a:pt x="47027" y="77669"/>
                </a:lnTo>
                <a:lnTo>
                  <a:pt x="45566" y="78052"/>
                </a:lnTo>
                <a:lnTo>
                  <a:pt x="44080" y="78387"/>
                </a:lnTo>
                <a:lnTo>
                  <a:pt x="41158" y="79058"/>
                </a:lnTo>
                <a:lnTo>
                  <a:pt x="38115" y="79705"/>
                </a:lnTo>
                <a:lnTo>
                  <a:pt x="35073" y="80352"/>
                </a:lnTo>
                <a:lnTo>
                  <a:pt x="33563" y="80687"/>
                </a:lnTo>
                <a:lnTo>
                  <a:pt x="32054" y="81047"/>
                </a:lnTo>
                <a:lnTo>
                  <a:pt x="30545" y="81430"/>
                </a:lnTo>
                <a:lnTo>
                  <a:pt x="29059" y="81837"/>
                </a:lnTo>
                <a:lnTo>
                  <a:pt x="27574" y="82292"/>
                </a:lnTo>
                <a:lnTo>
                  <a:pt x="26113" y="82771"/>
                </a:lnTo>
                <a:lnTo>
                  <a:pt x="24651" y="83299"/>
                </a:lnTo>
                <a:lnTo>
                  <a:pt x="23214" y="83873"/>
                </a:lnTo>
                <a:lnTo>
                  <a:pt x="22519" y="84185"/>
                </a:lnTo>
                <a:lnTo>
                  <a:pt x="21801" y="84520"/>
                </a:lnTo>
                <a:lnTo>
                  <a:pt x="21106" y="84856"/>
                </a:lnTo>
                <a:lnTo>
                  <a:pt x="20411" y="85191"/>
                </a:lnTo>
                <a:lnTo>
                  <a:pt x="19740" y="85574"/>
                </a:lnTo>
                <a:lnTo>
                  <a:pt x="19046" y="85958"/>
                </a:lnTo>
                <a:lnTo>
                  <a:pt x="18375" y="86365"/>
                </a:lnTo>
                <a:lnTo>
                  <a:pt x="17728" y="86772"/>
                </a:lnTo>
                <a:lnTo>
                  <a:pt x="16674" y="87491"/>
                </a:lnTo>
                <a:lnTo>
                  <a:pt x="15644" y="88234"/>
                </a:lnTo>
                <a:lnTo>
                  <a:pt x="14662" y="89000"/>
                </a:lnTo>
                <a:lnTo>
                  <a:pt x="13679" y="89815"/>
                </a:lnTo>
                <a:lnTo>
                  <a:pt x="12745" y="90677"/>
                </a:lnTo>
                <a:lnTo>
                  <a:pt x="11835" y="91540"/>
                </a:lnTo>
                <a:lnTo>
                  <a:pt x="10948" y="92450"/>
                </a:lnTo>
                <a:lnTo>
                  <a:pt x="10086" y="93384"/>
                </a:lnTo>
                <a:lnTo>
                  <a:pt x="9247" y="94343"/>
                </a:lnTo>
                <a:lnTo>
                  <a:pt x="8457" y="95349"/>
                </a:lnTo>
                <a:lnTo>
                  <a:pt x="7690" y="96355"/>
                </a:lnTo>
                <a:lnTo>
                  <a:pt x="6971" y="97385"/>
                </a:lnTo>
                <a:lnTo>
                  <a:pt x="6277" y="98439"/>
                </a:lnTo>
                <a:lnTo>
                  <a:pt x="5606" y="99541"/>
                </a:lnTo>
                <a:lnTo>
                  <a:pt x="4983" y="100643"/>
                </a:lnTo>
                <a:lnTo>
                  <a:pt x="4384" y="101745"/>
                </a:lnTo>
                <a:lnTo>
                  <a:pt x="3809" y="102895"/>
                </a:lnTo>
                <a:lnTo>
                  <a:pt x="3282" y="104045"/>
                </a:lnTo>
                <a:lnTo>
                  <a:pt x="2803" y="105219"/>
                </a:lnTo>
                <a:lnTo>
                  <a:pt x="2348" y="106417"/>
                </a:lnTo>
                <a:lnTo>
                  <a:pt x="1940" y="107615"/>
                </a:lnTo>
                <a:lnTo>
                  <a:pt x="1557" y="108813"/>
                </a:lnTo>
                <a:lnTo>
                  <a:pt x="1222" y="110034"/>
                </a:lnTo>
                <a:lnTo>
                  <a:pt x="934" y="111280"/>
                </a:lnTo>
                <a:lnTo>
                  <a:pt x="671" y="112502"/>
                </a:lnTo>
                <a:lnTo>
                  <a:pt x="455" y="113772"/>
                </a:lnTo>
                <a:lnTo>
                  <a:pt x="287" y="115017"/>
                </a:lnTo>
                <a:lnTo>
                  <a:pt x="144" y="116263"/>
                </a:lnTo>
                <a:lnTo>
                  <a:pt x="48" y="117533"/>
                </a:lnTo>
                <a:lnTo>
                  <a:pt x="24" y="118802"/>
                </a:lnTo>
                <a:lnTo>
                  <a:pt x="0" y="120072"/>
                </a:lnTo>
                <a:lnTo>
                  <a:pt x="48" y="121342"/>
                </a:lnTo>
                <a:lnTo>
                  <a:pt x="144" y="122564"/>
                </a:lnTo>
                <a:lnTo>
                  <a:pt x="264" y="123786"/>
                </a:lnTo>
                <a:lnTo>
                  <a:pt x="455" y="124983"/>
                </a:lnTo>
                <a:lnTo>
                  <a:pt x="671" y="126181"/>
                </a:lnTo>
                <a:lnTo>
                  <a:pt x="695" y="126229"/>
                </a:lnTo>
                <a:lnTo>
                  <a:pt x="719" y="126253"/>
                </a:lnTo>
                <a:lnTo>
                  <a:pt x="767" y="126277"/>
                </a:lnTo>
                <a:lnTo>
                  <a:pt x="815" y="126277"/>
                </a:lnTo>
                <a:lnTo>
                  <a:pt x="862" y="126253"/>
                </a:lnTo>
                <a:lnTo>
                  <a:pt x="910" y="126229"/>
                </a:lnTo>
                <a:lnTo>
                  <a:pt x="934" y="126181"/>
                </a:lnTo>
                <a:lnTo>
                  <a:pt x="934" y="126133"/>
                </a:lnTo>
                <a:lnTo>
                  <a:pt x="719" y="124864"/>
                </a:lnTo>
                <a:lnTo>
                  <a:pt x="575" y="123570"/>
                </a:lnTo>
                <a:lnTo>
                  <a:pt x="455" y="122300"/>
                </a:lnTo>
                <a:lnTo>
                  <a:pt x="407" y="121007"/>
                </a:lnTo>
                <a:lnTo>
                  <a:pt x="383" y="119713"/>
                </a:lnTo>
                <a:lnTo>
                  <a:pt x="407" y="118443"/>
                </a:lnTo>
                <a:lnTo>
                  <a:pt x="479" y="117149"/>
                </a:lnTo>
                <a:lnTo>
                  <a:pt x="599" y="115880"/>
                </a:lnTo>
                <a:lnTo>
                  <a:pt x="767" y="114586"/>
                </a:lnTo>
                <a:lnTo>
                  <a:pt x="958" y="113316"/>
                </a:lnTo>
                <a:lnTo>
                  <a:pt x="1198" y="112071"/>
                </a:lnTo>
                <a:lnTo>
                  <a:pt x="1485" y="110801"/>
                </a:lnTo>
                <a:lnTo>
                  <a:pt x="1821" y="109555"/>
                </a:lnTo>
                <a:lnTo>
                  <a:pt x="2180" y="108333"/>
                </a:lnTo>
                <a:lnTo>
                  <a:pt x="2587" y="107112"/>
                </a:lnTo>
                <a:lnTo>
                  <a:pt x="3019" y="105890"/>
                </a:lnTo>
                <a:lnTo>
                  <a:pt x="3498" y="104692"/>
                </a:lnTo>
                <a:lnTo>
                  <a:pt x="4025" y="103518"/>
                </a:lnTo>
                <a:lnTo>
                  <a:pt x="4576" y="102368"/>
                </a:lnTo>
                <a:lnTo>
                  <a:pt x="5175" y="101218"/>
                </a:lnTo>
                <a:lnTo>
                  <a:pt x="5798" y="100092"/>
                </a:lnTo>
                <a:lnTo>
                  <a:pt x="6468" y="98990"/>
                </a:lnTo>
                <a:lnTo>
                  <a:pt x="7163" y="97912"/>
                </a:lnTo>
                <a:lnTo>
                  <a:pt x="7906" y="96834"/>
                </a:lnTo>
                <a:lnTo>
                  <a:pt x="8672" y="95804"/>
                </a:lnTo>
                <a:lnTo>
                  <a:pt x="9487" y="94798"/>
                </a:lnTo>
                <a:lnTo>
                  <a:pt x="10301" y="93816"/>
                </a:lnTo>
                <a:lnTo>
                  <a:pt x="11164" y="92857"/>
                </a:lnTo>
                <a:lnTo>
                  <a:pt x="12074" y="91947"/>
                </a:lnTo>
                <a:lnTo>
                  <a:pt x="13008" y="91037"/>
                </a:lnTo>
                <a:lnTo>
                  <a:pt x="13967" y="90174"/>
                </a:lnTo>
                <a:lnTo>
                  <a:pt x="14949" y="89360"/>
                </a:lnTo>
                <a:lnTo>
                  <a:pt x="16003" y="88545"/>
                </a:lnTo>
                <a:lnTo>
                  <a:pt x="17081" y="87754"/>
                </a:lnTo>
                <a:lnTo>
                  <a:pt x="18183" y="87012"/>
                </a:lnTo>
                <a:lnTo>
                  <a:pt x="19309" y="86317"/>
                </a:lnTo>
                <a:lnTo>
                  <a:pt x="20459" y="85670"/>
                </a:lnTo>
                <a:lnTo>
                  <a:pt x="21657" y="85071"/>
                </a:lnTo>
                <a:lnTo>
                  <a:pt x="22855" y="84496"/>
                </a:lnTo>
                <a:lnTo>
                  <a:pt x="24076" y="83969"/>
                </a:lnTo>
                <a:lnTo>
                  <a:pt x="24843" y="83682"/>
                </a:lnTo>
                <a:lnTo>
                  <a:pt x="25610" y="83394"/>
                </a:lnTo>
                <a:lnTo>
                  <a:pt x="27167" y="82867"/>
                </a:lnTo>
                <a:lnTo>
                  <a:pt x="28748" y="82388"/>
                </a:lnTo>
                <a:lnTo>
                  <a:pt x="30329" y="81957"/>
                </a:lnTo>
                <a:lnTo>
                  <a:pt x="31910" y="81550"/>
                </a:lnTo>
                <a:lnTo>
                  <a:pt x="33515" y="81166"/>
                </a:lnTo>
                <a:lnTo>
                  <a:pt x="35121" y="80831"/>
                </a:lnTo>
                <a:lnTo>
                  <a:pt x="36726" y="80496"/>
                </a:lnTo>
                <a:lnTo>
                  <a:pt x="39648" y="79873"/>
                </a:lnTo>
                <a:lnTo>
                  <a:pt x="42571" y="79250"/>
                </a:lnTo>
                <a:lnTo>
                  <a:pt x="44032" y="78938"/>
                </a:lnTo>
                <a:lnTo>
                  <a:pt x="45494" y="78603"/>
                </a:lnTo>
                <a:lnTo>
                  <a:pt x="46931" y="78244"/>
                </a:lnTo>
                <a:lnTo>
                  <a:pt x="48369" y="77860"/>
                </a:lnTo>
                <a:lnTo>
                  <a:pt x="49806" y="77453"/>
                </a:lnTo>
                <a:lnTo>
                  <a:pt x="51243" y="77022"/>
                </a:lnTo>
                <a:lnTo>
                  <a:pt x="52657" y="76567"/>
                </a:lnTo>
                <a:lnTo>
                  <a:pt x="54070" y="76064"/>
                </a:lnTo>
                <a:lnTo>
                  <a:pt x="55460" y="75537"/>
                </a:lnTo>
                <a:lnTo>
                  <a:pt x="56825" y="74962"/>
                </a:lnTo>
                <a:lnTo>
                  <a:pt x="58191" y="74339"/>
                </a:lnTo>
                <a:lnTo>
                  <a:pt x="59556" y="73668"/>
                </a:lnTo>
                <a:lnTo>
                  <a:pt x="60706" y="73045"/>
                </a:lnTo>
                <a:lnTo>
                  <a:pt x="61832" y="72398"/>
                </a:lnTo>
                <a:lnTo>
                  <a:pt x="62934" y="71703"/>
                </a:lnTo>
                <a:lnTo>
                  <a:pt x="63988" y="70961"/>
                </a:lnTo>
                <a:lnTo>
                  <a:pt x="65018" y="70194"/>
                </a:lnTo>
                <a:lnTo>
                  <a:pt x="66025" y="69380"/>
                </a:lnTo>
                <a:lnTo>
                  <a:pt x="66983" y="68541"/>
                </a:lnTo>
                <a:lnTo>
                  <a:pt x="67917" y="67655"/>
                </a:lnTo>
                <a:lnTo>
                  <a:pt x="68828" y="66744"/>
                </a:lnTo>
                <a:lnTo>
                  <a:pt x="69714" y="65810"/>
                </a:lnTo>
                <a:lnTo>
                  <a:pt x="70552" y="64828"/>
                </a:lnTo>
                <a:lnTo>
                  <a:pt x="71343" y="63822"/>
                </a:lnTo>
                <a:lnTo>
                  <a:pt x="72134" y="62792"/>
                </a:lnTo>
                <a:lnTo>
                  <a:pt x="72852" y="61713"/>
                </a:lnTo>
                <a:lnTo>
                  <a:pt x="73571" y="60611"/>
                </a:lnTo>
                <a:lnTo>
                  <a:pt x="74242" y="59485"/>
                </a:lnTo>
                <a:lnTo>
                  <a:pt x="74865" y="58407"/>
                </a:lnTo>
                <a:lnTo>
                  <a:pt x="75440" y="57305"/>
                </a:lnTo>
                <a:lnTo>
                  <a:pt x="75991" y="56203"/>
                </a:lnTo>
                <a:lnTo>
                  <a:pt x="76518" y="55077"/>
                </a:lnTo>
                <a:lnTo>
                  <a:pt x="77045" y="53928"/>
                </a:lnTo>
                <a:lnTo>
                  <a:pt x="77524" y="52802"/>
                </a:lnTo>
                <a:lnTo>
                  <a:pt x="78003" y="51652"/>
                </a:lnTo>
                <a:lnTo>
                  <a:pt x="78458" y="50478"/>
                </a:lnTo>
                <a:lnTo>
                  <a:pt x="78913" y="49328"/>
                </a:lnTo>
                <a:lnTo>
                  <a:pt x="79345" y="48154"/>
                </a:lnTo>
                <a:lnTo>
                  <a:pt x="80159" y="45806"/>
                </a:lnTo>
                <a:lnTo>
                  <a:pt x="80974" y="43434"/>
                </a:lnTo>
                <a:lnTo>
                  <a:pt x="81740" y="41087"/>
                </a:lnTo>
                <a:lnTo>
                  <a:pt x="83321" y="36271"/>
                </a:lnTo>
                <a:lnTo>
                  <a:pt x="84160" y="33876"/>
                </a:lnTo>
                <a:lnTo>
                  <a:pt x="85022" y="31504"/>
                </a:lnTo>
                <a:lnTo>
                  <a:pt x="85454" y="30306"/>
                </a:lnTo>
                <a:lnTo>
                  <a:pt x="85933" y="29132"/>
                </a:lnTo>
                <a:lnTo>
                  <a:pt x="86412" y="27958"/>
                </a:lnTo>
                <a:lnTo>
                  <a:pt x="86891" y="26808"/>
                </a:lnTo>
                <a:lnTo>
                  <a:pt x="87418" y="25659"/>
                </a:lnTo>
                <a:lnTo>
                  <a:pt x="87945" y="24509"/>
                </a:lnTo>
                <a:lnTo>
                  <a:pt x="88520" y="23359"/>
                </a:lnTo>
                <a:lnTo>
                  <a:pt x="89095" y="22257"/>
                </a:lnTo>
                <a:lnTo>
                  <a:pt x="89790" y="21035"/>
                </a:lnTo>
                <a:lnTo>
                  <a:pt x="90484" y="19861"/>
                </a:lnTo>
                <a:lnTo>
                  <a:pt x="91227" y="18711"/>
                </a:lnTo>
                <a:lnTo>
                  <a:pt x="91994" y="17585"/>
                </a:lnTo>
                <a:lnTo>
                  <a:pt x="92808" y="16483"/>
                </a:lnTo>
                <a:lnTo>
                  <a:pt x="93671" y="15429"/>
                </a:lnTo>
                <a:lnTo>
                  <a:pt x="94533" y="14399"/>
                </a:lnTo>
                <a:lnTo>
                  <a:pt x="95443" y="13393"/>
                </a:lnTo>
                <a:lnTo>
                  <a:pt x="96402" y="12410"/>
                </a:lnTo>
                <a:lnTo>
                  <a:pt x="97384" y="11476"/>
                </a:lnTo>
                <a:lnTo>
                  <a:pt x="98390" y="10566"/>
                </a:lnTo>
                <a:lnTo>
                  <a:pt x="99444" y="9703"/>
                </a:lnTo>
                <a:lnTo>
                  <a:pt x="100522" y="8865"/>
                </a:lnTo>
                <a:lnTo>
                  <a:pt x="101624" y="8074"/>
                </a:lnTo>
                <a:lnTo>
                  <a:pt x="102774" y="7308"/>
                </a:lnTo>
                <a:lnTo>
                  <a:pt x="103948" y="6589"/>
                </a:lnTo>
                <a:lnTo>
                  <a:pt x="105218" y="5870"/>
                </a:lnTo>
                <a:lnTo>
                  <a:pt x="106511" y="5175"/>
                </a:lnTo>
                <a:lnTo>
                  <a:pt x="107829" y="4553"/>
                </a:lnTo>
                <a:lnTo>
                  <a:pt x="109171" y="3954"/>
                </a:lnTo>
                <a:lnTo>
                  <a:pt x="110536" y="3427"/>
                </a:lnTo>
                <a:lnTo>
                  <a:pt x="111902" y="2924"/>
                </a:lnTo>
                <a:lnTo>
                  <a:pt x="113291" y="2468"/>
                </a:lnTo>
                <a:lnTo>
                  <a:pt x="114681" y="2061"/>
                </a:lnTo>
                <a:lnTo>
                  <a:pt x="116094" y="1702"/>
                </a:lnTo>
                <a:lnTo>
                  <a:pt x="117532" y="1366"/>
                </a:lnTo>
                <a:lnTo>
                  <a:pt x="118945" y="1103"/>
                </a:lnTo>
                <a:lnTo>
                  <a:pt x="120406" y="863"/>
                </a:lnTo>
                <a:lnTo>
                  <a:pt x="121844" y="672"/>
                </a:lnTo>
                <a:lnTo>
                  <a:pt x="123305" y="552"/>
                </a:lnTo>
                <a:lnTo>
                  <a:pt x="124743" y="456"/>
                </a:lnTo>
                <a:lnTo>
                  <a:pt x="126204" y="384"/>
                </a:lnTo>
                <a:lnTo>
                  <a:pt x="127833" y="384"/>
                </a:lnTo>
                <a:lnTo>
                  <a:pt x="129438" y="432"/>
                </a:lnTo>
                <a:lnTo>
                  <a:pt x="131067" y="528"/>
                </a:lnTo>
                <a:lnTo>
                  <a:pt x="132672" y="672"/>
                </a:lnTo>
                <a:lnTo>
                  <a:pt x="134253" y="863"/>
                </a:lnTo>
                <a:lnTo>
                  <a:pt x="135858" y="1103"/>
                </a:lnTo>
                <a:lnTo>
                  <a:pt x="137440" y="1390"/>
                </a:lnTo>
                <a:lnTo>
                  <a:pt x="139021" y="1726"/>
                </a:lnTo>
                <a:lnTo>
                  <a:pt x="140602" y="2085"/>
                </a:lnTo>
                <a:lnTo>
                  <a:pt x="142159" y="2516"/>
                </a:lnTo>
                <a:lnTo>
                  <a:pt x="143716" y="2971"/>
                </a:lnTo>
                <a:lnTo>
                  <a:pt x="145249" y="3451"/>
                </a:lnTo>
                <a:lnTo>
                  <a:pt x="146759" y="4002"/>
                </a:lnTo>
                <a:lnTo>
                  <a:pt x="148292" y="4553"/>
                </a:lnTo>
                <a:lnTo>
                  <a:pt x="149777" y="5175"/>
                </a:lnTo>
                <a:lnTo>
                  <a:pt x="151263" y="5798"/>
                </a:lnTo>
                <a:lnTo>
                  <a:pt x="152676" y="6469"/>
                </a:lnTo>
                <a:lnTo>
                  <a:pt x="154089" y="7140"/>
                </a:lnTo>
                <a:lnTo>
                  <a:pt x="155503" y="7835"/>
                </a:lnTo>
                <a:lnTo>
                  <a:pt x="156868" y="8553"/>
                </a:lnTo>
                <a:lnTo>
                  <a:pt x="156940" y="8577"/>
                </a:lnTo>
                <a:lnTo>
                  <a:pt x="157012" y="8577"/>
                </a:lnTo>
                <a:lnTo>
                  <a:pt x="157060" y="8529"/>
                </a:lnTo>
                <a:lnTo>
                  <a:pt x="157084" y="8481"/>
                </a:lnTo>
                <a:lnTo>
                  <a:pt x="157108" y="8434"/>
                </a:lnTo>
                <a:lnTo>
                  <a:pt x="157108" y="8362"/>
                </a:lnTo>
                <a:lnTo>
                  <a:pt x="157084" y="8314"/>
                </a:lnTo>
                <a:lnTo>
                  <a:pt x="157036" y="8266"/>
                </a:lnTo>
                <a:lnTo>
                  <a:pt x="155695" y="7499"/>
                </a:lnTo>
                <a:lnTo>
                  <a:pt x="154329" y="6781"/>
                </a:lnTo>
                <a:lnTo>
                  <a:pt x="152940" y="6086"/>
                </a:lnTo>
                <a:lnTo>
                  <a:pt x="151550" y="5439"/>
                </a:lnTo>
                <a:lnTo>
                  <a:pt x="150137" y="4816"/>
                </a:lnTo>
                <a:lnTo>
                  <a:pt x="148699" y="4217"/>
                </a:lnTo>
                <a:lnTo>
                  <a:pt x="147238" y="3666"/>
                </a:lnTo>
                <a:lnTo>
                  <a:pt x="145776" y="3163"/>
                </a:lnTo>
                <a:lnTo>
                  <a:pt x="144315" y="2660"/>
                </a:lnTo>
                <a:lnTo>
                  <a:pt x="142830" y="2229"/>
                </a:lnTo>
                <a:lnTo>
                  <a:pt x="141345" y="1822"/>
                </a:lnTo>
                <a:lnTo>
                  <a:pt x="139835" y="1462"/>
                </a:lnTo>
                <a:lnTo>
                  <a:pt x="138326" y="1127"/>
                </a:lnTo>
                <a:lnTo>
                  <a:pt x="136817" y="839"/>
                </a:lnTo>
                <a:lnTo>
                  <a:pt x="135283" y="600"/>
                </a:lnTo>
                <a:lnTo>
                  <a:pt x="133750" y="384"/>
                </a:lnTo>
                <a:lnTo>
                  <a:pt x="132217" y="216"/>
                </a:lnTo>
                <a:lnTo>
                  <a:pt x="130684" y="97"/>
                </a:lnTo>
                <a:lnTo>
                  <a:pt x="129151" y="25"/>
                </a:lnTo>
                <a:lnTo>
                  <a:pt x="12761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1464614" y="3121122"/>
            <a:ext cx="27426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3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5" name="Google Shape;85;p17"/>
          <p:cNvSpPr txBox="1"/>
          <p:nvPr>
            <p:ph idx="2" type="title"/>
          </p:nvPr>
        </p:nvSpPr>
        <p:spPr>
          <a:xfrm>
            <a:off x="4936786" y="3121122"/>
            <a:ext cx="27426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23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86" name="Google Shape;86;p17"/>
          <p:cNvSpPr txBox="1"/>
          <p:nvPr>
            <p:ph idx="1" type="subTitle"/>
          </p:nvPr>
        </p:nvSpPr>
        <p:spPr>
          <a:xfrm>
            <a:off x="5055286" y="3608747"/>
            <a:ext cx="25056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7" name="Google Shape;87;p17"/>
          <p:cNvSpPr txBox="1"/>
          <p:nvPr>
            <p:ph idx="3" type="subTitle"/>
          </p:nvPr>
        </p:nvSpPr>
        <p:spPr>
          <a:xfrm>
            <a:off x="1583289" y="3608747"/>
            <a:ext cx="25056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8" name="Google Shape;88;p17"/>
          <p:cNvSpPr txBox="1"/>
          <p:nvPr>
            <p:ph idx="4" type="title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2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/>
          <p:nvPr/>
        </p:nvSpPr>
        <p:spPr>
          <a:xfrm>
            <a:off x="352500" y="275100"/>
            <a:ext cx="8439000" cy="4593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9"/>
          <p:cNvSpPr txBox="1"/>
          <p:nvPr>
            <p:ph type="title"/>
          </p:nvPr>
        </p:nvSpPr>
        <p:spPr>
          <a:xfrm>
            <a:off x="717750" y="539496"/>
            <a:ext cx="7708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ef Ruqaa"/>
              <a:buNone/>
              <a:defRPr b="1" i="0" sz="2800" u="none" cap="none" strike="noStrike">
                <a:solidFill>
                  <a:schemeClr val="dk1"/>
                </a:solidFill>
                <a:latin typeface="Aref Ruqaa"/>
                <a:ea typeface="Aref Ruqaa"/>
                <a:cs typeface="Aref Ruqaa"/>
                <a:sym typeface="Aref Ruqa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b="0" i="0" sz="35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" type="body"/>
          </p:nvPr>
        </p:nvSpPr>
        <p:spPr>
          <a:xfrm>
            <a:off x="692700" y="1351875"/>
            <a:ext cx="7711800" cy="32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"/>
              <a:buChar char="●"/>
              <a:defRPr b="0" i="0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"/>
              <a:buChar char="○"/>
              <a:defRPr b="0" i="0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"/>
              <a:buChar char="■"/>
              <a:defRPr b="0" i="0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"/>
              <a:buChar char="●"/>
              <a:defRPr b="0" i="0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"/>
              <a:buChar char="○"/>
              <a:defRPr b="0" i="0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"/>
              <a:buChar char="■"/>
              <a:defRPr b="0" i="0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"/>
              <a:buChar char="●"/>
              <a:defRPr b="0" i="0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"/>
              <a:buChar char="○"/>
              <a:defRPr b="0" i="0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"/>
              <a:buChar char="■"/>
              <a:defRPr b="0" i="0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mailto:Arwa_3275@limu.edu.ly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lawinsider.com/dictionary/research-project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"/>
          <p:cNvSpPr txBox="1"/>
          <p:nvPr>
            <p:ph type="title"/>
          </p:nvPr>
        </p:nvSpPr>
        <p:spPr>
          <a:xfrm>
            <a:off x="719996" y="2240364"/>
            <a:ext cx="7704000" cy="153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4800">
                <a:solidFill>
                  <a:schemeClr val="dk1"/>
                </a:solidFill>
              </a:rPr>
              <a:t>Common Errors Found In  Students Research Project</a:t>
            </a:r>
            <a:endParaRPr sz="6600">
              <a:solidFill>
                <a:schemeClr val="dk1"/>
              </a:solidFill>
            </a:endParaRPr>
          </a:p>
        </p:txBody>
      </p:sp>
      <p:sp>
        <p:nvSpPr>
          <p:cNvPr id="106" name="Google Shape;106;p1"/>
          <p:cNvSpPr txBox="1"/>
          <p:nvPr/>
        </p:nvSpPr>
        <p:spPr>
          <a:xfrm>
            <a:off x="1992496" y="535329"/>
            <a:ext cx="537270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Libyan International Medical University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Faculty of Business Administration </a:t>
            </a:r>
            <a:endParaRPr b="0" i="0" sz="2000" u="none" cap="none" strike="noStrike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107" name="Google Shape;10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3031" y="372540"/>
            <a:ext cx="1212969" cy="1157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2275" y="248508"/>
            <a:ext cx="1257943" cy="128152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"/>
          <p:cNvSpPr/>
          <p:nvPr/>
        </p:nvSpPr>
        <p:spPr>
          <a:xfrm>
            <a:off x="955799" y="4227929"/>
            <a:ext cx="7704000" cy="8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Arwa Fawzi Ghaith 3275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600" u="sng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Arwa_3275@limu.edu.ly</a:t>
            </a:r>
            <a:r>
              <a:rPr b="0" i="0" lang="en-GB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                                                                                        13</a:t>
            </a:r>
            <a:r>
              <a:rPr b="0" baseline="30000" i="0" lang="en-GB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th</a:t>
            </a:r>
            <a:r>
              <a:rPr b="0" i="0" lang="en-GB" sz="1600" u="none" cap="none" strike="noStrike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 of April, 2022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/>
          <p:nvPr>
            <p:ph type="title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Objectives</a:t>
            </a:r>
            <a:endParaRPr/>
          </a:p>
        </p:txBody>
      </p:sp>
      <p:sp>
        <p:nvSpPr>
          <p:cNvPr id="115" name="Google Shape;115;p2"/>
          <p:cNvSpPr txBox="1"/>
          <p:nvPr>
            <p:ph idx="1" type="body"/>
          </p:nvPr>
        </p:nvSpPr>
        <p:spPr>
          <a:xfrm>
            <a:off x="720000" y="1073021"/>
            <a:ext cx="7704000" cy="1469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800">
                <a:solidFill>
                  <a:schemeClr val="dk2"/>
                </a:solidFill>
              </a:rPr>
              <a:t>After this presentation you should be able to: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en-GB" sz="1800">
                <a:solidFill>
                  <a:schemeClr val="dk2"/>
                </a:solidFill>
              </a:rPr>
              <a:t>Define Research Project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en-GB" sz="1800">
                <a:solidFill>
                  <a:schemeClr val="dk2"/>
                </a:solidFill>
              </a:rPr>
              <a:t>State the Common Errors Found in Students Research Project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16" name="Google Shape;116;p2"/>
          <p:cNvSpPr txBox="1"/>
          <p:nvPr/>
        </p:nvSpPr>
        <p:spPr>
          <a:xfrm>
            <a:off x="8877300" y="4699000"/>
            <a:ext cx="2667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"/>
          <p:cNvSpPr txBox="1"/>
          <p:nvPr>
            <p:ph type="title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Table Of  Contents</a:t>
            </a:r>
            <a:endParaRPr/>
          </a:p>
        </p:txBody>
      </p:sp>
      <p:sp>
        <p:nvSpPr>
          <p:cNvPr id="122" name="Google Shape;122;p3"/>
          <p:cNvSpPr txBox="1"/>
          <p:nvPr>
            <p:ph idx="2" type="title"/>
          </p:nvPr>
        </p:nvSpPr>
        <p:spPr>
          <a:xfrm>
            <a:off x="1461427" y="2107322"/>
            <a:ext cx="2305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23" name="Google Shape;123;p3"/>
          <p:cNvSpPr txBox="1"/>
          <p:nvPr>
            <p:ph idx="5" type="title"/>
          </p:nvPr>
        </p:nvSpPr>
        <p:spPr>
          <a:xfrm>
            <a:off x="5274185" y="3851038"/>
            <a:ext cx="2305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GB"/>
              <a:t>References</a:t>
            </a:r>
            <a:endParaRPr/>
          </a:p>
        </p:txBody>
      </p:sp>
      <p:sp>
        <p:nvSpPr>
          <p:cNvPr id="124" name="Google Shape;124;p3"/>
          <p:cNvSpPr txBox="1"/>
          <p:nvPr>
            <p:ph idx="9" type="title"/>
          </p:nvPr>
        </p:nvSpPr>
        <p:spPr>
          <a:xfrm>
            <a:off x="1505377" y="3855823"/>
            <a:ext cx="221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GB"/>
              <a:t>Conclusion</a:t>
            </a:r>
            <a:endParaRPr/>
          </a:p>
        </p:txBody>
      </p:sp>
      <p:sp>
        <p:nvSpPr>
          <p:cNvPr id="125" name="Google Shape;125;p3"/>
          <p:cNvSpPr txBox="1"/>
          <p:nvPr>
            <p:ph idx="16" type="title"/>
          </p:nvPr>
        </p:nvSpPr>
        <p:spPr>
          <a:xfrm>
            <a:off x="2326177" y="1354011"/>
            <a:ext cx="576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01</a:t>
            </a:r>
            <a:endParaRPr/>
          </a:p>
        </p:txBody>
      </p:sp>
      <p:sp>
        <p:nvSpPr>
          <p:cNvPr id="126" name="Google Shape;126;p3"/>
          <p:cNvSpPr txBox="1"/>
          <p:nvPr>
            <p:ph idx="17" type="title"/>
          </p:nvPr>
        </p:nvSpPr>
        <p:spPr>
          <a:xfrm>
            <a:off x="6138935" y="3229327"/>
            <a:ext cx="576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04</a:t>
            </a:r>
            <a:endParaRPr/>
          </a:p>
        </p:txBody>
      </p:sp>
      <p:sp>
        <p:nvSpPr>
          <p:cNvPr id="127" name="Google Shape;127;p3"/>
          <p:cNvSpPr txBox="1"/>
          <p:nvPr>
            <p:ph idx="18" type="title"/>
          </p:nvPr>
        </p:nvSpPr>
        <p:spPr>
          <a:xfrm>
            <a:off x="6138935" y="1354011"/>
            <a:ext cx="576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02</a:t>
            </a:r>
            <a:endParaRPr/>
          </a:p>
        </p:txBody>
      </p:sp>
      <p:sp>
        <p:nvSpPr>
          <p:cNvPr id="128" name="Google Shape;128;p3"/>
          <p:cNvSpPr txBox="1"/>
          <p:nvPr>
            <p:ph idx="20" type="title"/>
          </p:nvPr>
        </p:nvSpPr>
        <p:spPr>
          <a:xfrm>
            <a:off x="2326177" y="3229327"/>
            <a:ext cx="576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03</a:t>
            </a:r>
            <a:endParaRPr/>
          </a:p>
        </p:txBody>
      </p:sp>
      <p:sp>
        <p:nvSpPr>
          <p:cNvPr id="129" name="Google Shape;129;p3"/>
          <p:cNvSpPr txBox="1"/>
          <p:nvPr>
            <p:ph idx="3" type="title"/>
          </p:nvPr>
        </p:nvSpPr>
        <p:spPr>
          <a:xfrm>
            <a:off x="4572000" y="2157868"/>
            <a:ext cx="3672462" cy="762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GB"/>
              <a:t>The  Common Mistakes Found In  Students Research Project </a:t>
            </a:r>
            <a:endParaRPr/>
          </a:p>
        </p:txBody>
      </p:sp>
      <p:sp>
        <p:nvSpPr>
          <p:cNvPr id="130" name="Google Shape;130;p3"/>
          <p:cNvSpPr txBox="1"/>
          <p:nvPr>
            <p:ph idx="1" type="subTitle"/>
          </p:nvPr>
        </p:nvSpPr>
        <p:spPr>
          <a:xfrm>
            <a:off x="1378491" y="2458654"/>
            <a:ext cx="2305500" cy="71464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02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What is a Research Project?</a:t>
            </a:r>
            <a:endParaRPr/>
          </a:p>
        </p:txBody>
      </p:sp>
      <p:sp>
        <p:nvSpPr>
          <p:cNvPr id="131" name="Google Shape;131;p3"/>
          <p:cNvSpPr txBox="1"/>
          <p:nvPr/>
        </p:nvSpPr>
        <p:spPr>
          <a:xfrm>
            <a:off x="8839200" y="4737100"/>
            <a:ext cx="2159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"/>
          <p:cNvSpPr txBox="1"/>
          <p:nvPr>
            <p:ph idx="2" type="title"/>
          </p:nvPr>
        </p:nvSpPr>
        <p:spPr>
          <a:xfrm>
            <a:off x="2296103" y="1870323"/>
            <a:ext cx="806400" cy="806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GB"/>
              <a:t>01</a:t>
            </a:r>
            <a:endParaRPr/>
          </a:p>
        </p:txBody>
      </p:sp>
      <p:sp>
        <p:nvSpPr>
          <p:cNvPr id="137" name="Google Shape;137;p4"/>
          <p:cNvSpPr txBox="1"/>
          <p:nvPr>
            <p:ph type="title"/>
          </p:nvPr>
        </p:nvSpPr>
        <p:spPr>
          <a:xfrm>
            <a:off x="3234479" y="1870323"/>
            <a:ext cx="4216753" cy="80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4800"/>
              <a:t>Introduction</a:t>
            </a:r>
            <a:endParaRPr sz="4700"/>
          </a:p>
        </p:txBody>
      </p:sp>
      <p:sp>
        <p:nvSpPr>
          <p:cNvPr id="138" name="Google Shape;138;p4"/>
          <p:cNvSpPr txBox="1"/>
          <p:nvPr>
            <p:ph idx="1" type="subTitle"/>
          </p:nvPr>
        </p:nvSpPr>
        <p:spPr>
          <a:xfrm>
            <a:off x="1953738" y="2829835"/>
            <a:ext cx="5368500" cy="358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02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/>
              <a:t>What is a Research Project?</a:t>
            </a:r>
            <a:endParaRPr/>
          </a:p>
        </p:txBody>
      </p:sp>
      <p:sp>
        <p:nvSpPr>
          <p:cNvPr id="139" name="Google Shape;139;p4"/>
          <p:cNvSpPr txBox="1"/>
          <p:nvPr/>
        </p:nvSpPr>
        <p:spPr>
          <a:xfrm>
            <a:off x="8864600" y="4826000"/>
            <a:ext cx="279400" cy="3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"/>
          <p:cNvSpPr txBox="1"/>
          <p:nvPr>
            <p:ph idx="2" type="subTitle"/>
          </p:nvPr>
        </p:nvSpPr>
        <p:spPr>
          <a:xfrm>
            <a:off x="708714" y="1375553"/>
            <a:ext cx="802246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GB" sz="1800" u="sng"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  <a:hlinkClick r:id="rId3"/>
              </a:rPr>
              <a:t>Research Project</a:t>
            </a:r>
            <a:r>
              <a:rPr lang="en-GB" sz="1800"/>
              <a:t> means a discrete scientific attempt to answer a research question or a set of research questions.</a:t>
            </a:r>
            <a:endParaRPr sz="1800"/>
          </a:p>
        </p:txBody>
      </p:sp>
      <p:sp>
        <p:nvSpPr>
          <p:cNvPr id="145" name="Google Shape;145;p5"/>
          <p:cNvSpPr/>
          <p:nvPr/>
        </p:nvSpPr>
        <p:spPr>
          <a:xfrm rot="-4395934">
            <a:off x="-643961" y="616643"/>
            <a:ext cx="2177948" cy="983153"/>
          </a:xfrm>
          <a:custGeom>
            <a:rect b="b" l="l" r="r" t="t"/>
            <a:pathLst>
              <a:path extrusionOk="0" h="53640" w="118827">
                <a:moveTo>
                  <a:pt x="28150" y="28916"/>
                </a:moveTo>
                <a:lnTo>
                  <a:pt x="28414" y="28940"/>
                </a:lnTo>
                <a:lnTo>
                  <a:pt x="28629" y="28964"/>
                </a:lnTo>
                <a:lnTo>
                  <a:pt x="28845" y="29012"/>
                </a:lnTo>
                <a:lnTo>
                  <a:pt x="29036" y="29060"/>
                </a:lnTo>
                <a:lnTo>
                  <a:pt x="29228" y="29131"/>
                </a:lnTo>
                <a:lnTo>
                  <a:pt x="29372" y="29227"/>
                </a:lnTo>
                <a:lnTo>
                  <a:pt x="29516" y="29323"/>
                </a:lnTo>
                <a:lnTo>
                  <a:pt x="29635" y="29443"/>
                </a:lnTo>
                <a:lnTo>
                  <a:pt x="29755" y="29587"/>
                </a:lnTo>
                <a:lnTo>
                  <a:pt x="29851" y="29730"/>
                </a:lnTo>
                <a:lnTo>
                  <a:pt x="29923" y="29874"/>
                </a:lnTo>
                <a:lnTo>
                  <a:pt x="29995" y="30042"/>
                </a:lnTo>
                <a:lnTo>
                  <a:pt x="30043" y="30210"/>
                </a:lnTo>
                <a:lnTo>
                  <a:pt x="30067" y="30377"/>
                </a:lnTo>
                <a:lnTo>
                  <a:pt x="30114" y="30761"/>
                </a:lnTo>
                <a:lnTo>
                  <a:pt x="30091" y="31144"/>
                </a:lnTo>
                <a:lnTo>
                  <a:pt x="30043" y="31551"/>
                </a:lnTo>
                <a:lnTo>
                  <a:pt x="29947" y="31958"/>
                </a:lnTo>
                <a:lnTo>
                  <a:pt x="29827" y="32342"/>
                </a:lnTo>
                <a:lnTo>
                  <a:pt x="29683" y="32725"/>
                </a:lnTo>
                <a:lnTo>
                  <a:pt x="29492" y="33084"/>
                </a:lnTo>
                <a:lnTo>
                  <a:pt x="29324" y="33420"/>
                </a:lnTo>
                <a:lnTo>
                  <a:pt x="29108" y="33731"/>
                </a:lnTo>
                <a:lnTo>
                  <a:pt x="28725" y="34234"/>
                </a:lnTo>
                <a:lnTo>
                  <a:pt x="28294" y="34713"/>
                </a:lnTo>
                <a:lnTo>
                  <a:pt x="27839" y="35193"/>
                </a:lnTo>
                <a:lnTo>
                  <a:pt x="27383" y="35624"/>
                </a:lnTo>
                <a:lnTo>
                  <a:pt x="26880" y="36055"/>
                </a:lnTo>
                <a:lnTo>
                  <a:pt x="26377" y="36462"/>
                </a:lnTo>
                <a:lnTo>
                  <a:pt x="25850" y="36822"/>
                </a:lnTo>
                <a:lnTo>
                  <a:pt x="25299" y="37181"/>
                </a:lnTo>
                <a:lnTo>
                  <a:pt x="24748" y="37540"/>
                </a:lnTo>
                <a:lnTo>
                  <a:pt x="24173" y="37852"/>
                </a:lnTo>
                <a:lnTo>
                  <a:pt x="23598" y="38139"/>
                </a:lnTo>
                <a:lnTo>
                  <a:pt x="22999" y="38427"/>
                </a:lnTo>
                <a:lnTo>
                  <a:pt x="22376" y="38666"/>
                </a:lnTo>
                <a:lnTo>
                  <a:pt x="21778" y="38906"/>
                </a:lnTo>
                <a:lnTo>
                  <a:pt x="21155" y="39121"/>
                </a:lnTo>
                <a:lnTo>
                  <a:pt x="20532" y="39313"/>
                </a:lnTo>
                <a:lnTo>
                  <a:pt x="20484" y="38810"/>
                </a:lnTo>
                <a:lnTo>
                  <a:pt x="20460" y="38283"/>
                </a:lnTo>
                <a:lnTo>
                  <a:pt x="20460" y="37780"/>
                </a:lnTo>
                <a:lnTo>
                  <a:pt x="20484" y="37277"/>
                </a:lnTo>
                <a:lnTo>
                  <a:pt x="20532" y="36774"/>
                </a:lnTo>
                <a:lnTo>
                  <a:pt x="20604" y="36271"/>
                </a:lnTo>
                <a:lnTo>
                  <a:pt x="20723" y="35767"/>
                </a:lnTo>
                <a:lnTo>
                  <a:pt x="20843" y="35288"/>
                </a:lnTo>
                <a:lnTo>
                  <a:pt x="21011" y="34785"/>
                </a:lnTo>
                <a:lnTo>
                  <a:pt x="21179" y="34306"/>
                </a:lnTo>
                <a:lnTo>
                  <a:pt x="21394" y="33851"/>
                </a:lnTo>
                <a:lnTo>
                  <a:pt x="21634" y="33396"/>
                </a:lnTo>
                <a:lnTo>
                  <a:pt x="21897" y="32941"/>
                </a:lnTo>
                <a:lnTo>
                  <a:pt x="22185" y="32509"/>
                </a:lnTo>
                <a:lnTo>
                  <a:pt x="22496" y="32078"/>
                </a:lnTo>
                <a:lnTo>
                  <a:pt x="22832" y="31671"/>
                </a:lnTo>
                <a:lnTo>
                  <a:pt x="23095" y="31383"/>
                </a:lnTo>
                <a:lnTo>
                  <a:pt x="23359" y="31120"/>
                </a:lnTo>
                <a:lnTo>
                  <a:pt x="23646" y="30856"/>
                </a:lnTo>
                <a:lnTo>
                  <a:pt x="23934" y="30617"/>
                </a:lnTo>
                <a:lnTo>
                  <a:pt x="24245" y="30377"/>
                </a:lnTo>
                <a:lnTo>
                  <a:pt x="24557" y="30138"/>
                </a:lnTo>
                <a:lnTo>
                  <a:pt x="24868" y="29946"/>
                </a:lnTo>
                <a:lnTo>
                  <a:pt x="25203" y="29730"/>
                </a:lnTo>
                <a:lnTo>
                  <a:pt x="25563" y="29563"/>
                </a:lnTo>
                <a:lnTo>
                  <a:pt x="25922" y="29419"/>
                </a:lnTo>
                <a:lnTo>
                  <a:pt x="26281" y="29275"/>
                </a:lnTo>
                <a:lnTo>
                  <a:pt x="26641" y="29155"/>
                </a:lnTo>
                <a:lnTo>
                  <a:pt x="27000" y="29060"/>
                </a:lnTo>
                <a:lnTo>
                  <a:pt x="27383" y="28988"/>
                </a:lnTo>
                <a:lnTo>
                  <a:pt x="27767" y="28940"/>
                </a:lnTo>
                <a:lnTo>
                  <a:pt x="28150" y="28916"/>
                </a:lnTo>
                <a:close/>
                <a:moveTo>
                  <a:pt x="84496" y="30401"/>
                </a:moveTo>
                <a:lnTo>
                  <a:pt x="84832" y="30425"/>
                </a:lnTo>
                <a:lnTo>
                  <a:pt x="85191" y="30449"/>
                </a:lnTo>
                <a:lnTo>
                  <a:pt x="85526" y="30473"/>
                </a:lnTo>
                <a:lnTo>
                  <a:pt x="85886" y="30545"/>
                </a:lnTo>
                <a:lnTo>
                  <a:pt x="86221" y="30617"/>
                </a:lnTo>
                <a:lnTo>
                  <a:pt x="86556" y="30713"/>
                </a:lnTo>
                <a:lnTo>
                  <a:pt x="86868" y="30832"/>
                </a:lnTo>
                <a:lnTo>
                  <a:pt x="87203" y="30976"/>
                </a:lnTo>
                <a:lnTo>
                  <a:pt x="87515" y="31120"/>
                </a:lnTo>
                <a:lnTo>
                  <a:pt x="87802" y="31288"/>
                </a:lnTo>
                <a:lnTo>
                  <a:pt x="88090" y="31479"/>
                </a:lnTo>
                <a:lnTo>
                  <a:pt x="88401" y="31695"/>
                </a:lnTo>
                <a:lnTo>
                  <a:pt x="88689" y="31958"/>
                </a:lnTo>
                <a:lnTo>
                  <a:pt x="88976" y="32198"/>
                </a:lnTo>
                <a:lnTo>
                  <a:pt x="89216" y="32485"/>
                </a:lnTo>
                <a:lnTo>
                  <a:pt x="89455" y="32749"/>
                </a:lnTo>
                <a:lnTo>
                  <a:pt x="89671" y="33036"/>
                </a:lnTo>
                <a:lnTo>
                  <a:pt x="89886" y="33348"/>
                </a:lnTo>
                <a:lnTo>
                  <a:pt x="90054" y="33659"/>
                </a:lnTo>
                <a:lnTo>
                  <a:pt x="90222" y="33971"/>
                </a:lnTo>
                <a:lnTo>
                  <a:pt x="90366" y="34306"/>
                </a:lnTo>
                <a:lnTo>
                  <a:pt x="90509" y="34642"/>
                </a:lnTo>
                <a:lnTo>
                  <a:pt x="90629" y="35001"/>
                </a:lnTo>
                <a:lnTo>
                  <a:pt x="90725" y="35336"/>
                </a:lnTo>
                <a:lnTo>
                  <a:pt x="90821" y="35696"/>
                </a:lnTo>
                <a:lnTo>
                  <a:pt x="90893" y="36055"/>
                </a:lnTo>
                <a:lnTo>
                  <a:pt x="90941" y="36414"/>
                </a:lnTo>
                <a:lnTo>
                  <a:pt x="90964" y="36774"/>
                </a:lnTo>
                <a:lnTo>
                  <a:pt x="91012" y="37157"/>
                </a:lnTo>
                <a:lnTo>
                  <a:pt x="91012" y="37900"/>
                </a:lnTo>
                <a:lnTo>
                  <a:pt x="90964" y="38642"/>
                </a:lnTo>
                <a:lnTo>
                  <a:pt x="90869" y="39385"/>
                </a:lnTo>
                <a:lnTo>
                  <a:pt x="90725" y="40104"/>
                </a:lnTo>
                <a:lnTo>
                  <a:pt x="90533" y="40822"/>
                </a:lnTo>
                <a:lnTo>
                  <a:pt x="90294" y="41541"/>
                </a:lnTo>
                <a:lnTo>
                  <a:pt x="90006" y="42212"/>
                </a:lnTo>
                <a:lnTo>
                  <a:pt x="89216" y="42260"/>
                </a:lnTo>
                <a:lnTo>
                  <a:pt x="88401" y="42284"/>
                </a:lnTo>
                <a:lnTo>
                  <a:pt x="87491" y="42284"/>
                </a:lnTo>
                <a:lnTo>
                  <a:pt x="87036" y="42260"/>
                </a:lnTo>
                <a:lnTo>
                  <a:pt x="86556" y="42212"/>
                </a:lnTo>
                <a:lnTo>
                  <a:pt x="86101" y="42140"/>
                </a:lnTo>
                <a:lnTo>
                  <a:pt x="85646" y="42068"/>
                </a:lnTo>
                <a:lnTo>
                  <a:pt x="85191" y="41972"/>
                </a:lnTo>
                <a:lnTo>
                  <a:pt x="84736" y="41853"/>
                </a:lnTo>
                <a:lnTo>
                  <a:pt x="84305" y="41733"/>
                </a:lnTo>
                <a:lnTo>
                  <a:pt x="83849" y="41565"/>
                </a:lnTo>
                <a:lnTo>
                  <a:pt x="83418" y="41397"/>
                </a:lnTo>
                <a:lnTo>
                  <a:pt x="83011" y="41206"/>
                </a:lnTo>
                <a:lnTo>
                  <a:pt x="82604" y="40966"/>
                </a:lnTo>
                <a:lnTo>
                  <a:pt x="82220" y="40727"/>
                </a:lnTo>
                <a:lnTo>
                  <a:pt x="81837" y="40463"/>
                </a:lnTo>
                <a:lnTo>
                  <a:pt x="81478" y="40152"/>
                </a:lnTo>
                <a:lnTo>
                  <a:pt x="81190" y="39888"/>
                </a:lnTo>
                <a:lnTo>
                  <a:pt x="80927" y="39601"/>
                </a:lnTo>
                <a:lnTo>
                  <a:pt x="80663" y="39289"/>
                </a:lnTo>
                <a:lnTo>
                  <a:pt x="80400" y="38978"/>
                </a:lnTo>
                <a:lnTo>
                  <a:pt x="80184" y="38642"/>
                </a:lnTo>
                <a:lnTo>
                  <a:pt x="79968" y="38283"/>
                </a:lnTo>
                <a:lnTo>
                  <a:pt x="79777" y="37924"/>
                </a:lnTo>
                <a:lnTo>
                  <a:pt x="79609" y="37564"/>
                </a:lnTo>
                <a:lnTo>
                  <a:pt x="79465" y="37181"/>
                </a:lnTo>
                <a:lnTo>
                  <a:pt x="79345" y="36798"/>
                </a:lnTo>
                <a:lnTo>
                  <a:pt x="79250" y="36390"/>
                </a:lnTo>
                <a:lnTo>
                  <a:pt x="79178" y="36007"/>
                </a:lnTo>
                <a:lnTo>
                  <a:pt x="79130" y="35600"/>
                </a:lnTo>
                <a:lnTo>
                  <a:pt x="79130" y="35193"/>
                </a:lnTo>
                <a:lnTo>
                  <a:pt x="79154" y="34809"/>
                </a:lnTo>
                <a:lnTo>
                  <a:pt x="79202" y="34402"/>
                </a:lnTo>
                <a:lnTo>
                  <a:pt x="79274" y="34043"/>
                </a:lnTo>
                <a:lnTo>
                  <a:pt x="79369" y="33683"/>
                </a:lnTo>
                <a:lnTo>
                  <a:pt x="79513" y="33348"/>
                </a:lnTo>
                <a:lnTo>
                  <a:pt x="79657" y="33036"/>
                </a:lnTo>
                <a:lnTo>
                  <a:pt x="79825" y="32749"/>
                </a:lnTo>
                <a:lnTo>
                  <a:pt x="80016" y="32461"/>
                </a:lnTo>
                <a:lnTo>
                  <a:pt x="80232" y="32198"/>
                </a:lnTo>
                <a:lnTo>
                  <a:pt x="80471" y="31958"/>
                </a:lnTo>
                <a:lnTo>
                  <a:pt x="80711" y="31743"/>
                </a:lnTo>
                <a:lnTo>
                  <a:pt x="80975" y="31527"/>
                </a:lnTo>
                <a:lnTo>
                  <a:pt x="81238" y="31335"/>
                </a:lnTo>
                <a:lnTo>
                  <a:pt x="81526" y="31168"/>
                </a:lnTo>
                <a:lnTo>
                  <a:pt x="81837" y="31000"/>
                </a:lnTo>
                <a:lnTo>
                  <a:pt x="82148" y="30880"/>
                </a:lnTo>
                <a:lnTo>
                  <a:pt x="82460" y="30761"/>
                </a:lnTo>
                <a:lnTo>
                  <a:pt x="82795" y="30665"/>
                </a:lnTo>
                <a:lnTo>
                  <a:pt x="83107" y="30569"/>
                </a:lnTo>
                <a:lnTo>
                  <a:pt x="83466" y="30497"/>
                </a:lnTo>
                <a:lnTo>
                  <a:pt x="83801" y="30449"/>
                </a:lnTo>
                <a:lnTo>
                  <a:pt x="84137" y="30425"/>
                </a:lnTo>
                <a:lnTo>
                  <a:pt x="84496" y="30401"/>
                </a:lnTo>
                <a:close/>
                <a:moveTo>
                  <a:pt x="55700" y="32821"/>
                </a:moveTo>
                <a:lnTo>
                  <a:pt x="55892" y="32869"/>
                </a:lnTo>
                <a:lnTo>
                  <a:pt x="56084" y="32917"/>
                </a:lnTo>
                <a:lnTo>
                  <a:pt x="56275" y="32988"/>
                </a:lnTo>
                <a:lnTo>
                  <a:pt x="56443" y="33084"/>
                </a:lnTo>
                <a:lnTo>
                  <a:pt x="56635" y="33180"/>
                </a:lnTo>
                <a:lnTo>
                  <a:pt x="56802" y="33300"/>
                </a:lnTo>
                <a:lnTo>
                  <a:pt x="56970" y="33444"/>
                </a:lnTo>
                <a:lnTo>
                  <a:pt x="57114" y="33611"/>
                </a:lnTo>
                <a:lnTo>
                  <a:pt x="57233" y="33755"/>
                </a:lnTo>
                <a:lnTo>
                  <a:pt x="57353" y="33923"/>
                </a:lnTo>
                <a:lnTo>
                  <a:pt x="57473" y="34091"/>
                </a:lnTo>
                <a:lnTo>
                  <a:pt x="57641" y="34450"/>
                </a:lnTo>
                <a:lnTo>
                  <a:pt x="57761" y="34833"/>
                </a:lnTo>
                <a:lnTo>
                  <a:pt x="57832" y="35240"/>
                </a:lnTo>
                <a:lnTo>
                  <a:pt x="57880" y="35648"/>
                </a:lnTo>
                <a:lnTo>
                  <a:pt x="57880" y="36079"/>
                </a:lnTo>
                <a:lnTo>
                  <a:pt x="57856" y="36510"/>
                </a:lnTo>
                <a:lnTo>
                  <a:pt x="57808" y="36941"/>
                </a:lnTo>
                <a:lnTo>
                  <a:pt x="57713" y="37373"/>
                </a:lnTo>
                <a:lnTo>
                  <a:pt x="57617" y="37804"/>
                </a:lnTo>
                <a:lnTo>
                  <a:pt x="57497" y="38211"/>
                </a:lnTo>
                <a:lnTo>
                  <a:pt x="57377" y="38618"/>
                </a:lnTo>
                <a:lnTo>
                  <a:pt x="57233" y="39002"/>
                </a:lnTo>
                <a:lnTo>
                  <a:pt x="56946" y="39720"/>
                </a:lnTo>
                <a:lnTo>
                  <a:pt x="56754" y="40104"/>
                </a:lnTo>
                <a:lnTo>
                  <a:pt x="56563" y="40487"/>
                </a:lnTo>
                <a:lnTo>
                  <a:pt x="56347" y="40870"/>
                </a:lnTo>
                <a:lnTo>
                  <a:pt x="56131" y="41254"/>
                </a:lnTo>
                <a:lnTo>
                  <a:pt x="55892" y="41613"/>
                </a:lnTo>
                <a:lnTo>
                  <a:pt x="55652" y="41948"/>
                </a:lnTo>
                <a:lnTo>
                  <a:pt x="55125" y="42643"/>
                </a:lnTo>
                <a:lnTo>
                  <a:pt x="54550" y="43290"/>
                </a:lnTo>
                <a:lnTo>
                  <a:pt x="53927" y="43913"/>
                </a:lnTo>
                <a:lnTo>
                  <a:pt x="53281" y="44488"/>
                </a:lnTo>
                <a:lnTo>
                  <a:pt x="52610" y="45039"/>
                </a:lnTo>
                <a:lnTo>
                  <a:pt x="52298" y="44488"/>
                </a:lnTo>
                <a:lnTo>
                  <a:pt x="51987" y="43913"/>
                </a:lnTo>
                <a:lnTo>
                  <a:pt x="51723" y="43338"/>
                </a:lnTo>
                <a:lnTo>
                  <a:pt x="51484" y="42739"/>
                </a:lnTo>
                <a:lnTo>
                  <a:pt x="51292" y="42140"/>
                </a:lnTo>
                <a:lnTo>
                  <a:pt x="51101" y="41541"/>
                </a:lnTo>
                <a:lnTo>
                  <a:pt x="50957" y="40918"/>
                </a:lnTo>
                <a:lnTo>
                  <a:pt x="50861" y="40295"/>
                </a:lnTo>
                <a:lnTo>
                  <a:pt x="50789" y="39696"/>
                </a:lnTo>
                <a:lnTo>
                  <a:pt x="50789" y="39074"/>
                </a:lnTo>
                <a:lnTo>
                  <a:pt x="50789" y="38451"/>
                </a:lnTo>
                <a:lnTo>
                  <a:pt x="50861" y="37828"/>
                </a:lnTo>
                <a:lnTo>
                  <a:pt x="50981" y="37229"/>
                </a:lnTo>
                <a:lnTo>
                  <a:pt x="51148" y="36606"/>
                </a:lnTo>
                <a:lnTo>
                  <a:pt x="51364" y="36007"/>
                </a:lnTo>
                <a:lnTo>
                  <a:pt x="51652" y="35432"/>
                </a:lnTo>
                <a:lnTo>
                  <a:pt x="51819" y="35097"/>
                </a:lnTo>
                <a:lnTo>
                  <a:pt x="52059" y="34785"/>
                </a:lnTo>
                <a:lnTo>
                  <a:pt x="52298" y="34474"/>
                </a:lnTo>
                <a:lnTo>
                  <a:pt x="52586" y="34162"/>
                </a:lnTo>
                <a:lnTo>
                  <a:pt x="52921" y="33875"/>
                </a:lnTo>
                <a:lnTo>
                  <a:pt x="53257" y="33611"/>
                </a:lnTo>
                <a:lnTo>
                  <a:pt x="53592" y="33372"/>
                </a:lnTo>
                <a:lnTo>
                  <a:pt x="53975" y="33180"/>
                </a:lnTo>
                <a:lnTo>
                  <a:pt x="54359" y="33012"/>
                </a:lnTo>
                <a:lnTo>
                  <a:pt x="54742" y="32893"/>
                </a:lnTo>
                <a:lnTo>
                  <a:pt x="55125" y="32821"/>
                </a:lnTo>
                <a:close/>
                <a:moveTo>
                  <a:pt x="118419" y="0"/>
                </a:moveTo>
                <a:lnTo>
                  <a:pt x="118299" y="24"/>
                </a:lnTo>
                <a:lnTo>
                  <a:pt x="118227" y="72"/>
                </a:lnTo>
                <a:lnTo>
                  <a:pt x="118155" y="168"/>
                </a:lnTo>
                <a:lnTo>
                  <a:pt x="118131" y="287"/>
                </a:lnTo>
                <a:lnTo>
                  <a:pt x="118179" y="1246"/>
                </a:lnTo>
                <a:lnTo>
                  <a:pt x="118227" y="2180"/>
                </a:lnTo>
                <a:lnTo>
                  <a:pt x="118251" y="3114"/>
                </a:lnTo>
                <a:lnTo>
                  <a:pt x="118251" y="4073"/>
                </a:lnTo>
                <a:lnTo>
                  <a:pt x="118227" y="5007"/>
                </a:lnTo>
                <a:lnTo>
                  <a:pt x="118203" y="5965"/>
                </a:lnTo>
                <a:lnTo>
                  <a:pt x="118179" y="6900"/>
                </a:lnTo>
                <a:lnTo>
                  <a:pt x="118107" y="7858"/>
                </a:lnTo>
                <a:lnTo>
                  <a:pt x="118036" y="8792"/>
                </a:lnTo>
                <a:lnTo>
                  <a:pt x="117940" y="9726"/>
                </a:lnTo>
                <a:lnTo>
                  <a:pt x="117820" y="10685"/>
                </a:lnTo>
                <a:lnTo>
                  <a:pt x="117700" y="11619"/>
                </a:lnTo>
                <a:lnTo>
                  <a:pt x="117556" y="12553"/>
                </a:lnTo>
                <a:lnTo>
                  <a:pt x="117389" y="13488"/>
                </a:lnTo>
                <a:lnTo>
                  <a:pt x="117197" y="14422"/>
                </a:lnTo>
                <a:lnTo>
                  <a:pt x="117005" y="15332"/>
                </a:lnTo>
                <a:lnTo>
                  <a:pt x="116766" y="16267"/>
                </a:lnTo>
                <a:lnTo>
                  <a:pt x="116526" y="17177"/>
                </a:lnTo>
                <a:lnTo>
                  <a:pt x="116287" y="18087"/>
                </a:lnTo>
                <a:lnTo>
                  <a:pt x="115999" y="18974"/>
                </a:lnTo>
                <a:lnTo>
                  <a:pt x="115688" y="19884"/>
                </a:lnTo>
                <a:lnTo>
                  <a:pt x="115376" y="20771"/>
                </a:lnTo>
                <a:lnTo>
                  <a:pt x="115041" y="21633"/>
                </a:lnTo>
                <a:lnTo>
                  <a:pt x="114682" y="22519"/>
                </a:lnTo>
                <a:lnTo>
                  <a:pt x="114298" y="23382"/>
                </a:lnTo>
                <a:lnTo>
                  <a:pt x="113891" y="24220"/>
                </a:lnTo>
                <a:lnTo>
                  <a:pt x="113460" y="25059"/>
                </a:lnTo>
                <a:lnTo>
                  <a:pt x="113005" y="25897"/>
                </a:lnTo>
                <a:lnTo>
                  <a:pt x="112549" y="26712"/>
                </a:lnTo>
                <a:lnTo>
                  <a:pt x="112046" y="27526"/>
                </a:lnTo>
                <a:lnTo>
                  <a:pt x="111519" y="28317"/>
                </a:lnTo>
                <a:lnTo>
                  <a:pt x="110992" y="29107"/>
                </a:lnTo>
                <a:lnTo>
                  <a:pt x="110513" y="29778"/>
                </a:lnTo>
                <a:lnTo>
                  <a:pt x="109986" y="30449"/>
                </a:lnTo>
                <a:lnTo>
                  <a:pt x="109483" y="31096"/>
                </a:lnTo>
                <a:lnTo>
                  <a:pt x="108932" y="31743"/>
                </a:lnTo>
                <a:lnTo>
                  <a:pt x="108381" y="32366"/>
                </a:lnTo>
                <a:lnTo>
                  <a:pt x="107806" y="32965"/>
                </a:lnTo>
                <a:lnTo>
                  <a:pt x="107231" y="33563"/>
                </a:lnTo>
                <a:lnTo>
                  <a:pt x="106632" y="34138"/>
                </a:lnTo>
                <a:lnTo>
                  <a:pt x="106009" y="34713"/>
                </a:lnTo>
                <a:lnTo>
                  <a:pt x="105386" y="35264"/>
                </a:lnTo>
                <a:lnTo>
                  <a:pt x="104740" y="35791"/>
                </a:lnTo>
                <a:lnTo>
                  <a:pt x="104093" y="36318"/>
                </a:lnTo>
                <a:lnTo>
                  <a:pt x="103422" y="36822"/>
                </a:lnTo>
                <a:lnTo>
                  <a:pt x="102751" y="37301"/>
                </a:lnTo>
                <a:lnTo>
                  <a:pt x="102056" y="37780"/>
                </a:lnTo>
                <a:lnTo>
                  <a:pt x="101362" y="38211"/>
                </a:lnTo>
                <a:lnTo>
                  <a:pt x="100739" y="38594"/>
                </a:lnTo>
                <a:lnTo>
                  <a:pt x="100116" y="38930"/>
                </a:lnTo>
                <a:lnTo>
                  <a:pt x="99469" y="39289"/>
                </a:lnTo>
                <a:lnTo>
                  <a:pt x="98846" y="39601"/>
                </a:lnTo>
                <a:lnTo>
                  <a:pt x="98175" y="39912"/>
                </a:lnTo>
                <a:lnTo>
                  <a:pt x="97529" y="40223"/>
                </a:lnTo>
                <a:lnTo>
                  <a:pt x="96858" y="40487"/>
                </a:lnTo>
                <a:lnTo>
                  <a:pt x="96163" y="40750"/>
                </a:lnTo>
                <a:lnTo>
                  <a:pt x="95492" y="40990"/>
                </a:lnTo>
                <a:lnTo>
                  <a:pt x="94798" y="41230"/>
                </a:lnTo>
                <a:lnTo>
                  <a:pt x="94103" y="41421"/>
                </a:lnTo>
                <a:lnTo>
                  <a:pt x="93408" y="41613"/>
                </a:lnTo>
                <a:lnTo>
                  <a:pt x="92689" y="41781"/>
                </a:lnTo>
                <a:lnTo>
                  <a:pt x="91995" y="41924"/>
                </a:lnTo>
                <a:lnTo>
                  <a:pt x="91276" y="42044"/>
                </a:lnTo>
                <a:lnTo>
                  <a:pt x="90557" y="42140"/>
                </a:lnTo>
                <a:lnTo>
                  <a:pt x="90773" y="41637"/>
                </a:lnTo>
                <a:lnTo>
                  <a:pt x="90964" y="41110"/>
                </a:lnTo>
                <a:lnTo>
                  <a:pt x="91132" y="40559"/>
                </a:lnTo>
                <a:lnTo>
                  <a:pt x="91252" y="40008"/>
                </a:lnTo>
                <a:lnTo>
                  <a:pt x="91372" y="39457"/>
                </a:lnTo>
                <a:lnTo>
                  <a:pt x="91444" y="38882"/>
                </a:lnTo>
                <a:lnTo>
                  <a:pt x="91468" y="38307"/>
                </a:lnTo>
                <a:lnTo>
                  <a:pt x="91492" y="37708"/>
                </a:lnTo>
                <a:lnTo>
                  <a:pt x="91468" y="37325"/>
                </a:lnTo>
                <a:lnTo>
                  <a:pt x="91444" y="36917"/>
                </a:lnTo>
                <a:lnTo>
                  <a:pt x="91396" y="36510"/>
                </a:lnTo>
                <a:lnTo>
                  <a:pt x="91324" y="36103"/>
                </a:lnTo>
                <a:lnTo>
                  <a:pt x="91228" y="35720"/>
                </a:lnTo>
                <a:lnTo>
                  <a:pt x="91132" y="35312"/>
                </a:lnTo>
                <a:lnTo>
                  <a:pt x="91012" y="34929"/>
                </a:lnTo>
                <a:lnTo>
                  <a:pt x="90893" y="34546"/>
                </a:lnTo>
                <a:lnTo>
                  <a:pt x="90725" y="34186"/>
                </a:lnTo>
                <a:lnTo>
                  <a:pt x="90557" y="33803"/>
                </a:lnTo>
                <a:lnTo>
                  <a:pt x="90366" y="33444"/>
                </a:lnTo>
                <a:lnTo>
                  <a:pt x="90174" y="33108"/>
                </a:lnTo>
                <a:lnTo>
                  <a:pt x="89934" y="32773"/>
                </a:lnTo>
                <a:lnTo>
                  <a:pt x="89695" y="32437"/>
                </a:lnTo>
                <a:lnTo>
                  <a:pt x="89431" y="32126"/>
                </a:lnTo>
                <a:lnTo>
                  <a:pt x="89168" y="31839"/>
                </a:lnTo>
                <a:lnTo>
                  <a:pt x="88904" y="31599"/>
                </a:lnTo>
                <a:lnTo>
                  <a:pt x="88641" y="31359"/>
                </a:lnTo>
                <a:lnTo>
                  <a:pt x="88353" y="31144"/>
                </a:lnTo>
                <a:lnTo>
                  <a:pt x="88066" y="30952"/>
                </a:lnTo>
                <a:lnTo>
                  <a:pt x="87754" y="30784"/>
                </a:lnTo>
                <a:lnTo>
                  <a:pt x="87443" y="30617"/>
                </a:lnTo>
                <a:lnTo>
                  <a:pt x="87131" y="30497"/>
                </a:lnTo>
                <a:lnTo>
                  <a:pt x="86796" y="30353"/>
                </a:lnTo>
                <a:lnTo>
                  <a:pt x="86461" y="30257"/>
                </a:lnTo>
                <a:lnTo>
                  <a:pt x="86125" y="30162"/>
                </a:lnTo>
                <a:lnTo>
                  <a:pt x="85790" y="30090"/>
                </a:lnTo>
                <a:lnTo>
                  <a:pt x="85430" y="30042"/>
                </a:lnTo>
                <a:lnTo>
                  <a:pt x="85095" y="29994"/>
                </a:lnTo>
                <a:lnTo>
                  <a:pt x="84736" y="29970"/>
                </a:lnTo>
                <a:lnTo>
                  <a:pt x="84376" y="29970"/>
                </a:lnTo>
                <a:lnTo>
                  <a:pt x="84017" y="29994"/>
                </a:lnTo>
                <a:lnTo>
                  <a:pt x="83706" y="30018"/>
                </a:lnTo>
                <a:lnTo>
                  <a:pt x="83370" y="30066"/>
                </a:lnTo>
                <a:lnTo>
                  <a:pt x="83035" y="30114"/>
                </a:lnTo>
                <a:lnTo>
                  <a:pt x="82699" y="30210"/>
                </a:lnTo>
                <a:lnTo>
                  <a:pt x="82388" y="30305"/>
                </a:lnTo>
                <a:lnTo>
                  <a:pt x="82077" y="30401"/>
                </a:lnTo>
                <a:lnTo>
                  <a:pt x="81765" y="30521"/>
                </a:lnTo>
                <a:lnTo>
                  <a:pt x="81454" y="30665"/>
                </a:lnTo>
                <a:lnTo>
                  <a:pt x="81166" y="30832"/>
                </a:lnTo>
                <a:lnTo>
                  <a:pt x="80879" y="31000"/>
                </a:lnTo>
                <a:lnTo>
                  <a:pt x="80615" y="31192"/>
                </a:lnTo>
                <a:lnTo>
                  <a:pt x="80352" y="31407"/>
                </a:lnTo>
                <a:lnTo>
                  <a:pt x="80112" y="31623"/>
                </a:lnTo>
                <a:lnTo>
                  <a:pt x="79873" y="31863"/>
                </a:lnTo>
                <a:lnTo>
                  <a:pt x="79657" y="32126"/>
                </a:lnTo>
                <a:lnTo>
                  <a:pt x="79465" y="32414"/>
                </a:lnTo>
                <a:lnTo>
                  <a:pt x="79274" y="32725"/>
                </a:lnTo>
                <a:lnTo>
                  <a:pt x="79082" y="33084"/>
                </a:lnTo>
                <a:lnTo>
                  <a:pt x="78938" y="33444"/>
                </a:lnTo>
                <a:lnTo>
                  <a:pt x="78842" y="33803"/>
                </a:lnTo>
                <a:lnTo>
                  <a:pt x="78747" y="34162"/>
                </a:lnTo>
                <a:lnTo>
                  <a:pt x="78675" y="34546"/>
                </a:lnTo>
                <a:lnTo>
                  <a:pt x="78651" y="34929"/>
                </a:lnTo>
                <a:lnTo>
                  <a:pt x="78651" y="35312"/>
                </a:lnTo>
                <a:lnTo>
                  <a:pt x="78651" y="35672"/>
                </a:lnTo>
                <a:lnTo>
                  <a:pt x="78699" y="36055"/>
                </a:lnTo>
                <a:lnTo>
                  <a:pt x="78771" y="36438"/>
                </a:lnTo>
                <a:lnTo>
                  <a:pt x="78842" y="36822"/>
                </a:lnTo>
                <a:lnTo>
                  <a:pt x="78962" y="37181"/>
                </a:lnTo>
                <a:lnTo>
                  <a:pt x="79082" y="37540"/>
                </a:lnTo>
                <a:lnTo>
                  <a:pt x="79226" y="37900"/>
                </a:lnTo>
                <a:lnTo>
                  <a:pt x="79393" y="38259"/>
                </a:lnTo>
                <a:lnTo>
                  <a:pt x="79585" y="38594"/>
                </a:lnTo>
                <a:lnTo>
                  <a:pt x="79777" y="38954"/>
                </a:lnTo>
                <a:lnTo>
                  <a:pt x="79992" y="39265"/>
                </a:lnTo>
                <a:lnTo>
                  <a:pt x="80232" y="39577"/>
                </a:lnTo>
                <a:lnTo>
                  <a:pt x="80471" y="39864"/>
                </a:lnTo>
                <a:lnTo>
                  <a:pt x="80735" y="40128"/>
                </a:lnTo>
                <a:lnTo>
                  <a:pt x="80999" y="40391"/>
                </a:lnTo>
                <a:lnTo>
                  <a:pt x="81262" y="40631"/>
                </a:lnTo>
                <a:lnTo>
                  <a:pt x="81550" y="40870"/>
                </a:lnTo>
                <a:lnTo>
                  <a:pt x="81861" y="41086"/>
                </a:lnTo>
                <a:lnTo>
                  <a:pt x="82148" y="41278"/>
                </a:lnTo>
                <a:lnTo>
                  <a:pt x="82460" y="41469"/>
                </a:lnTo>
                <a:lnTo>
                  <a:pt x="82795" y="41637"/>
                </a:lnTo>
                <a:lnTo>
                  <a:pt x="83107" y="41781"/>
                </a:lnTo>
                <a:lnTo>
                  <a:pt x="83801" y="42068"/>
                </a:lnTo>
                <a:lnTo>
                  <a:pt x="84496" y="42284"/>
                </a:lnTo>
                <a:lnTo>
                  <a:pt x="85215" y="42475"/>
                </a:lnTo>
                <a:lnTo>
                  <a:pt x="85958" y="42595"/>
                </a:lnTo>
                <a:lnTo>
                  <a:pt x="86700" y="42691"/>
                </a:lnTo>
                <a:lnTo>
                  <a:pt x="87467" y="42763"/>
                </a:lnTo>
                <a:lnTo>
                  <a:pt x="88233" y="42787"/>
                </a:lnTo>
                <a:lnTo>
                  <a:pt x="89000" y="42763"/>
                </a:lnTo>
                <a:lnTo>
                  <a:pt x="89767" y="42715"/>
                </a:lnTo>
                <a:lnTo>
                  <a:pt x="89479" y="43242"/>
                </a:lnTo>
                <a:lnTo>
                  <a:pt x="89000" y="43937"/>
                </a:lnTo>
                <a:lnTo>
                  <a:pt x="88497" y="44631"/>
                </a:lnTo>
                <a:lnTo>
                  <a:pt x="87946" y="45278"/>
                </a:lnTo>
                <a:lnTo>
                  <a:pt x="87371" y="45925"/>
                </a:lnTo>
                <a:lnTo>
                  <a:pt x="86772" y="46524"/>
                </a:lnTo>
                <a:lnTo>
                  <a:pt x="86125" y="47099"/>
                </a:lnTo>
                <a:lnTo>
                  <a:pt x="85454" y="47626"/>
                </a:lnTo>
                <a:lnTo>
                  <a:pt x="84736" y="48153"/>
                </a:lnTo>
                <a:lnTo>
                  <a:pt x="84017" y="48632"/>
                </a:lnTo>
                <a:lnTo>
                  <a:pt x="83298" y="49111"/>
                </a:lnTo>
                <a:lnTo>
                  <a:pt x="82532" y="49543"/>
                </a:lnTo>
                <a:lnTo>
                  <a:pt x="81789" y="49950"/>
                </a:lnTo>
                <a:lnTo>
                  <a:pt x="80999" y="50333"/>
                </a:lnTo>
                <a:lnTo>
                  <a:pt x="80232" y="50693"/>
                </a:lnTo>
                <a:lnTo>
                  <a:pt x="79441" y="51028"/>
                </a:lnTo>
                <a:lnTo>
                  <a:pt x="78675" y="51339"/>
                </a:lnTo>
                <a:lnTo>
                  <a:pt x="77932" y="51603"/>
                </a:lnTo>
                <a:lnTo>
                  <a:pt x="77165" y="51842"/>
                </a:lnTo>
                <a:lnTo>
                  <a:pt x="76399" y="52082"/>
                </a:lnTo>
                <a:lnTo>
                  <a:pt x="75632" y="52298"/>
                </a:lnTo>
                <a:lnTo>
                  <a:pt x="74842" y="52465"/>
                </a:lnTo>
                <a:lnTo>
                  <a:pt x="74051" y="52633"/>
                </a:lnTo>
                <a:lnTo>
                  <a:pt x="73260" y="52777"/>
                </a:lnTo>
                <a:lnTo>
                  <a:pt x="72470" y="52897"/>
                </a:lnTo>
                <a:lnTo>
                  <a:pt x="71655" y="52992"/>
                </a:lnTo>
                <a:lnTo>
                  <a:pt x="70841" y="53064"/>
                </a:lnTo>
                <a:lnTo>
                  <a:pt x="70050" y="53088"/>
                </a:lnTo>
                <a:lnTo>
                  <a:pt x="69236" y="53112"/>
                </a:lnTo>
                <a:lnTo>
                  <a:pt x="68421" y="53112"/>
                </a:lnTo>
                <a:lnTo>
                  <a:pt x="67607" y="53088"/>
                </a:lnTo>
                <a:lnTo>
                  <a:pt x="66816" y="53016"/>
                </a:lnTo>
                <a:lnTo>
                  <a:pt x="66002" y="52944"/>
                </a:lnTo>
                <a:lnTo>
                  <a:pt x="65211" y="52825"/>
                </a:lnTo>
                <a:lnTo>
                  <a:pt x="64420" y="52681"/>
                </a:lnTo>
                <a:lnTo>
                  <a:pt x="63630" y="52513"/>
                </a:lnTo>
                <a:lnTo>
                  <a:pt x="62863" y="52322"/>
                </a:lnTo>
                <a:lnTo>
                  <a:pt x="62097" y="52106"/>
                </a:lnTo>
                <a:lnTo>
                  <a:pt x="61330" y="51842"/>
                </a:lnTo>
                <a:lnTo>
                  <a:pt x="60587" y="51579"/>
                </a:lnTo>
                <a:lnTo>
                  <a:pt x="59869" y="51244"/>
                </a:lnTo>
                <a:lnTo>
                  <a:pt x="59150" y="50908"/>
                </a:lnTo>
                <a:lnTo>
                  <a:pt x="58431" y="50525"/>
                </a:lnTo>
                <a:lnTo>
                  <a:pt x="57761" y="50118"/>
                </a:lnTo>
                <a:lnTo>
                  <a:pt x="57090" y="49686"/>
                </a:lnTo>
                <a:lnTo>
                  <a:pt x="56443" y="49207"/>
                </a:lnTo>
                <a:lnTo>
                  <a:pt x="55796" y="48704"/>
                </a:lnTo>
                <a:lnTo>
                  <a:pt x="55197" y="48153"/>
                </a:lnTo>
                <a:lnTo>
                  <a:pt x="54598" y="47578"/>
                </a:lnTo>
                <a:lnTo>
                  <a:pt x="54143" y="47099"/>
                </a:lnTo>
                <a:lnTo>
                  <a:pt x="53688" y="46548"/>
                </a:lnTo>
                <a:lnTo>
                  <a:pt x="53257" y="45997"/>
                </a:lnTo>
                <a:lnTo>
                  <a:pt x="52849" y="45422"/>
                </a:lnTo>
                <a:lnTo>
                  <a:pt x="53520" y="44871"/>
                </a:lnTo>
                <a:lnTo>
                  <a:pt x="54119" y="44320"/>
                </a:lnTo>
                <a:lnTo>
                  <a:pt x="54718" y="43745"/>
                </a:lnTo>
                <a:lnTo>
                  <a:pt x="55269" y="43146"/>
                </a:lnTo>
                <a:lnTo>
                  <a:pt x="55772" y="42499"/>
                </a:lnTo>
                <a:lnTo>
                  <a:pt x="56251" y="41829"/>
                </a:lnTo>
                <a:lnTo>
                  <a:pt x="56682" y="41158"/>
                </a:lnTo>
                <a:lnTo>
                  <a:pt x="57066" y="40415"/>
                </a:lnTo>
                <a:lnTo>
                  <a:pt x="57257" y="40056"/>
                </a:lnTo>
                <a:lnTo>
                  <a:pt x="57425" y="39672"/>
                </a:lnTo>
                <a:lnTo>
                  <a:pt x="57689" y="38978"/>
                </a:lnTo>
                <a:lnTo>
                  <a:pt x="57904" y="38211"/>
                </a:lnTo>
                <a:lnTo>
                  <a:pt x="58000" y="37828"/>
                </a:lnTo>
                <a:lnTo>
                  <a:pt x="58096" y="37421"/>
                </a:lnTo>
                <a:lnTo>
                  <a:pt x="58168" y="37037"/>
                </a:lnTo>
                <a:lnTo>
                  <a:pt x="58192" y="36630"/>
                </a:lnTo>
                <a:lnTo>
                  <a:pt x="58216" y="36223"/>
                </a:lnTo>
                <a:lnTo>
                  <a:pt x="58216" y="35815"/>
                </a:lnTo>
                <a:lnTo>
                  <a:pt x="58192" y="35432"/>
                </a:lnTo>
                <a:lnTo>
                  <a:pt x="58120" y="35049"/>
                </a:lnTo>
                <a:lnTo>
                  <a:pt x="58024" y="34665"/>
                </a:lnTo>
                <a:lnTo>
                  <a:pt x="57904" y="34306"/>
                </a:lnTo>
                <a:lnTo>
                  <a:pt x="57737" y="33947"/>
                </a:lnTo>
                <a:lnTo>
                  <a:pt x="57521" y="33611"/>
                </a:lnTo>
                <a:lnTo>
                  <a:pt x="57281" y="33324"/>
                </a:lnTo>
                <a:lnTo>
                  <a:pt x="56994" y="33084"/>
                </a:lnTo>
                <a:lnTo>
                  <a:pt x="56706" y="32869"/>
                </a:lnTo>
                <a:lnTo>
                  <a:pt x="56419" y="32725"/>
                </a:lnTo>
                <a:lnTo>
                  <a:pt x="56107" y="32629"/>
                </a:lnTo>
                <a:lnTo>
                  <a:pt x="55772" y="32557"/>
                </a:lnTo>
                <a:lnTo>
                  <a:pt x="55437" y="32533"/>
                </a:lnTo>
                <a:lnTo>
                  <a:pt x="55101" y="32533"/>
                </a:lnTo>
                <a:lnTo>
                  <a:pt x="54766" y="32581"/>
                </a:lnTo>
                <a:lnTo>
                  <a:pt x="54407" y="32677"/>
                </a:lnTo>
                <a:lnTo>
                  <a:pt x="54071" y="32773"/>
                </a:lnTo>
                <a:lnTo>
                  <a:pt x="53760" y="32917"/>
                </a:lnTo>
                <a:lnTo>
                  <a:pt x="53424" y="33060"/>
                </a:lnTo>
                <a:lnTo>
                  <a:pt x="53137" y="33252"/>
                </a:lnTo>
                <a:lnTo>
                  <a:pt x="52825" y="33444"/>
                </a:lnTo>
                <a:lnTo>
                  <a:pt x="52562" y="33659"/>
                </a:lnTo>
                <a:lnTo>
                  <a:pt x="52274" y="33947"/>
                </a:lnTo>
                <a:lnTo>
                  <a:pt x="52011" y="34234"/>
                </a:lnTo>
                <a:lnTo>
                  <a:pt x="51747" y="34546"/>
                </a:lnTo>
                <a:lnTo>
                  <a:pt x="51532" y="34857"/>
                </a:lnTo>
                <a:lnTo>
                  <a:pt x="51340" y="35193"/>
                </a:lnTo>
                <a:lnTo>
                  <a:pt x="51148" y="35552"/>
                </a:lnTo>
                <a:lnTo>
                  <a:pt x="50981" y="35911"/>
                </a:lnTo>
                <a:lnTo>
                  <a:pt x="50837" y="36295"/>
                </a:lnTo>
                <a:lnTo>
                  <a:pt x="50717" y="36678"/>
                </a:lnTo>
                <a:lnTo>
                  <a:pt x="50621" y="37061"/>
                </a:lnTo>
                <a:lnTo>
                  <a:pt x="50526" y="37444"/>
                </a:lnTo>
                <a:lnTo>
                  <a:pt x="50478" y="37828"/>
                </a:lnTo>
                <a:lnTo>
                  <a:pt x="50430" y="38235"/>
                </a:lnTo>
                <a:lnTo>
                  <a:pt x="50382" y="38618"/>
                </a:lnTo>
                <a:lnTo>
                  <a:pt x="50382" y="39026"/>
                </a:lnTo>
                <a:lnTo>
                  <a:pt x="50382" y="39409"/>
                </a:lnTo>
                <a:lnTo>
                  <a:pt x="50406" y="39816"/>
                </a:lnTo>
                <a:lnTo>
                  <a:pt x="50430" y="40199"/>
                </a:lnTo>
                <a:lnTo>
                  <a:pt x="50550" y="40990"/>
                </a:lnTo>
                <a:lnTo>
                  <a:pt x="50717" y="41757"/>
                </a:lnTo>
                <a:lnTo>
                  <a:pt x="50933" y="42499"/>
                </a:lnTo>
                <a:lnTo>
                  <a:pt x="51196" y="43218"/>
                </a:lnTo>
                <a:lnTo>
                  <a:pt x="51508" y="43937"/>
                </a:lnTo>
                <a:lnTo>
                  <a:pt x="51843" y="44631"/>
                </a:lnTo>
                <a:lnTo>
                  <a:pt x="52250" y="45302"/>
                </a:lnTo>
                <a:lnTo>
                  <a:pt x="51723" y="45686"/>
                </a:lnTo>
                <a:lnTo>
                  <a:pt x="51172" y="46045"/>
                </a:lnTo>
                <a:lnTo>
                  <a:pt x="50621" y="46380"/>
                </a:lnTo>
                <a:lnTo>
                  <a:pt x="50070" y="46716"/>
                </a:lnTo>
                <a:lnTo>
                  <a:pt x="49495" y="47027"/>
                </a:lnTo>
                <a:lnTo>
                  <a:pt x="48944" y="47315"/>
                </a:lnTo>
                <a:lnTo>
                  <a:pt x="48369" y="47602"/>
                </a:lnTo>
                <a:lnTo>
                  <a:pt x="47771" y="47866"/>
                </a:lnTo>
                <a:lnTo>
                  <a:pt x="46908" y="48225"/>
                </a:lnTo>
                <a:lnTo>
                  <a:pt x="46022" y="48560"/>
                </a:lnTo>
                <a:lnTo>
                  <a:pt x="45135" y="48872"/>
                </a:lnTo>
                <a:lnTo>
                  <a:pt x="44225" y="49183"/>
                </a:lnTo>
                <a:lnTo>
                  <a:pt x="43315" y="49447"/>
                </a:lnTo>
                <a:lnTo>
                  <a:pt x="42380" y="49662"/>
                </a:lnTo>
                <a:lnTo>
                  <a:pt x="41422" y="49878"/>
                </a:lnTo>
                <a:lnTo>
                  <a:pt x="40488" y="50046"/>
                </a:lnTo>
                <a:lnTo>
                  <a:pt x="39529" y="50189"/>
                </a:lnTo>
                <a:lnTo>
                  <a:pt x="38595" y="50309"/>
                </a:lnTo>
                <a:lnTo>
                  <a:pt x="37637" y="50381"/>
                </a:lnTo>
                <a:lnTo>
                  <a:pt x="36679" y="50429"/>
                </a:lnTo>
                <a:lnTo>
                  <a:pt x="35720" y="50429"/>
                </a:lnTo>
                <a:lnTo>
                  <a:pt x="34762" y="50405"/>
                </a:lnTo>
                <a:lnTo>
                  <a:pt x="33828" y="50333"/>
                </a:lnTo>
                <a:lnTo>
                  <a:pt x="32893" y="50213"/>
                </a:lnTo>
                <a:lnTo>
                  <a:pt x="32055" y="50070"/>
                </a:lnTo>
                <a:lnTo>
                  <a:pt x="31216" y="49878"/>
                </a:lnTo>
                <a:lnTo>
                  <a:pt x="30402" y="49662"/>
                </a:lnTo>
                <a:lnTo>
                  <a:pt x="29587" y="49399"/>
                </a:lnTo>
                <a:lnTo>
                  <a:pt x="28773" y="49087"/>
                </a:lnTo>
                <a:lnTo>
                  <a:pt x="28006" y="48752"/>
                </a:lnTo>
                <a:lnTo>
                  <a:pt x="27240" y="48369"/>
                </a:lnTo>
                <a:lnTo>
                  <a:pt x="26497" y="47938"/>
                </a:lnTo>
                <a:lnTo>
                  <a:pt x="25802" y="47482"/>
                </a:lnTo>
                <a:lnTo>
                  <a:pt x="25108" y="46979"/>
                </a:lnTo>
                <a:lnTo>
                  <a:pt x="24461" y="46428"/>
                </a:lnTo>
                <a:lnTo>
                  <a:pt x="23838" y="45829"/>
                </a:lnTo>
                <a:lnTo>
                  <a:pt x="23263" y="45206"/>
                </a:lnTo>
                <a:lnTo>
                  <a:pt x="22736" y="44560"/>
                </a:lnTo>
                <a:lnTo>
                  <a:pt x="22472" y="44200"/>
                </a:lnTo>
                <a:lnTo>
                  <a:pt x="22233" y="43865"/>
                </a:lnTo>
                <a:lnTo>
                  <a:pt x="21993" y="43482"/>
                </a:lnTo>
                <a:lnTo>
                  <a:pt x="21778" y="43122"/>
                </a:lnTo>
                <a:lnTo>
                  <a:pt x="21562" y="42715"/>
                </a:lnTo>
                <a:lnTo>
                  <a:pt x="21370" y="42332"/>
                </a:lnTo>
                <a:lnTo>
                  <a:pt x="21203" y="41924"/>
                </a:lnTo>
                <a:lnTo>
                  <a:pt x="21059" y="41517"/>
                </a:lnTo>
                <a:lnTo>
                  <a:pt x="20915" y="41086"/>
                </a:lnTo>
                <a:lnTo>
                  <a:pt x="20795" y="40679"/>
                </a:lnTo>
                <a:lnTo>
                  <a:pt x="20700" y="40247"/>
                </a:lnTo>
                <a:lnTo>
                  <a:pt x="20604" y="39816"/>
                </a:lnTo>
                <a:lnTo>
                  <a:pt x="21227" y="39625"/>
                </a:lnTo>
                <a:lnTo>
                  <a:pt x="21849" y="39409"/>
                </a:lnTo>
                <a:lnTo>
                  <a:pt x="22448" y="39169"/>
                </a:lnTo>
                <a:lnTo>
                  <a:pt x="23047" y="38930"/>
                </a:lnTo>
                <a:lnTo>
                  <a:pt x="23646" y="38666"/>
                </a:lnTo>
                <a:lnTo>
                  <a:pt x="24221" y="38355"/>
                </a:lnTo>
                <a:lnTo>
                  <a:pt x="24772" y="38067"/>
                </a:lnTo>
                <a:lnTo>
                  <a:pt x="25323" y="37732"/>
                </a:lnTo>
                <a:lnTo>
                  <a:pt x="26042" y="37277"/>
                </a:lnTo>
                <a:lnTo>
                  <a:pt x="26761" y="36774"/>
                </a:lnTo>
                <a:lnTo>
                  <a:pt x="27455" y="36223"/>
                </a:lnTo>
                <a:lnTo>
                  <a:pt x="27791" y="35935"/>
                </a:lnTo>
                <a:lnTo>
                  <a:pt x="28126" y="35624"/>
                </a:lnTo>
                <a:lnTo>
                  <a:pt x="28438" y="35312"/>
                </a:lnTo>
                <a:lnTo>
                  <a:pt x="28749" y="34977"/>
                </a:lnTo>
                <a:lnTo>
                  <a:pt x="29036" y="34642"/>
                </a:lnTo>
                <a:lnTo>
                  <a:pt x="29300" y="34306"/>
                </a:lnTo>
                <a:lnTo>
                  <a:pt x="29540" y="33947"/>
                </a:lnTo>
                <a:lnTo>
                  <a:pt x="29779" y="33587"/>
                </a:lnTo>
                <a:lnTo>
                  <a:pt x="29995" y="33204"/>
                </a:lnTo>
                <a:lnTo>
                  <a:pt x="30162" y="32821"/>
                </a:lnTo>
                <a:lnTo>
                  <a:pt x="30282" y="32509"/>
                </a:lnTo>
                <a:lnTo>
                  <a:pt x="30378" y="32198"/>
                </a:lnTo>
                <a:lnTo>
                  <a:pt x="30450" y="31886"/>
                </a:lnTo>
                <a:lnTo>
                  <a:pt x="30522" y="31551"/>
                </a:lnTo>
                <a:lnTo>
                  <a:pt x="30546" y="31216"/>
                </a:lnTo>
                <a:lnTo>
                  <a:pt x="30570" y="30880"/>
                </a:lnTo>
                <a:lnTo>
                  <a:pt x="30546" y="30545"/>
                </a:lnTo>
                <a:lnTo>
                  <a:pt x="30498" y="30233"/>
                </a:lnTo>
                <a:lnTo>
                  <a:pt x="30402" y="29922"/>
                </a:lnTo>
                <a:lnTo>
                  <a:pt x="30306" y="29659"/>
                </a:lnTo>
                <a:lnTo>
                  <a:pt x="30138" y="29395"/>
                </a:lnTo>
                <a:lnTo>
                  <a:pt x="29947" y="29155"/>
                </a:lnTo>
                <a:lnTo>
                  <a:pt x="29731" y="28940"/>
                </a:lnTo>
                <a:lnTo>
                  <a:pt x="29444" y="28772"/>
                </a:lnTo>
                <a:lnTo>
                  <a:pt x="29132" y="28628"/>
                </a:lnTo>
                <a:lnTo>
                  <a:pt x="28773" y="28533"/>
                </a:lnTo>
                <a:lnTo>
                  <a:pt x="28390" y="28485"/>
                </a:lnTo>
                <a:lnTo>
                  <a:pt x="28006" y="28485"/>
                </a:lnTo>
                <a:lnTo>
                  <a:pt x="27623" y="28509"/>
                </a:lnTo>
                <a:lnTo>
                  <a:pt x="27240" y="28556"/>
                </a:lnTo>
                <a:lnTo>
                  <a:pt x="26880" y="28628"/>
                </a:lnTo>
                <a:lnTo>
                  <a:pt x="26497" y="28724"/>
                </a:lnTo>
                <a:lnTo>
                  <a:pt x="26114" y="28868"/>
                </a:lnTo>
                <a:lnTo>
                  <a:pt x="25754" y="29012"/>
                </a:lnTo>
                <a:lnTo>
                  <a:pt x="25395" y="29179"/>
                </a:lnTo>
                <a:lnTo>
                  <a:pt x="25036" y="29371"/>
                </a:lnTo>
                <a:lnTo>
                  <a:pt x="24676" y="29563"/>
                </a:lnTo>
                <a:lnTo>
                  <a:pt x="24365" y="29778"/>
                </a:lnTo>
                <a:lnTo>
                  <a:pt x="24029" y="29994"/>
                </a:lnTo>
                <a:lnTo>
                  <a:pt x="23718" y="30233"/>
                </a:lnTo>
                <a:lnTo>
                  <a:pt x="23431" y="30473"/>
                </a:lnTo>
                <a:lnTo>
                  <a:pt x="23167" y="30713"/>
                </a:lnTo>
                <a:lnTo>
                  <a:pt x="22880" y="30976"/>
                </a:lnTo>
                <a:lnTo>
                  <a:pt x="22616" y="31264"/>
                </a:lnTo>
                <a:lnTo>
                  <a:pt x="22376" y="31575"/>
                </a:lnTo>
                <a:lnTo>
                  <a:pt x="22113" y="31863"/>
                </a:lnTo>
                <a:lnTo>
                  <a:pt x="21897" y="32174"/>
                </a:lnTo>
                <a:lnTo>
                  <a:pt x="21658" y="32509"/>
                </a:lnTo>
                <a:lnTo>
                  <a:pt x="21466" y="32845"/>
                </a:lnTo>
                <a:lnTo>
                  <a:pt x="21274" y="33180"/>
                </a:lnTo>
                <a:lnTo>
                  <a:pt x="21083" y="33516"/>
                </a:lnTo>
                <a:lnTo>
                  <a:pt x="20915" y="33875"/>
                </a:lnTo>
                <a:lnTo>
                  <a:pt x="20604" y="34594"/>
                </a:lnTo>
                <a:lnTo>
                  <a:pt x="20364" y="35336"/>
                </a:lnTo>
                <a:lnTo>
                  <a:pt x="20268" y="35720"/>
                </a:lnTo>
                <a:lnTo>
                  <a:pt x="20172" y="36103"/>
                </a:lnTo>
                <a:lnTo>
                  <a:pt x="20101" y="36534"/>
                </a:lnTo>
                <a:lnTo>
                  <a:pt x="20029" y="36941"/>
                </a:lnTo>
                <a:lnTo>
                  <a:pt x="20005" y="37373"/>
                </a:lnTo>
                <a:lnTo>
                  <a:pt x="19981" y="37780"/>
                </a:lnTo>
                <a:lnTo>
                  <a:pt x="19981" y="38211"/>
                </a:lnTo>
                <a:lnTo>
                  <a:pt x="19981" y="38618"/>
                </a:lnTo>
                <a:lnTo>
                  <a:pt x="20029" y="39026"/>
                </a:lnTo>
                <a:lnTo>
                  <a:pt x="20077" y="39433"/>
                </a:lnTo>
                <a:lnTo>
                  <a:pt x="19286" y="39625"/>
                </a:lnTo>
                <a:lnTo>
                  <a:pt x="18495" y="39792"/>
                </a:lnTo>
                <a:lnTo>
                  <a:pt x="17705" y="39936"/>
                </a:lnTo>
                <a:lnTo>
                  <a:pt x="16914" y="40032"/>
                </a:lnTo>
                <a:lnTo>
                  <a:pt x="16004" y="40104"/>
                </a:lnTo>
                <a:lnTo>
                  <a:pt x="15094" y="40152"/>
                </a:lnTo>
                <a:lnTo>
                  <a:pt x="14183" y="40128"/>
                </a:lnTo>
                <a:lnTo>
                  <a:pt x="13297" y="40080"/>
                </a:lnTo>
                <a:lnTo>
                  <a:pt x="12410" y="39960"/>
                </a:lnTo>
                <a:lnTo>
                  <a:pt x="11524" y="39816"/>
                </a:lnTo>
                <a:lnTo>
                  <a:pt x="10638" y="39625"/>
                </a:lnTo>
                <a:lnTo>
                  <a:pt x="9799" y="39361"/>
                </a:lnTo>
                <a:lnTo>
                  <a:pt x="8961" y="39050"/>
                </a:lnTo>
                <a:lnTo>
                  <a:pt x="8553" y="38882"/>
                </a:lnTo>
                <a:lnTo>
                  <a:pt x="8146" y="38714"/>
                </a:lnTo>
                <a:lnTo>
                  <a:pt x="7763" y="38499"/>
                </a:lnTo>
                <a:lnTo>
                  <a:pt x="7356" y="38283"/>
                </a:lnTo>
                <a:lnTo>
                  <a:pt x="6972" y="38067"/>
                </a:lnTo>
                <a:lnTo>
                  <a:pt x="6613" y="37828"/>
                </a:lnTo>
                <a:lnTo>
                  <a:pt x="6254" y="37564"/>
                </a:lnTo>
                <a:lnTo>
                  <a:pt x="5894" y="37301"/>
                </a:lnTo>
                <a:lnTo>
                  <a:pt x="5535" y="37037"/>
                </a:lnTo>
                <a:lnTo>
                  <a:pt x="5200" y="36726"/>
                </a:lnTo>
                <a:lnTo>
                  <a:pt x="4864" y="36414"/>
                </a:lnTo>
                <a:lnTo>
                  <a:pt x="4553" y="36103"/>
                </a:lnTo>
                <a:lnTo>
                  <a:pt x="4241" y="35744"/>
                </a:lnTo>
                <a:lnTo>
                  <a:pt x="3930" y="35384"/>
                </a:lnTo>
                <a:lnTo>
                  <a:pt x="3642" y="35025"/>
                </a:lnTo>
                <a:lnTo>
                  <a:pt x="3379" y="34642"/>
                </a:lnTo>
                <a:lnTo>
                  <a:pt x="3115" y="34258"/>
                </a:lnTo>
                <a:lnTo>
                  <a:pt x="2876" y="33875"/>
                </a:lnTo>
                <a:lnTo>
                  <a:pt x="2397" y="33084"/>
                </a:lnTo>
                <a:lnTo>
                  <a:pt x="2013" y="32270"/>
                </a:lnTo>
                <a:lnTo>
                  <a:pt x="1654" y="31407"/>
                </a:lnTo>
                <a:lnTo>
                  <a:pt x="1342" y="30545"/>
                </a:lnTo>
                <a:lnTo>
                  <a:pt x="1079" y="29682"/>
                </a:lnTo>
                <a:lnTo>
                  <a:pt x="863" y="28772"/>
                </a:lnTo>
                <a:lnTo>
                  <a:pt x="672" y="27886"/>
                </a:lnTo>
                <a:lnTo>
                  <a:pt x="552" y="26975"/>
                </a:lnTo>
                <a:lnTo>
                  <a:pt x="456" y="26041"/>
                </a:lnTo>
                <a:lnTo>
                  <a:pt x="384" y="25131"/>
                </a:lnTo>
                <a:lnTo>
                  <a:pt x="360" y="24196"/>
                </a:lnTo>
                <a:lnTo>
                  <a:pt x="384" y="23286"/>
                </a:lnTo>
                <a:lnTo>
                  <a:pt x="432" y="22352"/>
                </a:lnTo>
                <a:lnTo>
                  <a:pt x="528" y="21441"/>
                </a:lnTo>
                <a:lnTo>
                  <a:pt x="648" y="20435"/>
                </a:lnTo>
                <a:lnTo>
                  <a:pt x="791" y="19429"/>
                </a:lnTo>
                <a:lnTo>
                  <a:pt x="983" y="18447"/>
                </a:lnTo>
                <a:lnTo>
                  <a:pt x="1175" y="17441"/>
                </a:lnTo>
                <a:lnTo>
                  <a:pt x="1414" y="16458"/>
                </a:lnTo>
                <a:lnTo>
                  <a:pt x="1678" y="15476"/>
                </a:lnTo>
                <a:lnTo>
                  <a:pt x="1941" y="14494"/>
                </a:lnTo>
                <a:lnTo>
                  <a:pt x="2205" y="13536"/>
                </a:lnTo>
                <a:lnTo>
                  <a:pt x="2229" y="13488"/>
                </a:lnTo>
                <a:lnTo>
                  <a:pt x="2205" y="13440"/>
                </a:lnTo>
                <a:lnTo>
                  <a:pt x="2181" y="13416"/>
                </a:lnTo>
                <a:lnTo>
                  <a:pt x="2133" y="13392"/>
                </a:lnTo>
                <a:lnTo>
                  <a:pt x="2085" y="13392"/>
                </a:lnTo>
                <a:lnTo>
                  <a:pt x="2061" y="13416"/>
                </a:lnTo>
                <a:lnTo>
                  <a:pt x="2013" y="13440"/>
                </a:lnTo>
                <a:lnTo>
                  <a:pt x="1989" y="13488"/>
                </a:lnTo>
                <a:lnTo>
                  <a:pt x="1678" y="14494"/>
                </a:lnTo>
                <a:lnTo>
                  <a:pt x="1390" y="15548"/>
                </a:lnTo>
                <a:lnTo>
                  <a:pt x="1127" y="16578"/>
                </a:lnTo>
                <a:lnTo>
                  <a:pt x="863" y="17632"/>
                </a:lnTo>
                <a:lnTo>
                  <a:pt x="648" y="18686"/>
                </a:lnTo>
                <a:lnTo>
                  <a:pt x="456" y="19740"/>
                </a:lnTo>
                <a:lnTo>
                  <a:pt x="288" y="20818"/>
                </a:lnTo>
                <a:lnTo>
                  <a:pt x="145" y="21873"/>
                </a:lnTo>
                <a:lnTo>
                  <a:pt x="49" y="22951"/>
                </a:lnTo>
                <a:lnTo>
                  <a:pt x="1" y="24029"/>
                </a:lnTo>
                <a:lnTo>
                  <a:pt x="1" y="25083"/>
                </a:lnTo>
                <a:lnTo>
                  <a:pt x="49" y="26161"/>
                </a:lnTo>
                <a:lnTo>
                  <a:pt x="169" y="27215"/>
                </a:lnTo>
                <a:lnTo>
                  <a:pt x="240" y="27742"/>
                </a:lnTo>
                <a:lnTo>
                  <a:pt x="312" y="28269"/>
                </a:lnTo>
                <a:lnTo>
                  <a:pt x="432" y="28796"/>
                </a:lnTo>
                <a:lnTo>
                  <a:pt x="552" y="29323"/>
                </a:lnTo>
                <a:lnTo>
                  <a:pt x="672" y="29850"/>
                </a:lnTo>
                <a:lnTo>
                  <a:pt x="839" y="30377"/>
                </a:lnTo>
                <a:lnTo>
                  <a:pt x="1127" y="31240"/>
                </a:lnTo>
                <a:lnTo>
                  <a:pt x="1438" y="32078"/>
                </a:lnTo>
                <a:lnTo>
                  <a:pt x="1822" y="32893"/>
                </a:lnTo>
                <a:lnTo>
                  <a:pt x="2229" y="33683"/>
                </a:lnTo>
                <a:lnTo>
                  <a:pt x="2708" y="34450"/>
                </a:lnTo>
                <a:lnTo>
                  <a:pt x="3211" y="35193"/>
                </a:lnTo>
                <a:lnTo>
                  <a:pt x="3475" y="35552"/>
                </a:lnTo>
                <a:lnTo>
                  <a:pt x="3762" y="35887"/>
                </a:lnTo>
                <a:lnTo>
                  <a:pt x="4050" y="36247"/>
                </a:lnTo>
                <a:lnTo>
                  <a:pt x="4361" y="36558"/>
                </a:lnTo>
                <a:lnTo>
                  <a:pt x="4696" y="36893"/>
                </a:lnTo>
                <a:lnTo>
                  <a:pt x="5032" y="37205"/>
                </a:lnTo>
                <a:lnTo>
                  <a:pt x="5391" y="37516"/>
                </a:lnTo>
                <a:lnTo>
                  <a:pt x="5751" y="37804"/>
                </a:lnTo>
                <a:lnTo>
                  <a:pt x="6110" y="38091"/>
                </a:lnTo>
                <a:lnTo>
                  <a:pt x="6493" y="38331"/>
                </a:lnTo>
                <a:lnTo>
                  <a:pt x="6900" y="38594"/>
                </a:lnTo>
                <a:lnTo>
                  <a:pt x="7284" y="38810"/>
                </a:lnTo>
                <a:lnTo>
                  <a:pt x="7691" y="39026"/>
                </a:lnTo>
                <a:lnTo>
                  <a:pt x="8122" y="39241"/>
                </a:lnTo>
                <a:lnTo>
                  <a:pt x="8530" y="39433"/>
                </a:lnTo>
                <a:lnTo>
                  <a:pt x="8961" y="39601"/>
                </a:lnTo>
                <a:lnTo>
                  <a:pt x="9392" y="39768"/>
                </a:lnTo>
                <a:lnTo>
                  <a:pt x="9847" y="39912"/>
                </a:lnTo>
                <a:lnTo>
                  <a:pt x="10302" y="40056"/>
                </a:lnTo>
                <a:lnTo>
                  <a:pt x="10734" y="40152"/>
                </a:lnTo>
                <a:lnTo>
                  <a:pt x="11308" y="40295"/>
                </a:lnTo>
                <a:lnTo>
                  <a:pt x="11883" y="40391"/>
                </a:lnTo>
                <a:lnTo>
                  <a:pt x="12482" y="40487"/>
                </a:lnTo>
                <a:lnTo>
                  <a:pt x="13057" y="40559"/>
                </a:lnTo>
                <a:lnTo>
                  <a:pt x="13656" y="40607"/>
                </a:lnTo>
                <a:lnTo>
                  <a:pt x="14231" y="40655"/>
                </a:lnTo>
                <a:lnTo>
                  <a:pt x="15429" y="40655"/>
                </a:lnTo>
                <a:lnTo>
                  <a:pt x="16028" y="40631"/>
                </a:lnTo>
                <a:lnTo>
                  <a:pt x="16627" y="40583"/>
                </a:lnTo>
                <a:lnTo>
                  <a:pt x="17226" y="40535"/>
                </a:lnTo>
                <a:lnTo>
                  <a:pt x="17801" y="40439"/>
                </a:lnTo>
                <a:lnTo>
                  <a:pt x="18400" y="40343"/>
                </a:lnTo>
                <a:lnTo>
                  <a:pt x="18999" y="40223"/>
                </a:lnTo>
                <a:lnTo>
                  <a:pt x="19574" y="40104"/>
                </a:lnTo>
                <a:lnTo>
                  <a:pt x="20148" y="39960"/>
                </a:lnTo>
                <a:lnTo>
                  <a:pt x="20268" y="40511"/>
                </a:lnTo>
                <a:lnTo>
                  <a:pt x="20436" y="41086"/>
                </a:lnTo>
                <a:lnTo>
                  <a:pt x="20628" y="41613"/>
                </a:lnTo>
                <a:lnTo>
                  <a:pt x="20819" y="42164"/>
                </a:lnTo>
                <a:lnTo>
                  <a:pt x="21059" y="42691"/>
                </a:lnTo>
                <a:lnTo>
                  <a:pt x="21322" y="43194"/>
                </a:lnTo>
                <a:lnTo>
                  <a:pt x="21610" y="43697"/>
                </a:lnTo>
                <a:lnTo>
                  <a:pt x="21945" y="44200"/>
                </a:lnTo>
                <a:lnTo>
                  <a:pt x="22281" y="44679"/>
                </a:lnTo>
                <a:lnTo>
                  <a:pt x="22616" y="45135"/>
                </a:lnTo>
                <a:lnTo>
                  <a:pt x="22999" y="45590"/>
                </a:lnTo>
                <a:lnTo>
                  <a:pt x="23407" y="46021"/>
                </a:lnTo>
                <a:lnTo>
                  <a:pt x="23814" y="46428"/>
                </a:lnTo>
                <a:lnTo>
                  <a:pt x="24245" y="46836"/>
                </a:lnTo>
                <a:lnTo>
                  <a:pt x="24676" y="47219"/>
                </a:lnTo>
                <a:lnTo>
                  <a:pt x="25155" y="47578"/>
                </a:lnTo>
                <a:lnTo>
                  <a:pt x="25563" y="47890"/>
                </a:lnTo>
                <a:lnTo>
                  <a:pt x="25970" y="48153"/>
                </a:lnTo>
                <a:lnTo>
                  <a:pt x="26401" y="48441"/>
                </a:lnTo>
                <a:lnTo>
                  <a:pt x="26832" y="48680"/>
                </a:lnTo>
                <a:lnTo>
                  <a:pt x="27288" y="48920"/>
                </a:lnTo>
                <a:lnTo>
                  <a:pt x="27719" y="49135"/>
                </a:lnTo>
                <a:lnTo>
                  <a:pt x="28174" y="49351"/>
                </a:lnTo>
                <a:lnTo>
                  <a:pt x="28629" y="49543"/>
                </a:lnTo>
                <a:lnTo>
                  <a:pt x="29084" y="49734"/>
                </a:lnTo>
                <a:lnTo>
                  <a:pt x="29563" y="49878"/>
                </a:lnTo>
                <a:lnTo>
                  <a:pt x="30498" y="50189"/>
                </a:lnTo>
                <a:lnTo>
                  <a:pt x="31480" y="50405"/>
                </a:lnTo>
                <a:lnTo>
                  <a:pt x="32438" y="50597"/>
                </a:lnTo>
                <a:lnTo>
                  <a:pt x="33421" y="50740"/>
                </a:lnTo>
                <a:lnTo>
                  <a:pt x="34427" y="50836"/>
                </a:lnTo>
                <a:lnTo>
                  <a:pt x="35433" y="50884"/>
                </a:lnTo>
                <a:lnTo>
                  <a:pt x="36415" y="50884"/>
                </a:lnTo>
                <a:lnTo>
                  <a:pt x="37421" y="50836"/>
                </a:lnTo>
                <a:lnTo>
                  <a:pt x="38427" y="50764"/>
                </a:lnTo>
                <a:lnTo>
                  <a:pt x="39434" y="50645"/>
                </a:lnTo>
                <a:lnTo>
                  <a:pt x="40416" y="50501"/>
                </a:lnTo>
                <a:lnTo>
                  <a:pt x="41206" y="50357"/>
                </a:lnTo>
                <a:lnTo>
                  <a:pt x="42021" y="50189"/>
                </a:lnTo>
                <a:lnTo>
                  <a:pt x="42812" y="50022"/>
                </a:lnTo>
                <a:lnTo>
                  <a:pt x="43602" y="49830"/>
                </a:lnTo>
                <a:lnTo>
                  <a:pt x="44393" y="49591"/>
                </a:lnTo>
                <a:lnTo>
                  <a:pt x="45183" y="49351"/>
                </a:lnTo>
                <a:lnTo>
                  <a:pt x="45974" y="49087"/>
                </a:lnTo>
                <a:lnTo>
                  <a:pt x="46740" y="48800"/>
                </a:lnTo>
                <a:lnTo>
                  <a:pt x="47507" y="48512"/>
                </a:lnTo>
                <a:lnTo>
                  <a:pt x="48250" y="48177"/>
                </a:lnTo>
                <a:lnTo>
                  <a:pt x="48992" y="47818"/>
                </a:lnTo>
                <a:lnTo>
                  <a:pt x="49735" y="47458"/>
                </a:lnTo>
                <a:lnTo>
                  <a:pt x="50454" y="47051"/>
                </a:lnTo>
                <a:lnTo>
                  <a:pt x="51148" y="46620"/>
                </a:lnTo>
                <a:lnTo>
                  <a:pt x="51819" y="46165"/>
                </a:lnTo>
                <a:lnTo>
                  <a:pt x="52490" y="45686"/>
                </a:lnTo>
                <a:lnTo>
                  <a:pt x="52993" y="46404"/>
                </a:lnTo>
                <a:lnTo>
                  <a:pt x="53568" y="47099"/>
                </a:lnTo>
                <a:lnTo>
                  <a:pt x="54143" y="47770"/>
                </a:lnTo>
                <a:lnTo>
                  <a:pt x="54790" y="48393"/>
                </a:lnTo>
                <a:lnTo>
                  <a:pt x="55437" y="48992"/>
                </a:lnTo>
                <a:lnTo>
                  <a:pt x="56131" y="49543"/>
                </a:lnTo>
                <a:lnTo>
                  <a:pt x="56826" y="50070"/>
                </a:lnTo>
                <a:lnTo>
                  <a:pt x="57569" y="50549"/>
                </a:lnTo>
                <a:lnTo>
                  <a:pt x="58312" y="50980"/>
                </a:lnTo>
                <a:lnTo>
                  <a:pt x="59078" y="51387"/>
                </a:lnTo>
                <a:lnTo>
                  <a:pt x="59845" y="51747"/>
                </a:lnTo>
                <a:lnTo>
                  <a:pt x="60635" y="52082"/>
                </a:lnTo>
                <a:lnTo>
                  <a:pt x="61450" y="52393"/>
                </a:lnTo>
                <a:lnTo>
                  <a:pt x="62264" y="52657"/>
                </a:lnTo>
                <a:lnTo>
                  <a:pt x="63079" y="52897"/>
                </a:lnTo>
                <a:lnTo>
                  <a:pt x="63917" y="53088"/>
                </a:lnTo>
                <a:lnTo>
                  <a:pt x="64756" y="53256"/>
                </a:lnTo>
                <a:lnTo>
                  <a:pt x="65618" y="53400"/>
                </a:lnTo>
                <a:lnTo>
                  <a:pt x="66457" y="53496"/>
                </a:lnTo>
                <a:lnTo>
                  <a:pt x="67319" y="53591"/>
                </a:lnTo>
                <a:lnTo>
                  <a:pt x="68182" y="53615"/>
                </a:lnTo>
                <a:lnTo>
                  <a:pt x="69044" y="53639"/>
                </a:lnTo>
                <a:lnTo>
                  <a:pt x="69907" y="53639"/>
                </a:lnTo>
                <a:lnTo>
                  <a:pt x="70769" y="53591"/>
                </a:lnTo>
                <a:lnTo>
                  <a:pt x="71655" y="53519"/>
                </a:lnTo>
                <a:lnTo>
                  <a:pt x="72518" y="53424"/>
                </a:lnTo>
                <a:lnTo>
                  <a:pt x="73404" y="53304"/>
                </a:lnTo>
                <a:lnTo>
                  <a:pt x="74267" y="53136"/>
                </a:lnTo>
                <a:lnTo>
                  <a:pt x="75129" y="52968"/>
                </a:lnTo>
                <a:lnTo>
                  <a:pt x="75992" y="52753"/>
                </a:lnTo>
                <a:lnTo>
                  <a:pt x="76854" y="52513"/>
                </a:lnTo>
                <a:lnTo>
                  <a:pt x="77692" y="52250"/>
                </a:lnTo>
                <a:lnTo>
                  <a:pt x="78531" y="51962"/>
                </a:lnTo>
                <a:lnTo>
                  <a:pt x="79345" y="51651"/>
                </a:lnTo>
                <a:lnTo>
                  <a:pt x="80160" y="51291"/>
                </a:lnTo>
                <a:lnTo>
                  <a:pt x="80975" y="50932"/>
                </a:lnTo>
                <a:lnTo>
                  <a:pt x="81765" y="50525"/>
                </a:lnTo>
                <a:lnTo>
                  <a:pt x="82532" y="50118"/>
                </a:lnTo>
                <a:lnTo>
                  <a:pt x="83298" y="49686"/>
                </a:lnTo>
                <a:lnTo>
                  <a:pt x="84065" y="49207"/>
                </a:lnTo>
                <a:lnTo>
                  <a:pt x="84999" y="48560"/>
                </a:lnTo>
                <a:lnTo>
                  <a:pt x="85454" y="48225"/>
                </a:lnTo>
                <a:lnTo>
                  <a:pt x="85910" y="47866"/>
                </a:lnTo>
                <a:lnTo>
                  <a:pt x="86365" y="47506"/>
                </a:lnTo>
                <a:lnTo>
                  <a:pt x="86796" y="47123"/>
                </a:lnTo>
                <a:lnTo>
                  <a:pt x="87227" y="46740"/>
                </a:lnTo>
                <a:lnTo>
                  <a:pt x="87635" y="46332"/>
                </a:lnTo>
                <a:lnTo>
                  <a:pt x="88018" y="45925"/>
                </a:lnTo>
                <a:lnTo>
                  <a:pt x="88401" y="45494"/>
                </a:lnTo>
                <a:lnTo>
                  <a:pt x="88784" y="45039"/>
                </a:lnTo>
                <a:lnTo>
                  <a:pt x="89120" y="44584"/>
                </a:lnTo>
                <a:lnTo>
                  <a:pt x="89455" y="44128"/>
                </a:lnTo>
                <a:lnTo>
                  <a:pt x="89767" y="43649"/>
                </a:lnTo>
                <a:lnTo>
                  <a:pt x="90054" y="43170"/>
                </a:lnTo>
                <a:lnTo>
                  <a:pt x="90318" y="42667"/>
                </a:lnTo>
                <a:lnTo>
                  <a:pt x="91324" y="42547"/>
                </a:lnTo>
                <a:lnTo>
                  <a:pt x="92330" y="42356"/>
                </a:lnTo>
                <a:lnTo>
                  <a:pt x="93216" y="42164"/>
                </a:lnTo>
                <a:lnTo>
                  <a:pt x="94103" y="41948"/>
                </a:lnTo>
                <a:lnTo>
                  <a:pt x="94965" y="41709"/>
                </a:lnTo>
                <a:lnTo>
                  <a:pt x="95828" y="41421"/>
                </a:lnTo>
                <a:lnTo>
                  <a:pt x="96690" y="41110"/>
                </a:lnTo>
                <a:lnTo>
                  <a:pt x="97529" y="40774"/>
                </a:lnTo>
                <a:lnTo>
                  <a:pt x="98367" y="40415"/>
                </a:lnTo>
                <a:lnTo>
                  <a:pt x="99182" y="40008"/>
                </a:lnTo>
                <a:lnTo>
                  <a:pt x="99996" y="39601"/>
                </a:lnTo>
                <a:lnTo>
                  <a:pt x="100811" y="39169"/>
                </a:lnTo>
                <a:lnTo>
                  <a:pt x="101577" y="38690"/>
                </a:lnTo>
                <a:lnTo>
                  <a:pt x="102344" y="38211"/>
                </a:lnTo>
                <a:lnTo>
                  <a:pt x="103111" y="37708"/>
                </a:lnTo>
                <a:lnTo>
                  <a:pt x="103853" y="37181"/>
                </a:lnTo>
                <a:lnTo>
                  <a:pt x="104572" y="36630"/>
                </a:lnTo>
                <a:lnTo>
                  <a:pt x="105291" y="36055"/>
                </a:lnTo>
                <a:lnTo>
                  <a:pt x="106057" y="35408"/>
                </a:lnTo>
                <a:lnTo>
                  <a:pt x="106800" y="34737"/>
                </a:lnTo>
                <a:lnTo>
                  <a:pt x="107519" y="34043"/>
                </a:lnTo>
                <a:lnTo>
                  <a:pt x="108213" y="33324"/>
                </a:lnTo>
                <a:lnTo>
                  <a:pt x="108860" y="32605"/>
                </a:lnTo>
                <a:lnTo>
                  <a:pt x="109531" y="31863"/>
                </a:lnTo>
                <a:lnTo>
                  <a:pt x="110154" y="31096"/>
                </a:lnTo>
                <a:lnTo>
                  <a:pt x="110753" y="30329"/>
                </a:lnTo>
                <a:lnTo>
                  <a:pt x="111328" y="29539"/>
                </a:lnTo>
                <a:lnTo>
                  <a:pt x="111879" y="28724"/>
                </a:lnTo>
                <a:lnTo>
                  <a:pt x="112406" y="27910"/>
                </a:lnTo>
                <a:lnTo>
                  <a:pt x="112933" y="27071"/>
                </a:lnTo>
                <a:lnTo>
                  <a:pt x="113412" y="26209"/>
                </a:lnTo>
                <a:lnTo>
                  <a:pt x="113891" y="25346"/>
                </a:lnTo>
                <a:lnTo>
                  <a:pt x="114322" y="24484"/>
                </a:lnTo>
                <a:lnTo>
                  <a:pt x="114753" y="23597"/>
                </a:lnTo>
                <a:lnTo>
                  <a:pt x="115161" y="22687"/>
                </a:lnTo>
                <a:lnTo>
                  <a:pt x="115520" y="21801"/>
                </a:lnTo>
                <a:lnTo>
                  <a:pt x="115879" y="20866"/>
                </a:lnTo>
                <a:lnTo>
                  <a:pt x="116215" y="19956"/>
                </a:lnTo>
                <a:lnTo>
                  <a:pt x="116550" y="19022"/>
                </a:lnTo>
                <a:lnTo>
                  <a:pt x="116838" y="18063"/>
                </a:lnTo>
                <a:lnTo>
                  <a:pt x="117101" y="17129"/>
                </a:lnTo>
                <a:lnTo>
                  <a:pt x="117365" y="16171"/>
                </a:lnTo>
                <a:lnTo>
                  <a:pt x="117604" y="15213"/>
                </a:lnTo>
                <a:lnTo>
                  <a:pt x="117820" y="14230"/>
                </a:lnTo>
                <a:lnTo>
                  <a:pt x="118012" y="13272"/>
                </a:lnTo>
                <a:lnTo>
                  <a:pt x="118179" y="12290"/>
                </a:lnTo>
                <a:lnTo>
                  <a:pt x="118323" y="11308"/>
                </a:lnTo>
                <a:lnTo>
                  <a:pt x="118443" y="10325"/>
                </a:lnTo>
                <a:lnTo>
                  <a:pt x="118563" y="9343"/>
                </a:lnTo>
                <a:lnTo>
                  <a:pt x="118658" y="8361"/>
                </a:lnTo>
                <a:lnTo>
                  <a:pt x="118730" y="7355"/>
                </a:lnTo>
                <a:lnTo>
                  <a:pt x="118778" y="6349"/>
                </a:lnTo>
                <a:lnTo>
                  <a:pt x="118826" y="5318"/>
                </a:lnTo>
                <a:lnTo>
                  <a:pt x="118826" y="4312"/>
                </a:lnTo>
                <a:lnTo>
                  <a:pt x="118826" y="3306"/>
                </a:lnTo>
                <a:lnTo>
                  <a:pt x="118826" y="2300"/>
                </a:lnTo>
                <a:lnTo>
                  <a:pt x="118778" y="1270"/>
                </a:lnTo>
                <a:lnTo>
                  <a:pt x="118730" y="264"/>
                </a:lnTo>
                <a:lnTo>
                  <a:pt x="118682" y="144"/>
                </a:lnTo>
                <a:lnTo>
                  <a:pt x="118611" y="48"/>
                </a:lnTo>
                <a:lnTo>
                  <a:pt x="11851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5"/>
          <p:cNvSpPr txBox="1"/>
          <p:nvPr>
            <p:ph idx="4" type="title"/>
          </p:nvPr>
        </p:nvSpPr>
        <p:spPr>
          <a:xfrm>
            <a:off x="708714" y="555106"/>
            <a:ext cx="7704000" cy="4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What is a Research Project?</a:t>
            </a:r>
            <a:endParaRPr/>
          </a:p>
        </p:txBody>
      </p:sp>
      <p:grpSp>
        <p:nvGrpSpPr>
          <p:cNvPr id="147" name="Google Shape;147;p5"/>
          <p:cNvGrpSpPr/>
          <p:nvPr/>
        </p:nvGrpSpPr>
        <p:grpSpPr>
          <a:xfrm>
            <a:off x="7124551" y="604651"/>
            <a:ext cx="350905" cy="358110"/>
            <a:chOff x="238125" y="1540875"/>
            <a:chExt cx="2077825" cy="2633250"/>
          </a:xfrm>
        </p:grpSpPr>
        <p:sp>
          <p:nvSpPr>
            <p:cNvPr id="148" name="Google Shape;148;p5"/>
            <p:cNvSpPr/>
            <p:nvPr/>
          </p:nvSpPr>
          <p:spPr>
            <a:xfrm>
              <a:off x="238125" y="1540875"/>
              <a:ext cx="2077825" cy="2633250"/>
            </a:xfrm>
            <a:custGeom>
              <a:rect b="b" l="l" r="r" t="t"/>
              <a:pathLst>
                <a:path extrusionOk="0" h="105330" w="83113">
                  <a:moveTo>
                    <a:pt x="67940" y="7046"/>
                  </a:moveTo>
                  <a:lnTo>
                    <a:pt x="76066" y="15172"/>
                  </a:lnTo>
                  <a:lnTo>
                    <a:pt x="67940" y="15172"/>
                  </a:lnTo>
                  <a:lnTo>
                    <a:pt x="67940" y="7046"/>
                  </a:lnTo>
                  <a:close/>
                  <a:moveTo>
                    <a:pt x="2057" y="0"/>
                  </a:moveTo>
                  <a:lnTo>
                    <a:pt x="1646" y="51"/>
                  </a:lnTo>
                  <a:lnTo>
                    <a:pt x="1234" y="154"/>
                  </a:lnTo>
                  <a:lnTo>
                    <a:pt x="874" y="360"/>
                  </a:lnTo>
                  <a:lnTo>
                    <a:pt x="566" y="617"/>
                  </a:lnTo>
                  <a:lnTo>
                    <a:pt x="309" y="926"/>
                  </a:lnTo>
                  <a:lnTo>
                    <a:pt x="154" y="1286"/>
                  </a:lnTo>
                  <a:lnTo>
                    <a:pt x="0" y="1646"/>
                  </a:lnTo>
                  <a:lnTo>
                    <a:pt x="0" y="2057"/>
                  </a:lnTo>
                  <a:lnTo>
                    <a:pt x="0" y="14349"/>
                  </a:lnTo>
                  <a:lnTo>
                    <a:pt x="0" y="14761"/>
                  </a:lnTo>
                  <a:lnTo>
                    <a:pt x="154" y="15121"/>
                  </a:lnTo>
                  <a:lnTo>
                    <a:pt x="309" y="15481"/>
                  </a:lnTo>
                  <a:lnTo>
                    <a:pt x="566" y="15789"/>
                  </a:lnTo>
                  <a:lnTo>
                    <a:pt x="874" y="16046"/>
                  </a:lnTo>
                  <a:lnTo>
                    <a:pt x="1234" y="16252"/>
                  </a:lnTo>
                  <a:lnTo>
                    <a:pt x="1646" y="16355"/>
                  </a:lnTo>
                  <a:lnTo>
                    <a:pt x="2057" y="16406"/>
                  </a:lnTo>
                  <a:lnTo>
                    <a:pt x="2469" y="16355"/>
                  </a:lnTo>
                  <a:lnTo>
                    <a:pt x="2829" y="16252"/>
                  </a:lnTo>
                  <a:lnTo>
                    <a:pt x="3189" y="16046"/>
                  </a:lnTo>
                  <a:lnTo>
                    <a:pt x="3497" y="15789"/>
                  </a:lnTo>
                  <a:lnTo>
                    <a:pt x="3754" y="15481"/>
                  </a:lnTo>
                  <a:lnTo>
                    <a:pt x="3909" y="15121"/>
                  </a:lnTo>
                  <a:lnTo>
                    <a:pt x="4063" y="14761"/>
                  </a:lnTo>
                  <a:lnTo>
                    <a:pt x="4114" y="14349"/>
                  </a:lnTo>
                  <a:lnTo>
                    <a:pt x="4114" y="4114"/>
                  </a:lnTo>
                  <a:lnTo>
                    <a:pt x="63826" y="4114"/>
                  </a:lnTo>
                  <a:lnTo>
                    <a:pt x="63826" y="17229"/>
                  </a:lnTo>
                  <a:lnTo>
                    <a:pt x="63877" y="17641"/>
                  </a:lnTo>
                  <a:lnTo>
                    <a:pt x="63980" y="18001"/>
                  </a:lnTo>
                  <a:lnTo>
                    <a:pt x="64186" y="18361"/>
                  </a:lnTo>
                  <a:lnTo>
                    <a:pt x="64443" y="18669"/>
                  </a:lnTo>
                  <a:lnTo>
                    <a:pt x="64751" y="18926"/>
                  </a:lnTo>
                  <a:lnTo>
                    <a:pt x="65060" y="19132"/>
                  </a:lnTo>
                  <a:lnTo>
                    <a:pt x="65472" y="19235"/>
                  </a:lnTo>
                  <a:lnTo>
                    <a:pt x="65883" y="19287"/>
                  </a:lnTo>
                  <a:lnTo>
                    <a:pt x="78998" y="19287"/>
                  </a:lnTo>
                  <a:lnTo>
                    <a:pt x="78998" y="101216"/>
                  </a:lnTo>
                  <a:lnTo>
                    <a:pt x="4114" y="101216"/>
                  </a:lnTo>
                  <a:lnTo>
                    <a:pt x="4114" y="32864"/>
                  </a:lnTo>
                  <a:lnTo>
                    <a:pt x="4063" y="32453"/>
                  </a:lnTo>
                  <a:lnTo>
                    <a:pt x="3909" y="32041"/>
                  </a:lnTo>
                  <a:lnTo>
                    <a:pt x="3754" y="31733"/>
                  </a:lnTo>
                  <a:lnTo>
                    <a:pt x="3497" y="31424"/>
                  </a:lnTo>
                  <a:lnTo>
                    <a:pt x="3189" y="31167"/>
                  </a:lnTo>
                  <a:lnTo>
                    <a:pt x="2829" y="30961"/>
                  </a:lnTo>
                  <a:lnTo>
                    <a:pt x="2469" y="30858"/>
                  </a:lnTo>
                  <a:lnTo>
                    <a:pt x="2057" y="30807"/>
                  </a:lnTo>
                  <a:lnTo>
                    <a:pt x="1646" y="30858"/>
                  </a:lnTo>
                  <a:lnTo>
                    <a:pt x="1234" y="30961"/>
                  </a:lnTo>
                  <a:lnTo>
                    <a:pt x="874" y="31167"/>
                  </a:lnTo>
                  <a:lnTo>
                    <a:pt x="566" y="31424"/>
                  </a:lnTo>
                  <a:lnTo>
                    <a:pt x="309" y="31733"/>
                  </a:lnTo>
                  <a:lnTo>
                    <a:pt x="154" y="32041"/>
                  </a:lnTo>
                  <a:lnTo>
                    <a:pt x="0" y="32453"/>
                  </a:lnTo>
                  <a:lnTo>
                    <a:pt x="0" y="32864"/>
                  </a:lnTo>
                  <a:lnTo>
                    <a:pt x="0" y="103273"/>
                  </a:lnTo>
                  <a:lnTo>
                    <a:pt x="0" y="103684"/>
                  </a:lnTo>
                  <a:lnTo>
                    <a:pt x="154" y="104096"/>
                  </a:lnTo>
                  <a:lnTo>
                    <a:pt x="309" y="104456"/>
                  </a:lnTo>
                  <a:lnTo>
                    <a:pt x="566" y="104713"/>
                  </a:lnTo>
                  <a:lnTo>
                    <a:pt x="874" y="104970"/>
                  </a:lnTo>
                  <a:lnTo>
                    <a:pt x="1234" y="105176"/>
                  </a:lnTo>
                  <a:lnTo>
                    <a:pt x="1646" y="105279"/>
                  </a:lnTo>
                  <a:lnTo>
                    <a:pt x="2057" y="105330"/>
                  </a:lnTo>
                  <a:lnTo>
                    <a:pt x="81055" y="105330"/>
                  </a:lnTo>
                  <a:lnTo>
                    <a:pt x="81467" y="105279"/>
                  </a:lnTo>
                  <a:lnTo>
                    <a:pt x="81827" y="105176"/>
                  </a:lnTo>
                  <a:lnTo>
                    <a:pt x="82187" y="104970"/>
                  </a:lnTo>
                  <a:lnTo>
                    <a:pt x="82495" y="104713"/>
                  </a:lnTo>
                  <a:lnTo>
                    <a:pt x="82752" y="104456"/>
                  </a:lnTo>
                  <a:lnTo>
                    <a:pt x="82907" y="104096"/>
                  </a:lnTo>
                  <a:lnTo>
                    <a:pt x="83061" y="103684"/>
                  </a:lnTo>
                  <a:lnTo>
                    <a:pt x="83112" y="103273"/>
                  </a:lnTo>
                  <a:lnTo>
                    <a:pt x="83112" y="17229"/>
                  </a:lnTo>
                  <a:lnTo>
                    <a:pt x="83061" y="16818"/>
                  </a:lnTo>
                  <a:lnTo>
                    <a:pt x="82958" y="16458"/>
                  </a:lnTo>
                  <a:lnTo>
                    <a:pt x="82752" y="16098"/>
                  </a:lnTo>
                  <a:lnTo>
                    <a:pt x="82495" y="15789"/>
                  </a:lnTo>
                  <a:lnTo>
                    <a:pt x="67323" y="617"/>
                  </a:lnTo>
                  <a:lnTo>
                    <a:pt x="67014" y="360"/>
                  </a:lnTo>
                  <a:lnTo>
                    <a:pt x="66654" y="154"/>
                  </a:lnTo>
                  <a:lnTo>
                    <a:pt x="66294" y="51"/>
                  </a:lnTo>
                  <a:lnTo>
                    <a:pt x="658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5"/>
            <p:cNvSpPr/>
            <p:nvPr/>
          </p:nvSpPr>
          <p:spPr>
            <a:xfrm>
              <a:off x="1091875" y="1746575"/>
              <a:ext cx="369025" cy="680200"/>
            </a:xfrm>
            <a:custGeom>
              <a:rect b="b" l="l" r="r" t="t"/>
              <a:pathLst>
                <a:path extrusionOk="0" h="27208" w="14761">
                  <a:moveTo>
                    <a:pt x="7406" y="1"/>
                  </a:moveTo>
                  <a:lnTo>
                    <a:pt x="6995" y="52"/>
                  </a:lnTo>
                  <a:lnTo>
                    <a:pt x="6583" y="155"/>
                  </a:lnTo>
                  <a:lnTo>
                    <a:pt x="6223" y="361"/>
                  </a:lnTo>
                  <a:lnTo>
                    <a:pt x="5915" y="618"/>
                  </a:lnTo>
                  <a:lnTo>
                    <a:pt x="5658" y="927"/>
                  </a:lnTo>
                  <a:lnTo>
                    <a:pt x="5503" y="1287"/>
                  </a:lnTo>
                  <a:lnTo>
                    <a:pt x="5349" y="1647"/>
                  </a:lnTo>
                  <a:lnTo>
                    <a:pt x="5349" y="2058"/>
                  </a:lnTo>
                  <a:lnTo>
                    <a:pt x="5349" y="2315"/>
                  </a:lnTo>
                  <a:lnTo>
                    <a:pt x="4783" y="2470"/>
                  </a:lnTo>
                  <a:lnTo>
                    <a:pt x="4217" y="2675"/>
                  </a:lnTo>
                  <a:lnTo>
                    <a:pt x="3703" y="2932"/>
                  </a:lnTo>
                  <a:lnTo>
                    <a:pt x="3189" y="3241"/>
                  </a:lnTo>
                  <a:lnTo>
                    <a:pt x="2726" y="3550"/>
                  </a:lnTo>
                  <a:lnTo>
                    <a:pt x="2314" y="3910"/>
                  </a:lnTo>
                  <a:lnTo>
                    <a:pt x="1903" y="4321"/>
                  </a:lnTo>
                  <a:lnTo>
                    <a:pt x="1492" y="4733"/>
                  </a:lnTo>
                  <a:lnTo>
                    <a:pt x="1183" y="5195"/>
                  </a:lnTo>
                  <a:lnTo>
                    <a:pt x="874" y="5658"/>
                  </a:lnTo>
                  <a:lnTo>
                    <a:pt x="617" y="6173"/>
                  </a:lnTo>
                  <a:lnTo>
                    <a:pt x="412" y="6687"/>
                  </a:lnTo>
                  <a:lnTo>
                    <a:pt x="257" y="7201"/>
                  </a:lnTo>
                  <a:lnTo>
                    <a:pt x="103" y="7767"/>
                  </a:lnTo>
                  <a:lnTo>
                    <a:pt x="52" y="8333"/>
                  </a:lnTo>
                  <a:lnTo>
                    <a:pt x="0" y="8898"/>
                  </a:lnTo>
                  <a:lnTo>
                    <a:pt x="52" y="9618"/>
                  </a:lnTo>
                  <a:lnTo>
                    <a:pt x="154" y="10287"/>
                  </a:lnTo>
                  <a:lnTo>
                    <a:pt x="360" y="10956"/>
                  </a:lnTo>
                  <a:lnTo>
                    <a:pt x="566" y="11573"/>
                  </a:lnTo>
                  <a:lnTo>
                    <a:pt x="874" y="12190"/>
                  </a:lnTo>
                  <a:lnTo>
                    <a:pt x="1286" y="12756"/>
                  </a:lnTo>
                  <a:lnTo>
                    <a:pt x="1697" y="13270"/>
                  </a:lnTo>
                  <a:lnTo>
                    <a:pt x="2160" y="13784"/>
                  </a:lnTo>
                  <a:lnTo>
                    <a:pt x="2675" y="14196"/>
                  </a:lnTo>
                  <a:lnTo>
                    <a:pt x="3240" y="14607"/>
                  </a:lnTo>
                  <a:lnTo>
                    <a:pt x="3857" y="14967"/>
                  </a:lnTo>
                  <a:lnTo>
                    <a:pt x="4526" y="15224"/>
                  </a:lnTo>
                  <a:lnTo>
                    <a:pt x="5195" y="15482"/>
                  </a:lnTo>
                  <a:lnTo>
                    <a:pt x="5915" y="15636"/>
                  </a:lnTo>
                  <a:lnTo>
                    <a:pt x="6635" y="15739"/>
                  </a:lnTo>
                  <a:lnTo>
                    <a:pt x="7406" y="15790"/>
                  </a:lnTo>
                  <a:lnTo>
                    <a:pt x="8023" y="15842"/>
                  </a:lnTo>
                  <a:lnTo>
                    <a:pt x="8640" y="15996"/>
                  </a:lnTo>
                  <a:lnTo>
                    <a:pt x="9206" y="16253"/>
                  </a:lnTo>
                  <a:lnTo>
                    <a:pt x="9669" y="16613"/>
                  </a:lnTo>
                  <a:lnTo>
                    <a:pt x="10081" y="17024"/>
                  </a:lnTo>
                  <a:lnTo>
                    <a:pt x="10389" y="17487"/>
                  </a:lnTo>
                  <a:lnTo>
                    <a:pt x="10492" y="17744"/>
                  </a:lnTo>
                  <a:lnTo>
                    <a:pt x="10595" y="18002"/>
                  </a:lnTo>
                  <a:lnTo>
                    <a:pt x="10646" y="18259"/>
                  </a:lnTo>
                  <a:lnTo>
                    <a:pt x="10646" y="18567"/>
                  </a:lnTo>
                  <a:lnTo>
                    <a:pt x="10646" y="18825"/>
                  </a:lnTo>
                  <a:lnTo>
                    <a:pt x="10595" y="19133"/>
                  </a:lnTo>
                  <a:lnTo>
                    <a:pt x="10492" y="19390"/>
                  </a:lnTo>
                  <a:lnTo>
                    <a:pt x="10389" y="19647"/>
                  </a:lnTo>
                  <a:lnTo>
                    <a:pt x="10081" y="20110"/>
                  </a:lnTo>
                  <a:lnTo>
                    <a:pt x="9669" y="20522"/>
                  </a:lnTo>
                  <a:lnTo>
                    <a:pt x="9206" y="20830"/>
                  </a:lnTo>
                  <a:lnTo>
                    <a:pt x="8640" y="21087"/>
                  </a:lnTo>
                  <a:lnTo>
                    <a:pt x="8023" y="21293"/>
                  </a:lnTo>
                  <a:lnTo>
                    <a:pt x="7406" y="21345"/>
                  </a:lnTo>
                  <a:lnTo>
                    <a:pt x="6738" y="21293"/>
                  </a:lnTo>
                  <a:lnTo>
                    <a:pt x="6120" y="21087"/>
                  </a:lnTo>
                  <a:lnTo>
                    <a:pt x="5555" y="20830"/>
                  </a:lnTo>
                  <a:lnTo>
                    <a:pt x="5092" y="20522"/>
                  </a:lnTo>
                  <a:lnTo>
                    <a:pt x="4680" y="20110"/>
                  </a:lnTo>
                  <a:lnTo>
                    <a:pt x="4372" y="19647"/>
                  </a:lnTo>
                  <a:lnTo>
                    <a:pt x="4269" y="19390"/>
                  </a:lnTo>
                  <a:lnTo>
                    <a:pt x="4166" y="19133"/>
                  </a:lnTo>
                  <a:lnTo>
                    <a:pt x="4115" y="18825"/>
                  </a:lnTo>
                  <a:lnTo>
                    <a:pt x="4115" y="18567"/>
                  </a:lnTo>
                  <a:lnTo>
                    <a:pt x="4063" y="18156"/>
                  </a:lnTo>
                  <a:lnTo>
                    <a:pt x="3960" y="17744"/>
                  </a:lnTo>
                  <a:lnTo>
                    <a:pt x="3755" y="17384"/>
                  </a:lnTo>
                  <a:lnTo>
                    <a:pt x="3497" y="17127"/>
                  </a:lnTo>
                  <a:lnTo>
                    <a:pt x="3189" y="16870"/>
                  </a:lnTo>
                  <a:lnTo>
                    <a:pt x="2880" y="16664"/>
                  </a:lnTo>
                  <a:lnTo>
                    <a:pt x="2469" y="16562"/>
                  </a:lnTo>
                  <a:lnTo>
                    <a:pt x="2057" y="16510"/>
                  </a:lnTo>
                  <a:lnTo>
                    <a:pt x="1646" y="16562"/>
                  </a:lnTo>
                  <a:lnTo>
                    <a:pt x="1286" y="16664"/>
                  </a:lnTo>
                  <a:lnTo>
                    <a:pt x="926" y="16870"/>
                  </a:lnTo>
                  <a:lnTo>
                    <a:pt x="617" y="17127"/>
                  </a:lnTo>
                  <a:lnTo>
                    <a:pt x="360" y="17384"/>
                  </a:lnTo>
                  <a:lnTo>
                    <a:pt x="154" y="17744"/>
                  </a:lnTo>
                  <a:lnTo>
                    <a:pt x="52" y="18156"/>
                  </a:lnTo>
                  <a:lnTo>
                    <a:pt x="0" y="18567"/>
                  </a:lnTo>
                  <a:lnTo>
                    <a:pt x="52" y="19133"/>
                  </a:lnTo>
                  <a:lnTo>
                    <a:pt x="103" y="19699"/>
                  </a:lnTo>
                  <a:lnTo>
                    <a:pt x="257" y="20265"/>
                  </a:lnTo>
                  <a:lnTo>
                    <a:pt x="412" y="20779"/>
                  </a:lnTo>
                  <a:lnTo>
                    <a:pt x="617" y="21293"/>
                  </a:lnTo>
                  <a:lnTo>
                    <a:pt x="874" y="21808"/>
                  </a:lnTo>
                  <a:lnTo>
                    <a:pt x="1183" y="22270"/>
                  </a:lnTo>
                  <a:lnTo>
                    <a:pt x="1492" y="22733"/>
                  </a:lnTo>
                  <a:lnTo>
                    <a:pt x="1903" y="23145"/>
                  </a:lnTo>
                  <a:lnTo>
                    <a:pt x="2314" y="23556"/>
                  </a:lnTo>
                  <a:lnTo>
                    <a:pt x="2726" y="23916"/>
                  </a:lnTo>
                  <a:lnTo>
                    <a:pt x="3189" y="24225"/>
                  </a:lnTo>
                  <a:lnTo>
                    <a:pt x="3703" y="24533"/>
                  </a:lnTo>
                  <a:lnTo>
                    <a:pt x="4217" y="24790"/>
                  </a:lnTo>
                  <a:lnTo>
                    <a:pt x="4783" y="24996"/>
                  </a:lnTo>
                  <a:lnTo>
                    <a:pt x="5349" y="25151"/>
                  </a:lnTo>
                  <a:lnTo>
                    <a:pt x="5400" y="25562"/>
                  </a:lnTo>
                  <a:lnTo>
                    <a:pt x="5503" y="25973"/>
                  </a:lnTo>
                  <a:lnTo>
                    <a:pt x="5709" y="26282"/>
                  </a:lnTo>
                  <a:lnTo>
                    <a:pt x="5915" y="26591"/>
                  </a:lnTo>
                  <a:lnTo>
                    <a:pt x="6223" y="26848"/>
                  </a:lnTo>
                  <a:lnTo>
                    <a:pt x="6583" y="27053"/>
                  </a:lnTo>
                  <a:lnTo>
                    <a:pt x="6995" y="27156"/>
                  </a:lnTo>
                  <a:lnTo>
                    <a:pt x="7406" y="27208"/>
                  </a:lnTo>
                  <a:lnTo>
                    <a:pt x="7818" y="27156"/>
                  </a:lnTo>
                  <a:lnTo>
                    <a:pt x="8178" y="27053"/>
                  </a:lnTo>
                  <a:lnTo>
                    <a:pt x="8538" y="26848"/>
                  </a:lnTo>
                  <a:lnTo>
                    <a:pt x="8846" y="26591"/>
                  </a:lnTo>
                  <a:lnTo>
                    <a:pt x="9103" y="26282"/>
                  </a:lnTo>
                  <a:lnTo>
                    <a:pt x="9258" y="25973"/>
                  </a:lnTo>
                  <a:lnTo>
                    <a:pt x="9412" y="25562"/>
                  </a:lnTo>
                  <a:lnTo>
                    <a:pt x="9463" y="25151"/>
                  </a:lnTo>
                  <a:lnTo>
                    <a:pt x="10029" y="24996"/>
                  </a:lnTo>
                  <a:lnTo>
                    <a:pt x="10543" y="24790"/>
                  </a:lnTo>
                  <a:lnTo>
                    <a:pt x="11058" y="24533"/>
                  </a:lnTo>
                  <a:lnTo>
                    <a:pt x="11572" y="24225"/>
                  </a:lnTo>
                  <a:lnTo>
                    <a:pt x="12035" y="23916"/>
                  </a:lnTo>
                  <a:lnTo>
                    <a:pt x="12498" y="23556"/>
                  </a:lnTo>
                  <a:lnTo>
                    <a:pt x="12858" y="23145"/>
                  </a:lnTo>
                  <a:lnTo>
                    <a:pt x="13269" y="22733"/>
                  </a:lnTo>
                  <a:lnTo>
                    <a:pt x="13578" y="22270"/>
                  </a:lnTo>
                  <a:lnTo>
                    <a:pt x="13886" y="21808"/>
                  </a:lnTo>
                  <a:lnTo>
                    <a:pt x="14144" y="21293"/>
                  </a:lnTo>
                  <a:lnTo>
                    <a:pt x="14349" y="20779"/>
                  </a:lnTo>
                  <a:lnTo>
                    <a:pt x="14555" y="20265"/>
                  </a:lnTo>
                  <a:lnTo>
                    <a:pt x="14658" y="19699"/>
                  </a:lnTo>
                  <a:lnTo>
                    <a:pt x="14761" y="19133"/>
                  </a:lnTo>
                  <a:lnTo>
                    <a:pt x="14761" y="18567"/>
                  </a:lnTo>
                  <a:lnTo>
                    <a:pt x="14709" y="17847"/>
                  </a:lnTo>
                  <a:lnTo>
                    <a:pt x="14606" y="17179"/>
                  </a:lnTo>
                  <a:lnTo>
                    <a:pt x="14452" y="16510"/>
                  </a:lnTo>
                  <a:lnTo>
                    <a:pt x="14195" y="15893"/>
                  </a:lnTo>
                  <a:lnTo>
                    <a:pt x="13886" y="15276"/>
                  </a:lnTo>
                  <a:lnTo>
                    <a:pt x="13475" y="14710"/>
                  </a:lnTo>
                  <a:lnTo>
                    <a:pt x="13064" y="14196"/>
                  </a:lnTo>
                  <a:lnTo>
                    <a:pt x="12601" y="13681"/>
                  </a:lnTo>
                  <a:lnTo>
                    <a:pt x="12086" y="13270"/>
                  </a:lnTo>
                  <a:lnTo>
                    <a:pt x="11521" y="12859"/>
                  </a:lnTo>
                  <a:lnTo>
                    <a:pt x="10903" y="12499"/>
                  </a:lnTo>
                  <a:lnTo>
                    <a:pt x="10235" y="12241"/>
                  </a:lnTo>
                  <a:lnTo>
                    <a:pt x="9566" y="11984"/>
                  </a:lnTo>
                  <a:lnTo>
                    <a:pt x="8846" y="11830"/>
                  </a:lnTo>
                  <a:lnTo>
                    <a:pt x="8126" y="11727"/>
                  </a:lnTo>
                  <a:lnTo>
                    <a:pt x="7406" y="11676"/>
                  </a:lnTo>
                  <a:lnTo>
                    <a:pt x="6738" y="11624"/>
                  </a:lnTo>
                  <a:lnTo>
                    <a:pt x="6120" y="11470"/>
                  </a:lnTo>
                  <a:lnTo>
                    <a:pt x="5555" y="11213"/>
                  </a:lnTo>
                  <a:lnTo>
                    <a:pt x="5092" y="10853"/>
                  </a:lnTo>
                  <a:lnTo>
                    <a:pt x="4680" y="10441"/>
                  </a:lnTo>
                  <a:lnTo>
                    <a:pt x="4372" y="9978"/>
                  </a:lnTo>
                  <a:lnTo>
                    <a:pt x="4269" y="9721"/>
                  </a:lnTo>
                  <a:lnTo>
                    <a:pt x="4166" y="9464"/>
                  </a:lnTo>
                  <a:lnTo>
                    <a:pt x="4115" y="9207"/>
                  </a:lnTo>
                  <a:lnTo>
                    <a:pt x="4115" y="8898"/>
                  </a:lnTo>
                  <a:lnTo>
                    <a:pt x="4115" y="8641"/>
                  </a:lnTo>
                  <a:lnTo>
                    <a:pt x="4166" y="8333"/>
                  </a:lnTo>
                  <a:lnTo>
                    <a:pt x="4269" y="8076"/>
                  </a:lnTo>
                  <a:lnTo>
                    <a:pt x="4372" y="7818"/>
                  </a:lnTo>
                  <a:lnTo>
                    <a:pt x="4680" y="7355"/>
                  </a:lnTo>
                  <a:lnTo>
                    <a:pt x="5092" y="6944"/>
                  </a:lnTo>
                  <a:lnTo>
                    <a:pt x="5555" y="6584"/>
                  </a:lnTo>
                  <a:lnTo>
                    <a:pt x="6120" y="6327"/>
                  </a:lnTo>
                  <a:lnTo>
                    <a:pt x="6738" y="6173"/>
                  </a:lnTo>
                  <a:lnTo>
                    <a:pt x="7406" y="6121"/>
                  </a:lnTo>
                  <a:lnTo>
                    <a:pt x="8023" y="6173"/>
                  </a:lnTo>
                  <a:lnTo>
                    <a:pt x="8640" y="6327"/>
                  </a:lnTo>
                  <a:lnTo>
                    <a:pt x="9206" y="6584"/>
                  </a:lnTo>
                  <a:lnTo>
                    <a:pt x="9669" y="6944"/>
                  </a:lnTo>
                  <a:lnTo>
                    <a:pt x="10081" y="7355"/>
                  </a:lnTo>
                  <a:lnTo>
                    <a:pt x="10389" y="7818"/>
                  </a:lnTo>
                  <a:lnTo>
                    <a:pt x="10492" y="8076"/>
                  </a:lnTo>
                  <a:lnTo>
                    <a:pt x="10595" y="8333"/>
                  </a:lnTo>
                  <a:lnTo>
                    <a:pt x="10646" y="8641"/>
                  </a:lnTo>
                  <a:lnTo>
                    <a:pt x="10646" y="8898"/>
                  </a:lnTo>
                  <a:lnTo>
                    <a:pt x="10698" y="9310"/>
                  </a:lnTo>
                  <a:lnTo>
                    <a:pt x="10801" y="9721"/>
                  </a:lnTo>
                  <a:lnTo>
                    <a:pt x="11006" y="10030"/>
                  </a:lnTo>
                  <a:lnTo>
                    <a:pt x="11263" y="10338"/>
                  </a:lnTo>
                  <a:lnTo>
                    <a:pt x="11572" y="10596"/>
                  </a:lnTo>
                  <a:lnTo>
                    <a:pt x="11881" y="10801"/>
                  </a:lnTo>
                  <a:lnTo>
                    <a:pt x="12292" y="10904"/>
                  </a:lnTo>
                  <a:lnTo>
                    <a:pt x="12704" y="10956"/>
                  </a:lnTo>
                  <a:lnTo>
                    <a:pt x="13115" y="10904"/>
                  </a:lnTo>
                  <a:lnTo>
                    <a:pt x="13526" y="10801"/>
                  </a:lnTo>
                  <a:lnTo>
                    <a:pt x="13835" y="10596"/>
                  </a:lnTo>
                  <a:lnTo>
                    <a:pt x="14144" y="10338"/>
                  </a:lnTo>
                  <a:lnTo>
                    <a:pt x="14401" y="10030"/>
                  </a:lnTo>
                  <a:lnTo>
                    <a:pt x="14606" y="9721"/>
                  </a:lnTo>
                  <a:lnTo>
                    <a:pt x="14709" y="9310"/>
                  </a:lnTo>
                  <a:lnTo>
                    <a:pt x="14761" y="8898"/>
                  </a:lnTo>
                  <a:lnTo>
                    <a:pt x="14709" y="8333"/>
                  </a:lnTo>
                  <a:lnTo>
                    <a:pt x="14658" y="7767"/>
                  </a:lnTo>
                  <a:lnTo>
                    <a:pt x="14555" y="7201"/>
                  </a:lnTo>
                  <a:lnTo>
                    <a:pt x="14349" y="6687"/>
                  </a:lnTo>
                  <a:lnTo>
                    <a:pt x="14144" y="6173"/>
                  </a:lnTo>
                  <a:lnTo>
                    <a:pt x="13886" y="5658"/>
                  </a:lnTo>
                  <a:lnTo>
                    <a:pt x="13578" y="5195"/>
                  </a:lnTo>
                  <a:lnTo>
                    <a:pt x="13269" y="4733"/>
                  </a:lnTo>
                  <a:lnTo>
                    <a:pt x="12858" y="4321"/>
                  </a:lnTo>
                  <a:lnTo>
                    <a:pt x="12498" y="3910"/>
                  </a:lnTo>
                  <a:lnTo>
                    <a:pt x="12035" y="3550"/>
                  </a:lnTo>
                  <a:lnTo>
                    <a:pt x="11572" y="3241"/>
                  </a:lnTo>
                  <a:lnTo>
                    <a:pt x="11058" y="2932"/>
                  </a:lnTo>
                  <a:lnTo>
                    <a:pt x="10543" y="2675"/>
                  </a:lnTo>
                  <a:lnTo>
                    <a:pt x="10029" y="2470"/>
                  </a:lnTo>
                  <a:lnTo>
                    <a:pt x="9463" y="2315"/>
                  </a:lnTo>
                  <a:lnTo>
                    <a:pt x="9463" y="2058"/>
                  </a:lnTo>
                  <a:lnTo>
                    <a:pt x="9412" y="1647"/>
                  </a:lnTo>
                  <a:lnTo>
                    <a:pt x="9258" y="1287"/>
                  </a:lnTo>
                  <a:lnTo>
                    <a:pt x="9103" y="927"/>
                  </a:lnTo>
                  <a:lnTo>
                    <a:pt x="8846" y="618"/>
                  </a:lnTo>
                  <a:lnTo>
                    <a:pt x="8538" y="361"/>
                  </a:lnTo>
                  <a:lnTo>
                    <a:pt x="8178" y="155"/>
                  </a:lnTo>
                  <a:lnTo>
                    <a:pt x="7818" y="52"/>
                  </a:lnTo>
                  <a:lnTo>
                    <a:pt x="74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5"/>
            <p:cNvSpPr/>
            <p:nvPr/>
          </p:nvSpPr>
          <p:spPr>
            <a:xfrm>
              <a:off x="1138150" y="3577525"/>
              <a:ext cx="870500" cy="102875"/>
            </a:xfrm>
            <a:custGeom>
              <a:rect b="b" l="l" r="r" t="t"/>
              <a:pathLst>
                <a:path extrusionOk="0" h="4115" w="34820">
                  <a:moveTo>
                    <a:pt x="2058" y="0"/>
                  </a:moveTo>
                  <a:lnTo>
                    <a:pt x="1646" y="52"/>
                  </a:lnTo>
                  <a:lnTo>
                    <a:pt x="1235" y="154"/>
                  </a:lnTo>
                  <a:lnTo>
                    <a:pt x="875" y="360"/>
                  </a:lnTo>
                  <a:lnTo>
                    <a:pt x="618" y="617"/>
                  </a:lnTo>
                  <a:lnTo>
                    <a:pt x="361" y="926"/>
                  </a:lnTo>
                  <a:lnTo>
                    <a:pt x="155" y="1286"/>
                  </a:lnTo>
                  <a:lnTo>
                    <a:pt x="52" y="1646"/>
                  </a:lnTo>
                  <a:lnTo>
                    <a:pt x="1" y="2057"/>
                  </a:lnTo>
                  <a:lnTo>
                    <a:pt x="52" y="2469"/>
                  </a:lnTo>
                  <a:lnTo>
                    <a:pt x="155" y="2880"/>
                  </a:lnTo>
                  <a:lnTo>
                    <a:pt x="361" y="3240"/>
                  </a:lnTo>
                  <a:lnTo>
                    <a:pt x="618" y="3497"/>
                  </a:lnTo>
                  <a:lnTo>
                    <a:pt x="875" y="3755"/>
                  </a:lnTo>
                  <a:lnTo>
                    <a:pt x="1235" y="3960"/>
                  </a:lnTo>
                  <a:lnTo>
                    <a:pt x="1646" y="4063"/>
                  </a:lnTo>
                  <a:lnTo>
                    <a:pt x="2058" y="4115"/>
                  </a:lnTo>
                  <a:lnTo>
                    <a:pt x="32762" y="4115"/>
                  </a:lnTo>
                  <a:lnTo>
                    <a:pt x="33174" y="4063"/>
                  </a:lnTo>
                  <a:lnTo>
                    <a:pt x="33534" y="3960"/>
                  </a:lnTo>
                  <a:lnTo>
                    <a:pt x="33894" y="3755"/>
                  </a:lnTo>
                  <a:lnTo>
                    <a:pt x="34202" y="3497"/>
                  </a:lnTo>
                  <a:lnTo>
                    <a:pt x="34459" y="3240"/>
                  </a:lnTo>
                  <a:lnTo>
                    <a:pt x="34665" y="2880"/>
                  </a:lnTo>
                  <a:lnTo>
                    <a:pt x="34768" y="2469"/>
                  </a:lnTo>
                  <a:lnTo>
                    <a:pt x="34819" y="2057"/>
                  </a:lnTo>
                  <a:lnTo>
                    <a:pt x="34768" y="1646"/>
                  </a:lnTo>
                  <a:lnTo>
                    <a:pt x="34665" y="1286"/>
                  </a:lnTo>
                  <a:lnTo>
                    <a:pt x="34459" y="926"/>
                  </a:lnTo>
                  <a:lnTo>
                    <a:pt x="34202" y="617"/>
                  </a:lnTo>
                  <a:lnTo>
                    <a:pt x="33894" y="360"/>
                  </a:lnTo>
                  <a:lnTo>
                    <a:pt x="33534" y="154"/>
                  </a:lnTo>
                  <a:lnTo>
                    <a:pt x="33174" y="52"/>
                  </a:lnTo>
                  <a:lnTo>
                    <a:pt x="3276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5"/>
            <p:cNvSpPr/>
            <p:nvPr/>
          </p:nvSpPr>
          <p:spPr>
            <a:xfrm>
              <a:off x="1138150" y="3803800"/>
              <a:ext cx="650625" cy="102900"/>
            </a:xfrm>
            <a:custGeom>
              <a:rect b="b" l="l" r="r" t="t"/>
              <a:pathLst>
                <a:path extrusionOk="0" h="4116" w="26025">
                  <a:moveTo>
                    <a:pt x="2058" y="1"/>
                  </a:moveTo>
                  <a:lnTo>
                    <a:pt x="1646" y="52"/>
                  </a:lnTo>
                  <a:lnTo>
                    <a:pt x="1235" y="155"/>
                  </a:lnTo>
                  <a:lnTo>
                    <a:pt x="875" y="361"/>
                  </a:lnTo>
                  <a:lnTo>
                    <a:pt x="618" y="618"/>
                  </a:lnTo>
                  <a:lnTo>
                    <a:pt x="361" y="927"/>
                  </a:lnTo>
                  <a:lnTo>
                    <a:pt x="155" y="1287"/>
                  </a:lnTo>
                  <a:lnTo>
                    <a:pt x="52" y="1647"/>
                  </a:lnTo>
                  <a:lnTo>
                    <a:pt x="1" y="2058"/>
                  </a:lnTo>
                  <a:lnTo>
                    <a:pt x="52" y="2470"/>
                  </a:lnTo>
                  <a:lnTo>
                    <a:pt x="155" y="2881"/>
                  </a:lnTo>
                  <a:lnTo>
                    <a:pt x="361" y="3241"/>
                  </a:lnTo>
                  <a:lnTo>
                    <a:pt x="618" y="3498"/>
                  </a:lnTo>
                  <a:lnTo>
                    <a:pt x="875" y="3755"/>
                  </a:lnTo>
                  <a:lnTo>
                    <a:pt x="1235" y="3961"/>
                  </a:lnTo>
                  <a:lnTo>
                    <a:pt x="1646" y="4064"/>
                  </a:lnTo>
                  <a:lnTo>
                    <a:pt x="2058" y="4115"/>
                  </a:lnTo>
                  <a:lnTo>
                    <a:pt x="23967" y="4115"/>
                  </a:lnTo>
                  <a:lnTo>
                    <a:pt x="24379" y="4064"/>
                  </a:lnTo>
                  <a:lnTo>
                    <a:pt x="24790" y="3961"/>
                  </a:lnTo>
                  <a:lnTo>
                    <a:pt x="25099" y="3755"/>
                  </a:lnTo>
                  <a:lnTo>
                    <a:pt x="25407" y="3498"/>
                  </a:lnTo>
                  <a:lnTo>
                    <a:pt x="25665" y="3241"/>
                  </a:lnTo>
                  <a:lnTo>
                    <a:pt x="25870" y="2881"/>
                  </a:lnTo>
                  <a:lnTo>
                    <a:pt x="25973" y="2470"/>
                  </a:lnTo>
                  <a:lnTo>
                    <a:pt x="26025" y="2058"/>
                  </a:lnTo>
                  <a:lnTo>
                    <a:pt x="25973" y="1647"/>
                  </a:lnTo>
                  <a:lnTo>
                    <a:pt x="25870" y="1287"/>
                  </a:lnTo>
                  <a:lnTo>
                    <a:pt x="25665" y="927"/>
                  </a:lnTo>
                  <a:lnTo>
                    <a:pt x="25407" y="618"/>
                  </a:lnTo>
                  <a:lnTo>
                    <a:pt x="25099" y="361"/>
                  </a:lnTo>
                  <a:lnTo>
                    <a:pt x="24790" y="155"/>
                  </a:lnTo>
                  <a:lnTo>
                    <a:pt x="24379" y="52"/>
                  </a:lnTo>
                  <a:lnTo>
                    <a:pt x="239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5"/>
            <p:cNvSpPr/>
            <p:nvPr/>
          </p:nvSpPr>
          <p:spPr>
            <a:xfrm>
              <a:off x="544125" y="3083775"/>
              <a:ext cx="390900" cy="390900"/>
            </a:xfrm>
            <a:custGeom>
              <a:rect b="b" l="l" r="r" t="t"/>
              <a:pathLst>
                <a:path extrusionOk="0" h="15636" w="15636">
                  <a:moveTo>
                    <a:pt x="11521" y="4115"/>
                  </a:moveTo>
                  <a:lnTo>
                    <a:pt x="11521" y="11521"/>
                  </a:lnTo>
                  <a:lnTo>
                    <a:pt x="4115" y="11521"/>
                  </a:lnTo>
                  <a:lnTo>
                    <a:pt x="4115" y="4115"/>
                  </a:lnTo>
                  <a:close/>
                  <a:moveTo>
                    <a:pt x="2058" y="1"/>
                  </a:moveTo>
                  <a:lnTo>
                    <a:pt x="1646" y="52"/>
                  </a:lnTo>
                  <a:lnTo>
                    <a:pt x="1286" y="155"/>
                  </a:lnTo>
                  <a:lnTo>
                    <a:pt x="926" y="361"/>
                  </a:lnTo>
                  <a:lnTo>
                    <a:pt x="618" y="618"/>
                  </a:lnTo>
                  <a:lnTo>
                    <a:pt x="361" y="927"/>
                  </a:lnTo>
                  <a:lnTo>
                    <a:pt x="206" y="1287"/>
                  </a:lnTo>
                  <a:lnTo>
                    <a:pt x="52" y="1647"/>
                  </a:lnTo>
                  <a:lnTo>
                    <a:pt x="1" y="2058"/>
                  </a:lnTo>
                  <a:lnTo>
                    <a:pt x="1" y="13579"/>
                  </a:lnTo>
                  <a:lnTo>
                    <a:pt x="52" y="13990"/>
                  </a:lnTo>
                  <a:lnTo>
                    <a:pt x="206" y="14401"/>
                  </a:lnTo>
                  <a:lnTo>
                    <a:pt x="361" y="14761"/>
                  </a:lnTo>
                  <a:lnTo>
                    <a:pt x="618" y="15070"/>
                  </a:lnTo>
                  <a:lnTo>
                    <a:pt x="926" y="15276"/>
                  </a:lnTo>
                  <a:lnTo>
                    <a:pt x="1286" y="15481"/>
                  </a:lnTo>
                  <a:lnTo>
                    <a:pt x="1646" y="15584"/>
                  </a:lnTo>
                  <a:lnTo>
                    <a:pt x="2058" y="15636"/>
                  </a:lnTo>
                  <a:lnTo>
                    <a:pt x="13578" y="15636"/>
                  </a:lnTo>
                  <a:lnTo>
                    <a:pt x="13990" y="15584"/>
                  </a:lnTo>
                  <a:lnTo>
                    <a:pt x="14401" y="15481"/>
                  </a:lnTo>
                  <a:lnTo>
                    <a:pt x="14761" y="15276"/>
                  </a:lnTo>
                  <a:lnTo>
                    <a:pt x="15070" y="15070"/>
                  </a:lnTo>
                  <a:lnTo>
                    <a:pt x="15327" y="14761"/>
                  </a:lnTo>
                  <a:lnTo>
                    <a:pt x="15481" y="14401"/>
                  </a:lnTo>
                  <a:lnTo>
                    <a:pt x="15636" y="13990"/>
                  </a:lnTo>
                  <a:lnTo>
                    <a:pt x="15636" y="13579"/>
                  </a:lnTo>
                  <a:lnTo>
                    <a:pt x="15636" y="2058"/>
                  </a:lnTo>
                  <a:lnTo>
                    <a:pt x="15636" y="1647"/>
                  </a:lnTo>
                  <a:lnTo>
                    <a:pt x="15481" y="1287"/>
                  </a:lnTo>
                  <a:lnTo>
                    <a:pt x="15327" y="927"/>
                  </a:lnTo>
                  <a:lnTo>
                    <a:pt x="15070" y="618"/>
                  </a:lnTo>
                  <a:lnTo>
                    <a:pt x="14761" y="361"/>
                  </a:lnTo>
                  <a:lnTo>
                    <a:pt x="14401" y="155"/>
                  </a:lnTo>
                  <a:lnTo>
                    <a:pt x="13990" y="52"/>
                  </a:lnTo>
                  <a:lnTo>
                    <a:pt x="1357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5"/>
            <p:cNvSpPr/>
            <p:nvPr/>
          </p:nvSpPr>
          <p:spPr>
            <a:xfrm>
              <a:off x="1138150" y="3083775"/>
              <a:ext cx="870500" cy="102900"/>
            </a:xfrm>
            <a:custGeom>
              <a:rect b="b" l="l" r="r" t="t"/>
              <a:pathLst>
                <a:path extrusionOk="0" h="4116" w="34820">
                  <a:moveTo>
                    <a:pt x="2058" y="1"/>
                  </a:moveTo>
                  <a:lnTo>
                    <a:pt x="1646" y="52"/>
                  </a:lnTo>
                  <a:lnTo>
                    <a:pt x="1235" y="155"/>
                  </a:lnTo>
                  <a:lnTo>
                    <a:pt x="875" y="361"/>
                  </a:lnTo>
                  <a:lnTo>
                    <a:pt x="618" y="618"/>
                  </a:lnTo>
                  <a:lnTo>
                    <a:pt x="361" y="927"/>
                  </a:lnTo>
                  <a:lnTo>
                    <a:pt x="155" y="1287"/>
                  </a:lnTo>
                  <a:lnTo>
                    <a:pt x="52" y="1647"/>
                  </a:lnTo>
                  <a:lnTo>
                    <a:pt x="1" y="2058"/>
                  </a:lnTo>
                  <a:lnTo>
                    <a:pt x="52" y="2469"/>
                  </a:lnTo>
                  <a:lnTo>
                    <a:pt x="155" y="2881"/>
                  </a:lnTo>
                  <a:lnTo>
                    <a:pt x="361" y="3241"/>
                  </a:lnTo>
                  <a:lnTo>
                    <a:pt x="618" y="3550"/>
                  </a:lnTo>
                  <a:lnTo>
                    <a:pt x="875" y="3755"/>
                  </a:lnTo>
                  <a:lnTo>
                    <a:pt x="1235" y="3961"/>
                  </a:lnTo>
                  <a:lnTo>
                    <a:pt x="1646" y="4064"/>
                  </a:lnTo>
                  <a:lnTo>
                    <a:pt x="2058" y="4115"/>
                  </a:lnTo>
                  <a:lnTo>
                    <a:pt x="32762" y="4115"/>
                  </a:lnTo>
                  <a:lnTo>
                    <a:pt x="33174" y="4064"/>
                  </a:lnTo>
                  <a:lnTo>
                    <a:pt x="33534" y="3961"/>
                  </a:lnTo>
                  <a:lnTo>
                    <a:pt x="33894" y="3755"/>
                  </a:lnTo>
                  <a:lnTo>
                    <a:pt x="34202" y="3550"/>
                  </a:lnTo>
                  <a:lnTo>
                    <a:pt x="34459" y="3241"/>
                  </a:lnTo>
                  <a:lnTo>
                    <a:pt x="34665" y="2881"/>
                  </a:lnTo>
                  <a:lnTo>
                    <a:pt x="34768" y="2469"/>
                  </a:lnTo>
                  <a:lnTo>
                    <a:pt x="34819" y="2058"/>
                  </a:lnTo>
                  <a:lnTo>
                    <a:pt x="34768" y="1647"/>
                  </a:lnTo>
                  <a:lnTo>
                    <a:pt x="34665" y="1287"/>
                  </a:lnTo>
                  <a:lnTo>
                    <a:pt x="34459" y="927"/>
                  </a:lnTo>
                  <a:lnTo>
                    <a:pt x="34202" y="618"/>
                  </a:lnTo>
                  <a:lnTo>
                    <a:pt x="33894" y="361"/>
                  </a:lnTo>
                  <a:lnTo>
                    <a:pt x="33534" y="155"/>
                  </a:lnTo>
                  <a:lnTo>
                    <a:pt x="33174" y="52"/>
                  </a:lnTo>
                  <a:lnTo>
                    <a:pt x="3276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5"/>
            <p:cNvSpPr/>
            <p:nvPr/>
          </p:nvSpPr>
          <p:spPr>
            <a:xfrm>
              <a:off x="1138150" y="3310075"/>
              <a:ext cx="650625" cy="102900"/>
            </a:xfrm>
            <a:custGeom>
              <a:rect b="b" l="l" r="r" t="t"/>
              <a:pathLst>
                <a:path extrusionOk="0" h="4116" w="26025">
                  <a:moveTo>
                    <a:pt x="2058" y="1"/>
                  </a:moveTo>
                  <a:lnTo>
                    <a:pt x="1646" y="52"/>
                  </a:lnTo>
                  <a:lnTo>
                    <a:pt x="1235" y="155"/>
                  </a:lnTo>
                  <a:lnTo>
                    <a:pt x="875" y="361"/>
                  </a:lnTo>
                  <a:lnTo>
                    <a:pt x="618" y="618"/>
                  </a:lnTo>
                  <a:lnTo>
                    <a:pt x="361" y="926"/>
                  </a:lnTo>
                  <a:lnTo>
                    <a:pt x="155" y="1286"/>
                  </a:lnTo>
                  <a:lnTo>
                    <a:pt x="52" y="1646"/>
                  </a:lnTo>
                  <a:lnTo>
                    <a:pt x="1" y="2058"/>
                  </a:lnTo>
                  <a:lnTo>
                    <a:pt x="52" y="2469"/>
                  </a:lnTo>
                  <a:lnTo>
                    <a:pt x="155" y="2881"/>
                  </a:lnTo>
                  <a:lnTo>
                    <a:pt x="361" y="3241"/>
                  </a:lnTo>
                  <a:lnTo>
                    <a:pt x="618" y="3549"/>
                  </a:lnTo>
                  <a:lnTo>
                    <a:pt x="875" y="3755"/>
                  </a:lnTo>
                  <a:lnTo>
                    <a:pt x="1235" y="3961"/>
                  </a:lnTo>
                  <a:lnTo>
                    <a:pt x="1646" y="4064"/>
                  </a:lnTo>
                  <a:lnTo>
                    <a:pt x="2058" y="4115"/>
                  </a:lnTo>
                  <a:lnTo>
                    <a:pt x="23967" y="4115"/>
                  </a:lnTo>
                  <a:lnTo>
                    <a:pt x="24379" y="4064"/>
                  </a:lnTo>
                  <a:lnTo>
                    <a:pt x="24790" y="3961"/>
                  </a:lnTo>
                  <a:lnTo>
                    <a:pt x="25099" y="3755"/>
                  </a:lnTo>
                  <a:lnTo>
                    <a:pt x="25407" y="3549"/>
                  </a:lnTo>
                  <a:lnTo>
                    <a:pt x="25665" y="3241"/>
                  </a:lnTo>
                  <a:lnTo>
                    <a:pt x="25870" y="2881"/>
                  </a:lnTo>
                  <a:lnTo>
                    <a:pt x="25973" y="2469"/>
                  </a:lnTo>
                  <a:lnTo>
                    <a:pt x="26025" y="2058"/>
                  </a:lnTo>
                  <a:lnTo>
                    <a:pt x="25973" y="1646"/>
                  </a:lnTo>
                  <a:lnTo>
                    <a:pt x="25870" y="1286"/>
                  </a:lnTo>
                  <a:lnTo>
                    <a:pt x="25665" y="926"/>
                  </a:lnTo>
                  <a:lnTo>
                    <a:pt x="25407" y="618"/>
                  </a:lnTo>
                  <a:lnTo>
                    <a:pt x="25099" y="361"/>
                  </a:lnTo>
                  <a:lnTo>
                    <a:pt x="24790" y="155"/>
                  </a:lnTo>
                  <a:lnTo>
                    <a:pt x="24379" y="52"/>
                  </a:lnTo>
                  <a:lnTo>
                    <a:pt x="239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5"/>
            <p:cNvSpPr/>
            <p:nvPr/>
          </p:nvSpPr>
          <p:spPr>
            <a:xfrm>
              <a:off x="1138150" y="2590050"/>
              <a:ext cx="870500" cy="102875"/>
            </a:xfrm>
            <a:custGeom>
              <a:rect b="b" l="l" r="r" t="t"/>
              <a:pathLst>
                <a:path extrusionOk="0" h="4115" w="34820">
                  <a:moveTo>
                    <a:pt x="2058" y="0"/>
                  </a:moveTo>
                  <a:lnTo>
                    <a:pt x="1646" y="52"/>
                  </a:lnTo>
                  <a:lnTo>
                    <a:pt x="1235" y="155"/>
                  </a:lnTo>
                  <a:lnTo>
                    <a:pt x="875" y="360"/>
                  </a:lnTo>
                  <a:lnTo>
                    <a:pt x="618" y="618"/>
                  </a:lnTo>
                  <a:lnTo>
                    <a:pt x="361" y="926"/>
                  </a:lnTo>
                  <a:lnTo>
                    <a:pt x="155" y="1286"/>
                  </a:lnTo>
                  <a:lnTo>
                    <a:pt x="52" y="1646"/>
                  </a:lnTo>
                  <a:lnTo>
                    <a:pt x="1" y="2058"/>
                  </a:lnTo>
                  <a:lnTo>
                    <a:pt x="52" y="2469"/>
                  </a:lnTo>
                  <a:lnTo>
                    <a:pt x="155" y="2881"/>
                  </a:lnTo>
                  <a:lnTo>
                    <a:pt x="361" y="3241"/>
                  </a:lnTo>
                  <a:lnTo>
                    <a:pt x="618" y="3549"/>
                  </a:lnTo>
                  <a:lnTo>
                    <a:pt x="875" y="3755"/>
                  </a:lnTo>
                  <a:lnTo>
                    <a:pt x="1235" y="3961"/>
                  </a:lnTo>
                  <a:lnTo>
                    <a:pt x="1646" y="4063"/>
                  </a:lnTo>
                  <a:lnTo>
                    <a:pt x="2058" y="4115"/>
                  </a:lnTo>
                  <a:lnTo>
                    <a:pt x="32762" y="4115"/>
                  </a:lnTo>
                  <a:lnTo>
                    <a:pt x="33174" y="4063"/>
                  </a:lnTo>
                  <a:lnTo>
                    <a:pt x="33534" y="3961"/>
                  </a:lnTo>
                  <a:lnTo>
                    <a:pt x="33894" y="3755"/>
                  </a:lnTo>
                  <a:lnTo>
                    <a:pt x="34202" y="3549"/>
                  </a:lnTo>
                  <a:lnTo>
                    <a:pt x="34459" y="3241"/>
                  </a:lnTo>
                  <a:lnTo>
                    <a:pt x="34665" y="2881"/>
                  </a:lnTo>
                  <a:lnTo>
                    <a:pt x="34768" y="2469"/>
                  </a:lnTo>
                  <a:lnTo>
                    <a:pt x="34819" y="2058"/>
                  </a:lnTo>
                  <a:lnTo>
                    <a:pt x="34768" y="1646"/>
                  </a:lnTo>
                  <a:lnTo>
                    <a:pt x="34665" y="1286"/>
                  </a:lnTo>
                  <a:lnTo>
                    <a:pt x="34459" y="926"/>
                  </a:lnTo>
                  <a:lnTo>
                    <a:pt x="34202" y="618"/>
                  </a:lnTo>
                  <a:lnTo>
                    <a:pt x="33894" y="360"/>
                  </a:lnTo>
                  <a:lnTo>
                    <a:pt x="33534" y="155"/>
                  </a:lnTo>
                  <a:lnTo>
                    <a:pt x="33174" y="52"/>
                  </a:lnTo>
                  <a:lnTo>
                    <a:pt x="3276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5"/>
            <p:cNvSpPr/>
            <p:nvPr/>
          </p:nvSpPr>
          <p:spPr>
            <a:xfrm>
              <a:off x="1138150" y="2816350"/>
              <a:ext cx="650625" cy="102875"/>
            </a:xfrm>
            <a:custGeom>
              <a:rect b="b" l="l" r="r" t="t"/>
              <a:pathLst>
                <a:path extrusionOk="0" h="4115" w="26025">
                  <a:moveTo>
                    <a:pt x="2058" y="0"/>
                  </a:moveTo>
                  <a:lnTo>
                    <a:pt x="1646" y="52"/>
                  </a:lnTo>
                  <a:lnTo>
                    <a:pt x="1235" y="155"/>
                  </a:lnTo>
                  <a:lnTo>
                    <a:pt x="875" y="360"/>
                  </a:lnTo>
                  <a:lnTo>
                    <a:pt x="618" y="617"/>
                  </a:lnTo>
                  <a:lnTo>
                    <a:pt x="361" y="926"/>
                  </a:lnTo>
                  <a:lnTo>
                    <a:pt x="155" y="1286"/>
                  </a:lnTo>
                  <a:lnTo>
                    <a:pt x="52" y="1646"/>
                  </a:lnTo>
                  <a:lnTo>
                    <a:pt x="1" y="2057"/>
                  </a:lnTo>
                  <a:lnTo>
                    <a:pt x="52" y="2469"/>
                  </a:lnTo>
                  <a:lnTo>
                    <a:pt x="155" y="2880"/>
                  </a:lnTo>
                  <a:lnTo>
                    <a:pt x="361" y="3240"/>
                  </a:lnTo>
                  <a:lnTo>
                    <a:pt x="618" y="3549"/>
                  </a:lnTo>
                  <a:lnTo>
                    <a:pt x="875" y="3755"/>
                  </a:lnTo>
                  <a:lnTo>
                    <a:pt x="1235" y="3960"/>
                  </a:lnTo>
                  <a:lnTo>
                    <a:pt x="1646" y="4063"/>
                  </a:lnTo>
                  <a:lnTo>
                    <a:pt x="2058" y="4115"/>
                  </a:lnTo>
                  <a:lnTo>
                    <a:pt x="23967" y="4115"/>
                  </a:lnTo>
                  <a:lnTo>
                    <a:pt x="24379" y="4063"/>
                  </a:lnTo>
                  <a:lnTo>
                    <a:pt x="24790" y="3960"/>
                  </a:lnTo>
                  <a:lnTo>
                    <a:pt x="25099" y="3755"/>
                  </a:lnTo>
                  <a:lnTo>
                    <a:pt x="25407" y="3549"/>
                  </a:lnTo>
                  <a:lnTo>
                    <a:pt x="25665" y="3240"/>
                  </a:lnTo>
                  <a:lnTo>
                    <a:pt x="25870" y="2880"/>
                  </a:lnTo>
                  <a:lnTo>
                    <a:pt x="25973" y="2469"/>
                  </a:lnTo>
                  <a:lnTo>
                    <a:pt x="26025" y="2057"/>
                  </a:lnTo>
                  <a:lnTo>
                    <a:pt x="25973" y="1646"/>
                  </a:lnTo>
                  <a:lnTo>
                    <a:pt x="25870" y="1286"/>
                  </a:lnTo>
                  <a:lnTo>
                    <a:pt x="25665" y="926"/>
                  </a:lnTo>
                  <a:lnTo>
                    <a:pt x="25407" y="617"/>
                  </a:lnTo>
                  <a:lnTo>
                    <a:pt x="25099" y="360"/>
                  </a:lnTo>
                  <a:lnTo>
                    <a:pt x="24790" y="155"/>
                  </a:lnTo>
                  <a:lnTo>
                    <a:pt x="24379" y="52"/>
                  </a:lnTo>
                  <a:lnTo>
                    <a:pt x="2396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5"/>
            <p:cNvSpPr/>
            <p:nvPr/>
          </p:nvSpPr>
          <p:spPr>
            <a:xfrm>
              <a:off x="544125" y="2590050"/>
              <a:ext cx="390900" cy="304750"/>
            </a:xfrm>
            <a:custGeom>
              <a:rect b="b" l="l" r="r" t="t"/>
              <a:pathLst>
                <a:path extrusionOk="0" h="12190" w="15636">
                  <a:moveTo>
                    <a:pt x="13578" y="0"/>
                  </a:moveTo>
                  <a:lnTo>
                    <a:pt x="13218" y="52"/>
                  </a:lnTo>
                  <a:lnTo>
                    <a:pt x="12807" y="155"/>
                  </a:lnTo>
                  <a:lnTo>
                    <a:pt x="12447" y="360"/>
                  </a:lnTo>
                  <a:lnTo>
                    <a:pt x="12138" y="618"/>
                  </a:lnTo>
                  <a:lnTo>
                    <a:pt x="5555" y="7201"/>
                  </a:lnTo>
                  <a:lnTo>
                    <a:pt x="3549" y="5195"/>
                  </a:lnTo>
                  <a:lnTo>
                    <a:pt x="3189" y="4938"/>
                  </a:lnTo>
                  <a:lnTo>
                    <a:pt x="2829" y="4732"/>
                  </a:lnTo>
                  <a:lnTo>
                    <a:pt x="2469" y="4629"/>
                  </a:lnTo>
                  <a:lnTo>
                    <a:pt x="2058" y="4578"/>
                  </a:lnTo>
                  <a:lnTo>
                    <a:pt x="1698" y="4629"/>
                  </a:lnTo>
                  <a:lnTo>
                    <a:pt x="1286" y="4732"/>
                  </a:lnTo>
                  <a:lnTo>
                    <a:pt x="926" y="4938"/>
                  </a:lnTo>
                  <a:lnTo>
                    <a:pt x="618" y="5195"/>
                  </a:lnTo>
                  <a:lnTo>
                    <a:pt x="361" y="5504"/>
                  </a:lnTo>
                  <a:lnTo>
                    <a:pt x="155" y="5864"/>
                  </a:lnTo>
                  <a:lnTo>
                    <a:pt x="52" y="6275"/>
                  </a:lnTo>
                  <a:lnTo>
                    <a:pt x="1" y="6635"/>
                  </a:lnTo>
                  <a:lnTo>
                    <a:pt x="52" y="7046"/>
                  </a:lnTo>
                  <a:lnTo>
                    <a:pt x="155" y="7406"/>
                  </a:lnTo>
                  <a:lnTo>
                    <a:pt x="361" y="7766"/>
                  </a:lnTo>
                  <a:lnTo>
                    <a:pt x="618" y="8126"/>
                  </a:lnTo>
                  <a:lnTo>
                    <a:pt x="4115" y="11572"/>
                  </a:lnTo>
                  <a:lnTo>
                    <a:pt x="4424" y="11829"/>
                  </a:lnTo>
                  <a:lnTo>
                    <a:pt x="4784" y="12035"/>
                  </a:lnTo>
                  <a:lnTo>
                    <a:pt x="5144" y="12138"/>
                  </a:lnTo>
                  <a:lnTo>
                    <a:pt x="5555" y="12189"/>
                  </a:lnTo>
                  <a:lnTo>
                    <a:pt x="5967" y="12138"/>
                  </a:lnTo>
                  <a:lnTo>
                    <a:pt x="6327" y="12035"/>
                  </a:lnTo>
                  <a:lnTo>
                    <a:pt x="6687" y="11829"/>
                  </a:lnTo>
                  <a:lnTo>
                    <a:pt x="6995" y="11572"/>
                  </a:lnTo>
                  <a:lnTo>
                    <a:pt x="15070" y="3549"/>
                  </a:lnTo>
                  <a:lnTo>
                    <a:pt x="15327" y="3189"/>
                  </a:lnTo>
                  <a:lnTo>
                    <a:pt x="15481" y="2829"/>
                  </a:lnTo>
                  <a:lnTo>
                    <a:pt x="15636" y="2469"/>
                  </a:lnTo>
                  <a:lnTo>
                    <a:pt x="15636" y="2058"/>
                  </a:lnTo>
                  <a:lnTo>
                    <a:pt x="15636" y="1698"/>
                  </a:lnTo>
                  <a:lnTo>
                    <a:pt x="15481" y="1286"/>
                  </a:lnTo>
                  <a:lnTo>
                    <a:pt x="15327" y="926"/>
                  </a:lnTo>
                  <a:lnTo>
                    <a:pt x="15070" y="618"/>
                  </a:lnTo>
                  <a:lnTo>
                    <a:pt x="14710" y="360"/>
                  </a:lnTo>
                  <a:lnTo>
                    <a:pt x="14350" y="155"/>
                  </a:lnTo>
                  <a:lnTo>
                    <a:pt x="13990" y="52"/>
                  </a:lnTo>
                  <a:lnTo>
                    <a:pt x="135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544125" y="3577525"/>
              <a:ext cx="390900" cy="390900"/>
            </a:xfrm>
            <a:custGeom>
              <a:rect b="b" l="l" r="r" t="t"/>
              <a:pathLst>
                <a:path extrusionOk="0" h="15636" w="15636">
                  <a:moveTo>
                    <a:pt x="11521" y="4115"/>
                  </a:moveTo>
                  <a:lnTo>
                    <a:pt x="11521" y="11521"/>
                  </a:lnTo>
                  <a:lnTo>
                    <a:pt x="4115" y="11521"/>
                  </a:lnTo>
                  <a:lnTo>
                    <a:pt x="4115" y="4115"/>
                  </a:lnTo>
                  <a:close/>
                  <a:moveTo>
                    <a:pt x="2058" y="0"/>
                  </a:moveTo>
                  <a:lnTo>
                    <a:pt x="1646" y="52"/>
                  </a:lnTo>
                  <a:lnTo>
                    <a:pt x="1286" y="154"/>
                  </a:lnTo>
                  <a:lnTo>
                    <a:pt x="926" y="360"/>
                  </a:lnTo>
                  <a:lnTo>
                    <a:pt x="618" y="617"/>
                  </a:lnTo>
                  <a:lnTo>
                    <a:pt x="361" y="926"/>
                  </a:lnTo>
                  <a:lnTo>
                    <a:pt x="206" y="1286"/>
                  </a:lnTo>
                  <a:lnTo>
                    <a:pt x="52" y="1646"/>
                  </a:lnTo>
                  <a:lnTo>
                    <a:pt x="1" y="2057"/>
                  </a:lnTo>
                  <a:lnTo>
                    <a:pt x="1" y="13578"/>
                  </a:lnTo>
                  <a:lnTo>
                    <a:pt x="52" y="13989"/>
                  </a:lnTo>
                  <a:lnTo>
                    <a:pt x="206" y="14401"/>
                  </a:lnTo>
                  <a:lnTo>
                    <a:pt x="361" y="14761"/>
                  </a:lnTo>
                  <a:lnTo>
                    <a:pt x="618" y="15018"/>
                  </a:lnTo>
                  <a:lnTo>
                    <a:pt x="926" y="15275"/>
                  </a:lnTo>
                  <a:lnTo>
                    <a:pt x="1286" y="15481"/>
                  </a:lnTo>
                  <a:lnTo>
                    <a:pt x="1646" y="15584"/>
                  </a:lnTo>
                  <a:lnTo>
                    <a:pt x="2058" y="15635"/>
                  </a:lnTo>
                  <a:lnTo>
                    <a:pt x="13578" y="15635"/>
                  </a:lnTo>
                  <a:lnTo>
                    <a:pt x="13990" y="15584"/>
                  </a:lnTo>
                  <a:lnTo>
                    <a:pt x="14401" y="15481"/>
                  </a:lnTo>
                  <a:lnTo>
                    <a:pt x="14761" y="15275"/>
                  </a:lnTo>
                  <a:lnTo>
                    <a:pt x="15070" y="15018"/>
                  </a:lnTo>
                  <a:lnTo>
                    <a:pt x="15327" y="14761"/>
                  </a:lnTo>
                  <a:lnTo>
                    <a:pt x="15481" y="14401"/>
                  </a:lnTo>
                  <a:lnTo>
                    <a:pt x="15636" y="13989"/>
                  </a:lnTo>
                  <a:lnTo>
                    <a:pt x="15636" y="13578"/>
                  </a:lnTo>
                  <a:lnTo>
                    <a:pt x="15636" y="2057"/>
                  </a:lnTo>
                  <a:lnTo>
                    <a:pt x="15636" y="1646"/>
                  </a:lnTo>
                  <a:lnTo>
                    <a:pt x="15481" y="1286"/>
                  </a:lnTo>
                  <a:lnTo>
                    <a:pt x="15327" y="926"/>
                  </a:lnTo>
                  <a:lnTo>
                    <a:pt x="15070" y="617"/>
                  </a:lnTo>
                  <a:lnTo>
                    <a:pt x="14761" y="360"/>
                  </a:lnTo>
                  <a:lnTo>
                    <a:pt x="14401" y="154"/>
                  </a:lnTo>
                  <a:lnTo>
                    <a:pt x="13990" y="52"/>
                  </a:lnTo>
                  <a:lnTo>
                    <a:pt x="135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5"/>
            <p:cNvSpPr/>
            <p:nvPr/>
          </p:nvSpPr>
          <p:spPr>
            <a:xfrm>
              <a:off x="238125" y="2079600"/>
              <a:ext cx="102875" cy="102875"/>
            </a:xfrm>
            <a:custGeom>
              <a:rect b="b" l="l" r="r" t="t"/>
              <a:pathLst>
                <a:path extrusionOk="0" h="4115" w="4115">
                  <a:moveTo>
                    <a:pt x="2057" y="0"/>
                  </a:moveTo>
                  <a:lnTo>
                    <a:pt x="1646" y="52"/>
                  </a:lnTo>
                  <a:lnTo>
                    <a:pt x="1234" y="155"/>
                  </a:lnTo>
                  <a:lnTo>
                    <a:pt x="874" y="360"/>
                  </a:lnTo>
                  <a:lnTo>
                    <a:pt x="566" y="618"/>
                  </a:lnTo>
                  <a:lnTo>
                    <a:pt x="309" y="926"/>
                  </a:lnTo>
                  <a:lnTo>
                    <a:pt x="154" y="1235"/>
                  </a:lnTo>
                  <a:lnTo>
                    <a:pt x="0" y="1646"/>
                  </a:lnTo>
                  <a:lnTo>
                    <a:pt x="0" y="2058"/>
                  </a:lnTo>
                  <a:lnTo>
                    <a:pt x="0" y="2469"/>
                  </a:lnTo>
                  <a:lnTo>
                    <a:pt x="154" y="2829"/>
                  </a:lnTo>
                  <a:lnTo>
                    <a:pt x="309" y="3189"/>
                  </a:lnTo>
                  <a:lnTo>
                    <a:pt x="566" y="3498"/>
                  </a:lnTo>
                  <a:lnTo>
                    <a:pt x="874" y="3755"/>
                  </a:lnTo>
                  <a:lnTo>
                    <a:pt x="1234" y="3961"/>
                  </a:lnTo>
                  <a:lnTo>
                    <a:pt x="1646" y="4063"/>
                  </a:lnTo>
                  <a:lnTo>
                    <a:pt x="2057" y="4115"/>
                  </a:lnTo>
                  <a:lnTo>
                    <a:pt x="2469" y="4063"/>
                  </a:lnTo>
                  <a:lnTo>
                    <a:pt x="2829" y="3961"/>
                  </a:lnTo>
                  <a:lnTo>
                    <a:pt x="3189" y="3755"/>
                  </a:lnTo>
                  <a:lnTo>
                    <a:pt x="3497" y="3498"/>
                  </a:lnTo>
                  <a:lnTo>
                    <a:pt x="3754" y="3189"/>
                  </a:lnTo>
                  <a:lnTo>
                    <a:pt x="3909" y="2829"/>
                  </a:lnTo>
                  <a:lnTo>
                    <a:pt x="4063" y="2469"/>
                  </a:lnTo>
                  <a:lnTo>
                    <a:pt x="4114" y="2058"/>
                  </a:lnTo>
                  <a:lnTo>
                    <a:pt x="4063" y="1646"/>
                  </a:lnTo>
                  <a:lnTo>
                    <a:pt x="3909" y="1235"/>
                  </a:lnTo>
                  <a:lnTo>
                    <a:pt x="3754" y="926"/>
                  </a:lnTo>
                  <a:lnTo>
                    <a:pt x="3497" y="618"/>
                  </a:lnTo>
                  <a:lnTo>
                    <a:pt x="3189" y="360"/>
                  </a:lnTo>
                  <a:lnTo>
                    <a:pt x="2829" y="155"/>
                  </a:lnTo>
                  <a:lnTo>
                    <a:pt x="2469" y="52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60" name="Google Shape;16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33289" y="2535811"/>
            <a:ext cx="3454849" cy="240112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5"/>
          <p:cNvSpPr txBox="1"/>
          <p:nvPr/>
        </p:nvSpPr>
        <p:spPr>
          <a:xfrm>
            <a:off x="8877300" y="4835723"/>
            <a:ext cx="2667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"/>
          <p:cNvSpPr txBox="1"/>
          <p:nvPr>
            <p:ph idx="2" type="title"/>
          </p:nvPr>
        </p:nvSpPr>
        <p:spPr>
          <a:xfrm>
            <a:off x="3456853" y="2345263"/>
            <a:ext cx="2787902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GB" sz="1800">
                <a:solidFill>
                  <a:srgbClr val="0D161D"/>
                </a:solidFill>
              </a:rPr>
              <a:t>Irrelevant background of study</a:t>
            </a:r>
            <a:endParaRPr sz="1800">
              <a:solidFill>
                <a:srgbClr val="0D161D"/>
              </a:solidFill>
            </a:endParaRPr>
          </a:p>
        </p:txBody>
      </p:sp>
      <p:sp>
        <p:nvSpPr>
          <p:cNvPr id="167" name="Google Shape;167;p6"/>
          <p:cNvSpPr txBox="1"/>
          <p:nvPr>
            <p:ph idx="15" type="title"/>
          </p:nvPr>
        </p:nvSpPr>
        <p:spPr>
          <a:xfrm>
            <a:off x="467681" y="501599"/>
            <a:ext cx="8208638" cy="703775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400"/>
              <a:t>The  Common Mistakes Found In  Students Research Project </a:t>
            </a:r>
            <a:endParaRPr sz="2400"/>
          </a:p>
        </p:txBody>
      </p:sp>
      <p:sp>
        <p:nvSpPr>
          <p:cNvPr id="168" name="Google Shape;168;p6"/>
          <p:cNvSpPr txBox="1"/>
          <p:nvPr>
            <p:ph idx="4" type="title"/>
          </p:nvPr>
        </p:nvSpPr>
        <p:spPr>
          <a:xfrm>
            <a:off x="585780" y="4009650"/>
            <a:ext cx="2651723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GB" sz="1800">
                <a:solidFill>
                  <a:srgbClr val="0D161D"/>
                </a:solidFill>
              </a:rPr>
              <a:t>Not following your project format</a:t>
            </a:r>
            <a:endParaRPr sz="1800">
              <a:solidFill>
                <a:srgbClr val="0D161D"/>
              </a:solidFill>
            </a:endParaRPr>
          </a:p>
        </p:txBody>
      </p:sp>
      <p:sp>
        <p:nvSpPr>
          <p:cNvPr id="169" name="Google Shape;169;p6"/>
          <p:cNvSpPr txBox="1"/>
          <p:nvPr>
            <p:ph idx="6" type="title"/>
          </p:nvPr>
        </p:nvSpPr>
        <p:spPr>
          <a:xfrm>
            <a:off x="3749037" y="3892741"/>
            <a:ext cx="198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GB" sz="1800">
                <a:solidFill>
                  <a:srgbClr val="0D161D"/>
                </a:solidFill>
              </a:rPr>
              <a:t>Plagiarism</a:t>
            </a:r>
            <a:endParaRPr sz="1800">
              <a:solidFill>
                <a:srgbClr val="0D161D"/>
              </a:solidFill>
            </a:endParaRPr>
          </a:p>
        </p:txBody>
      </p:sp>
      <p:sp>
        <p:nvSpPr>
          <p:cNvPr id="170" name="Google Shape;170;p6"/>
          <p:cNvSpPr txBox="1"/>
          <p:nvPr>
            <p:ph idx="8" type="title"/>
          </p:nvPr>
        </p:nvSpPr>
        <p:spPr>
          <a:xfrm>
            <a:off x="6255107" y="2329761"/>
            <a:ext cx="198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GB" sz="1800">
                <a:solidFill>
                  <a:srgbClr val="0D161D"/>
                </a:solidFill>
              </a:rPr>
              <a:t>Grammatical errors</a:t>
            </a:r>
            <a:endParaRPr sz="1800">
              <a:solidFill>
                <a:srgbClr val="0D161D"/>
              </a:solidFill>
            </a:endParaRPr>
          </a:p>
        </p:txBody>
      </p:sp>
      <p:sp>
        <p:nvSpPr>
          <p:cNvPr id="171" name="Google Shape;171;p6"/>
          <p:cNvSpPr txBox="1"/>
          <p:nvPr>
            <p:ph type="title"/>
          </p:nvPr>
        </p:nvSpPr>
        <p:spPr>
          <a:xfrm>
            <a:off x="367728" y="2350832"/>
            <a:ext cx="3177599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GB" sz="1800">
                <a:solidFill>
                  <a:srgbClr val="0D161D"/>
                </a:solidFill>
              </a:rPr>
              <a:t>Insufficient citations and referencing</a:t>
            </a:r>
            <a:endParaRPr sz="1800">
              <a:solidFill>
                <a:srgbClr val="0D161D"/>
              </a:solidFill>
            </a:endParaRPr>
          </a:p>
        </p:txBody>
      </p:sp>
      <p:sp>
        <p:nvSpPr>
          <p:cNvPr id="172" name="Google Shape;172;p6"/>
          <p:cNvSpPr txBox="1"/>
          <p:nvPr>
            <p:ph idx="13" type="title"/>
          </p:nvPr>
        </p:nvSpPr>
        <p:spPr>
          <a:xfrm>
            <a:off x="5913916" y="4009650"/>
            <a:ext cx="2762403" cy="473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GB"/>
              <a:t>Inadequate aim/objective of study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73" name="Google Shape;173;p6"/>
          <p:cNvSpPr/>
          <p:nvPr/>
        </p:nvSpPr>
        <p:spPr>
          <a:xfrm>
            <a:off x="1655741" y="1585564"/>
            <a:ext cx="484800" cy="484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6"/>
          <p:cNvSpPr/>
          <p:nvPr/>
        </p:nvSpPr>
        <p:spPr>
          <a:xfrm>
            <a:off x="4508183" y="1592624"/>
            <a:ext cx="484800" cy="484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6"/>
          <p:cNvSpPr/>
          <p:nvPr/>
        </p:nvSpPr>
        <p:spPr>
          <a:xfrm>
            <a:off x="7005707" y="1585564"/>
            <a:ext cx="484800" cy="484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6"/>
          <p:cNvSpPr/>
          <p:nvPr/>
        </p:nvSpPr>
        <p:spPr>
          <a:xfrm>
            <a:off x="1671933" y="3236602"/>
            <a:ext cx="484800" cy="484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6"/>
          <p:cNvSpPr/>
          <p:nvPr/>
        </p:nvSpPr>
        <p:spPr>
          <a:xfrm>
            <a:off x="4508183" y="3241766"/>
            <a:ext cx="484800" cy="45416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6"/>
          <p:cNvSpPr/>
          <p:nvPr/>
        </p:nvSpPr>
        <p:spPr>
          <a:xfrm>
            <a:off x="7023966" y="3226413"/>
            <a:ext cx="484800" cy="484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9" name="Google Shape;179;p6"/>
          <p:cNvGrpSpPr/>
          <p:nvPr/>
        </p:nvGrpSpPr>
        <p:grpSpPr>
          <a:xfrm>
            <a:off x="4556506" y="3268963"/>
            <a:ext cx="398475" cy="398475"/>
            <a:chOff x="6233375" y="2000275"/>
            <a:chExt cx="398475" cy="398475"/>
          </a:xfrm>
        </p:grpSpPr>
        <p:sp>
          <p:nvSpPr>
            <p:cNvPr id="180" name="Google Shape;180;p6"/>
            <p:cNvSpPr/>
            <p:nvPr/>
          </p:nvSpPr>
          <p:spPr>
            <a:xfrm>
              <a:off x="6233375" y="2000275"/>
              <a:ext cx="398475" cy="398475"/>
            </a:xfrm>
            <a:custGeom>
              <a:rect b="b" l="l" r="r" t="t"/>
              <a:pathLst>
                <a:path extrusionOk="0" h="15939" w="15939">
                  <a:moveTo>
                    <a:pt x="8033" y="1"/>
                  </a:moveTo>
                  <a:lnTo>
                    <a:pt x="7366" y="26"/>
                  </a:lnTo>
                  <a:lnTo>
                    <a:pt x="6673" y="103"/>
                  </a:lnTo>
                  <a:lnTo>
                    <a:pt x="6006" y="257"/>
                  </a:lnTo>
                  <a:lnTo>
                    <a:pt x="5339" y="463"/>
                  </a:lnTo>
                  <a:lnTo>
                    <a:pt x="4697" y="719"/>
                  </a:lnTo>
                  <a:lnTo>
                    <a:pt x="4389" y="848"/>
                  </a:lnTo>
                  <a:lnTo>
                    <a:pt x="4081" y="1027"/>
                  </a:lnTo>
                  <a:lnTo>
                    <a:pt x="3773" y="1207"/>
                  </a:lnTo>
                  <a:lnTo>
                    <a:pt x="3465" y="1412"/>
                  </a:lnTo>
                  <a:lnTo>
                    <a:pt x="3388" y="1489"/>
                  </a:lnTo>
                  <a:lnTo>
                    <a:pt x="3337" y="1592"/>
                  </a:lnTo>
                  <a:lnTo>
                    <a:pt x="3337" y="1720"/>
                  </a:lnTo>
                  <a:lnTo>
                    <a:pt x="3388" y="1849"/>
                  </a:lnTo>
                  <a:lnTo>
                    <a:pt x="3491" y="1926"/>
                  </a:lnTo>
                  <a:lnTo>
                    <a:pt x="3593" y="1977"/>
                  </a:lnTo>
                  <a:lnTo>
                    <a:pt x="3722" y="1977"/>
                  </a:lnTo>
                  <a:lnTo>
                    <a:pt x="3824" y="1926"/>
                  </a:lnTo>
                  <a:lnTo>
                    <a:pt x="4389" y="1566"/>
                  </a:lnTo>
                  <a:lnTo>
                    <a:pt x="4954" y="1284"/>
                  </a:lnTo>
                  <a:lnTo>
                    <a:pt x="5544" y="1027"/>
                  </a:lnTo>
                  <a:lnTo>
                    <a:pt x="6160" y="848"/>
                  </a:lnTo>
                  <a:lnTo>
                    <a:pt x="6776" y="719"/>
                  </a:lnTo>
                  <a:lnTo>
                    <a:pt x="7392" y="642"/>
                  </a:lnTo>
                  <a:lnTo>
                    <a:pt x="8033" y="617"/>
                  </a:lnTo>
                  <a:lnTo>
                    <a:pt x="8649" y="668"/>
                  </a:lnTo>
                  <a:lnTo>
                    <a:pt x="9265" y="745"/>
                  </a:lnTo>
                  <a:lnTo>
                    <a:pt x="9881" y="873"/>
                  </a:lnTo>
                  <a:lnTo>
                    <a:pt x="10471" y="1079"/>
                  </a:lnTo>
                  <a:lnTo>
                    <a:pt x="11062" y="1310"/>
                  </a:lnTo>
                  <a:lnTo>
                    <a:pt x="11626" y="1592"/>
                  </a:lnTo>
                  <a:lnTo>
                    <a:pt x="12165" y="1951"/>
                  </a:lnTo>
                  <a:lnTo>
                    <a:pt x="12679" y="2336"/>
                  </a:lnTo>
                  <a:lnTo>
                    <a:pt x="13166" y="2772"/>
                  </a:lnTo>
                  <a:lnTo>
                    <a:pt x="13423" y="3055"/>
                  </a:lnTo>
                  <a:lnTo>
                    <a:pt x="13654" y="3311"/>
                  </a:lnTo>
                  <a:lnTo>
                    <a:pt x="13885" y="3619"/>
                  </a:lnTo>
                  <a:lnTo>
                    <a:pt x="14090" y="3902"/>
                  </a:lnTo>
                  <a:lnTo>
                    <a:pt x="14296" y="4210"/>
                  </a:lnTo>
                  <a:lnTo>
                    <a:pt x="14475" y="4518"/>
                  </a:lnTo>
                  <a:lnTo>
                    <a:pt x="14629" y="4826"/>
                  </a:lnTo>
                  <a:lnTo>
                    <a:pt x="14783" y="5159"/>
                  </a:lnTo>
                  <a:lnTo>
                    <a:pt x="14911" y="5493"/>
                  </a:lnTo>
                  <a:lnTo>
                    <a:pt x="15014" y="5827"/>
                  </a:lnTo>
                  <a:lnTo>
                    <a:pt x="15117" y="6186"/>
                  </a:lnTo>
                  <a:lnTo>
                    <a:pt x="15194" y="6519"/>
                  </a:lnTo>
                  <a:lnTo>
                    <a:pt x="15245" y="6879"/>
                  </a:lnTo>
                  <a:lnTo>
                    <a:pt x="15296" y="7238"/>
                  </a:lnTo>
                  <a:lnTo>
                    <a:pt x="15322" y="7597"/>
                  </a:lnTo>
                  <a:lnTo>
                    <a:pt x="15322" y="7982"/>
                  </a:lnTo>
                  <a:lnTo>
                    <a:pt x="15322" y="8342"/>
                  </a:lnTo>
                  <a:lnTo>
                    <a:pt x="15296" y="8701"/>
                  </a:lnTo>
                  <a:lnTo>
                    <a:pt x="15245" y="9060"/>
                  </a:lnTo>
                  <a:lnTo>
                    <a:pt x="15194" y="9420"/>
                  </a:lnTo>
                  <a:lnTo>
                    <a:pt x="15117" y="9779"/>
                  </a:lnTo>
                  <a:lnTo>
                    <a:pt x="15014" y="10112"/>
                  </a:lnTo>
                  <a:lnTo>
                    <a:pt x="14911" y="10446"/>
                  </a:lnTo>
                  <a:lnTo>
                    <a:pt x="14783" y="10780"/>
                  </a:lnTo>
                  <a:lnTo>
                    <a:pt x="14629" y="11113"/>
                  </a:lnTo>
                  <a:lnTo>
                    <a:pt x="14475" y="11421"/>
                  </a:lnTo>
                  <a:lnTo>
                    <a:pt x="14296" y="11755"/>
                  </a:lnTo>
                  <a:lnTo>
                    <a:pt x="14090" y="12037"/>
                  </a:lnTo>
                  <a:lnTo>
                    <a:pt x="13885" y="12345"/>
                  </a:lnTo>
                  <a:lnTo>
                    <a:pt x="13654" y="12628"/>
                  </a:lnTo>
                  <a:lnTo>
                    <a:pt x="13423" y="12910"/>
                  </a:lnTo>
                  <a:lnTo>
                    <a:pt x="13166" y="13167"/>
                  </a:lnTo>
                  <a:lnTo>
                    <a:pt x="12910" y="13423"/>
                  </a:lnTo>
                  <a:lnTo>
                    <a:pt x="12627" y="13654"/>
                  </a:lnTo>
                  <a:lnTo>
                    <a:pt x="12345" y="13885"/>
                  </a:lnTo>
                  <a:lnTo>
                    <a:pt x="12063" y="14091"/>
                  </a:lnTo>
                  <a:lnTo>
                    <a:pt x="11755" y="14270"/>
                  </a:lnTo>
                  <a:lnTo>
                    <a:pt x="11447" y="14450"/>
                  </a:lnTo>
                  <a:lnTo>
                    <a:pt x="11113" y="14629"/>
                  </a:lnTo>
                  <a:lnTo>
                    <a:pt x="10805" y="14758"/>
                  </a:lnTo>
                  <a:lnTo>
                    <a:pt x="10471" y="14886"/>
                  </a:lnTo>
                  <a:lnTo>
                    <a:pt x="10112" y="15014"/>
                  </a:lnTo>
                  <a:lnTo>
                    <a:pt x="9779" y="15091"/>
                  </a:lnTo>
                  <a:lnTo>
                    <a:pt x="9419" y="15168"/>
                  </a:lnTo>
                  <a:lnTo>
                    <a:pt x="9060" y="15245"/>
                  </a:lnTo>
                  <a:lnTo>
                    <a:pt x="8701" y="15271"/>
                  </a:lnTo>
                  <a:lnTo>
                    <a:pt x="8341" y="15322"/>
                  </a:lnTo>
                  <a:lnTo>
                    <a:pt x="7623" y="15322"/>
                  </a:lnTo>
                  <a:lnTo>
                    <a:pt x="7263" y="15271"/>
                  </a:lnTo>
                  <a:lnTo>
                    <a:pt x="6904" y="15245"/>
                  </a:lnTo>
                  <a:lnTo>
                    <a:pt x="6545" y="15168"/>
                  </a:lnTo>
                  <a:lnTo>
                    <a:pt x="6185" y="15091"/>
                  </a:lnTo>
                  <a:lnTo>
                    <a:pt x="5852" y="15014"/>
                  </a:lnTo>
                  <a:lnTo>
                    <a:pt x="5493" y="14886"/>
                  </a:lnTo>
                  <a:lnTo>
                    <a:pt x="5159" y="14758"/>
                  </a:lnTo>
                  <a:lnTo>
                    <a:pt x="4851" y="14629"/>
                  </a:lnTo>
                  <a:lnTo>
                    <a:pt x="4517" y="14450"/>
                  </a:lnTo>
                  <a:lnTo>
                    <a:pt x="4209" y="14270"/>
                  </a:lnTo>
                  <a:lnTo>
                    <a:pt x="3901" y="14091"/>
                  </a:lnTo>
                  <a:lnTo>
                    <a:pt x="3619" y="13885"/>
                  </a:lnTo>
                  <a:lnTo>
                    <a:pt x="3337" y="13654"/>
                  </a:lnTo>
                  <a:lnTo>
                    <a:pt x="3054" y="13423"/>
                  </a:lnTo>
                  <a:lnTo>
                    <a:pt x="2798" y="13167"/>
                  </a:lnTo>
                  <a:lnTo>
                    <a:pt x="2336" y="12679"/>
                  </a:lnTo>
                  <a:lnTo>
                    <a:pt x="1951" y="12166"/>
                  </a:lnTo>
                  <a:lnTo>
                    <a:pt x="1617" y="11627"/>
                  </a:lnTo>
                  <a:lnTo>
                    <a:pt x="1309" y="11062"/>
                  </a:lnTo>
                  <a:lnTo>
                    <a:pt x="1078" y="10472"/>
                  </a:lnTo>
                  <a:lnTo>
                    <a:pt x="873" y="9882"/>
                  </a:lnTo>
                  <a:lnTo>
                    <a:pt x="745" y="9266"/>
                  </a:lnTo>
                  <a:lnTo>
                    <a:pt x="668" y="8650"/>
                  </a:lnTo>
                  <a:lnTo>
                    <a:pt x="642" y="8008"/>
                  </a:lnTo>
                  <a:lnTo>
                    <a:pt x="668" y="7392"/>
                  </a:lnTo>
                  <a:lnTo>
                    <a:pt x="745" y="6776"/>
                  </a:lnTo>
                  <a:lnTo>
                    <a:pt x="873" y="6160"/>
                  </a:lnTo>
                  <a:lnTo>
                    <a:pt x="1053" y="5544"/>
                  </a:lnTo>
                  <a:lnTo>
                    <a:pt x="1284" y="4954"/>
                  </a:lnTo>
                  <a:lnTo>
                    <a:pt x="1566" y="4364"/>
                  </a:lnTo>
                  <a:lnTo>
                    <a:pt x="1925" y="3825"/>
                  </a:lnTo>
                  <a:lnTo>
                    <a:pt x="1976" y="3696"/>
                  </a:lnTo>
                  <a:lnTo>
                    <a:pt x="1976" y="3594"/>
                  </a:lnTo>
                  <a:lnTo>
                    <a:pt x="1925" y="3465"/>
                  </a:lnTo>
                  <a:lnTo>
                    <a:pt x="1848" y="3388"/>
                  </a:lnTo>
                  <a:lnTo>
                    <a:pt x="1720" y="3337"/>
                  </a:lnTo>
                  <a:lnTo>
                    <a:pt x="1617" y="3337"/>
                  </a:lnTo>
                  <a:lnTo>
                    <a:pt x="1515" y="3388"/>
                  </a:lnTo>
                  <a:lnTo>
                    <a:pt x="1412" y="3465"/>
                  </a:lnTo>
                  <a:lnTo>
                    <a:pt x="1207" y="3773"/>
                  </a:lnTo>
                  <a:lnTo>
                    <a:pt x="1027" y="4056"/>
                  </a:lnTo>
                  <a:lnTo>
                    <a:pt x="873" y="4389"/>
                  </a:lnTo>
                  <a:lnTo>
                    <a:pt x="719" y="4697"/>
                  </a:lnTo>
                  <a:lnTo>
                    <a:pt x="462" y="5339"/>
                  </a:lnTo>
                  <a:lnTo>
                    <a:pt x="257" y="6006"/>
                  </a:lnTo>
                  <a:lnTo>
                    <a:pt x="129" y="6673"/>
                  </a:lnTo>
                  <a:lnTo>
                    <a:pt x="26" y="7341"/>
                  </a:lnTo>
                  <a:lnTo>
                    <a:pt x="0" y="8034"/>
                  </a:lnTo>
                  <a:lnTo>
                    <a:pt x="52" y="8701"/>
                  </a:lnTo>
                  <a:lnTo>
                    <a:pt x="129" y="9368"/>
                  </a:lnTo>
                  <a:lnTo>
                    <a:pt x="283" y="10036"/>
                  </a:lnTo>
                  <a:lnTo>
                    <a:pt x="488" y="10677"/>
                  </a:lnTo>
                  <a:lnTo>
                    <a:pt x="745" y="11319"/>
                  </a:lnTo>
                  <a:lnTo>
                    <a:pt x="1078" y="11935"/>
                  </a:lnTo>
                  <a:lnTo>
                    <a:pt x="1438" y="12525"/>
                  </a:lnTo>
                  <a:lnTo>
                    <a:pt x="1643" y="12807"/>
                  </a:lnTo>
                  <a:lnTo>
                    <a:pt x="1874" y="13090"/>
                  </a:lnTo>
                  <a:lnTo>
                    <a:pt x="2105" y="13346"/>
                  </a:lnTo>
                  <a:lnTo>
                    <a:pt x="2336" y="13603"/>
                  </a:lnTo>
                  <a:lnTo>
                    <a:pt x="2644" y="13885"/>
                  </a:lnTo>
                  <a:lnTo>
                    <a:pt x="2926" y="14142"/>
                  </a:lnTo>
                  <a:lnTo>
                    <a:pt x="3234" y="14373"/>
                  </a:lnTo>
                  <a:lnTo>
                    <a:pt x="3568" y="14604"/>
                  </a:lnTo>
                  <a:lnTo>
                    <a:pt x="3901" y="14809"/>
                  </a:lnTo>
                  <a:lnTo>
                    <a:pt x="4235" y="15014"/>
                  </a:lnTo>
                  <a:lnTo>
                    <a:pt x="4569" y="15194"/>
                  </a:lnTo>
                  <a:lnTo>
                    <a:pt x="4928" y="15348"/>
                  </a:lnTo>
                  <a:lnTo>
                    <a:pt x="5287" y="15476"/>
                  </a:lnTo>
                  <a:lnTo>
                    <a:pt x="5672" y="15605"/>
                  </a:lnTo>
                  <a:lnTo>
                    <a:pt x="6032" y="15707"/>
                  </a:lnTo>
                  <a:lnTo>
                    <a:pt x="6416" y="15784"/>
                  </a:lnTo>
                  <a:lnTo>
                    <a:pt x="6801" y="15861"/>
                  </a:lnTo>
                  <a:lnTo>
                    <a:pt x="7186" y="15913"/>
                  </a:lnTo>
                  <a:lnTo>
                    <a:pt x="7597" y="15938"/>
                  </a:lnTo>
                  <a:lnTo>
                    <a:pt x="8367" y="15938"/>
                  </a:lnTo>
                  <a:lnTo>
                    <a:pt x="8778" y="15913"/>
                  </a:lnTo>
                  <a:lnTo>
                    <a:pt x="9163" y="15861"/>
                  </a:lnTo>
                  <a:lnTo>
                    <a:pt x="9548" y="15784"/>
                  </a:lnTo>
                  <a:lnTo>
                    <a:pt x="9933" y="15707"/>
                  </a:lnTo>
                  <a:lnTo>
                    <a:pt x="10292" y="15605"/>
                  </a:lnTo>
                  <a:lnTo>
                    <a:pt x="10677" y="15476"/>
                  </a:lnTo>
                  <a:lnTo>
                    <a:pt x="11036" y="15348"/>
                  </a:lnTo>
                  <a:lnTo>
                    <a:pt x="11395" y="15194"/>
                  </a:lnTo>
                  <a:lnTo>
                    <a:pt x="11729" y="15014"/>
                  </a:lnTo>
                  <a:lnTo>
                    <a:pt x="12063" y="14809"/>
                  </a:lnTo>
                  <a:lnTo>
                    <a:pt x="12396" y="14604"/>
                  </a:lnTo>
                  <a:lnTo>
                    <a:pt x="12730" y="14373"/>
                  </a:lnTo>
                  <a:lnTo>
                    <a:pt x="13038" y="14142"/>
                  </a:lnTo>
                  <a:lnTo>
                    <a:pt x="13320" y="13885"/>
                  </a:lnTo>
                  <a:lnTo>
                    <a:pt x="13628" y="13603"/>
                  </a:lnTo>
                  <a:lnTo>
                    <a:pt x="13885" y="13321"/>
                  </a:lnTo>
                  <a:lnTo>
                    <a:pt x="14142" y="13013"/>
                  </a:lnTo>
                  <a:lnTo>
                    <a:pt x="14398" y="12705"/>
                  </a:lnTo>
                  <a:lnTo>
                    <a:pt x="14604" y="12397"/>
                  </a:lnTo>
                  <a:lnTo>
                    <a:pt x="14834" y="12063"/>
                  </a:lnTo>
                  <a:lnTo>
                    <a:pt x="15014" y="11729"/>
                  </a:lnTo>
                  <a:lnTo>
                    <a:pt x="15194" y="11370"/>
                  </a:lnTo>
                  <a:lnTo>
                    <a:pt x="15348" y="11036"/>
                  </a:lnTo>
                  <a:lnTo>
                    <a:pt x="15476" y="10651"/>
                  </a:lnTo>
                  <a:lnTo>
                    <a:pt x="15604" y="10292"/>
                  </a:lnTo>
                  <a:lnTo>
                    <a:pt x="15707" y="9933"/>
                  </a:lnTo>
                  <a:lnTo>
                    <a:pt x="15784" y="9548"/>
                  </a:lnTo>
                  <a:lnTo>
                    <a:pt x="15861" y="9163"/>
                  </a:lnTo>
                  <a:lnTo>
                    <a:pt x="15912" y="8778"/>
                  </a:lnTo>
                  <a:lnTo>
                    <a:pt x="15938" y="8367"/>
                  </a:lnTo>
                  <a:lnTo>
                    <a:pt x="15938" y="7982"/>
                  </a:lnTo>
                  <a:lnTo>
                    <a:pt x="15938" y="7572"/>
                  </a:lnTo>
                  <a:lnTo>
                    <a:pt x="15912" y="7187"/>
                  </a:lnTo>
                  <a:lnTo>
                    <a:pt x="15861" y="6802"/>
                  </a:lnTo>
                  <a:lnTo>
                    <a:pt x="15784" y="6417"/>
                  </a:lnTo>
                  <a:lnTo>
                    <a:pt x="15707" y="6032"/>
                  </a:lnTo>
                  <a:lnTo>
                    <a:pt x="15604" y="5647"/>
                  </a:lnTo>
                  <a:lnTo>
                    <a:pt x="15476" y="5288"/>
                  </a:lnTo>
                  <a:lnTo>
                    <a:pt x="15348" y="4928"/>
                  </a:lnTo>
                  <a:lnTo>
                    <a:pt x="15194" y="4569"/>
                  </a:lnTo>
                  <a:lnTo>
                    <a:pt x="15014" y="4235"/>
                  </a:lnTo>
                  <a:lnTo>
                    <a:pt x="14834" y="3876"/>
                  </a:lnTo>
                  <a:lnTo>
                    <a:pt x="14604" y="3568"/>
                  </a:lnTo>
                  <a:lnTo>
                    <a:pt x="14398" y="3234"/>
                  </a:lnTo>
                  <a:lnTo>
                    <a:pt x="14142" y="2926"/>
                  </a:lnTo>
                  <a:lnTo>
                    <a:pt x="13885" y="2618"/>
                  </a:lnTo>
                  <a:lnTo>
                    <a:pt x="13628" y="2336"/>
                  </a:lnTo>
                  <a:lnTo>
                    <a:pt x="13346" y="2105"/>
                  </a:lnTo>
                  <a:lnTo>
                    <a:pt x="13089" y="1849"/>
                  </a:lnTo>
                  <a:lnTo>
                    <a:pt x="12807" y="1643"/>
                  </a:lnTo>
                  <a:lnTo>
                    <a:pt x="12525" y="1438"/>
                  </a:lnTo>
                  <a:lnTo>
                    <a:pt x="11934" y="1053"/>
                  </a:lnTo>
                  <a:lnTo>
                    <a:pt x="11318" y="745"/>
                  </a:lnTo>
                  <a:lnTo>
                    <a:pt x="10702" y="488"/>
                  </a:lnTo>
                  <a:lnTo>
                    <a:pt x="10035" y="283"/>
                  </a:lnTo>
                  <a:lnTo>
                    <a:pt x="9394" y="129"/>
                  </a:lnTo>
                  <a:lnTo>
                    <a:pt x="8701" y="26"/>
                  </a:lnTo>
                  <a:lnTo>
                    <a:pt x="80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6"/>
            <p:cNvSpPr/>
            <p:nvPr/>
          </p:nvSpPr>
          <p:spPr>
            <a:xfrm>
              <a:off x="6268025" y="2034925"/>
              <a:ext cx="270775" cy="270775"/>
            </a:xfrm>
            <a:custGeom>
              <a:rect b="b" l="l" r="r" t="t"/>
              <a:pathLst>
                <a:path extrusionOk="0" h="10831" w="10831">
                  <a:moveTo>
                    <a:pt x="8598" y="3183"/>
                  </a:moveTo>
                  <a:lnTo>
                    <a:pt x="7828" y="3953"/>
                  </a:lnTo>
                  <a:lnTo>
                    <a:pt x="7828" y="3183"/>
                  </a:lnTo>
                  <a:close/>
                  <a:moveTo>
                    <a:pt x="7212" y="3183"/>
                  </a:moveTo>
                  <a:lnTo>
                    <a:pt x="7212" y="4364"/>
                  </a:lnTo>
                  <a:lnTo>
                    <a:pt x="6724" y="4133"/>
                  </a:lnTo>
                  <a:lnTo>
                    <a:pt x="6673" y="4107"/>
                  </a:lnTo>
                  <a:lnTo>
                    <a:pt x="6596" y="4081"/>
                  </a:lnTo>
                  <a:lnTo>
                    <a:pt x="6519" y="4107"/>
                  </a:lnTo>
                  <a:lnTo>
                    <a:pt x="6468" y="4133"/>
                  </a:lnTo>
                  <a:lnTo>
                    <a:pt x="5980" y="4364"/>
                  </a:lnTo>
                  <a:lnTo>
                    <a:pt x="5980" y="3183"/>
                  </a:lnTo>
                  <a:close/>
                  <a:moveTo>
                    <a:pt x="5364" y="3183"/>
                  </a:moveTo>
                  <a:lnTo>
                    <a:pt x="5364" y="4851"/>
                  </a:lnTo>
                  <a:lnTo>
                    <a:pt x="5364" y="4928"/>
                  </a:lnTo>
                  <a:lnTo>
                    <a:pt x="5390" y="5005"/>
                  </a:lnTo>
                  <a:lnTo>
                    <a:pt x="5441" y="5056"/>
                  </a:lnTo>
                  <a:lnTo>
                    <a:pt x="5492" y="5108"/>
                  </a:lnTo>
                  <a:lnTo>
                    <a:pt x="5595" y="5159"/>
                  </a:lnTo>
                  <a:lnTo>
                    <a:pt x="5749" y="5159"/>
                  </a:lnTo>
                  <a:lnTo>
                    <a:pt x="5800" y="5133"/>
                  </a:lnTo>
                  <a:lnTo>
                    <a:pt x="6596" y="4748"/>
                  </a:lnTo>
                  <a:lnTo>
                    <a:pt x="6878" y="4877"/>
                  </a:lnTo>
                  <a:lnTo>
                    <a:pt x="3003" y="8778"/>
                  </a:lnTo>
                  <a:lnTo>
                    <a:pt x="3003" y="3722"/>
                  </a:lnTo>
                  <a:lnTo>
                    <a:pt x="3003" y="3619"/>
                  </a:lnTo>
                  <a:lnTo>
                    <a:pt x="3054" y="3517"/>
                  </a:lnTo>
                  <a:lnTo>
                    <a:pt x="3106" y="3414"/>
                  </a:lnTo>
                  <a:lnTo>
                    <a:pt x="3157" y="3337"/>
                  </a:lnTo>
                  <a:lnTo>
                    <a:pt x="3260" y="3260"/>
                  </a:lnTo>
                  <a:lnTo>
                    <a:pt x="3337" y="3209"/>
                  </a:lnTo>
                  <a:lnTo>
                    <a:pt x="3439" y="3183"/>
                  </a:lnTo>
                  <a:close/>
                  <a:moveTo>
                    <a:pt x="6596" y="616"/>
                  </a:moveTo>
                  <a:lnTo>
                    <a:pt x="7058" y="642"/>
                  </a:lnTo>
                  <a:lnTo>
                    <a:pt x="7520" y="693"/>
                  </a:lnTo>
                  <a:lnTo>
                    <a:pt x="7982" y="770"/>
                  </a:lnTo>
                  <a:lnTo>
                    <a:pt x="8418" y="899"/>
                  </a:lnTo>
                  <a:lnTo>
                    <a:pt x="8855" y="1053"/>
                  </a:lnTo>
                  <a:lnTo>
                    <a:pt x="9265" y="1232"/>
                  </a:lnTo>
                  <a:lnTo>
                    <a:pt x="9676" y="1463"/>
                  </a:lnTo>
                  <a:lnTo>
                    <a:pt x="10061" y="1720"/>
                  </a:lnTo>
                  <a:lnTo>
                    <a:pt x="9239" y="2541"/>
                  </a:lnTo>
                  <a:lnTo>
                    <a:pt x="3568" y="2541"/>
                  </a:lnTo>
                  <a:lnTo>
                    <a:pt x="3311" y="2567"/>
                  </a:lnTo>
                  <a:lnTo>
                    <a:pt x="3106" y="2644"/>
                  </a:lnTo>
                  <a:lnTo>
                    <a:pt x="2900" y="2747"/>
                  </a:lnTo>
                  <a:lnTo>
                    <a:pt x="2721" y="2901"/>
                  </a:lnTo>
                  <a:lnTo>
                    <a:pt x="2592" y="3080"/>
                  </a:lnTo>
                  <a:lnTo>
                    <a:pt x="2464" y="3260"/>
                  </a:lnTo>
                  <a:lnTo>
                    <a:pt x="2413" y="3491"/>
                  </a:lnTo>
                  <a:lnTo>
                    <a:pt x="2387" y="3722"/>
                  </a:lnTo>
                  <a:lnTo>
                    <a:pt x="2387" y="9394"/>
                  </a:lnTo>
                  <a:lnTo>
                    <a:pt x="1720" y="10061"/>
                  </a:lnTo>
                  <a:lnTo>
                    <a:pt x="1463" y="9650"/>
                  </a:lnTo>
                  <a:lnTo>
                    <a:pt x="1258" y="9265"/>
                  </a:lnTo>
                  <a:lnTo>
                    <a:pt x="1052" y="8829"/>
                  </a:lnTo>
                  <a:lnTo>
                    <a:pt x="898" y="8419"/>
                  </a:lnTo>
                  <a:lnTo>
                    <a:pt x="770" y="7982"/>
                  </a:lnTo>
                  <a:lnTo>
                    <a:pt x="693" y="7520"/>
                  </a:lnTo>
                  <a:lnTo>
                    <a:pt x="642" y="7058"/>
                  </a:lnTo>
                  <a:lnTo>
                    <a:pt x="616" y="6596"/>
                  </a:lnTo>
                  <a:lnTo>
                    <a:pt x="616" y="6288"/>
                  </a:lnTo>
                  <a:lnTo>
                    <a:pt x="642" y="5980"/>
                  </a:lnTo>
                  <a:lnTo>
                    <a:pt x="744" y="5390"/>
                  </a:lnTo>
                  <a:lnTo>
                    <a:pt x="898" y="4825"/>
                  </a:lnTo>
                  <a:lnTo>
                    <a:pt x="1078" y="4261"/>
                  </a:lnTo>
                  <a:lnTo>
                    <a:pt x="1335" y="3748"/>
                  </a:lnTo>
                  <a:lnTo>
                    <a:pt x="1643" y="3260"/>
                  </a:lnTo>
                  <a:lnTo>
                    <a:pt x="1976" y="2798"/>
                  </a:lnTo>
                  <a:lnTo>
                    <a:pt x="2361" y="2362"/>
                  </a:lnTo>
                  <a:lnTo>
                    <a:pt x="2798" y="1977"/>
                  </a:lnTo>
                  <a:lnTo>
                    <a:pt x="3260" y="1643"/>
                  </a:lnTo>
                  <a:lnTo>
                    <a:pt x="3747" y="1335"/>
                  </a:lnTo>
                  <a:lnTo>
                    <a:pt x="4261" y="1078"/>
                  </a:lnTo>
                  <a:lnTo>
                    <a:pt x="4825" y="873"/>
                  </a:lnTo>
                  <a:lnTo>
                    <a:pt x="5390" y="745"/>
                  </a:lnTo>
                  <a:lnTo>
                    <a:pt x="5980" y="642"/>
                  </a:lnTo>
                  <a:lnTo>
                    <a:pt x="6288" y="616"/>
                  </a:lnTo>
                  <a:close/>
                  <a:moveTo>
                    <a:pt x="6262" y="1"/>
                  </a:moveTo>
                  <a:lnTo>
                    <a:pt x="5929" y="26"/>
                  </a:lnTo>
                  <a:lnTo>
                    <a:pt x="5595" y="78"/>
                  </a:lnTo>
                  <a:lnTo>
                    <a:pt x="5261" y="129"/>
                  </a:lnTo>
                  <a:lnTo>
                    <a:pt x="4953" y="206"/>
                  </a:lnTo>
                  <a:lnTo>
                    <a:pt x="4646" y="283"/>
                  </a:lnTo>
                  <a:lnTo>
                    <a:pt x="4338" y="386"/>
                  </a:lnTo>
                  <a:lnTo>
                    <a:pt x="4030" y="514"/>
                  </a:lnTo>
                  <a:lnTo>
                    <a:pt x="3747" y="642"/>
                  </a:lnTo>
                  <a:lnTo>
                    <a:pt x="3465" y="796"/>
                  </a:lnTo>
                  <a:lnTo>
                    <a:pt x="2900" y="1130"/>
                  </a:lnTo>
                  <a:lnTo>
                    <a:pt x="2413" y="1489"/>
                  </a:lnTo>
                  <a:lnTo>
                    <a:pt x="1925" y="1925"/>
                  </a:lnTo>
                  <a:lnTo>
                    <a:pt x="1514" y="2387"/>
                  </a:lnTo>
                  <a:lnTo>
                    <a:pt x="1129" y="2901"/>
                  </a:lnTo>
                  <a:lnTo>
                    <a:pt x="796" y="3440"/>
                  </a:lnTo>
                  <a:lnTo>
                    <a:pt x="642" y="3722"/>
                  </a:lnTo>
                  <a:lnTo>
                    <a:pt x="514" y="4030"/>
                  </a:lnTo>
                  <a:lnTo>
                    <a:pt x="411" y="4312"/>
                  </a:lnTo>
                  <a:lnTo>
                    <a:pt x="283" y="4620"/>
                  </a:lnTo>
                  <a:lnTo>
                    <a:pt x="206" y="4954"/>
                  </a:lnTo>
                  <a:lnTo>
                    <a:pt x="129" y="5262"/>
                  </a:lnTo>
                  <a:lnTo>
                    <a:pt x="77" y="5595"/>
                  </a:lnTo>
                  <a:lnTo>
                    <a:pt x="26" y="5903"/>
                  </a:lnTo>
                  <a:lnTo>
                    <a:pt x="0" y="6237"/>
                  </a:lnTo>
                  <a:lnTo>
                    <a:pt x="0" y="6596"/>
                  </a:lnTo>
                  <a:lnTo>
                    <a:pt x="26" y="7135"/>
                  </a:lnTo>
                  <a:lnTo>
                    <a:pt x="103" y="7700"/>
                  </a:lnTo>
                  <a:lnTo>
                    <a:pt x="206" y="8239"/>
                  </a:lnTo>
                  <a:lnTo>
                    <a:pt x="385" y="8778"/>
                  </a:lnTo>
                  <a:lnTo>
                    <a:pt x="590" y="9291"/>
                  </a:lnTo>
                  <a:lnTo>
                    <a:pt x="821" y="9779"/>
                  </a:lnTo>
                  <a:lnTo>
                    <a:pt x="1129" y="10266"/>
                  </a:lnTo>
                  <a:lnTo>
                    <a:pt x="1437" y="10728"/>
                  </a:lnTo>
                  <a:lnTo>
                    <a:pt x="1540" y="10805"/>
                  </a:lnTo>
                  <a:lnTo>
                    <a:pt x="1668" y="10831"/>
                  </a:lnTo>
                  <a:lnTo>
                    <a:pt x="1694" y="10831"/>
                  </a:lnTo>
                  <a:lnTo>
                    <a:pt x="1822" y="10805"/>
                  </a:lnTo>
                  <a:lnTo>
                    <a:pt x="1925" y="10754"/>
                  </a:lnTo>
                  <a:lnTo>
                    <a:pt x="10754" y="1900"/>
                  </a:lnTo>
                  <a:lnTo>
                    <a:pt x="10831" y="1797"/>
                  </a:lnTo>
                  <a:lnTo>
                    <a:pt x="10831" y="1669"/>
                  </a:lnTo>
                  <a:lnTo>
                    <a:pt x="10805" y="1540"/>
                  </a:lnTo>
                  <a:lnTo>
                    <a:pt x="10728" y="1438"/>
                  </a:lnTo>
                  <a:lnTo>
                    <a:pt x="10266" y="1104"/>
                  </a:lnTo>
                  <a:lnTo>
                    <a:pt x="9804" y="822"/>
                  </a:lnTo>
                  <a:lnTo>
                    <a:pt x="9291" y="565"/>
                  </a:lnTo>
                  <a:lnTo>
                    <a:pt x="8778" y="360"/>
                  </a:lnTo>
                  <a:lnTo>
                    <a:pt x="8264" y="206"/>
                  </a:lnTo>
                  <a:lnTo>
                    <a:pt x="7700" y="78"/>
                  </a:lnTo>
                  <a:lnTo>
                    <a:pt x="7161" y="26"/>
                  </a:lnTo>
                  <a:lnTo>
                    <a:pt x="659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6"/>
            <p:cNvSpPr/>
            <p:nvPr/>
          </p:nvSpPr>
          <p:spPr>
            <a:xfrm>
              <a:off x="6327050" y="2093325"/>
              <a:ext cx="270775" cy="271425"/>
            </a:xfrm>
            <a:custGeom>
              <a:rect b="b" l="l" r="r" t="t"/>
              <a:pathLst>
                <a:path extrusionOk="0" h="10857" w="10831">
                  <a:moveTo>
                    <a:pt x="7828" y="2079"/>
                  </a:moveTo>
                  <a:lnTo>
                    <a:pt x="7828" y="7109"/>
                  </a:lnTo>
                  <a:lnTo>
                    <a:pt x="7802" y="7237"/>
                  </a:lnTo>
                  <a:lnTo>
                    <a:pt x="7777" y="7340"/>
                  </a:lnTo>
                  <a:lnTo>
                    <a:pt x="7725" y="7417"/>
                  </a:lnTo>
                  <a:lnTo>
                    <a:pt x="7674" y="7520"/>
                  </a:lnTo>
                  <a:lnTo>
                    <a:pt x="7571" y="7571"/>
                  </a:lnTo>
                  <a:lnTo>
                    <a:pt x="7494" y="7622"/>
                  </a:lnTo>
                  <a:lnTo>
                    <a:pt x="7392" y="7648"/>
                  </a:lnTo>
                  <a:lnTo>
                    <a:pt x="7263" y="7674"/>
                  </a:lnTo>
                  <a:lnTo>
                    <a:pt x="2233" y="7674"/>
                  </a:lnTo>
                  <a:lnTo>
                    <a:pt x="3670" y="6237"/>
                  </a:lnTo>
                  <a:lnTo>
                    <a:pt x="5878" y="6237"/>
                  </a:lnTo>
                  <a:lnTo>
                    <a:pt x="6006" y="6211"/>
                  </a:lnTo>
                  <a:lnTo>
                    <a:pt x="6109" y="6134"/>
                  </a:lnTo>
                  <a:lnTo>
                    <a:pt x="6160" y="6031"/>
                  </a:lnTo>
                  <a:lnTo>
                    <a:pt x="6186" y="5929"/>
                  </a:lnTo>
                  <a:lnTo>
                    <a:pt x="6160" y="5800"/>
                  </a:lnTo>
                  <a:lnTo>
                    <a:pt x="6109" y="5698"/>
                  </a:lnTo>
                  <a:lnTo>
                    <a:pt x="6006" y="5646"/>
                  </a:lnTo>
                  <a:lnTo>
                    <a:pt x="5878" y="5621"/>
                  </a:lnTo>
                  <a:lnTo>
                    <a:pt x="4286" y="5621"/>
                  </a:lnTo>
                  <a:lnTo>
                    <a:pt x="5005" y="4902"/>
                  </a:lnTo>
                  <a:lnTo>
                    <a:pt x="5878" y="4902"/>
                  </a:lnTo>
                  <a:lnTo>
                    <a:pt x="6006" y="4876"/>
                  </a:lnTo>
                  <a:lnTo>
                    <a:pt x="6109" y="4799"/>
                  </a:lnTo>
                  <a:lnTo>
                    <a:pt x="6160" y="4697"/>
                  </a:lnTo>
                  <a:lnTo>
                    <a:pt x="6186" y="4594"/>
                  </a:lnTo>
                  <a:lnTo>
                    <a:pt x="6160" y="4466"/>
                  </a:lnTo>
                  <a:lnTo>
                    <a:pt x="6109" y="4363"/>
                  </a:lnTo>
                  <a:lnTo>
                    <a:pt x="6006" y="4312"/>
                  </a:lnTo>
                  <a:lnTo>
                    <a:pt x="5878" y="4286"/>
                  </a:lnTo>
                  <a:lnTo>
                    <a:pt x="5621" y="4286"/>
                  </a:lnTo>
                  <a:lnTo>
                    <a:pt x="7828" y="2079"/>
                  </a:lnTo>
                  <a:close/>
                  <a:moveTo>
                    <a:pt x="9111" y="796"/>
                  </a:moveTo>
                  <a:lnTo>
                    <a:pt x="9368" y="1181"/>
                  </a:lnTo>
                  <a:lnTo>
                    <a:pt x="9573" y="1591"/>
                  </a:lnTo>
                  <a:lnTo>
                    <a:pt x="9779" y="2002"/>
                  </a:lnTo>
                  <a:lnTo>
                    <a:pt x="9933" y="2438"/>
                  </a:lnTo>
                  <a:lnTo>
                    <a:pt x="10061" y="2874"/>
                  </a:lnTo>
                  <a:lnTo>
                    <a:pt x="10138" y="3311"/>
                  </a:lnTo>
                  <a:lnTo>
                    <a:pt x="10189" y="3773"/>
                  </a:lnTo>
                  <a:lnTo>
                    <a:pt x="10215" y="4260"/>
                  </a:lnTo>
                  <a:lnTo>
                    <a:pt x="10215" y="4568"/>
                  </a:lnTo>
                  <a:lnTo>
                    <a:pt x="10189" y="4851"/>
                  </a:lnTo>
                  <a:lnTo>
                    <a:pt x="10087" y="5467"/>
                  </a:lnTo>
                  <a:lnTo>
                    <a:pt x="9933" y="6031"/>
                  </a:lnTo>
                  <a:lnTo>
                    <a:pt x="9727" y="6570"/>
                  </a:lnTo>
                  <a:lnTo>
                    <a:pt x="9496" y="7109"/>
                  </a:lnTo>
                  <a:lnTo>
                    <a:pt x="9188" y="7597"/>
                  </a:lnTo>
                  <a:lnTo>
                    <a:pt x="8855" y="8059"/>
                  </a:lnTo>
                  <a:lnTo>
                    <a:pt x="8470" y="8469"/>
                  </a:lnTo>
                  <a:lnTo>
                    <a:pt x="8033" y="8854"/>
                  </a:lnTo>
                  <a:lnTo>
                    <a:pt x="7571" y="9214"/>
                  </a:lnTo>
                  <a:lnTo>
                    <a:pt x="7084" y="9496"/>
                  </a:lnTo>
                  <a:lnTo>
                    <a:pt x="6571" y="9753"/>
                  </a:lnTo>
                  <a:lnTo>
                    <a:pt x="6006" y="9958"/>
                  </a:lnTo>
                  <a:lnTo>
                    <a:pt x="5441" y="10112"/>
                  </a:lnTo>
                  <a:lnTo>
                    <a:pt x="4851" y="10189"/>
                  </a:lnTo>
                  <a:lnTo>
                    <a:pt x="4543" y="10215"/>
                  </a:lnTo>
                  <a:lnTo>
                    <a:pt x="4235" y="10240"/>
                  </a:lnTo>
                  <a:lnTo>
                    <a:pt x="3773" y="10215"/>
                  </a:lnTo>
                  <a:lnTo>
                    <a:pt x="3311" y="10163"/>
                  </a:lnTo>
                  <a:lnTo>
                    <a:pt x="2849" y="10061"/>
                  </a:lnTo>
                  <a:lnTo>
                    <a:pt x="2413" y="9958"/>
                  </a:lnTo>
                  <a:lnTo>
                    <a:pt x="1977" y="9778"/>
                  </a:lnTo>
                  <a:lnTo>
                    <a:pt x="1566" y="9599"/>
                  </a:lnTo>
                  <a:lnTo>
                    <a:pt x="1155" y="9368"/>
                  </a:lnTo>
                  <a:lnTo>
                    <a:pt x="770" y="9111"/>
                  </a:lnTo>
                  <a:lnTo>
                    <a:pt x="1592" y="8290"/>
                  </a:lnTo>
                  <a:lnTo>
                    <a:pt x="7263" y="8290"/>
                  </a:lnTo>
                  <a:lnTo>
                    <a:pt x="7520" y="8264"/>
                  </a:lnTo>
                  <a:lnTo>
                    <a:pt x="7725" y="8187"/>
                  </a:lnTo>
                  <a:lnTo>
                    <a:pt x="7931" y="8084"/>
                  </a:lnTo>
                  <a:lnTo>
                    <a:pt x="8110" y="7956"/>
                  </a:lnTo>
                  <a:lnTo>
                    <a:pt x="8239" y="7776"/>
                  </a:lnTo>
                  <a:lnTo>
                    <a:pt x="8367" y="7571"/>
                  </a:lnTo>
                  <a:lnTo>
                    <a:pt x="8418" y="7340"/>
                  </a:lnTo>
                  <a:lnTo>
                    <a:pt x="8444" y="7109"/>
                  </a:lnTo>
                  <a:lnTo>
                    <a:pt x="8444" y="1437"/>
                  </a:lnTo>
                  <a:lnTo>
                    <a:pt x="9111" y="796"/>
                  </a:lnTo>
                  <a:close/>
                  <a:moveTo>
                    <a:pt x="9163" y="0"/>
                  </a:moveTo>
                  <a:lnTo>
                    <a:pt x="9034" y="26"/>
                  </a:lnTo>
                  <a:lnTo>
                    <a:pt x="8906" y="103"/>
                  </a:lnTo>
                  <a:lnTo>
                    <a:pt x="77" y="8931"/>
                  </a:lnTo>
                  <a:lnTo>
                    <a:pt x="0" y="9034"/>
                  </a:lnTo>
                  <a:lnTo>
                    <a:pt x="0" y="9162"/>
                  </a:lnTo>
                  <a:lnTo>
                    <a:pt x="26" y="9291"/>
                  </a:lnTo>
                  <a:lnTo>
                    <a:pt x="103" y="9393"/>
                  </a:lnTo>
                  <a:lnTo>
                    <a:pt x="565" y="9727"/>
                  </a:lnTo>
                  <a:lnTo>
                    <a:pt x="1027" y="10009"/>
                  </a:lnTo>
                  <a:lnTo>
                    <a:pt x="1540" y="10266"/>
                  </a:lnTo>
                  <a:lnTo>
                    <a:pt x="2054" y="10471"/>
                  </a:lnTo>
                  <a:lnTo>
                    <a:pt x="2567" y="10625"/>
                  </a:lnTo>
                  <a:lnTo>
                    <a:pt x="3131" y="10753"/>
                  </a:lnTo>
                  <a:lnTo>
                    <a:pt x="3670" y="10830"/>
                  </a:lnTo>
                  <a:lnTo>
                    <a:pt x="4235" y="10856"/>
                  </a:lnTo>
                  <a:lnTo>
                    <a:pt x="4569" y="10830"/>
                  </a:lnTo>
                  <a:lnTo>
                    <a:pt x="4902" y="10805"/>
                  </a:lnTo>
                  <a:lnTo>
                    <a:pt x="5236" y="10779"/>
                  </a:lnTo>
                  <a:lnTo>
                    <a:pt x="5570" y="10728"/>
                  </a:lnTo>
                  <a:lnTo>
                    <a:pt x="5878" y="10651"/>
                  </a:lnTo>
                  <a:lnTo>
                    <a:pt x="6186" y="10548"/>
                  </a:lnTo>
                  <a:lnTo>
                    <a:pt x="6494" y="10445"/>
                  </a:lnTo>
                  <a:lnTo>
                    <a:pt x="6801" y="10343"/>
                  </a:lnTo>
                  <a:lnTo>
                    <a:pt x="7084" y="10189"/>
                  </a:lnTo>
                  <a:lnTo>
                    <a:pt x="7366" y="10061"/>
                  </a:lnTo>
                  <a:lnTo>
                    <a:pt x="7931" y="9727"/>
                  </a:lnTo>
                  <a:lnTo>
                    <a:pt x="8418" y="9342"/>
                  </a:lnTo>
                  <a:lnTo>
                    <a:pt x="8906" y="8906"/>
                  </a:lnTo>
                  <a:lnTo>
                    <a:pt x="9317" y="8444"/>
                  </a:lnTo>
                  <a:lnTo>
                    <a:pt x="9702" y="7930"/>
                  </a:lnTo>
                  <a:lnTo>
                    <a:pt x="10035" y="7391"/>
                  </a:lnTo>
                  <a:lnTo>
                    <a:pt x="10189" y="7109"/>
                  </a:lnTo>
                  <a:lnTo>
                    <a:pt x="10318" y="6827"/>
                  </a:lnTo>
                  <a:lnTo>
                    <a:pt x="10420" y="6519"/>
                  </a:lnTo>
                  <a:lnTo>
                    <a:pt x="10549" y="6211"/>
                  </a:lnTo>
                  <a:lnTo>
                    <a:pt x="10626" y="5903"/>
                  </a:lnTo>
                  <a:lnTo>
                    <a:pt x="10703" y="5569"/>
                  </a:lnTo>
                  <a:lnTo>
                    <a:pt x="10754" y="5261"/>
                  </a:lnTo>
                  <a:lnTo>
                    <a:pt x="10805" y="4928"/>
                  </a:lnTo>
                  <a:lnTo>
                    <a:pt x="10831" y="4594"/>
                  </a:lnTo>
                  <a:lnTo>
                    <a:pt x="10831" y="4260"/>
                  </a:lnTo>
                  <a:lnTo>
                    <a:pt x="10805" y="3696"/>
                  </a:lnTo>
                  <a:lnTo>
                    <a:pt x="10728" y="3131"/>
                  </a:lnTo>
                  <a:lnTo>
                    <a:pt x="10626" y="2592"/>
                  </a:lnTo>
                  <a:lnTo>
                    <a:pt x="10446" y="2053"/>
                  </a:lnTo>
                  <a:lnTo>
                    <a:pt x="10241" y="1540"/>
                  </a:lnTo>
                  <a:lnTo>
                    <a:pt x="10010" y="1052"/>
                  </a:lnTo>
                  <a:lnTo>
                    <a:pt x="9702" y="565"/>
                  </a:lnTo>
                  <a:lnTo>
                    <a:pt x="9368" y="128"/>
                  </a:lnTo>
                  <a:lnTo>
                    <a:pt x="9291" y="51"/>
                  </a:lnTo>
                  <a:lnTo>
                    <a:pt x="916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6"/>
            <p:cNvSpPr/>
            <p:nvPr/>
          </p:nvSpPr>
          <p:spPr>
            <a:xfrm>
              <a:off x="6289825" y="2056750"/>
              <a:ext cx="15425" cy="15425"/>
            </a:xfrm>
            <a:custGeom>
              <a:rect b="b" l="l" r="r" t="t"/>
              <a:pathLst>
                <a:path extrusionOk="0" h="617" w="617">
                  <a:moveTo>
                    <a:pt x="309" y="0"/>
                  </a:moveTo>
                  <a:lnTo>
                    <a:pt x="180" y="26"/>
                  </a:lnTo>
                  <a:lnTo>
                    <a:pt x="78" y="77"/>
                  </a:lnTo>
                  <a:lnTo>
                    <a:pt x="26" y="180"/>
                  </a:lnTo>
                  <a:lnTo>
                    <a:pt x="1" y="308"/>
                  </a:lnTo>
                  <a:lnTo>
                    <a:pt x="26" y="411"/>
                  </a:lnTo>
                  <a:lnTo>
                    <a:pt x="78" y="513"/>
                  </a:lnTo>
                  <a:lnTo>
                    <a:pt x="180" y="590"/>
                  </a:lnTo>
                  <a:lnTo>
                    <a:pt x="309" y="616"/>
                  </a:lnTo>
                  <a:lnTo>
                    <a:pt x="437" y="590"/>
                  </a:lnTo>
                  <a:lnTo>
                    <a:pt x="540" y="513"/>
                  </a:lnTo>
                  <a:lnTo>
                    <a:pt x="591" y="411"/>
                  </a:lnTo>
                  <a:lnTo>
                    <a:pt x="617" y="308"/>
                  </a:lnTo>
                  <a:lnTo>
                    <a:pt x="591" y="180"/>
                  </a:lnTo>
                  <a:lnTo>
                    <a:pt x="540" y="77"/>
                  </a:lnTo>
                  <a:lnTo>
                    <a:pt x="437" y="26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4" name="Google Shape;184;p6"/>
          <p:cNvGrpSpPr/>
          <p:nvPr/>
        </p:nvGrpSpPr>
        <p:grpSpPr>
          <a:xfrm>
            <a:off x="7099582" y="3269575"/>
            <a:ext cx="334950" cy="398475"/>
            <a:chOff x="7014850" y="2000275"/>
            <a:chExt cx="334950" cy="398475"/>
          </a:xfrm>
        </p:grpSpPr>
        <p:sp>
          <p:nvSpPr>
            <p:cNvPr id="185" name="Google Shape;185;p6"/>
            <p:cNvSpPr/>
            <p:nvPr/>
          </p:nvSpPr>
          <p:spPr>
            <a:xfrm>
              <a:off x="7014850" y="2000275"/>
              <a:ext cx="334950" cy="398475"/>
            </a:xfrm>
            <a:custGeom>
              <a:rect b="b" l="l" r="r" t="t"/>
              <a:pathLst>
                <a:path extrusionOk="0" h="15939" w="13398">
                  <a:moveTo>
                    <a:pt x="6879" y="4877"/>
                  </a:moveTo>
                  <a:lnTo>
                    <a:pt x="7059" y="4928"/>
                  </a:lnTo>
                  <a:lnTo>
                    <a:pt x="7238" y="4954"/>
                  </a:lnTo>
                  <a:lnTo>
                    <a:pt x="7418" y="5031"/>
                  </a:lnTo>
                  <a:lnTo>
                    <a:pt x="7572" y="5108"/>
                  </a:lnTo>
                  <a:lnTo>
                    <a:pt x="7726" y="5185"/>
                  </a:lnTo>
                  <a:lnTo>
                    <a:pt x="7854" y="5288"/>
                  </a:lnTo>
                  <a:lnTo>
                    <a:pt x="7983" y="5416"/>
                  </a:lnTo>
                  <a:lnTo>
                    <a:pt x="8111" y="5544"/>
                  </a:lnTo>
                  <a:lnTo>
                    <a:pt x="8214" y="5698"/>
                  </a:lnTo>
                  <a:lnTo>
                    <a:pt x="8316" y="5827"/>
                  </a:lnTo>
                  <a:lnTo>
                    <a:pt x="8393" y="6006"/>
                  </a:lnTo>
                  <a:lnTo>
                    <a:pt x="8445" y="6160"/>
                  </a:lnTo>
                  <a:lnTo>
                    <a:pt x="8496" y="6340"/>
                  </a:lnTo>
                  <a:lnTo>
                    <a:pt x="8522" y="6519"/>
                  </a:lnTo>
                  <a:lnTo>
                    <a:pt x="8522" y="6699"/>
                  </a:lnTo>
                  <a:lnTo>
                    <a:pt x="8522" y="7366"/>
                  </a:lnTo>
                  <a:lnTo>
                    <a:pt x="8522" y="7546"/>
                  </a:lnTo>
                  <a:lnTo>
                    <a:pt x="8496" y="7726"/>
                  </a:lnTo>
                  <a:lnTo>
                    <a:pt x="8445" y="7905"/>
                  </a:lnTo>
                  <a:lnTo>
                    <a:pt x="8393" y="8085"/>
                  </a:lnTo>
                  <a:lnTo>
                    <a:pt x="8316" y="8239"/>
                  </a:lnTo>
                  <a:lnTo>
                    <a:pt x="8214" y="8393"/>
                  </a:lnTo>
                  <a:lnTo>
                    <a:pt x="8111" y="8521"/>
                  </a:lnTo>
                  <a:lnTo>
                    <a:pt x="7983" y="8650"/>
                  </a:lnTo>
                  <a:lnTo>
                    <a:pt x="7854" y="8778"/>
                  </a:lnTo>
                  <a:lnTo>
                    <a:pt x="7726" y="8881"/>
                  </a:lnTo>
                  <a:lnTo>
                    <a:pt x="7572" y="8983"/>
                  </a:lnTo>
                  <a:lnTo>
                    <a:pt x="7418" y="9060"/>
                  </a:lnTo>
                  <a:lnTo>
                    <a:pt x="7238" y="9112"/>
                  </a:lnTo>
                  <a:lnTo>
                    <a:pt x="7059" y="9163"/>
                  </a:lnTo>
                  <a:lnTo>
                    <a:pt x="6879" y="9189"/>
                  </a:lnTo>
                  <a:lnTo>
                    <a:pt x="6520" y="9189"/>
                  </a:lnTo>
                  <a:lnTo>
                    <a:pt x="6340" y="9163"/>
                  </a:lnTo>
                  <a:lnTo>
                    <a:pt x="6160" y="9112"/>
                  </a:lnTo>
                  <a:lnTo>
                    <a:pt x="5981" y="9060"/>
                  </a:lnTo>
                  <a:lnTo>
                    <a:pt x="5827" y="8983"/>
                  </a:lnTo>
                  <a:lnTo>
                    <a:pt x="5673" y="8881"/>
                  </a:lnTo>
                  <a:lnTo>
                    <a:pt x="5544" y="8778"/>
                  </a:lnTo>
                  <a:lnTo>
                    <a:pt x="5416" y="8650"/>
                  </a:lnTo>
                  <a:lnTo>
                    <a:pt x="5288" y="8521"/>
                  </a:lnTo>
                  <a:lnTo>
                    <a:pt x="5185" y="8393"/>
                  </a:lnTo>
                  <a:lnTo>
                    <a:pt x="5082" y="8239"/>
                  </a:lnTo>
                  <a:lnTo>
                    <a:pt x="5005" y="8085"/>
                  </a:lnTo>
                  <a:lnTo>
                    <a:pt x="4954" y="7905"/>
                  </a:lnTo>
                  <a:lnTo>
                    <a:pt x="4903" y="7726"/>
                  </a:lnTo>
                  <a:lnTo>
                    <a:pt x="4877" y="7546"/>
                  </a:lnTo>
                  <a:lnTo>
                    <a:pt x="4877" y="7366"/>
                  </a:lnTo>
                  <a:lnTo>
                    <a:pt x="4877" y="6699"/>
                  </a:lnTo>
                  <a:lnTo>
                    <a:pt x="4877" y="6519"/>
                  </a:lnTo>
                  <a:lnTo>
                    <a:pt x="4903" y="6340"/>
                  </a:lnTo>
                  <a:lnTo>
                    <a:pt x="4954" y="6160"/>
                  </a:lnTo>
                  <a:lnTo>
                    <a:pt x="5005" y="6006"/>
                  </a:lnTo>
                  <a:lnTo>
                    <a:pt x="5082" y="5827"/>
                  </a:lnTo>
                  <a:lnTo>
                    <a:pt x="5185" y="5698"/>
                  </a:lnTo>
                  <a:lnTo>
                    <a:pt x="5288" y="5544"/>
                  </a:lnTo>
                  <a:lnTo>
                    <a:pt x="5416" y="5416"/>
                  </a:lnTo>
                  <a:lnTo>
                    <a:pt x="5544" y="5288"/>
                  </a:lnTo>
                  <a:lnTo>
                    <a:pt x="5673" y="5185"/>
                  </a:lnTo>
                  <a:lnTo>
                    <a:pt x="5827" y="5108"/>
                  </a:lnTo>
                  <a:lnTo>
                    <a:pt x="5981" y="5031"/>
                  </a:lnTo>
                  <a:lnTo>
                    <a:pt x="6160" y="4954"/>
                  </a:lnTo>
                  <a:lnTo>
                    <a:pt x="6340" y="4928"/>
                  </a:lnTo>
                  <a:lnTo>
                    <a:pt x="6520" y="4877"/>
                  </a:lnTo>
                  <a:close/>
                  <a:moveTo>
                    <a:pt x="6699" y="617"/>
                  </a:moveTo>
                  <a:lnTo>
                    <a:pt x="7007" y="642"/>
                  </a:lnTo>
                  <a:lnTo>
                    <a:pt x="7315" y="668"/>
                  </a:lnTo>
                  <a:lnTo>
                    <a:pt x="7623" y="694"/>
                  </a:lnTo>
                  <a:lnTo>
                    <a:pt x="7931" y="745"/>
                  </a:lnTo>
                  <a:lnTo>
                    <a:pt x="8496" y="899"/>
                  </a:lnTo>
                  <a:lnTo>
                    <a:pt x="9060" y="1104"/>
                  </a:lnTo>
                  <a:lnTo>
                    <a:pt x="9599" y="1361"/>
                  </a:lnTo>
                  <a:lnTo>
                    <a:pt x="10087" y="1669"/>
                  </a:lnTo>
                  <a:lnTo>
                    <a:pt x="10575" y="2028"/>
                  </a:lnTo>
                  <a:lnTo>
                    <a:pt x="10985" y="2413"/>
                  </a:lnTo>
                  <a:lnTo>
                    <a:pt x="11396" y="2849"/>
                  </a:lnTo>
                  <a:lnTo>
                    <a:pt x="11730" y="3311"/>
                  </a:lnTo>
                  <a:lnTo>
                    <a:pt x="12038" y="3799"/>
                  </a:lnTo>
                  <a:lnTo>
                    <a:pt x="12294" y="4338"/>
                  </a:lnTo>
                  <a:lnTo>
                    <a:pt x="12500" y="4903"/>
                  </a:lnTo>
                  <a:lnTo>
                    <a:pt x="12654" y="5493"/>
                  </a:lnTo>
                  <a:lnTo>
                    <a:pt x="12705" y="5775"/>
                  </a:lnTo>
                  <a:lnTo>
                    <a:pt x="12756" y="6083"/>
                  </a:lnTo>
                  <a:lnTo>
                    <a:pt x="12782" y="6391"/>
                  </a:lnTo>
                  <a:lnTo>
                    <a:pt x="12782" y="6699"/>
                  </a:lnTo>
                  <a:lnTo>
                    <a:pt x="12756" y="7187"/>
                  </a:lnTo>
                  <a:lnTo>
                    <a:pt x="12705" y="7674"/>
                  </a:lnTo>
                  <a:lnTo>
                    <a:pt x="12602" y="8136"/>
                  </a:lnTo>
                  <a:lnTo>
                    <a:pt x="12474" y="8598"/>
                  </a:lnTo>
                  <a:lnTo>
                    <a:pt x="12320" y="9060"/>
                  </a:lnTo>
                  <a:lnTo>
                    <a:pt x="12115" y="9471"/>
                  </a:lnTo>
                  <a:lnTo>
                    <a:pt x="11884" y="9907"/>
                  </a:lnTo>
                  <a:lnTo>
                    <a:pt x="11601" y="10292"/>
                  </a:lnTo>
                  <a:lnTo>
                    <a:pt x="11319" y="10087"/>
                  </a:lnTo>
                  <a:lnTo>
                    <a:pt x="11011" y="9933"/>
                  </a:lnTo>
                  <a:lnTo>
                    <a:pt x="10703" y="9805"/>
                  </a:lnTo>
                  <a:lnTo>
                    <a:pt x="10344" y="9753"/>
                  </a:lnTo>
                  <a:lnTo>
                    <a:pt x="10267" y="9728"/>
                  </a:lnTo>
                  <a:lnTo>
                    <a:pt x="10523" y="9420"/>
                  </a:lnTo>
                  <a:lnTo>
                    <a:pt x="10729" y="9060"/>
                  </a:lnTo>
                  <a:lnTo>
                    <a:pt x="10934" y="8701"/>
                  </a:lnTo>
                  <a:lnTo>
                    <a:pt x="11088" y="8316"/>
                  </a:lnTo>
                  <a:lnTo>
                    <a:pt x="11216" y="7931"/>
                  </a:lnTo>
                  <a:lnTo>
                    <a:pt x="11293" y="7520"/>
                  </a:lnTo>
                  <a:lnTo>
                    <a:pt x="11345" y="7110"/>
                  </a:lnTo>
                  <a:lnTo>
                    <a:pt x="11370" y="6699"/>
                  </a:lnTo>
                  <a:lnTo>
                    <a:pt x="11370" y="6340"/>
                  </a:lnTo>
                  <a:lnTo>
                    <a:pt x="11319" y="5955"/>
                  </a:lnTo>
                  <a:lnTo>
                    <a:pt x="11242" y="5596"/>
                  </a:lnTo>
                  <a:lnTo>
                    <a:pt x="11139" y="5262"/>
                  </a:lnTo>
                  <a:lnTo>
                    <a:pt x="11011" y="4928"/>
                  </a:lnTo>
                  <a:lnTo>
                    <a:pt x="10857" y="4595"/>
                  </a:lnTo>
                  <a:lnTo>
                    <a:pt x="10703" y="4287"/>
                  </a:lnTo>
                  <a:lnTo>
                    <a:pt x="10498" y="3979"/>
                  </a:lnTo>
                  <a:lnTo>
                    <a:pt x="10267" y="3696"/>
                  </a:lnTo>
                  <a:lnTo>
                    <a:pt x="10036" y="3414"/>
                  </a:lnTo>
                  <a:lnTo>
                    <a:pt x="9779" y="3183"/>
                  </a:lnTo>
                  <a:lnTo>
                    <a:pt x="9497" y="2952"/>
                  </a:lnTo>
                  <a:lnTo>
                    <a:pt x="9189" y="2747"/>
                  </a:lnTo>
                  <a:lnTo>
                    <a:pt x="8881" y="2567"/>
                  </a:lnTo>
                  <a:lnTo>
                    <a:pt x="8547" y="2413"/>
                  </a:lnTo>
                  <a:lnTo>
                    <a:pt x="8188" y="2285"/>
                  </a:lnTo>
                  <a:lnTo>
                    <a:pt x="8060" y="2259"/>
                  </a:lnTo>
                  <a:lnTo>
                    <a:pt x="7957" y="2285"/>
                  </a:lnTo>
                  <a:lnTo>
                    <a:pt x="7854" y="2362"/>
                  </a:lnTo>
                  <a:lnTo>
                    <a:pt x="7803" y="2464"/>
                  </a:lnTo>
                  <a:lnTo>
                    <a:pt x="7777" y="2593"/>
                  </a:lnTo>
                  <a:lnTo>
                    <a:pt x="7803" y="2695"/>
                  </a:lnTo>
                  <a:lnTo>
                    <a:pt x="7880" y="2798"/>
                  </a:lnTo>
                  <a:lnTo>
                    <a:pt x="7983" y="2875"/>
                  </a:lnTo>
                  <a:lnTo>
                    <a:pt x="8291" y="2978"/>
                  </a:lnTo>
                  <a:lnTo>
                    <a:pt x="8573" y="3106"/>
                  </a:lnTo>
                  <a:lnTo>
                    <a:pt x="8855" y="3286"/>
                  </a:lnTo>
                  <a:lnTo>
                    <a:pt x="9112" y="3465"/>
                  </a:lnTo>
                  <a:lnTo>
                    <a:pt x="9368" y="3645"/>
                  </a:lnTo>
                  <a:lnTo>
                    <a:pt x="9599" y="3876"/>
                  </a:lnTo>
                  <a:lnTo>
                    <a:pt x="9805" y="4081"/>
                  </a:lnTo>
                  <a:lnTo>
                    <a:pt x="9984" y="4338"/>
                  </a:lnTo>
                  <a:lnTo>
                    <a:pt x="10164" y="4595"/>
                  </a:lnTo>
                  <a:lnTo>
                    <a:pt x="10318" y="4877"/>
                  </a:lnTo>
                  <a:lnTo>
                    <a:pt x="10446" y="5159"/>
                  </a:lnTo>
                  <a:lnTo>
                    <a:pt x="10549" y="5442"/>
                  </a:lnTo>
                  <a:lnTo>
                    <a:pt x="10652" y="5750"/>
                  </a:lnTo>
                  <a:lnTo>
                    <a:pt x="10703" y="6057"/>
                  </a:lnTo>
                  <a:lnTo>
                    <a:pt x="10729" y="6391"/>
                  </a:lnTo>
                  <a:lnTo>
                    <a:pt x="10754" y="6699"/>
                  </a:lnTo>
                  <a:lnTo>
                    <a:pt x="10729" y="7135"/>
                  </a:lnTo>
                  <a:lnTo>
                    <a:pt x="10677" y="7520"/>
                  </a:lnTo>
                  <a:lnTo>
                    <a:pt x="10575" y="7931"/>
                  </a:lnTo>
                  <a:lnTo>
                    <a:pt x="10421" y="8290"/>
                  </a:lnTo>
                  <a:lnTo>
                    <a:pt x="10241" y="8675"/>
                  </a:lnTo>
                  <a:lnTo>
                    <a:pt x="10036" y="9009"/>
                  </a:lnTo>
                  <a:lnTo>
                    <a:pt x="9779" y="9343"/>
                  </a:lnTo>
                  <a:lnTo>
                    <a:pt x="9497" y="9625"/>
                  </a:lnTo>
                  <a:lnTo>
                    <a:pt x="9266" y="9599"/>
                  </a:lnTo>
                  <a:lnTo>
                    <a:pt x="9189" y="9522"/>
                  </a:lnTo>
                  <a:lnTo>
                    <a:pt x="8470" y="9035"/>
                  </a:lnTo>
                  <a:lnTo>
                    <a:pt x="8624" y="8881"/>
                  </a:lnTo>
                  <a:lnTo>
                    <a:pt x="8752" y="8675"/>
                  </a:lnTo>
                  <a:lnTo>
                    <a:pt x="8881" y="8496"/>
                  </a:lnTo>
                  <a:lnTo>
                    <a:pt x="8983" y="8290"/>
                  </a:lnTo>
                  <a:lnTo>
                    <a:pt x="9060" y="8059"/>
                  </a:lnTo>
                  <a:lnTo>
                    <a:pt x="9112" y="7828"/>
                  </a:lnTo>
                  <a:lnTo>
                    <a:pt x="9137" y="7597"/>
                  </a:lnTo>
                  <a:lnTo>
                    <a:pt x="9163" y="7366"/>
                  </a:lnTo>
                  <a:lnTo>
                    <a:pt x="9163" y="6699"/>
                  </a:lnTo>
                  <a:lnTo>
                    <a:pt x="9137" y="6468"/>
                  </a:lnTo>
                  <a:lnTo>
                    <a:pt x="9112" y="6211"/>
                  </a:lnTo>
                  <a:lnTo>
                    <a:pt x="9035" y="5981"/>
                  </a:lnTo>
                  <a:lnTo>
                    <a:pt x="8958" y="5750"/>
                  </a:lnTo>
                  <a:lnTo>
                    <a:pt x="8855" y="5544"/>
                  </a:lnTo>
                  <a:lnTo>
                    <a:pt x="8727" y="5339"/>
                  </a:lnTo>
                  <a:lnTo>
                    <a:pt x="8598" y="5159"/>
                  </a:lnTo>
                  <a:lnTo>
                    <a:pt x="8445" y="4980"/>
                  </a:lnTo>
                  <a:lnTo>
                    <a:pt x="8265" y="4826"/>
                  </a:lnTo>
                  <a:lnTo>
                    <a:pt x="8060" y="4672"/>
                  </a:lnTo>
                  <a:lnTo>
                    <a:pt x="7880" y="4543"/>
                  </a:lnTo>
                  <a:lnTo>
                    <a:pt x="7649" y="4441"/>
                  </a:lnTo>
                  <a:lnTo>
                    <a:pt x="7418" y="4364"/>
                  </a:lnTo>
                  <a:lnTo>
                    <a:pt x="7187" y="4312"/>
                  </a:lnTo>
                  <a:lnTo>
                    <a:pt x="6956" y="4261"/>
                  </a:lnTo>
                  <a:lnTo>
                    <a:pt x="6443" y="4261"/>
                  </a:lnTo>
                  <a:lnTo>
                    <a:pt x="6212" y="4312"/>
                  </a:lnTo>
                  <a:lnTo>
                    <a:pt x="5981" y="4364"/>
                  </a:lnTo>
                  <a:lnTo>
                    <a:pt x="5750" y="4441"/>
                  </a:lnTo>
                  <a:lnTo>
                    <a:pt x="5519" y="4543"/>
                  </a:lnTo>
                  <a:lnTo>
                    <a:pt x="5339" y="4672"/>
                  </a:lnTo>
                  <a:lnTo>
                    <a:pt x="5134" y="4826"/>
                  </a:lnTo>
                  <a:lnTo>
                    <a:pt x="4954" y="4980"/>
                  </a:lnTo>
                  <a:lnTo>
                    <a:pt x="4800" y="5159"/>
                  </a:lnTo>
                  <a:lnTo>
                    <a:pt x="4672" y="5339"/>
                  </a:lnTo>
                  <a:lnTo>
                    <a:pt x="4543" y="5544"/>
                  </a:lnTo>
                  <a:lnTo>
                    <a:pt x="4441" y="5750"/>
                  </a:lnTo>
                  <a:lnTo>
                    <a:pt x="4364" y="5981"/>
                  </a:lnTo>
                  <a:lnTo>
                    <a:pt x="4287" y="6211"/>
                  </a:lnTo>
                  <a:lnTo>
                    <a:pt x="4261" y="6468"/>
                  </a:lnTo>
                  <a:lnTo>
                    <a:pt x="4236" y="6699"/>
                  </a:lnTo>
                  <a:lnTo>
                    <a:pt x="4236" y="7366"/>
                  </a:lnTo>
                  <a:lnTo>
                    <a:pt x="4261" y="7597"/>
                  </a:lnTo>
                  <a:lnTo>
                    <a:pt x="4287" y="7828"/>
                  </a:lnTo>
                  <a:lnTo>
                    <a:pt x="4338" y="8059"/>
                  </a:lnTo>
                  <a:lnTo>
                    <a:pt x="4415" y="8290"/>
                  </a:lnTo>
                  <a:lnTo>
                    <a:pt x="4518" y="8496"/>
                  </a:lnTo>
                  <a:lnTo>
                    <a:pt x="4646" y="8675"/>
                  </a:lnTo>
                  <a:lnTo>
                    <a:pt x="4774" y="8881"/>
                  </a:lnTo>
                  <a:lnTo>
                    <a:pt x="4928" y="9035"/>
                  </a:lnTo>
                  <a:lnTo>
                    <a:pt x="4210" y="9522"/>
                  </a:lnTo>
                  <a:lnTo>
                    <a:pt x="4133" y="9599"/>
                  </a:lnTo>
                  <a:lnTo>
                    <a:pt x="3902" y="9625"/>
                  </a:lnTo>
                  <a:lnTo>
                    <a:pt x="3620" y="9343"/>
                  </a:lnTo>
                  <a:lnTo>
                    <a:pt x="3363" y="9009"/>
                  </a:lnTo>
                  <a:lnTo>
                    <a:pt x="3158" y="8675"/>
                  </a:lnTo>
                  <a:lnTo>
                    <a:pt x="2978" y="8290"/>
                  </a:lnTo>
                  <a:lnTo>
                    <a:pt x="2824" y="7931"/>
                  </a:lnTo>
                  <a:lnTo>
                    <a:pt x="2721" y="7520"/>
                  </a:lnTo>
                  <a:lnTo>
                    <a:pt x="2670" y="7135"/>
                  </a:lnTo>
                  <a:lnTo>
                    <a:pt x="2644" y="6699"/>
                  </a:lnTo>
                  <a:lnTo>
                    <a:pt x="2670" y="6391"/>
                  </a:lnTo>
                  <a:lnTo>
                    <a:pt x="2696" y="6057"/>
                  </a:lnTo>
                  <a:lnTo>
                    <a:pt x="2773" y="5750"/>
                  </a:lnTo>
                  <a:lnTo>
                    <a:pt x="2850" y="5442"/>
                  </a:lnTo>
                  <a:lnTo>
                    <a:pt x="2952" y="5159"/>
                  </a:lnTo>
                  <a:lnTo>
                    <a:pt x="3081" y="4877"/>
                  </a:lnTo>
                  <a:lnTo>
                    <a:pt x="3235" y="4595"/>
                  </a:lnTo>
                  <a:lnTo>
                    <a:pt x="3414" y="4338"/>
                  </a:lnTo>
                  <a:lnTo>
                    <a:pt x="3594" y="4081"/>
                  </a:lnTo>
                  <a:lnTo>
                    <a:pt x="3825" y="3850"/>
                  </a:lnTo>
                  <a:lnTo>
                    <a:pt x="4030" y="3645"/>
                  </a:lnTo>
                  <a:lnTo>
                    <a:pt x="4287" y="3440"/>
                  </a:lnTo>
                  <a:lnTo>
                    <a:pt x="4543" y="3260"/>
                  </a:lnTo>
                  <a:lnTo>
                    <a:pt x="4826" y="3106"/>
                  </a:lnTo>
                  <a:lnTo>
                    <a:pt x="5108" y="2978"/>
                  </a:lnTo>
                  <a:lnTo>
                    <a:pt x="5416" y="2849"/>
                  </a:lnTo>
                  <a:lnTo>
                    <a:pt x="5519" y="2798"/>
                  </a:lnTo>
                  <a:lnTo>
                    <a:pt x="5596" y="2695"/>
                  </a:lnTo>
                  <a:lnTo>
                    <a:pt x="5621" y="2593"/>
                  </a:lnTo>
                  <a:lnTo>
                    <a:pt x="5621" y="2464"/>
                  </a:lnTo>
                  <a:lnTo>
                    <a:pt x="5544" y="2362"/>
                  </a:lnTo>
                  <a:lnTo>
                    <a:pt x="5467" y="2285"/>
                  </a:lnTo>
                  <a:lnTo>
                    <a:pt x="5339" y="2259"/>
                  </a:lnTo>
                  <a:lnTo>
                    <a:pt x="5211" y="2259"/>
                  </a:lnTo>
                  <a:lnTo>
                    <a:pt x="4877" y="2413"/>
                  </a:lnTo>
                  <a:lnTo>
                    <a:pt x="4543" y="2567"/>
                  </a:lnTo>
                  <a:lnTo>
                    <a:pt x="4210" y="2747"/>
                  </a:lnTo>
                  <a:lnTo>
                    <a:pt x="3928" y="2952"/>
                  </a:lnTo>
                  <a:lnTo>
                    <a:pt x="3620" y="3183"/>
                  </a:lnTo>
                  <a:lnTo>
                    <a:pt x="3363" y="3414"/>
                  </a:lnTo>
                  <a:lnTo>
                    <a:pt x="3132" y="3696"/>
                  </a:lnTo>
                  <a:lnTo>
                    <a:pt x="2901" y="3979"/>
                  </a:lnTo>
                  <a:lnTo>
                    <a:pt x="2696" y="4261"/>
                  </a:lnTo>
                  <a:lnTo>
                    <a:pt x="2542" y="4595"/>
                  </a:lnTo>
                  <a:lnTo>
                    <a:pt x="2388" y="4903"/>
                  </a:lnTo>
                  <a:lnTo>
                    <a:pt x="2259" y="5262"/>
                  </a:lnTo>
                  <a:lnTo>
                    <a:pt x="2157" y="5596"/>
                  </a:lnTo>
                  <a:lnTo>
                    <a:pt x="2080" y="5955"/>
                  </a:lnTo>
                  <a:lnTo>
                    <a:pt x="2028" y="6340"/>
                  </a:lnTo>
                  <a:lnTo>
                    <a:pt x="2028" y="6699"/>
                  </a:lnTo>
                  <a:lnTo>
                    <a:pt x="2054" y="7110"/>
                  </a:lnTo>
                  <a:lnTo>
                    <a:pt x="2105" y="7520"/>
                  </a:lnTo>
                  <a:lnTo>
                    <a:pt x="2182" y="7931"/>
                  </a:lnTo>
                  <a:lnTo>
                    <a:pt x="2311" y="8316"/>
                  </a:lnTo>
                  <a:lnTo>
                    <a:pt x="2465" y="8701"/>
                  </a:lnTo>
                  <a:lnTo>
                    <a:pt x="2670" y="9060"/>
                  </a:lnTo>
                  <a:lnTo>
                    <a:pt x="2875" y="9420"/>
                  </a:lnTo>
                  <a:lnTo>
                    <a:pt x="3132" y="9728"/>
                  </a:lnTo>
                  <a:lnTo>
                    <a:pt x="3055" y="9753"/>
                  </a:lnTo>
                  <a:lnTo>
                    <a:pt x="2696" y="9830"/>
                  </a:lnTo>
                  <a:lnTo>
                    <a:pt x="2388" y="9933"/>
                  </a:lnTo>
                  <a:lnTo>
                    <a:pt x="2080" y="10087"/>
                  </a:lnTo>
                  <a:lnTo>
                    <a:pt x="1797" y="10292"/>
                  </a:lnTo>
                  <a:lnTo>
                    <a:pt x="1515" y="9907"/>
                  </a:lnTo>
                  <a:lnTo>
                    <a:pt x="1284" y="9471"/>
                  </a:lnTo>
                  <a:lnTo>
                    <a:pt x="1079" y="9060"/>
                  </a:lnTo>
                  <a:lnTo>
                    <a:pt x="925" y="8598"/>
                  </a:lnTo>
                  <a:lnTo>
                    <a:pt x="796" y="8136"/>
                  </a:lnTo>
                  <a:lnTo>
                    <a:pt x="694" y="7674"/>
                  </a:lnTo>
                  <a:lnTo>
                    <a:pt x="642" y="7187"/>
                  </a:lnTo>
                  <a:lnTo>
                    <a:pt x="617" y="6699"/>
                  </a:lnTo>
                  <a:lnTo>
                    <a:pt x="617" y="6391"/>
                  </a:lnTo>
                  <a:lnTo>
                    <a:pt x="642" y="6083"/>
                  </a:lnTo>
                  <a:lnTo>
                    <a:pt x="694" y="5775"/>
                  </a:lnTo>
                  <a:lnTo>
                    <a:pt x="745" y="5493"/>
                  </a:lnTo>
                  <a:lnTo>
                    <a:pt x="899" y="4903"/>
                  </a:lnTo>
                  <a:lnTo>
                    <a:pt x="1104" y="4338"/>
                  </a:lnTo>
                  <a:lnTo>
                    <a:pt x="1361" y="3799"/>
                  </a:lnTo>
                  <a:lnTo>
                    <a:pt x="1669" y="3311"/>
                  </a:lnTo>
                  <a:lnTo>
                    <a:pt x="2003" y="2849"/>
                  </a:lnTo>
                  <a:lnTo>
                    <a:pt x="2413" y="2413"/>
                  </a:lnTo>
                  <a:lnTo>
                    <a:pt x="2824" y="2028"/>
                  </a:lnTo>
                  <a:lnTo>
                    <a:pt x="3312" y="1669"/>
                  </a:lnTo>
                  <a:lnTo>
                    <a:pt x="3799" y="1361"/>
                  </a:lnTo>
                  <a:lnTo>
                    <a:pt x="4338" y="1104"/>
                  </a:lnTo>
                  <a:lnTo>
                    <a:pt x="4903" y="899"/>
                  </a:lnTo>
                  <a:lnTo>
                    <a:pt x="5467" y="745"/>
                  </a:lnTo>
                  <a:lnTo>
                    <a:pt x="5775" y="694"/>
                  </a:lnTo>
                  <a:lnTo>
                    <a:pt x="6083" y="668"/>
                  </a:lnTo>
                  <a:lnTo>
                    <a:pt x="6391" y="642"/>
                  </a:lnTo>
                  <a:lnTo>
                    <a:pt x="6699" y="617"/>
                  </a:lnTo>
                  <a:close/>
                  <a:moveTo>
                    <a:pt x="5339" y="9497"/>
                  </a:moveTo>
                  <a:lnTo>
                    <a:pt x="6237" y="10241"/>
                  </a:lnTo>
                  <a:lnTo>
                    <a:pt x="5262" y="11190"/>
                  </a:lnTo>
                  <a:lnTo>
                    <a:pt x="4749" y="9907"/>
                  </a:lnTo>
                  <a:lnTo>
                    <a:pt x="5339" y="9497"/>
                  </a:lnTo>
                  <a:close/>
                  <a:moveTo>
                    <a:pt x="8060" y="9497"/>
                  </a:moveTo>
                  <a:lnTo>
                    <a:pt x="8650" y="9907"/>
                  </a:lnTo>
                  <a:lnTo>
                    <a:pt x="8137" y="11190"/>
                  </a:lnTo>
                  <a:lnTo>
                    <a:pt x="7161" y="10241"/>
                  </a:lnTo>
                  <a:lnTo>
                    <a:pt x="8060" y="9497"/>
                  </a:lnTo>
                  <a:close/>
                  <a:moveTo>
                    <a:pt x="6699" y="10651"/>
                  </a:moveTo>
                  <a:lnTo>
                    <a:pt x="7033" y="10959"/>
                  </a:lnTo>
                  <a:lnTo>
                    <a:pt x="6905" y="11396"/>
                  </a:lnTo>
                  <a:lnTo>
                    <a:pt x="6494" y="11396"/>
                  </a:lnTo>
                  <a:lnTo>
                    <a:pt x="6366" y="10959"/>
                  </a:lnTo>
                  <a:lnTo>
                    <a:pt x="6699" y="10651"/>
                  </a:lnTo>
                  <a:close/>
                  <a:moveTo>
                    <a:pt x="4210" y="10215"/>
                  </a:moveTo>
                  <a:lnTo>
                    <a:pt x="4826" y="11858"/>
                  </a:lnTo>
                  <a:lnTo>
                    <a:pt x="4877" y="11935"/>
                  </a:lnTo>
                  <a:lnTo>
                    <a:pt x="4928" y="11986"/>
                  </a:lnTo>
                  <a:lnTo>
                    <a:pt x="4980" y="12037"/>
                  </a:lnTo>
                  <a:lnTo>
                    <a:pt x="5057" y="12063"/>
                  </a:lnTo>
                  <a:lnTo>
                    <a:pt x="5134" y="12063"/>
                  </a:lnTo>
                  <a:lnTo>
                    <a:pt x="5236" y="12037"/>
                  </a:lnTo>
                  <a:lnTo>
                    <a:pt x="5339" y="11986"/>
                  </a:lnTo>
                  <a:lnTo>
                    <a:pt x="5878" y="11473"/>
                  </a:lnTo>
                  <a:lnTo>
                    <a:pt x="5929" y="11729"/>
                  </a:lnTo>
                  <a:lnTo>
                    <a:pt x="5134" y="15322"/>
                  </a:lnTo>
                  <a:lnTo>
                    <a:pt x="3389" y="15322"/>
                  </a:lnTo>
                  <a:lnTo>
                    <a:pt x="3389" y="13346"/>
                  </a:lnTo>
                  <a:lnTo>
                    <a:pt x="3363" y="13218"/>
                  </a:lnTo>
                  <a:lnTo>
                    <a:pt x="3286" y="13141"/>
                  </a:lnTo>
                  <a:lnTo>
                    <a:pt x="3183" y="13064"/>
                  </a:lnTo>
                  <a:lnTo>
                    <a:pt x="3081" y="13038"/>
                  </a:lnTo>
                  <a:lnTo>
                    <a:pt x="2952" y="13064"/>
                  </a:lnTo>
                  <a:lnTo>
                    <a:pt x="2850" y="13141"/>
                  </a:lnTo>
                  <a:lnTo>
                    <a:pt x="2773" y="13218"/>
                  </a:lnTo>
                  <a:lnTo>
                    <a:pt x="2747" y="13346"/>
                  </a:lnTo>
                  <a:lnTo>
                    <a:pt x="2747" y="15322"/>
                  </a:lnTo>
                  <a:lnTo>
                    <a:pt x="1515" y="15322"/>
                  </a:lnTo>
                  <a:lnTo>
                    <a:pt x="1515" y="12217"/>
                  </a:lnTo>
                  <a:lnTo>
                    <a:pt x="1515" y="12063"/>
                  </a:lnTo>
                  <a:lnTo>
                    <a:pt x="1541" y="11883"/>
                  </a:lnTo>
                  <a:lnTo>
                    <a:pt x="1566" y="11704"/>
                  </a:lnTo>
                  <a:lnTo>
                    <a:pt x="1618" y="11550"/>
                  </a:lnTo>
                  <a:lnTo>
                    <a:pt x="1772" y="11267"/>
                  </a:lnTo>
                  <a:lnTo>
                    <a:pt x="1977" y="10985"/>
                  </a:lnTo>
                  <a:lnTo>
                    <a:pt x="2208" y="10754"/>
                  </a:lnTo>
                  <a:lnTo>
                    <a:pt x="2490" y="10574"/>
                  </a:lnTo>
                  <a:lnTo>
                    <a:pt x="2644" y="10497"/>
                  </a:lnTo>
                  <a:lnTo>
                    <a:pt x="2798" y="10446"/>
                  </a:lnTo>
                  <a:lnTo>
                    <a:pt x="2978" y="10395"/>
                  </a:lnTo>
                  <a:lnTo>
                    <a:pt x="3132" y="10369"/>
                  </a:lnTo>
                  <a:lnTo>
                    <a:pt x="4210" y="10215"/>
                  </a:lnTo>
                  <a:close/>
                  <a:moveTo>
                    <a:pt x="6879" y="12012"/>
                  </a:moveTo>
                  <a:lnTo>
                    <a:pt x="7623" y="15322"/>
                  </a:lnTo>
                  <a:lnTo>
                    <a:pt x="5775" y="15322"/>
                  </a:lnTo>
                  <a:lnTo>
                    <a:pt x="6520" y="12012"/>
                  </a:lnTo>
                  <a:close/>
                  <a:moveTo>
                    <a:pt x="9189" y="10215"/>
                  </a:moveTo>
                  <a:lnTo>
                    <a:pt x="10267" y="10369"/>
                  </a:lnTo>
                  <a:lnTo>
                    <a:pt x="10421" y="10395"/>
                  </a:lnTo>
                  <a:lnTo>
                    <a:pt x="10600" y="10446"/>
                  </a:lnTo>
                  <a:lnTo>
                    <a:pt x="10754" y="10497"/>
                  </a:lnTo>
                  <a:lnTo>
                    <a:pt x="10908" y="10574"/>
                  </a:lnTo>
                  <a:lnTo>
                    <a:pt x="11191" y="10754"/>
                  </a:lnTo>
                  <a:lnTo>
                    <a:pt x="11422" y="10985"/>
                  </a:lnTo>
                  <a:lnTo>
                    <a:pt x="11627" y="11267"/>
                  </a:lnTo>
                  <a:lnTo>
                    <a:pt x="11781" y="11550"/>
                  </a:lnTo>
                  <a:lnTo>
                    <a:pt x="11832" y="11704"/>
                  </a:lnTo>
                  <a:lnTo>
                    <a:pt x="11858" y="11883"/>
                  </a:lnTo>
                  <a:lnTo>
                    <a:pt x="11884" y="12063"/>
                  </a:lnTo>
                  <a:lnTo>
                    <a:pt x="11884" y="12217"/>
                  </a:lnTo>
                  <a:lnTo>
                    <a:pt x="11884" y="15322"/>
                  </a:lnTo>
                  <a:lnTo>
                    <a:pt x="10652" y="15322"/>
                  </a:lnTo>
                  <a:lnTo>
                    <a:pt x="10652" y="13346"/>
                  </a:lnTo>
                  <a:lnTo>
                    <a:pt x="10626" y="13218"/>
                  </a:lnTo>
                  <a:lnTo>
                    <a:pt x="10549" y="13141"/>
                  </a:lnTo>
                  <a:lnTo>
                    <a:pt x="10446" y="13064"/>
                  </a:lnTo>
                  <a:lnTo>
                    <a:pt x="10318" y="13038"/>
                  </a:lnTo>
                  <a:lnTo>
                    <a:pt x="10215" y="13064"/>
                  </a:lnTo>
                  <a:lnTo>
                    <a:pt x="10113" y="13141"/>
                  </a:lnTo>
                  <a:lnTo>
                    <a:pt x="10036" y="13218"/>
                  </a:lnTo>
                  <a:lnTo>
                    <a:pt x="10010" y="13346"/>
                  </a:lnTo>
                  <a:lnTo>
                    <a:pt x="10010" y="15322"/>
                  </a:lnTo>
                  <a:lnTo>
                    <a:pt x="8265" y="15322"/>
                  </a:lnTo>
                  <a:lnTo>
                    <a:pt x="7469" y="11729"/>
                  </a:lnTo>
                  <a:lnTo>
                    <a:pt x="7521" y="11473"/>
                  </a:lnTo>
                  <a:lnTo>
                    <a:pt x="8060" y="11986"/>
                  </a:lnTo>
                  <a:lnTo>
                    <a:pt x="8162" y="12037"/>
                  </a:lnTo>
                  <a:lnTo>
                    <a:pt x="8265" y="12063"/>
                  </a:lnTo>
                  <a:lnTo>
                    <a:pt x="8342" y="12063"/>
                  </a:lnTo>
                  <a:lnTo>
                    <a:pt x="8419" y="12037"/>
                  </a:lnTo>
                  <a:lnTo>
                    <a:pt x="8470" y="11986"/>
                  </a:lnTo>
                  <a:lnTo>
                    <a:pt x="8522" y="11935"/>
                  </a:lnTo>
                  <a:lnTo>
                    <a:pt x="8573" y="11858"/>
                  </a:lnTo>
                  <a:lnTo>
                    <a:pt x="9189" y="10215"/>
                  </a:lnTo>
                  <a:close/>
                  <a:moveTo>
                    <a:pt x="6366" y="1"/>
                  </a:moveTo>
                  <a:lnTo>
                    <a:pt x="6032" y="26"/>
                  </a:lnTo>
                  <a:lnTo>
                    <a:pt x="5698" y="78"/>
                  </a:lnTo>
                  <a:lnTo>
                    <a:pt x="5390" y="129"/>
                  </a:lnTo>
                  <a:lnTo>
                    <a:pt x="5057" y="206"/>
                  </a:lnTo>
                  <a:lnTo>
                    <a:pt x="4749" y="283"/>
                  </a:lnTo>
                  <a:lnTo>
                    <a:pt x="4441" y="386"/>
                  </a:lnTo>
                  <a:lnTo>
                    <a:pt x="4133" y="514"/>
                  </a:lnTo>
                  <a:lnTo>
                    <a:pt x="3825" y="642"/>
                  </a:lnTo>
                  <a:lnTo>
                    <a:pt x="3543" y="796"/>
                  </a:lnTo>
                  <a:lnTo>
                    <a:pt x="3260" y="950"/>
                  </a:lnTo>
                  <a:lnTo>
                    <a:pt x="2978" y="1130"/>
                  </a:lnTo>
                  <a:lnTo>
                    <a:pt x="2721" y="1310"/>
                  </a:lnTo>
                  <a:lnTo>
                    <a:pt x="2465" y="1515"/>
                  </a:lnTo>
                  <a:lnTo>
                    <a:pt x="2208" y="1746"/>
                  </a:lnTo>
                  <a:lnTo>
                    <a:pt x="1951" y="1977"/>
                  </a:lnTo>
                  <a:lnTo>
                    <a:pt x="1720" y="2208"/>
                  </a:lnTo>
                  <a:lnTo>
                    <a:pt x="1515" y="2464"/>
                  </a:lnTo>
                  <a:lnTo>
                    <a:pt x="1310" y="2721"/>
                  </a:lnTo>
                  <a:lnTo>
                    <a:pt x="1130" y="3003"/>
                  </a:lnTo>
                  <a:lnTo>
                    <a:pt x="950" y="3260"/>
                  </a:lnTo>
                  <a:lnTo>
                    <a:pt x="771" y="3542"/>
                  </a:lnTo>
                  <a:lnTo>
                    <a:pt x="642" y="3850"/>
                  </a:lnTo>
                  <a:lnTo>
                    <a:pt x="514" y="4133"/>
                  </a:lnTo>
                  <a:lnTo>
                    <a:pt x="386" y="4441"/>
                  </a:lnTo>
                  <a:lnTo>
                    <a:pt x="283" y="4749"/>
                  </a:lnTo>
                  <a:lnTo>
                    <a:pt x="206" y="5082"/>
                  </a:lnTo>
                  <a:lnTo>
                    <a:pt x="129" y="5390"/>
                  </a:lnTo>
                  <a:lnTo>
                    <a:pt x="78" y="5724"/>
                  </a:lnTo>
                  <a:lnTo>
                    <a:pt x="27" y="6032"/>
                  </a:lnTo>
                  <a:lnTo>
                    <a:pt x="1" y="6365"/>
                  </a:lnTo>
                  <a:lnTo>
                    <a:pt x="1" y="6699"/>
                  </a:lnTo>
                  <a:lnTo>
                    <a:pt x="27" y="7264"/>
                  </a:lnTo>
                  <a:lnTo>
                    <a:pt x="78" y="7803"/>
                  </a:lnTo>
                  <a:lnTo>
                    <a:pt x="180" y="8342"/>
                  </a:lnTo>
                  <a:lnTo>
                    <a:pt x="334" y="8855"/>
                  </a:lnTo>
                  <a:lnTo>
                    <a:pt x="540" y="9343"/>
                  </a:lnTo>
                  <a:lnTo>
                    <a:pt x="771" y="9830"/>
                  </a:lnTo>
                  <a:lnTo>
                    <a:pt x="1053" y="10318"/>
                  </a:lnTo>
                  <a:lnTo>
                    <a:pt x="1361" y="10754"/>
                  </a:lnTo>
                  <a:lnTo>
                    <a:pt x="1156" y="11088"/>
                  </a:lnTo>
                  <a:lnTo>
                    <a:pt x="1002" y="11447"/>
                  </a:lnTo>
                  <a:lnTo>
                    <a:pt x="950" y="11627"/>
                  </a:lnTo>
                  <a:lnTo>
                    <a:pt x="925" y="11832"/>
                  </a:lnTo>
                  <a:lnTo>
                    <a:pt x="899" y="12012"/>
                  </a:lnTo>
                  <a:lnTo>
                    <a:pt x="873" y="12217"/>
                  </a:lnTo>
                  <a:lnTo>
                    <a:pt x="873" y="15630"/>
                  </a:lnTo>
                  <a:lnTo>
                    <a:pt x="899" y="15759"/>
                  </a:lnTo>
                  <a:lnTo>
                    <a:pt x="976" y="15861"/>
                  </a:lnTo>
                  <a:lnTo>
                    <a:pt x="1079" y="15913"/>
                  </a:lnTo>
                  <a:lnTo>
                    <a:pt x="1181" y="15938"/>
                  </a:lnTo>
                  <a:lnTo>
                    <a:pt x="12217" y="15938"/>
                  </a:lnTo>
                  <a:lnTo>
                    <a:pt x="12320" y="15913"/>
                  </a:lnTo>
                  <a:lnTo>
                    <a:pt x="12423" y="15861"/>
                  </a:lnTo>
                  <a:lnTo>
                    <a:pt x="12500" y="15759"/>
                  </a:lnTo>
                  <a:lnTo>
                    <a:pt x="12525" y="15630"/>
                  </a:lnTo>
                  <a:lnTo>
                    <a:pt x="12525" y="12217"/>
                  </a:lnTo>
                  <a:lnTo>
                    <a:pt x="12500" y="12012"/>
                  </a:lnTo>
                  <a:lnTo>
                    <a:pt x="12474" y="11832"/>
                  </a:lnTo>
                  <a:lnTo>
                    <a:pt x="12448" y="11627"/>
                  </a:lnTo>
                  <a:lnTo>
                    <a:pt x="12397" y="11447"/>
                  </a:lnTo>
                  <a:lnTo>
                    <a:pt x="12243" y="11088"/>
                  </a:lnTo>
                  <a:lnTo>
                    <a:pt x="12038" y="10754"/>
                  </a:lnTo>
                  <a:lnTo>
                    <a:pt x="12346" y="10318"/>
                  </a:lnTo>
                  <a:lnTo>
                    <a:pt x="12628" y="9830"/>
                  </a:lnTo>
                  <a:lnTo>
                    <a:pt x="12859" y="9343"/>
                  </a:lnTo>
                  <a:lnTo>
                    <a:pt x="13064" y="8855"/>
                  </a:lnTo>
                  <a:lnTo>
                    <a:pt x="13218" y="8342"/>
                  </a:lnTo>
                  <a:lnTo>
                    <a:pt x="13321" y="7803"/>
                  </a:lnTo>
                  <a:lnTo>
                    <a:pt x="13372" y="7264"/>
                  </a:lnTo>
                  <a:lnTo>
                    <a:pt x="13398" y="6699"/>
                  </a:lnTo>
                  <a:lnTo>
                    <a:pt x="13398" y="6365"/>
                  </a:lnTo>
                  <a:lnTo>
                    <a:pt x="13372" y="6032"/>
                  </a:lnTo>
                  <a:lnTo>
                    <a:pt x="13321" y="5724"/>
                  </a:lnTo>
                  <a:lnTo>
                    <a:pt x="13269" y="5390"/>
                  </a:lnTo>
                  <a:lnTo>
                    <a:pt x="13192" y="5082"/>
                  </a:lnTo>
                  <a:lnTo>
                    <a:pt x="13115" y="4749"/>
                  </a:lnTo>
                  <a:lnTo>
                    <a:pt x="13013" y="4441"/>
                  </a:lnTo>
                  <a:lnTo>
                    <a:pt x="12884" y="4133"/>
                  </a:lnTo>
                  <a:lnTo>
                    <a:pt x="12756" y="3850"/>
                  </a:lnTo>
                  <a:lnTo>
                    <a:pt x="12628" y="3542"/>
                  </a:lnTo>
                  <a:lnTo>
                    <a:pt x="12448" y="3260"/>
                  </a:lnTo>
                  <a:lnTo>
                    <a:pt x="12269" y="3003"/>
                  </a:lnTo>
                  <a:lnTo>
                    <a:pt x="12089" y="2721"/>
                  </a:lnTo>
                  <a:lnTo>
                    <a:pt x="11884" y="2464"/>
                  </a:lnTo>
                  <a:lnTo>
                    <a:pt x="11678" y="2208"/>
                  </a:lnTo>
                  <a:lnTo>
                    <a:pt x="11447" y="1977"/>
                  </a:lnTo>
                  <a:lnTo>
                    <a:pt x="11191" y="1746"/>
                  </a:lnTo>
                  <a:lnTo>
                    <a:pt x="10934" y="1515"/>
                  </a:lnTo>
                  <a:lnTo>
                    <a:pt x="10677" y="1310"/>
                  </a:lnTo>
                  <a:lnTo>
                    <a:pt x="10421" y="1130"/>
                  </a:lnTo>
                  <a:lnTo>
                    <a:pt x="10138" y="950"/>
                  </a:lnTo>
                  <a:lnTo>
                    <a:pt x="9856" y="796"/>
                  </a:lnTo>
                  <a:lnTo>
                    <a:pt x="9574" y="642"/>
                  </a:lnTo>
                  <a:lnTo>
                    <a:pt x="9266" y="514"/>
                  </a:lnTo>
                  <a:lnTo>
                    <a:pt x="8958" y="386"/>
                  </a:lnTo>
                  <a:lnTo>
                    <a:pt x="8650" y="283"/>
                  </a:lnTo>
                  <a:lnTo>
                    <a:pt x="8342" y="206"/>
                  </a:lnTo>
                  <a:lnTo>
                    <a:pt x="8008" y="129"/>
                  </a:lnTo>
                  <a:lnTo>
                    <a:pt x="7700" y="78"/>
                  </a:lnTo>
                  <a:lnTo>
                    <a:pt x="7367" y="26"/>
                  </a:lnTo>
                  <a:lnTo>
                    <a:pt x="70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6"/>
            <p:cNvSpPr/>
            <p:nvPr/>
          </p:nvSpPr>
          <p:spPr>
            <a:xfrm>
              <a:off x="7174625" y="2050975"/>
              <a:ext cx="15425" cy="15425"/>
            </a:xfrm>
            <a:custGeom>
              <a:rect b="b" l="l" r="r" t="t"/>
              <a:pathLst>
                <a:path extrusionOk="0" h="617" w="617">
                  <a:moveTo>
                    <a:pt x="308" y="0"/>
                  </a:moveTo>
                  <a:lnTo>
                    <a:pt x="180" y="26"/>
                  </a:lnTo>
                  <a:lnTo>
                    <a:pt x="103" y="103"/>
                  </a:lnTo>
                  <a:lnTo>
                    <a:pt x="26" y="205"/>
                  </a:lnTo>
                  <a:lnTo>
                    <a:pt x="0" y="308"/>
                  </a:lnTo>
                  <a:lnTo>
                    <a:pt x="26" y="436"/>
                  </a:lnTo>
                  <a:lnTo>
                    <a:pt x="103" y="539"/>
                  </a:lnTo>
                  <a:lnTo>
                    <a:pt x="180" y="590"/>
                  </a:lnTo>
                  <a:lnTo>
                    <a:pt x="308" y="616"/>
                  </a:lnTo>
                  <a:lnTo>
                    <a:pt x="437" y="590"/>
                  </a:lnTo>
                  <a:lnTo>
                    <a:pt x="539" y="539"/>
                  </a:lnTo>
                  <a:lnTo>
                    <a:pt x="591" y="436"/>
                  </a:lnTo>
                  <a:lnTo>
                    <a:pt x="616" y="308"/>
                  </a:lnTo>
                  <a:lnTo>
                    <a:pt x="591" y="205"/>
                  </a:lnTo>
                  <a:lnTo>
                    <a:pt x="539" y="103"/>
                  </a:lnTo>
                  <a:lnTo>
                    <a:pt x="437" y="26"/>
                  </a:lnTo>
                  <a:lnTo>
                    <a:pt x="30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7" name="Google Shape;187;p6"/>
          <p:cNvSpPr/>
          <p:nvPr/>
        </p:nvSpPr>
        <p:spPr>
          <a:xfrm rot="10800000">
            <a:off x="-304800" y="-76203"/>
            <a:ext cx="3375422" cy="1191751"/>
          </a:xfrm>
          <a:custGeom>
            <a:rect b="b" l="l" r="r" t="t"/>
            <a:pathLst>
              <a:path extrusionOk="0" h="100889" w="285750">
                <a:moveTo>
                  <a:pt x="157713" y="843"/>
                </a:moveTo>
                <a:lnTo>
                  <a:pt x="157985" y="870"/>
                </a:lnTo>
                <a:lnTo>
                  <a:pt x="158285" y="925"/>
                </a:lnTo>
                <a:lnTo>
                  <a:pt x="158557" y="979"/>
                </a:lnTo>
                <a:lnTo>
                  <a:pt x="159046" y="1115"/>
                </a:lnTo>
                <a:lnTo>
                  <a:pt x="159481" y="1306"/>
                </a:lnTo>
                <a:lnTo>
                  <a:pt x="159917" y="1523"/>
                </a:lnTo>
                <a:lnTo>
                  <a:pt x="160297" y="1795"/>
                </a:lnTo>
                <a:lnTo>
                  <a:pt x="160678" y="2094"/>
                </a:lnTo>
                <a:lnTo>
                  <a:pt x="161032" y="2421"/>
                </a:lnTo>
                <a:lnTo>
                  <a:pt x="161331" y="2775"/>
                </a:lnTo>
                <a:lnTo>
                  <a:pt x="161630" y="3155"/>
                </a:lnTo>
                <a:lnTo>
                  <a:pt x="161902" y="3563"/>
                </a:lnTo>
                <a:lnTo>
                  <a:pt x="162147" y="3971"/>
                </a:lnTo>
                <a:lnTo>
                  <a:pt x="162338" y="4407"/>
                </a:lnTo>
                <a:lnTo>
                  <a:pt x="162528" y="4869"/>
                </a:lnTo>
                <a:lnTo>
                  <a:pt x="162691" y="5331"/>
                </a:lnTo>
                <a:lnTo>
                  <a:pt x="162827" y="5794"/>
                </a:lnTo>
                <a:lnTo>
                  <a:pt x="162909" y="6256"/>
                </a:lnTo>
                <a:lnTo>
                  <a:pt x="162990" y="6746"/>
                </a:lnTo>
                <a:lnTo>
                  <a:pt x="163045" y="7236"/>
                </a:lnTo>
                <a:lnTo>
                  <a:pt x="163072" y="7725"/>
                </a:lnTo>
                <a:lnTo>
                  <a:pt x="163045" y="8188"/>
                </a:lnTo>
                <a:lnTo>
                  <a:pt x="163018" y="8677"/>
                </a:lnTo>
                <a:lnTo>
                  <a:pt x="162963" y="9140"/>
                </a:lnTo>
                <a:lnTo>
                  <a:pt x="162882" y="9575"/>
                </a:lnTo>
                <a:lnTo>
                  <a:pt x="162773" y="10010"/>
                </a:lnTo>
                <a:lnTo>
                  <a:pt x="162637" y="10445"/>
                </a:lnTo>
                <a:lnTo>
                  <a:pt x="162474" y="10880"/>
                </a:lnTo>
                <a:lnTo>
                  <a:pt x="162310" y="11288"/>
                </a:lnTo>
                <a:lnTo>
                  <a:pt x="162093" y="11696"/>
                </a:lnTo>
                <a:lnTo>
                  <a:pt x="161875" y="12105"/>
                </a:lnTo>
                <a:lnTo>
                  <a:pt x="161658" y="12485"/>
                </a:lnTo>
                <a:lnTo>
                  <a:pt x="161386" y="12893"/>
                </a:lnTo>
                <a:lnTo>
                  <a:pt x="161141" y="13247"/>
                </a:lnTo>
                <a:lnTo>
                  <a:pt x="160841" y="13628"/>
                </a:lnTo>
                <a:lnTo>
                  <a:pt x="160243" y="14335"/>
                </a:lnTo>
                <a:lnTo>
                  <a:pt x="159563" y="15015"/>
                </a:lnTo>
                <a:lnTo>
                  <a:pt x="158856" y="15641"/>
                </a:lnTo>
                <a:lnTo>
                  <a:pt x="158121" y="16266"/>
                </a:lnTo>
                <a:lnTo>
                  <a:pt x="157360" y="16838"/>
                </a:lnTo>
                <a:lnTo>
                  <a:pt x="156571" y="17382"/>
                </a:lnTo>
                <a:lnTo>
                  <a:pt x="155782" y="17898"/>
                </a:lnTo>
                <a:lnTo>
                  <a:pt x="154966" y="18388"/>
                </a:lnTo>
                <a:lnTo>
                  <a:pt x="154395" y="17681"/>
                </a:lnTo>
                <a:lnTo>
                  <a:pt x="153851" y="16946"/>
                </a:lnTo>
                <a:lnTo>
                  <a:pt x="153307" y="16185"/>
                </a:lnTo>
                <a:lnTo>
                  <a:pt x="152817" y="15396"/>
                </a:lnTo>
                <a:lnTo>
                  <a:pt x="152355" y="14607"/>
                </a:lnTo>
                <a:lnTo>
                  <a:pt x="151947" y="13791"/>
                </a:lnTo>
                <a:lnTo>
                  <a:pt x="151593" y="12975"/>
                </a:lnTo>
                <a:lnTo>
                  <a:pt x="151267" y="12159"/>
                </a:lnTo>
                <a:lnTo>
                  <a:pt x="151022" y="11316"/>
                </a:lnTo>
                <a:lnTo>
                  <a:pt x="150913" y="10880"/>
                </a:lnTo>
                <a:lnTo>
                  <a:pt x="150831" y="10445"/>
                </a:lnTo>
                <a:lnTo>
                  <a:pt x="150777" y="10037"/>
                </a:lnTo>
                <a:lnTo>
                  <a:pt x="150723" y="9602"/>
                </a:lnTo>
                <a:lnTo>
                  <a:pt x="150695" y="9167"/>
                </a:lnTo>
                <a:lnTo>
                  <a:pt x="150668" y="8732"/>
                </a:lnTo>
                <a:lnTo>
                  <a:pt x="150695" y="8296"/>
                </a:lnTo>
                <a:lnTo>
                  <a:pt x="150723" y="7888"/>
                </a:lnTo>
                <a:lnTo>
                  <a:pt x="150750" y="7453"/>
                </a:lnTo>
                <a:lnTo>
                  <a:pt x="150831" y="7018"/>
                </a:lnTo>
                <a:lnTo>
                  <a:pt x="150913" y="6583"/>
                </a:lnTo>
                <a:lnTo>
                  <a:pt x="151049" y="6147"/>
                </a:lnTo>
                <a:lnTo>
                  <a:pt x="151185" y="5739"/>
                </a:lnTo>
                <a:lnTo>
                  <a:pt x="151348" y="5304"/>
                </a:lnTo>
                <a:lnTo>
                  <a:pt x="151566" y="4787"/>
                </a:lnTo>
                <a:lnTo>
                  <a:pt x="151838" y="4298"/>
                </a:lnTo>
                <a:lnTo>
                  <a:pt x="152164" y="3808"/>
                </a:lnTo>
                <a:lnTo>
                  <a:pt x="152518" y="3373"/>
                </a:lnTo>
                <a:lnTo>
                  <a:pt x="152899" y="2938"/>
                </a:lnTo>
                <a:lnTo>
                  <a:pt x="153307" y="2530"/>
                </a:lnTo>
                <a:lnTo>
                  <a:pt x="153742" y="2149"/>
                </a:lnTo>
                <a:lnTo>
                  <a:pt x="154232" y="1822"/>
                </a:lnTo>
                <a:lnTo>
                  <a:pt x="154721" y="1523"/>
                </a:lnTo>
                <a:lnTo>
                  <a:pt x="155211" y="1278"/>
                </a:lnTo>
                <a:lnTo>
                  <a:pt x="155755" y="1088"/>
                </a:lnTo>
                <a:lnTo>
                  <a:pt x="156299" y="952"/>
                </a:lnTo>
                <a:lnTo>
                  <a:pt x="156843" y="843"/>
                </a:lnTo>
                <a:close/>
                <a:moveTo>
                  <a:pt x="157061" y="0"/>
                </a:moveTo>
                <a:lnTo>
                  <a:pt x="156652" y="27"/>
                </a:lnTo>
                <a:lnTo>
                  <a:pt x="156244" y="82"/>
                </a:lnTo>
                <a:lnTo>
                  <a:pt x="155836" y="190"/>
                </a:lnTo>
                <a:lnTo>
                  <a:pt x="155428" y="299"/>
                </a:lnTo>
                <a:lnTo>
                  <a:pt x="154912" y="490"/>
                </a:lnTo>
                <a:lnTo>
                  <a:pt x="154422" y="707"/>
                </a:lnTo>
                <a:lnTo>
                  <a:pt x="153960" y="925"/>
                </a:lnTo>
                <a:lnTo>
                  <a:pt x="153524" y="1197"/>
                </a:lnTo>
                <a:lnTo>
                  <a:pt x="153144" y="1469"/>
                </a:lnTo>
                <a:lnTo>
                  <a:pt x="152763" y="1795"/>
                </a:lnTo>
                <a:lnTo>
                  <a:pt x="152409" y="2122"/>
                </a:lnTo>
                <a:lnTo>
                  <a:pt x="152083" y="2448"/>
                </a:lnTo>
                <a:lnTo>
                  <a:pt x="151783" y="2829"/>
                </a:lnTo>
                <a:lnTo>
                  <a:pt x="151484" y="3210"/>
                </a:lnTo>
                <a:lnTo>
                  <a:pt x="151239" y="3591"/>
                </a:lnTo>
                <a:lnTo>
                  <a:pt x="151022" y="3999"/>
                </a:lnTo>
                <a:lnTo>
                  <a:pt x="150804" y="4434"/>
                </a:lnTo>
                <a:lnTo>
                  <a:pt x="150614" y="4869"/>
                </a:lnTo>
                <a:lnTo>
                  <a:pt x="150478" y="5331"/>
                </a:lnTo>
                <a:lnTo>
                  <a:pt x="150342" y="5794"/>
                </a:lnTo>
                <a:lnTo>
                  <a:pt x="150206" y="6256"/>
                </a:lnTo>
                <a:lnTo>
                  <a:pt x="150124" y="6719"/>
                </a:lnTo>
                <a:lnTo>
                  <a:pt x="150043" y="7208"/>
                </a:lnTo>
                <a:lnTo>
                  <a:pt x="149988" y="7698"/>
                </a:lnTo>
                <a:lnTo>
                  <a:pt x="149961" y="8188"/>
                </a:lnTo>
                <a:lnTo>
                  <a:pt x="149961" y="8677"/>
                </a:lnTo>
                <a:lnTo>
                  <a:pt x="149961" y="9167"/>
                </a:lnTo>
                <a:lnTo>
                  <a:pt x="149988" y="9656"/>
                </a:lnTo>
                <a:lnTo>
                  <a:pt x="150043" y="10173"/>
                </a:lnTo>
                <a:lnTo>
                  <a:pt x="150124" y="10663"/>
                </a:lnTo>
                <a:lnTo>
                  <a:pt x="150206" y="11152"/>
                </a:lnTo>
                <a:lnTo>
                  <a:pt x="150315" y="11642"/>
                </a:lnTo>
                <a:lnTo>
                  <a:pt x="150423" y="12105"/>
                </a:lnTo>
                <a:lnTo>
                  <a:pt x="150559" y="12567"/>
                </a:lnTo>
                <a:lnTo>
                  <a:pt x="150723" y="13057"/>
                </a:lnTo>
                <a:lnTo>
                  <a:pt x="150886" y="13492"/>
                </a:lnTo>
                <a:lnTo>
                  <a:pt x="151212" y="14226"/>
                </a:lnTo>
                <a:lnTo>
                  <a:pt x="151539" y="14933"/>
                </a:lnTo>
                <a:lnTo>
                  <a:pt x="151919" y="15641"/>
                </a:lnTo>
                <a:lnTo>
                  <a:pt x="152300" y="16321"/>
                </a:lnTo>
                <a:lnTo>
                  <a:pt x="152735" y="16974"/>
                </a:lnTo>
                <a:lnTo>
                  <a:pt x="153171" y="17626"/>
                </a:lnTo>
                <a:lnTo>
                  <a:pt x="153633" y="18279"/>
                </a:lnTo>
                <a:lnTo>
                  <a:pt x="154123" y="18905"/>
                </a:lnTo>
                <a:lnTo>
                  <a:pt x="153225" y="19394"/>
                </a:lnTo>
                <a:lnTo>
                  <a:pt x="152191" y="19911"/>
                </a:lnTo>
                <a:lnTo>
                  <a:pt x="151131" y="20428"/>
                </a:lnTo>
                <a:lnTo>
                  <a:pt x="150097" y="20918"/>
                </a:lnTo>
                <a:lnTo>
                  <a:pt x="149036" y="21407"/>
                </a:lnTo>
                <a:lnTo>
                  <a:pt x="147975" y="21843"/>
                </a:lnTo>
                <a:lnTo>
                  <a:pt x="146887" y="22278"/>
                </a:lnTo>
                <a:lnTo>
                  <a:pt x="145826" y="22686"/>
                </a:lnTo>
                <a:lnTo>
                  <a:pt x="144738" y="23067"/>
                </a:lnTo>
                <a:lnTo>
                  <a:pt x="143650" y="23447"/>
                </a:lnTo>
                <a:lnTo>
                  <a:pt x="142535" y="23801"/>
                </a:lnTo>
                <a:lnTo>
                  <a:pt x="141447" y="24155"/>
                </a:lnTo>
                <a:lnTo>
                  <a:pt x="140332" y="24481"/>
                </a:lnTo>
                <a:lnTo>
                  <a:pt x="138101" y="25079"/>
                </a:lnTo>
                <a:lnTo>
                  <a:pt x="135843" y="25623"/>
                </a:lnTo>
                <a:lnTo>
                  <a:pt x="133586" y="26113"/>
                </a:lnTo>
                <a:lnTo>
                  <a:pt x="131328" y="26576"/>
                </a:lnTo>
                <a:lnTo>
                  <a:pt x="129043" y="26984"/>
                </a:lnTo>
                <a:lnTo>
                  <a:pt x="126758" y="27337"/>
                </a:lnTo>
                <a:lnTo>
                  <a:pt x="124446" y="27664"/>
                </a:lnTo>
                <a:lnTo>
                  <a:pt x="122161" y="27963"/>
                </a:lnTo>
                <a:lnTo>
                  <a:pt x="119849" y="28235"/>
                </a:lnTo>
                <a:lnTo>
                  <a:pt x="117564" y="28507"/>
                </a:lnTo>
                <a:lnTo>
                  <a:pt x="113049" y="28969"/>
                </a:lnTo>
                <a:lnTo>
                  <a:pt x="108533" y="29404"/>
                </a:lnTo>
                <a:lnTo>
                  <a:pt x="104018" y="29867"/>
                </a:lnTo>
                <a:lnTo>
                  <a:pt x="101760" y="30112"/>
                </a:lnTo>
                <a:lnTo>
                  <a:pt x="99502" y="30384"/>
                </a:lnTo>
                <a:lnTo>
                  <a:pt x="97272" y="30683"/>
                </a:lnTo>
                <a:lnTo>
                  <a:pt x="95014" y="30982"/>
                </a:lnTo>
                <a:lnTo>
                  <a:pt x="92784" y="31309"/>
                </a:lnTo>
                <a:lnTo>
                  <a:pt x="90526" y="31689"/>
                </a:lnTo>
                <a:lnTo>
                  <a:pt x="88296" y="32097"/>
                </a:lnTo>
                <a:lnTo>
                  <a:pt x="86092" y="32533"/>
                </a:lnTo>
                <a:lnTo>
                  <a:pt x="83862" y="33022"/>
                </a:lnTo>
                <a:lnTo>
                  <a:pt x="81658" y="33566"/>
                </a:lnTo>
                <a:lnTo>
                  <a:pt x="79673" y="34110"/>
                </a:lnTo>
                <a:lnTo>
                  <a:pt x="77714" y="34681"/>
                </a:lnTo>
                <a:lnTo>
                  <a:pt x="75756" y="35307"/>
                </a:lnTo>
                <a:lnTo>
                  <a:pt x="73824" y="35960"/>
                </a:lnTo>
                <a:lnTo>
                  <a:pt x="71893" y="36640"/>
                </a:lnTo>
                <a:lnTo>
                  <a:pt x="69989" y="37374"/>
                </a:lnTo>
                <a:lnTo>
                  <a:pt x="68085" y="38163"/>
                </a:lnTo>
                <a:lnTo>
                  <a:pt x="66208" y="38952"/>
                </a:lnTo>
                <a:lnTo>
                  <a:pt x="64331" y="39795"/>
                </a:lnTo>
                <a:lnTo>
                  <a:pt x="62481" y="40666"/>
                </a:lnTo>
                <a:lnTo>
                  <a:pt x="60632" y="41591"/>
                </a:lnTo>
                <a:lnTo>
                  <a:pt x="58836" y="42515"/>
                </a:lnTo>
                <a:lnTo>
                  <a:pt x="57014" y="43495"/>
                </a:lnTo>
                <a:lnTo>
                  <a:pt x="55246" y="44501"/>
                </a:lnTo>
                <a:lnTo>
                  <a:pt x="53478" y="45535"/>
                </a:lnTo>
                <a:lnTo>
                  <a:pt x="51710" y="46596"/>
                </a:lnTo>
                <a:lnTo>
                  <a:pt x="49942" y="47711"/>
                </a:lnTo>
                <a:lnTo>
                  <a:pt x="48201" y="48853"/>
                </a:lnTo>
                <a:lnTo>
                  <a:pt x="46460" y="50023"/>
                </a:lnTo>
                <a:lnTo>
                  <a:pt x="44746" y="51247"/>
                </a:lnTo>
                <a:lnTo>
                  <a:pt x="43060" y="52471"/>
                </a:lnTo>
                <a:lnTo>
                  <a:pt x="41400" y="53722"/>
                </a:lnTo>
                <a:lnTo>
                  <a:pt x="39741" y="55001"/>
                </a:lnTo>
                <a:lnTo>
                  <a:pt x="38109" y="56306"/>
                </a:lnTo>
                <a:lnTo>
                  <a:pt x="36504" y="57639"/>
                </a:lnTo>
                <a:lnTo>
                  <a:pt x="34899" y="58972"/>
                </a:lnTo>
                <a:lnTo>
                  <a:pt x="33322" y="60359"/>
                </a:lnTo>
                <a:lnTo>
                  <a:pt x="31771" y="61747"/>
                </a:lnTo>
                <a:lnTo>
                  <a:pt x="30221" y="63161"/>
                </a:lnTo>
                <a:lnTo>
                  <a:pt x="28725" y="64603"/>
                </a:lnTo>
                <a:lnTo>
                  <a:pt x="27201" y="66072"/>
                </a:lnTo>
                <a:lnTo>
                  <a:pt x="25732" y="67540"/>
                </a:lnTo>
                <a:lnTo>
                  <a:pt x="24264" y="69036"/>
                </a:lnTo>
                <a:lnTo>
                  <a:pt x="22822" y="70560"/>
                </a:lnTo>
                <a:lnTo>
                  <a:pt x="21407" y="72083"/>
                </a:lnTo>
                <a:lnTo>
                  <a:pt x="19993" y="73633"/>
                </a:lnTo>
                <a:lnTo>
                  <a:pt x="18606" y="75211"/>
                </a:lnTo>
                <a:lnTo>
                  <a:pt x="17246" y="76789"/>
                </a:lnTo>
                <a:lnTo>
                  <a:pt x="15886" y="78394"/>
                </a:lnTo>
                <a:lnTo>
                  <a:pt x="14553" y="79999"/>
                </a:lnTo>
                <a:lnTo>
                  <a:pt x="13247" y="81631"/>
                </a:lnTo>
                <a:lnTo>
                  <a:pt x="11941" y="83263"/>
                </a:lnTo>
                <a:lnTo>
                  <a:pt x="10663" y="84922"/>
                </a:lnTo>
                <a:lnTo>
                  <a:pt x="9412" y="86608"/>
                </a:lnTo>
                <a:lnTo>
                  <a:pt x="8160" y="88268"/>
                </a:lnTo>
                <a:lnTo>
                  <a:pt x="6936" y="89981"/>
                </a:lnTo>
                <a:lnTo>
                  <a:pt x="5739" y="91668"/>
                </a:lnTo>
                <a:lnTo>
                  <a:pt x="4543" y="93381"/>
                </a:lnTo>
                <a:lnTo>
                  <a:pt x="3400" y="95068"/>
                </a:lnTo>
                <a:lnTo>
                  <a:pt x="2285" y="96754"/>
                </a:lnTo>
                <a:lnTo>
                  <a:pt x="1170" y="98441"/>
                </a:lnTo>
                <a:lnTo>
                  <a:pt x="82" y="100155"/>
                </a:lnTo>
                <a:lnTo>
                  <a:pt x="27" y="100263"/>
                </a:lnTo>
                <a:lnTo>
                  <a:pt x="0" y="100345"/>
                </a:lnTo>
                <a:lnTo>
                  <a:pt x="0" y="100454"/>
                </a:lnTo>
                <a:lnTo>
                  <a:pt x="27" y="100535"/>
                </a:lnTo>
                <a:lnTo>
                  <a:pt x="82" y="100617"/>
                </a:lnTo>
                <a:lnTo>
                  <a:pt x="136" y="100699"/>
                </a:lnTo>
                <a:lnTo>
                  <a:pt x="218" y="100753"/>
                </a:lnTo>
                <a:lnTo>
                  <a:pt x="299" y="100807"/>
                </a:lnTo>
                <a:lnTo>
                  <a:pt x="490" y="100862"/>
                </a:lnTo>
                <a:lnTo>
                  <a:pt x="571" y="100889"/>
                </a:lnTo>
                <a:lnTo>
                  <a:pt x="680" y="100862"/>
                </a:lnTo>
                <a:lnTo>
                  <a:pt x="789" y="100835"/>
                </a:lnTo>
                <a:lnTo>
                  <a:pt x="870" y="100780"/>
                </a:lnTo>
                <a:lnTo>
                  <a:pt x="952" y="100726"/>
                </a:lnTo>
                <a:lnTo>
                  <a:pt x="1034" y="100617"/>
                </a:lnTo>
                <a:lnTo>
                  <a:pt x="2231" y="98740"/>
                </a:lnTo>
                <a:lnTo>
                  <a:pt x="3427" y="96863"/>
                </a:lnTo>
                <a:lnTo>
                  <a:pt x="4679" y="95014"/>
                </a:lnTo>
                <a:lnTo>
                  <a:pt x="5930" y="93164"/>
                </a:lnTo>
                <a:lnTo>
                  <a:pt x="7181" y="91341"/>
                </a:lnTo>
                <a:lnTo>
                  <a:pt x="8487" y="89519"/>
                </a:lnTo>
                <a:lnTo>
                  <a:pt x="9792" y="87696"/>
                </a:lnTo>
                <a:lnTo>
                  <a:pt x="11125" y="85901"/>
                </a:lnTo>
                <a:lnTo>
                  <a:pt x="12485" y="84133"/>
                </a:lnTo>
                <a:lnTo>
                  <a:pt x="13845" y="82365"/>
                </a:lnTo>
                <a:lnTo>
                  <a:pt x="15260" y="80597"/>
                </a:lnTo>
                <a:lnTo>
                  <a:pt x="16674" y="78883"/>
                </a:lnTo>
                <a:lnTo>
                  <a:pt x="18116" y="77170"/>
                </a:lnTo>
                <a:lnTo>
                  <a:pt x="19558" y="75456"/>
                </a:lnTo>
                <a:lnTo>
                  <a:pt x="21054" y="73797"/>
                </a:lnTo>
                <a:lnTo>
                  <a:pt x="22550" y="72137"/>
                </a:lnTo>
                <a:lnTo>
                  <a:pt x="24073" y="70505"/>
                </a:lnTo>
                <a:lnTo>
                  <a:pt x="25624" y="68873"/>
                </a:lnTo>
                <a:lnTo>
                  <a:pt x="27174" y="67296"/>
                </a:lnTo>
                <a:lnTo>
                  <a:pt x="28779" y="65718"/>
                </a:lnTo>
                <a:lnTo>
                  <a:pt x="30384" y="64167"/>
                </a:lnTo>
                <a:lnTo>
                  <a:pt x="32016" y="62644"/>
                </a:lnTo>
                <a:lnTo>
                  <a:pt x="33675" y="61148"/>
                </a:lnTo>
                <a:lnTo>
                  <a:pt x="35335" y="59679"/>
                </a:lnTo>
                <a:lnTo>
                  <a:pt x="37048" y="58238"/>
                </a:lnTo>
                <a:lnTo>
                  <a:pt x="38762" y="56823"/>
                </a:lnTo>
                <a:lnTo>
                  <a:pt x="40503" y="55409"/>
                </a:lnTo>
                <a:lnTo>
                  <a:pt x="42271" y="54049"/>
                </a:lnTo>
                <a:lnTo>
                  <a:pt x="44066" y="52716"/>
                </a:lnTo>
                <a:lnTo>
                  <a:pt x="45861" y="51410"/>
                </a:lnTo>
                <a:lnTo>
                  <a:pt x="47711" y="50132"/>
                </a:lnTo>
                <a:lnTo>
                  <a:pt x="49561" y="48908"/>
                </a:lnTo>
                <a:lnTo>
                  <a:pt x="51411" y="47711"/>
                </a:lnTo>
                <a:lnTo>
                  <a:pt x="53287" y="46541"/>
                </a:lnTo>
                <a:lnTo>
                  <a:pt x="55192" y="45426"/>
                </a:lnTo>
                <a:lnTo>
                  <a:pt x="57096" y="44338"/>
                </a:lnTo>
                <a:lnTo>
                  <a:pt x="59027" y="43304"/>
                </a:lnTo>
                <a:lnTo>
                  <a:pt x="60985" y="42298"/>
                </a:lnTo>
                <a:lnTo>
                  <a:pt x="62944" y="41319"/>
                </a:lnTo>
                <a:lnTo>
                  <a:pt x="64930" y="40394"/>
                </a:lnTo>
                <a:lnTo>
                  <a:pt x="66942" y="39496"/>
                </a:lnTo>
                <a:lnTo>
                  <a:pt x="68983" y="38653"/>
                </a:lnTo>
                <a:lnTo>
                  <a:pt x="71023" y="37837"/>
                </a:lnTo>
                <a:lnTo>
                  <a:pt x="73090" y="37075"/>
                </a:lnTo>
                <a:lnTo>
                  <a:pt x="75157" y="36341"/>
                </a:lnTo>
                <a:lnTo>
                  <a:pt x="77252" y="35688"/>
                </a:lnTo>
                <a:lnTo>
                  <a:pt x="79373" y="35062"/>
                </a:lnTo>
                <a:lnTo>
                  <a:pt x="81495" y="34464"/>
                </a:lnTo>
                <a:lnTo>
                  <a:pt x="83862" y="33893"/>
                </a:lnTo>
                <a:lnTo>
                  <a:pt x="86228" y="33349"/>
                </a:lnTo>
                <a:lnTo>
                  <a:pt x="88622" y="32886"/>
                </a:lnTo>
                <a:lnTo>
                  <a:pt x="91016" y="32478"/>
                </a:lnTo>
                <a:lnTo>
                  <a:pt x="93409" y="32097"/>
                </a:lnTo>
                <a:lnTo>
                  <a:pt x="95830" y="31744"/>
                </a:lnTo>
                <a:lnTo>
                  <a:pt x="98224" y="31445"/>
                </a:lnTo>
                <a:lnTo>
                  <a:pt x="100645" y="31173"/>
                </a:lnTo>
                <a:lnTo>
                  <a:pt x="103066" y="30900"/>
                </a:lnTo>
                <a:lnTo>
                  <a:pt x="105487" y="30656"/>
                </a:lnTo>
                <a:lnTo>
                  <a:pt x="110356" y="30220"/>
                </a:lnTo>
                <a:lnTo>
                  <a:pt x="115198" y="29758"/>
                </a:lnTo>
                <a:lnTo>
                  <a:pt x="117619" y="29513"/>
                </a:lnTo>
                <a:lnTo>
                  <a:pt x="120039" y="29268"/>
                </a:lnTo>
                <a:lnTo>
                  <a:pt x="122270" y="28996"/>
                </a:lnTo>
                <a:lnTo>
                  <a:pt x="124528" y="28724"/>
                </a:lnTo>
                <a:lnTo>
                  <a:pt x="126758" y="28398"/>
                </a:lnTo>
                <a:lnTo>
                  <a:pt x="129016" y="28072"/>
                </a:lnTo>
                <a:lnTo>
                  <a:pt x="131246" y="27691"/>
                </a:lnTo>
                <a:lnTo>
                  <a:pt x="133504" y="27256"/>
                </a:lnTo>
                <a:lnTo>
                  <a:pt x="135707" y="26793"/>
                </a:lnTo>
                <a:lnTo>
                  <a:pt x="137938" y="26249"/>
                </a:lnTo>
                <a:lnTo>
                  <a:pt x="140141" y="25678"/>
                </a:lnTo>
                <a:lnTo>
                  <a:pt x="141229" y="25379"/>
                </a:lnTo>
                <a:lnTo>
                  <a:pt x="142317" y="25052"/>
                </a:lnTo>
                <a:lnTo>
                  <a:pt x="143378" y="24699"/>
                </a:lnTo>
                <a:lnTo>
                  <a:pt x="144466" y="24345"/>
                </a:lnTo>
                <a:lnTo>
                  <a:pt x="145527" y="23964"/>
                </a:lnTo>
                <a:lnTo>
                  <a:pt x="146588" y="23583"/>
                </a:lnTo>
                <a:lnTo>
                  <a:pt x="147649" y="23148"/>
                </a:lnTo>
                <a:lnTo>
                  <a:pt x="148682" y="22713"/>
                </a:lnTo>
                <a:lnTo>
                  <a:pt x="149716" y="22278"/>
                </a:lnTo>
                <a:lnTo>
                  <a:pt x="150750" y="21788"/>
                </a:lnTo>
                <a:lnTo>
                  <a:pt x="151783" y="21298"/>
                </a:lnTo>
                <a:lnTo>
                  <a:pt x="152790" y="20782"/>
                </a:lnTo>
                <a:lnTo>
                  <a:pt x="153796" y="20265"/>
                </a:lnTo>
                <a:lnTo>
                  <a:pt x="154776" y="19694"/>
                </a:lnTo>
                <a:lnTo>
                  <a:pt x="155646" y="20673"/>
                </a:lnTo>
                <a:lnTo>
                  <a:pt x="156571" y="21598"/>
                </a:lnTo>
                <a:lnTo>
                  <a:pt x="157550" y="22495"/>
                </a:lnTo>
                <a:lnTo>
                  <a:pt x="158529" y="23339"/>
                </a:lnTo>
                <a:lnTo>
                  <a:pt x="159563" y="24155"/>
                </a:lnTo>
                <a:lnTo>
                  <a:pt x="160597" y="24943"/>
                </a:lnTo>
                <a:lnTo>
                  <a:pt x="161658" y="25678"/>
                </a:lnTo>
                <a:lnTo>
                  <a:pt x="162718" y="26412"/>
                </a:lnTo>
                <a:lnTo>
                  <a:pt x="163752" y="27065"/>
                </a:lnTo>
                <a:lnTo>
                  <a:pt x="164786" y="27691"/>
                </a:lnTo>
                <a:lnTo>
                  <a:pt x="165847" y="28289"/>
                </a:lnTo>
                <a:lnTo>
                  <a:pt x="166907" y="28888"/>
                </a:lnTo>
                <a:lnTo>
                  <a:pt x="167968" y="29459"/>
                </a:lnTo>
                <a:lnTo>
                  <a:pt x="169056" y="30030"/>
                </a:lnTo>
                <a:lnTo>
                  <a:pt x="170144" y="30574"/>
                </a:lnTo>
                <a:lnTo>
                  <a:pt x="171232" y="31091"/>
                </a:lnTo>
                <a:lnTo>
                  <a:pt x="172348" y="31581"/>
                </a:lnTo>
                <a:lnTo>
                  <a:pt x="173490" y="32070"/>
                </a:lnTo>
                <a:lnTo>
                  <a:pt x="174605" y="32533"/>
                </a:lnTo>
                <a:lnTo>
                  <a:pt x="175748" y="32968"/>
                </a:lnTo>
                <a:lnTo>
                  <a:pt x="176890" y="33403"/>
                </a:lnTo>
                <a:lnTo>
                  <a:pt x="178033" y="33811"/>
                </a:lnTo>
                <a:lnTo>
                  <a:pt x="179202" y="34192"/>
                </a:lnTo>
                <a:lnTo>
                  <a:pt x="180372" y="34545"/>
                </a:lnTo>
                <a:lnTo>
                  <a:pt x="181542" y="34899"/>
                </a:lnTo>
                <a:lnTo>
                  <a:pt x="182711" y="35225"/>
                </a:lnTo>
                <a:lnTo>
                  <a:pt x="183908" y="35552"/>
                </a:lnTo>
                <a:lnTo>
                  <a:pt x="185078" y="35824"/>
                </a:lnTo>
                <a:lnTo>
                  <a:pt x="186275" y="36096"/>
                </a:lnTo>
                <a:lnTo>
                  <a:pt x="187472" y="36368"/>
                </a:lnTo>
                <a:lnTo>
                  <a:pt x="188668" y="36586"/>
                </a:lnTo>
                <a:lnTo>
                  <a:pt x="189865" y="36803"/>
                </a:lnTo>
                <a:lnTo>
                  <a:pt x="191062" y="37021"/>
                </a:lnTo>
                <a:lnTo>
                  <a:pt x="192286" y="37184"/>
                </a:lnTo>
                <a:lnTo>
                  <a:pt x="193483" y="37347"/>
                </a:lnTo>
                <a:lnTo>
                  <a:pt x="194680" y="37483"/>
                </a:lnTo>
                <a:lnTo>
                  <a:pt x="195904" y="37619"/>
                </a:lnTo>
                <a:lnTo>
                  <a:pt x="197101" y="37701"/>
                </a:lnTo>
                <a:lnTo>
                  <a:pt x="198325" y="37782"/>
                </a:lnTo>
                <a:lnTo>
                  <a:pt x="199522" y="37864"/>
                </a:lnTo>
                <a:lnTo>
                  <a:pt x="200773" y="37918"/>
                </a:lnTo>
                <a:lnTo>
                  <a:pt x="204527" y="37918"/>
                </a:lnTo>
                <a:lnTo>
                  <a:pt x="205751" y="37864"/>
                </a:lnTo>
                <a:lnTo>
                  <a:pt x="206975" y="37810"/>
                </a:lnTo>
                <a:lnTo>
                  <a:pt x="208199" y="37728"/>
                </a:lnTo>
                <a:lnTo>
                  <a:pt x="209423" y="37619"/>
                </a:lnTo>
                <a:lnTo>
                  <a:pt x="210647" y="37510"/>
                </a:lnTo>
                <a:lnTo>
                  <a:pt x="211871" y="37374"/>
                </a:lnTo>
                <a:lnTo>
                  <a:pt x="213068" y="37211"/>
                </a:lnTo>
                <a:lnTo>
                  <a:pt x="214292" y="37048"/>
                </a:lnTo>
                <a:lnTo>
                  <a:pt x="216686" y="36640"/>
                </a:lnTo>
                <a:lnTo>
                  <a:pt x="219107" y="36205"/>
                </a:lnTo>
                <a:lnTo>
                  <a:pt x="221473" y="35688"/>
                </a:lnTo>
                <a:lnTo>
                  <a:pt x="223867" y="35144"/>
                </a:lnTo>
                <a:lnTo>
                  <a:pt x="226233" y="34545"/>
                </a:lnTo>
                <a:lnTo>
                  <a:pt x="228573" y="33893"/>
                </a:lnTo>
                <a:lnTo>
                  <a:pt x="230939" y="33213"/>
                </a:lnTo>
                <a:lnTo>
                  <a:pt x="233279" y="32533"/>
                </a:lnTo>
                <a:lnTo>
                  <a:pt x="235618" y="31798"/>
                </a:lnTo>
                <a:lnTo>
                  <a:pt x="237957" y="31036"/>
                </a:lnTo>
                <a:lnTo>
                  <a:pt x="242636" y="29513"/>
                </a:lnTo>
                <a:lnTo>
                  <a:pt x="247315" y="27936"/>
                </a:lnTo>
                <a:lnTo>
                  <a:pt x="251993" y="26412"/>
                </a:lnTo>
                <a:lnTo>
                  <a:pt x="254332" y="25651"/>
                </a:lnTo>
                <a:lnTo>
                  <a:pt x="256672" y="24916"/>
                </a:lnTo>
                <a:lnTo>
                  <a:pt x="259038" y="24209"/>
                </a:lnTo>
                <a:lnTo>
                  <a:pt x="261378" y="23529"/>
                </a:lnTo>
                <a:lnTo>
                  <a:pt x="263744" y="22903"/>
                </a:lnTo>
                <a:lnTo>
                  <a:pt x="266138" y="22278"/>
                </a:lnTo>
                <a:lnTo>
                  <a:pt x="268504" y="21734"/>
                </a:lnTo>
                <a:lnTo>
                  <a:pt x="270898" y="21217"/>
                </a:lnTo>
                <a:lnTo>
                  <a:pt x="273319" y="20754"/>
                </a:lnTo>
                <a:lnTo>
                  <a:pt x="275740" y="20346"/>
                </a:lnTo>
                <a:lnTo>
                  <a:pt x="276937" y="20183"/>
                </a:lnTo>
                <a:lnTo>
                  <a:pt x="278161" y="20020"/>
                </a:lnTo>
                <a:lnTo>
                  <a:pt x="279358" y="19884"/>
                </a:lnTo>
                <a:lnTo>
                  <a:pt x="280582" y="19775"/>
                </a:lnTo>
                <a:lnTo>
                  <a:pt x="281806" y="19666"/>
                </a:lnTo>
                <a:lnTo>
                  <a:pt x="283003" y="19585"/>
                </a:lnTo>
                <a:lnTo>
                  <a:pt x="284227" y="19530"/>
                </a:lnTo>
                <a:lnTo>
                  <a:pt x="285451" y="19476"/>
                </a:lnTo>
                <a:lnTo>
                  <a:pt x="285587" y="19449"/>
                </a:lnTo>
                <a:lnTo>
                  <a:pt x="285668" y="19394"/>
                </a:lnTo>
                <a:lnTo>
                  <a:pt x="285723" y="19286"/>
                </a:lnTo>
                <a:lnTo>
                  <a:pt x="285750" y="19177"/>
                </a:lnTo>
                <a:lnTo>
                  <a:pt x="285723" y="19041"/>
                </a:lnTo>
                <a:lnTo>
                  <a:pt x="285641" y="18959"/>
                </a:lnTo>
                <a:lnTo>
                  <a:pt x="285560" y="18878"/>
                </a:lnTo>
                <a:lnTo>
                  <a:pt x="285424" y="18850"/>
                </a:lnTo>
                <a:lnTo>
                  <a:pt x="284254" y="18905"/>
                </a:lnTo>
                <a:lnTo>
                  <a:pt x="283057" y="18932"/>
                </a:lnTo>
                <a:lnTo>
                  <a:pt x="281887" y="19014"/>
                </a:lnTo>
                <a:lnTo>
                  <a:pt x="280718" y="19095"/>
                </a:lnTo>
                <a:lnTo>
                  <a:pt x="279575" y="19204"/>
                </a:lnTo>
                <a:lnTo>
                  <a:pt x="278406" y="19313"/>
                </a:lnTo>
                <a:lnTo>
                  <a:pt x="276094" y="19585"/>
                </a:lnTo>
                <a:lnTo>
                  <a:pt x="273809" y="19938"/>
                </a:lnTo>
                <a:lnTo>
                  <a:pt x="271524" y="20319"/>
                </a:lnTo>
                <a:lnTo>
                  <a:pt x="269239" y="20782"/>
                </a:lnTo>
                <a:lnTo>
                  <a:pt x="266981" y="21271"/>
                </a:lnTo>
                <a:lnTo>
                  <a:pt x="264723" y="21788"/>
                </a:lnTo>
                <a:lnTo>
                  <a:pt x="262466" y="22359"/>
                </a:lnTo>
                <a:lnTo>
                  <a:pt x="260208" y="22985"/>
                </a:lnTo>
                <a:lnTo>
                  <a:pt x="257977" y="23611"/>
                </a:lnTo>
                <a:lnTo>
                  <a:pt x="255747" y="24263"/>
                </a:lnTo>
                <a:lnTo>
                  <a:pt x="253516" y="24971"/>
                </a:lnTo>
                <a:lnTo>
                  <a:pt x="249083" y="26358"/>
                </a:lnTo>
                <a:lnTo>
                  <a:pt x="240215" y="29241"/>
                </a:lnTo>
                <a:lnTo>
                  <a:pt x="235754" y="30656"/>
                </a:lnTo>
                <a:lnTo>
                  <a:pt x="233523" y="31336"/>
                </a:lnTo>
                <a:lnTo>
                  <a:pt x="231293" y="31989"/>
                </a:lnTo>
                <a:lnTo>
                  <a:pt x="229062" y="32641"/>
                </a:lnTo>
                <a:lnTo>
                  <a:pt x="226805" y="33240"/>
                </a:lnTo>
                <a:lnTo>
                  <a:pt x="224547" y="33811"/>
                </a:lnTo>
                <a:lnTo>
                  <a:pt x="222289" y="34328"/>
                </a:lnTo>
                <a:lnTo>
                  <a:pt x="220004" y="34817"/>
                </a:lnTo>
                <a:lnTo>
                  <a:pt x="217719" y="35253"/>
                </a:lnTo>
                <a:lnTo>
                  <a:pt x="215435" y="35661"/>
                </a:lnTo>
                <a:lnTo>
                  <a:pt x="213122" y="35987"/>
                </a:lnTo>
                <a:lnTo>
                  <a:pt x="211926" y="36123"/>
                </a:lnTo>
                <a:lnTo>
                  <a:pt x="210729" y="36259"/>
                </a:lnTo>
                <a:lnTo>
                  <a:pt x="209505" y="36368"/>
                </a:lnTo>
                <a:lnTo>
                  <a:pt x="208308" y="36477"/>
                </a:lnTo>
                <a:lnTo>
                  <a:pt x="207084" y="36531"/>
                </a:lnTo>
                <a:lnTo>
                  <a:pt x="205887" y="36586"/>
                </a:lnTo>
                <a:lnTo>
                  <a:pt x="204663" y="36613"/>
                </a:lnTo>
                <a:lnTo>
                  <a:pt x="203466" y="36640"/>
                </a:lnTo>
                <a:lnTo>
                  <a:pt x="202242" y="36640"/>
                </a:lnTo>
                <a:lnTo>
                  <a:pt x="201045" y="36613"/>
                </a:lnTo>
                <a:lnTo>
                  <a:pt x="199821" y="36586"/>
                </a:lnTo>
                <a:lnTo>
                  <a:pt x="198624" y="36504"/>
                </a:lnTo>
                <a:lnTo>
                  <a:pt x="197400" y="36422"/>
                </a:lnTo>
                <a:lnTo>
                  <a:pt x="196203" y="36341"/>
                </a:lnTo>
                <a:lnTo>
                  <a:pt x="195006" y="36205"/>
                </a:lnTo>
                <a:lnTo>
                  <a:pt x="193810" y="36069"/>
                </a:lnTo>
                <a:lnTo>
                  <a:pt x="192613" y="35933"/>
                </a:lnTo>
                <a:lnTo>
                  <a:pt x="191416" y="35742"/>
                </a:lnTo>
                <a:lnTo>
                  <a:pt x="190219" y="35552"/>
                </a:lnTo>
                <a:lnTo>
                  <a:pt x="189022" y="35334"/>
                </a:lnTo>
                <a:lnTo>
                  <a:pt x="187825" y="35117"/>
                </a:lnTo>
                <a:lnTo>
                  <a:pt x="186656" y="34872"/>
                </a:lnTo>
                <a:lnTo>
                  <a:pt x="185459" y="34600"/>
                </a:lnTo>
                <a:lnTo>
                  <a:pt x="184289" y="34301"/>
                </a:lnTo>
                <a:lnTo>
                  <a:pt x="183119" y="34001"/>
                </a:lnTo>
                <a:lnTo>
                  <a:pt x="181950" y="33675"/>
                </a:lnTo>
                <a:lnTo>
                  <a:pt x="180780" y="33321"/>
                </a:lnTo>
                <a:lnTo>
                  <a:pt x="179638" y="32968"/>
                </a:lnTo>
                <a:lnTo>
                  <a:pt x="178468" y="32587"/>
                </a:lnTo>
                <a:lnTo>
                  <a:pt x="177325" y="32179"/>
                </a:lnTo>
                <a:lnTo>
                  <a:pt x="176183" y="31771"/>
                </a:lnTo>
                <a:lnTo>
                  <a:pt x="175068" y="31336"/>
                </a:lnTo>
                <a:lnTo>
                  <a:pt x="172919" y="30465"/>
                </a:lnTo>
                <a:lnTo>
                  <a:pt x="171831" y="30003"/>
                </a:lnTo>
                <a:lnTo>
                  <a:pt x="170770" y="29513"/>
                </a:lnTo>
                <a:lnTo>
                  <a:pt x="169709" y="29024"/>
                </a:lnTo>
                <a:lnTo>
                  <a:pt x="168648" y="28507"/>
                </a:lnTo>
                <a:lnTo>
                  <a:pt x="167587" y="27963"/>
                </a:lnTo>
                <a:lnTo>
                  <a:pt x="166554" y="27419"/>
                </a:lnTo>
                <a:lnTo>
                  <a:pt x="165547" y="26848"/>
                </a:lnTo>
                <a:lnTo>
                  <a:pt x="164514" y="26249"/>
                </a:lnTo>
                <a:lnTo>
                  <a:pt x="163534" y="25651"/>
                </a:lnTo>
                <a:lnTo>
                  <a:pt x="162555" y="24998"/>
                </a:lnTo>
                <a:lnTo>
                  <a:pt x="161576" y="24345"/>
                </a:lnTo>
                <a:lnTo>
                  <a:pt x="160624" y="23665"/>
                </a:lnTo>
                <a:lnTo>
                  <a:pt x="159699" y="22958"/>
                </a:lnTo>
                <a:lnTo>
                  <a:pt x="158801" y="22196"/>
                </a:lnTo>
                <a:lnTo>
                  <a:pt x="158013" y="21543"/>
                </a:lnTo>
                <a:lnTo>
                  <a:pt x="157224" y="20809"/>
                </a:lnTo>
                <a:lnTo>
                  <a:pt x="156435" y="20020"/>
                </a:lnTo>
                <a:lnTo>
                  <a:pt x="155673" y="19177"/>
                </a:lnTo>
                <a:lnTo>
                  <a:pt x="155755" y="19122"/>
                </a:lnTo>
                <a:lnTo>
                  <a:pt x="156544" y="18633"/>
                </a:lnTo>
                <a:lnTo>
                  <a:pt x="157333" y="18089"/>
                </a:lnTo>
                <a:lnTo>
                  <a:pt x="158121" y="17518"/>
                </a:lnTo>
                <a:lnTo>
                  <a:pt x="158883" y="16919"/>
                </a:lnTo>
                <a:lnTo>
                  <a:pt x="159645" y="16293"/>
                </a:lnTo>
                <a:lnTo>
                  <a:pt x="160352" y="15613"/>
                </a:lnTo>
                <a:lnTo>
                  <a:pt x="161005" y="14906"/>
                </a:lnTo>
                <a:lnTo>
                  <a:pt x="161630" y="14172"/>
                </a:lnTo>
                <a:lnTo>
                  <a:pt x="161902" y="13764"/>
                </a:lnTo>
                <a:lnTo>
                  <a:pt x="162174" y="13383"/>
                </a:lnTo>
                <a:lnTo>
                  <a:pt x="162446" y="12975"/>
                </a:lnTo>
                <a:lnTo>
                  <a:pt x="162691" y="12567"/>
                </a:lnTo>
                <a:lnTo>
                  <a:pt x="162909" y="12159"/>
                </a:lnTo>
                <a:lnTo>
                  <a:pt x="163099" y="11724"/>
                </a:lnTo>
                <a:lnTo>
                  <a:pt x="163290" y="11288"/>
                </a:lnTo>
                <a:lnTo>
                  <a:pt x="163453" y="10853"/>
                </a:lnTo>
                <a:lnTo>
                  <a:pt x="163616" y="10418"/>
                </a:lnTo>
                <a:lnTo>
                  <a:pt x="163725" y="9956"/>
                </a:lnTo>
                <a:lnTo>
                  <a:pt x="163806" y="9493"/>
                </a:lnTo>
                <a:lnTo>
                  <a:pt x="163888" y="9004"/>
                </a:lnTo>
                <a:lnTo>
                  <a:pt x="163942" y="8541"/>
                </a:lnTo>
                <a:lnTo>
                  <a:pt x="163970" y="8052"/>
                </a:lnTo>
                <a:lnTo>
                  <a:pt x="163942" y="7535"/>
                </a:lnTo>
                <a:lnTo>
                  <a:pt x="163915" y="7045"/>
                </a:lnTo>
                <a:lnTo>
                  <a:pt x="163861" y="6637"/>
                </a:lnTo>
                <a:lnTo>
                  <a:pt x="163806" y="6256"/>
                </a:lnTo>
                <a:lnTo>
                  <a:pt x="163725" y="5875"/>
                </a:lnTo>
                <a:lnTo>
                  <a:pt x="163616" y="5495"/>
                </a:lnTo>
                <a:lnTo>
                  <a:pt x="163507" y="5114"/>
                </a:lnTo>
                <a:lnTo>
                  <a:pt x="163371" y="4733"/>
                </a:lnTo>
                <a:lnTo>
                  <a:pt x="163208" y="4352"/>
                </a:lnTo>
                <a:lnTo>
                  <a:pt x="163045" y="3999"/>
                </a:lnTo>
                <a:lnTo>
                  <a:pt x="162854" y="3645"/>
                </a:lnTo>
                <a:lnTo>
                  <a:pt x="162664" y="3319"/>
                </a:lnTo>
                <a:lnTo>
                  <a:pt x="162474" y="2992"/>
                </a:lnTo>
                <a:lnTo>
                  <a:pt x="162229" y="2666"/>
                </a:lnTo>
                <a:lnTo>
                  <a:pt x="162011" y="2367"/>
                </a:lnTo>
                <a:lnTo>
                  <a:pt x="161739" y="2067"/>
                </a:lnTo>
                <a:lnTo>
                  <a:pt x="161494" y="1795"/>
                </a:lnTo>
                <a:lnTo>
                  <a:pt x="161195" y="1550"/>
                </a:lnTo>
                <a:lnTo>
                  <a:pt x="160923" y="1306"/>
                </a:lnTo>
                <a:lnTo>
                  <a:pt x="160624" y="1061"/>
                </a:lnTo>
                <a:lnTo>
                  <a:pt x="160297" y="870"/>
                </a:lnTo>
                <a:lnTo>
                  <a:pt x="159998" y="680"/>
                </a:lnTo>
                <a:lnTo>
                  <a:pt x="159645" y="517"/>
                </a:lnTo>
                <a:lnTo>
                  <a:pt x="159318" y="354"/>
                </a:lnTo>
                <a:lnTo>
                  <a:pt x="158965" y="245"/>
                </a:lnTo>
                <a:lnTo>
                  <a:pt x="158611" y="136"/>
                </a:lnTo>
                <a:lnTo>
                  <a:pt x="158230" y="54"/>
                </a:lnTo>
                <a:lnTo>
                  <a:pt x="157849" y="27"/>
                </a:lnTo>
                <a:lnTo>
                  <a:pt x="15746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8" name="Google Shape;188;p6"/>
          <p:cNvGrpSpPr/>
          <p:nvPr/>
        </p:nvGrpSpPr>
        <p:grpSpPr>
          <a:xfrm>
            <a:off x="7111738" y="1647157"/>
            <a:ext cx="295237" cy="358229"/>
            <a:chOff x="-45270025" y="2701925"/>
            <a:chExt cx="247350" cy="300125"/>
          </a:xfrm>
        </p:grpSpPr>
        <p:sp>
          <p:nvSpPr>
            <p:cNvPr id="189" name="Google Shape;189;p6"/>
            <p:cNvSpPr/>
            <p:nvPr/>
          </p:nvSpPr>
          <p:spPr>
            <a:xfrm>
              <a:off x="-45128250" y="2843700"/>
              <a:ext cx="18150" cy="17350"/>
            </a:xfrm>
            <a:custGeom>
              <a:rect b="b" l="l" r="r" t="t"/>
              <a:pathLst>
                <a:path extrusionOk="0" h="694" w="726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-45270025" y="2701925"/>
              <a:ext cx="247350" cy="300125"/>
            </a:xfrm>
            <a:custGeom>
              <a:rect b="b" l="l" r="r" t="t"/>
              <a:pathLst>
                <a:path extrusionOk="0" h="12005" w="9894">
                  <a:moveTo>
                    <a:pt x="7751" y="1261"/>
                  </a:moveTo>
                  <a:lnTo>
                    <a:pt x="8665" y="2143"/>
                  </a:lnTo>
                  <a:lnTo>
                    <a:pt x="7751" y="2143"/>
                  </a:lnTo>
                  <a:lnTo>
                    <a:pt x="7751" y="1261"/>
                  </a:lnTo>
                  <a:close/>
                  <a:moveTo>
                    <a:pt x="7090" y="4979"/>
                  </a:moveTo>
                  <a:lnTo>
                    <a:pt x="7090" y="9925"/>
                  </a:lnTo>
                  <a:lnTo>
                    <a:pt x="757" y="9925"/>
                  </a:lnTo>
                  <a:lnTo>
                    <a:pt x="757" y="4979"/>
                  </a:lnTo>
                  <a:close/>
                  <a:moveTo>
                    <a:pt x="7090" y="725"/>
                  </a:moveTo>
                  <a:lnTo>
                    <a:pt x="7090" y="2521"/>
                  </a:lnTo>
                  <a:cubicBezTo>
                    <a:pt x="7090" y="2710"/>
                    <a:pt x="7247" y="2868"/>
                    <a:pt x="7436" y="2868"/>
                  </a:cubicBezTo>
                  <a:lnTo>
                    <a:pt x="9232" y="2868"/>
                  </a:lnTo>
                  <a:lnTo>
                    <a:pt x="9232" y="11343"/>
                  </a:lnTo>
                  <a:lnTo>
                    <a:pt x="1450" y="11343"/>
                  </a:lnTo>
                  <a:lnTo>
                    <a:pt x="1450" y="10618"/>
                  </a:lnTo>
                  <a:lnTo>
                    <a:pt x="7436" y="10618"/>
                  </a:lnTo>
                  <a:cubicBezTo>
                    <a:pt x="7657" y="10618"/>
                    <a:pt x="7814" y="10460"/>
                    <a:pt x="7814" y="10271"/>
                  </a:cubicBezTo>
                  <a:lnTo>
                    <a:pt x="7814" y="4632"/>
                  </a:lnTo>
                  <a:cubicBezTo>
                    <a:pt x="7814" y="4443"/>
                    <a:pt x="7657" y="4285"/>
                    <a:pt x="7436" y="4285"/>
                  </a:cubicBezTo>
                  <a:lnTo>
                    <a:pt x="1450" y="4285"/>
                  </a:lnTo>
                  <a:lnTo>
                    <a:pt x="1450" y="725"/>
                  </a:lnTo>
                  <a:close/>
                  <a:moveTo>
                    <a:pt x="1072" y="1"/>
                  </a:moveTo>
                  <a:cubicBezTo>
                    <a:pt x="883" y="1"/>
                    <a:pt x="726" y="158"/>
                    <a:pt x="726" y="347"/>
                  </a:cubicBezTo>
                  <a:lnTo>
                    <a:pt x="726" y="4254"/>
                  </a:lnTo>
                  <a:lnTo>
                    <a:pt x="379" y="4254"/>
                  </a:lnTo>
                  <a:cubicBezTo>
                    <a:pt x="158" y="4254"/>
                    <a:pt x="1" y="4411"/>
                    <a:pt x="1" y="4601"/>
                  </a:cubicBezTo>
                  <a:lnTo>
                    <a:pt x="1" y="10240"/>
                  </a:lnTo>
                  <a:cubicBezTo>
                    <a:pt x="1" y="10429"/>
                    <a:pt x="158" y="10586"/>
                    <a:pt x="379" y="10586"/>
                  </a:cubicBezTo>
                  <a:lnTo>
                    <a:pt x="726" y="10586"/>
                  </a:lnTo>
                  <a:lnTo>
                    <a:pt x="726" y="11658"/>
                  </a:lnTo>
                  <a:cubicBezTo>
                    <a:pt x="726" y="11847"/>
                    <a:pt x="883" y="12004"/>
                    <a:pt x="1072" y="12004"/>
                  </a:cubicBezTo>
                  <a:lnTo>
                    <a:pt x="9484" y="12004"/>
                  </a:lnTo>
                  <a:cubicBezTo>
                    <a:pt x="9704" y="12004"/>
                    <a:pt x="9862" y="11847"/>
                    <a:pt x="9862" y="11658"/>
                  </a:cubicBezTo>
                  <a:lnTo>
                    <a:pt x="9893" y="2458"/>
                  </a:lnTo>
                  <a:cubicBezTo>
                    <a:pt x="9893" y="2395"/>
                    <a:pt x="9862" y="2269"/>
                    <a:pt x="9767" y="2238"/>
                  </a:cubicBezTo>
                  <a:lnTo>
                    <a:pt x="7657" y="95"/>
                  </a:lnTo>
                  <a:cubicBezTo>
                    <a:pt x="7562" y="32"/>
                    <a:pt x="7499" y="1"/>
                    <a:pt x="740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6"/>
            <p:cNvSpPr/>
            <p:nvPr/>
          </p:nvSpPr>
          <p:spPr>
            <a:xfrm>
              <a:off x="-45235350" y="2844500"/>
              <a:ext cx="89800" cy="87450"/>
            </a:xfrm>
            <a:custGeom>
              <a:rect b="b" l="l" r="r" t="t"/>
              <a:pathLst>
                <a:path extrusionOk="0" h="3498" w="3592">
                  <a:moveTo>
                    <a:pt x="1796" y="1103"/>
                  </a:moveTo>
                  <a:lnTo>
                    <a:pt x="2268" y="2079"/>
                  </a:lnTo>
                  <a:lnTo>
                    <a:pt x="1292" y="2079"/>
                  </a:lnTo>
                  <a:lnTo>
                    <a:pt x="1796" y="1103"/>
                  </a:lnTo>
                  <a:close/>
                  <a:moveTo>
                    <a:pt x="1764" y="0"/>
                  </a:moveTo>
                  <a:cubicBezTo>
                    <a:pt x="1638" y="0"/>
                    <a:pt x="1544" y="63"/>
                    <a:pt x="1449" y="189"/>
                  </a:cubicBezTo>
                  <a:lnTo>
                    <a:pt x="32" y="2993"/>
                  </a:lnTo>
                  <a:cubicBezTo>
                    <a:pt x="0" y="3151"/>
                    <a:pt x="63" y="3340"/>
                    <a:pt x="284" y="3466"/>
                  </a:cubicBezTo>
                  <a:cubicBezTo>
                    <a:pt x="324" y="3482"/>
                    <a:pt x="369" y="3490"/>
                    <a:pt x="415" y="3490"/>
                  </a:cubicBezTo>
                  <a:cubicBezTo>
                    <a:pt x="547" y="3490"/>
                    <a:pt x="686" y="3425"/>
                    <a:pt x="756" y="3308"/>
                  </a:cubicBezTo>
                  <a:lnTo>
                    <a:pt x="977" y="2804"/>
                  </a:lnTo>
                  <a:lnTo>
                    <a:pt x="2647" y="2804"/>
                  </a:lnTo>
                  <a:lnTo>
                    <a:pt x="2867" y="3308"/>
                  </a:lnTo>
                  <a:cubicBezTo>
                    <a:pt x="2962" y="3434"/>
                    <a:pt x="3056" y="3497"/>
                    <a:pt x="3182" y="3497"/>
                  </a:cubicBezTo>
                  <a:cubicBezTo>
                    <a:pt x="3245" y="3497"/>
                    <a:pt x="3308" y="3497"/>
                    <a:pt x="3340" y="3466"/>
                  </a:cubicBezTo>
                  <a:cubicBezTo>
                    <a:pt x="3497" y="3371"/>
                    <a:pt x="3592" y="3151"/>
                    <a:pt x="3497" y="2993"/>
                  </a:cubicBezTo>
                  <a:lnTo>
                    <a:pt x="2079" y="189"/>
                  </a:lnTo>
                  <a:cubicBezTo>
                    <a:pt x="2016" y="63"/>
                    <a:pt x="1890" y="0"/>
                    <a:pt x="1764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6"/>
            <p:cNvSpPr/>
            <p:nvPr/>
          </p:nvSpPr>
          <p:spPr>
            <a:xfrm>
              <a:off x="-45128250" y="2879150"/>
              <a:ext cx="18150" cy="52800"/>
            </a:xfrm>
            <a:custGeom>
              <a:rect b="b" l="l" r="r" t="t"/>
              <a:pathLst>
                <a:path extrusionOk="0" h="2112" w="726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765"/>
                  </a:lnTo>
                  <a:cubicBezTo>
                    <a:pt x="1" y="1954"/>
                    <a:pt x="158" y="2111"/>
                    <a:pt x="347" y="2111"/>
                  </a:cubicBezTo>
                  <a:cubicBezTo>
                    <a:pt x="568" y="2111"/>
                    <a:pt x="725" y="1954"/>
                    <a:pt x="725" y="1765"/>
                  </a:cubicBezTo>
                  <a:lnTo>
                    <a:pt x="725" y="347"/>
                  </a:ln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3" name="Google Shape;193;p6"/>
          <p:cNvGrpSpPr/>
          <p:nvPr/>
        </p:nvGrpSpPr>
        <p:grpSpPr>
          <a:xfrm>
            <a:off x="1743881" y="1649568"/>
            <a:ext cx="366269" cy="359907"/>
            <a:chOff x="-60988625" y="2310475"/>
            <a:chExt cx="316650" cy="311150"/>
          </a:xfrm>
        </p:grpSpPr>
        <p:sp>
          <p:nvSpPr>
            <p:cNvPr id="194" name="Google Shape;194;p6"/>
            <p:cNvSpPr/>
            <p:nvPr/>
          </p:nvSpPr>
          <p:spPr>
            <a:xfrm>
              <a:off x="-60988625" y="2310475"/>
              <a:ext cx="311125" cy="311150"/>
            </a:xfrm>
            <a:custGeom>
              <a:rect b="b" l="l" r="r" t="t"/>
              <a:pathLst>
                <a:path extrusionOk="0" h="12446" w="12445">
                  <a:moveTo>
                    <a:pt x="7877" y="883"/>
                  </a:moveTo>
                  <a:cubicBezTo>
                    <a:pt x="8097" y="883"/>
                    <a:pt x="8318" y="1072"/>
                    <a:pt x="8318" y="1324"/>
                  </a:cubicBezTo>
                  <a:lnTo>
                    <a:pt x="8318" y="10398"/>
                  </a:lnTo>
                  <a:cubicBezTo>
                    <a:pt x="8318" y="10870"/>
                    <a:pt x="8444" y="11311"/>
                    <a:pt x="8727" y="11626"/>
                  </a:cubicBezTo>
                  <a:lnTo>
                    <a:pt x="2111" y="11626"/>
                  </a:lnTo>
                  <a:cubicBezTo>
                    <a:pt x="1450" y="11626"/>
                    <a:pt x="851" y="11091"/>
                    <a:pt x="851" y="10398"/>
                  </a:cubicBezTo>
                  <a:lnTo>
                    <a:pt x="851" y="1324"/>
                  </a:lnTo>
                  <a:lnTo>
                    <a:pt x="820" y="1324"/>
                  </a:lnTo>
                  <a:cubicBezTo>
                    <a:pt x="820" y="1072"/>
                    <a:pt x="1009" y="883"/>
                    <a:pt x="1261" y="883"/>
                  </a:cubicBezTo>
                  <a:close/>
                  <a:moveTo>
                    <a:pt x="11500" y="10807"/>
                  </a:moveTo>
                  <a:cubicBezTo>
                    <a:pt x="11342" y="11280"/>
                    <a:pt x="10870" y="11626"/>
                    <a:pt x="10303" y="11626"/>
                  </a:cubicBezTo>
                  <a:cubicBezTo>
                    <a:pt x="9767" y="11626"/>
                    <a:pt x="9326" y="11280"/>
                    <a:pt x="9137" y="10807"/>
                  </a:cubicBezTo>
                  <a:close/>
                  <a:moveTo>
                    <a:pt x="1261" y="1"/>
                  </a:moveTo>
                  <a:cubicBezTo>
                    <a:pt x="568" y="1"/>
                    <a:pt x="32" y="568"/>
                    <a:pt x="32" y="1230"/>
                  </a:cubicBezTo>
                  <a:lnTo>
                    <a:pt x="32" y="10334"/>
                  </a:lnTo>
                  <a:cubicBezTo>
                    <a:pt x="0" y="11563"/>
                    <a:pt x="946" y="12445"/>
                    <a:pt x="2080" y="12445"/>
                  </a:cubicBezTo>
                  <a:lnTo>
                    <a:pt x="10334" y="12445"/>
                  </a:lnTo>
                  <a:cubicBezTo>
                    <a:pt x="11500" y="12445"/>
                    <a:pt x="12445" y="11500"/>
                    <a:pt x="12445" y="10366"/>
                  </a:cubicBezTo>
                  <a:cubicBezTo>
                    <a:pt x="12445" y="10145"/>
                    <a:pt x="12224" y="9925"/>
                    <a:pt x="12004" y="9925"/>
                  </a:cubicBezTo>
                  <a:lnTo>
                    <a:pt x="9074" y="9925"/>
                  </a:lnTo>
                  <a:lnTo>
                    <a:pt x="9074" y="1230"/>
                  </a:lnTo>
                  <a:cubicBezTo>
                    <a:pt x="9074" y="568"/>
                    <a:pt x="8538" y="1"/>
                    <a:pt x="787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6"/>
            <p:cNvSpPr/>
            <p:nvPr/>
          </p:nvSpPr>
          <p:spPr>
            <a:xfrm>
              <a:off x="-60947675" y="2353025"/>
              <a:ext cx="145725" cy="20500"/>
            </a:xfrm>
            <a:custGeom>
              <a:rect b="b" l="l" r="r" t="t"/>
              <a:pathLst>
                <a:path extrusionOk="0" h="820" w="5829"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441"/>
                  </a:cubicBezTo>
                  <a:cubicBezTo>
                    <a:pt x="5829" y="189"/>
                    <a:pt x="5640" y="0"/>
                    <a:pt x="53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6"/>
            <p:cNvSpPr/>
            <p:nvPr/>
          </p:nvSpPr>
          <p:spPr>
            <a:xfrm>
              <a:off x="-60947675" y="2415250"/>
              <a:ext cx="145725" cy="20500"/>
            </a:xfrm>
            <a:custGeom>
              <a:rect b="b" l="l" r="r" t="t"/>
              <a:pathLst>
                <a:path extrusionOk="0" h="820" w="5829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378"/>
                  </a:cubicBezTo>
                  <a:cubicBezTo>
                    <a:pt x="5829" y="158"/>
                    <a:pt x="5640" y="0"/>
                    <a:pt x="53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6"/>
            <p:cNvSpPr/>
            <p:nvPr/>
          </p:nvSpPr>
          <p:spPr>
            <a:xfrm>
              <a:off x="-60947675" y="2475875"/>
              <a:ext cx="145725" cy="22100"/>
            </a:xfrm>
            <a:custGeom>
              <a:rect b="b" l="l" r="r" t="t"/>
              <a:pathLst>
                <a:path extrusionOk="0" h="884" w="5829">
                  <a:moveTo>
                    <a:pt x="442" y="1"/>
                  </a:moveTo>
                  <a:cubicBezTo>
                    <a:pt x="190" y="1"/>
                    <a:pt x="1" y="221"/>
                    <a:pt x="1" y="442"/>
                  </a:cubicBezTo>
                  <a:cubicBezTo>
                    <a:pt x="1" y="694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94"/>
                    <a:pt x="5829" y="442"/>
                  </a:cubicBezTo>
                  <a:cubicBezTo>
                    <a:pt x="5829" y="221"/>
                    <a:pt x="5640" y="1"/>
                    <a:pt x="538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6"/>
            <p:cNvSpPr/>
            <p:nvPr/>
          </p:nvSpPr>
          <p:spPr>
            <a:xfrm>
              <a:off x="-60947675" y="2538100"/>
              <a:ext cx="145725" cy="22075"/>
            </a:xfrm>
            <a:custGeom>
              <a:rect b="b" l="l" r="r" t="t"/>
              <a:pathLst>
                <a:path extrusionOk="0" h="883" w="5829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62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62"/>
                    <a:pt x="5829" y="442"/>
                  </a:cubicBezTo>
                  <a:cubicBezTo>
                    <a:pt x="5829" y="190"/>
                    <a:pt x="5640" y="1"/>
                    <a:pt x="538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6"/>
            <p:cNvSpPr/>
            <p:nvPr/>
          </p:nvSpPr>
          <p:spPr>
            <a:xfrm>
              <a:off x="-60740525" y="2312050"/>
              <a:ext cx="68550" cy="233950"/>
            </a:xfrm>
            <a:custGeom>
              <a:rect b="b" l="l" r="r" t="t"/>
              <a:pathLst>
                <a:path extrusionOk="0" h="9358" w="2742">
                  <a:moveTo>
                    <a:pt x="1796" y="789"/>
                  </a:moveTo>
                  <a:cubicBezTo>
                    <a:pt x="1891" y="789"/>
                    <a:pt x="1922" y="852"/>
                    <a:pt x="1922" y="946"/>
                  </a:cubicBezTo>
                  <a:lnTo>
                    <a:pt x="1922" y="1639"/>
                  </a:lnTo>
                  <a:lnTo>
                    <a:pt x="820" y="1639"/>
                  </a:lnTo>
                  <a:lnTo>
                    <a:pt x="820" y="946"/>
                  </a:lnTo>
                  <a:cubicBezTo>
                    <a:pt x="820" y="852"/>
                    <a:pt x="883" y="789"/>
                    <a:pt x="977" y="789"/>
                  </a:cubicBezTo>
                  <a:close/>
                  <a:moveTo>
                    <a:pt x="1922" y="2458"/>
                  </a:moveTo>
                  <a:lnTo>
                    <a:pt x="1922" y="6617"/>
                  </a:lnTo>
                  <a:lnTo>
                    <a:pt x="820" y="6617"/>
                  </a:lnTo>
                  <a:lnTo>
                    <a:pt x="820" y="2458"/>
                  </a:lnTo>
                  <a:close/>
                  <a:moveTo>
                    <a:pt x="1639" y="7436"/>
                  </a:moveTo>
                  <a:lnTo>
                    <a:pt x="1355" y="8035"/>
                  </a:lnTo>
                  <a:lnTo>
                    <a:pt x="1040" y="7436"/>
                  </a:lnTo>
                  <a:close/>
                  <a:moveTo>
                    <a:pt x="977" y="1"/>
                  </a:moveTo>
                  <a:cubicBezTo>
                    <a:pt x="410" y="1"/>
                    <a:pt x="1" y="410"/>
                    <a:pt x="1" y="946"/>
                  </a:cubicBezTo>
                  <a:lnTo>
                    <a:pt x="1" y="6995"/>
                  </a:lnTo>
                  <a:cubicBezTo>
                    <a:pt x="1" y="7090"/>
                    <a:pt x="1" y="7121"/>
                    <a:pt x="32" y="7184"/>
                  </a:cubicBezTo>
                  <a:lnTo>
                    <a:pt x="1009" y="9137"/>
                  </a:lnTo>
                  <a:cubicBezTo>
                    <a:pt x="1103" y="9295"/>
                    <a:pt x="1198" y="9358"/>
                    <a:pt x="1355" y="9358"/>
                  </a:cubicBezTo>
                  <a:cubicBezTo>
                    <a:pt x="1513" y="9358"/>
                    <a:pt x="1670" y="9295"/>
                    <a:pt x="1733" y="9137"/>
                  </a:cubicBezTo>
                  <a:lnTo>
                    <a:pt x="2678" y="7184"/>
                  </a:lnTo>
                  <a:cubicBezTo>
                    <a:pt x="2710" y="7153"/>
                    <a:pt x="2710" y="7090"/>
                    <a:pt x="2710" y="6995"/>
                  </a:cubicBezTo>
                  <a:lnTo>
                    <a:pt x="2710" y="946"/>
                  </a:lnTo>
                  <a:cubicBezTo>
                    <a:pt x="2741" y="410"/>
                    <a:pt x="2300" y="1"/>
                    <a:pt x="179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0" name="Google Shape;200;p6"/>
          <p:cNvGrpSpPr/>
          <p:nvPr/>
        </p:nvGrpSpPr>
        <p:grpSpPr>
          <a:xfrm>
            <a:off x="4572000" y="1708790"/>
            <a:ext cx="365344" cy="289753"/>
            <a:chOff x="-62882850" y="1999375"/>
            <a:chExt cx="315850" cy="250500"/>
          </a:xfrm>
        </p:grpSpPr>
        <p:sp>
          <p:nvSpPr>
            <p:cNvPr id="201" name="Google Shape;201;p6"/>
            <p:cNvSpPr/>
            <p:nvPr/>
          </p:nvSpPr>
          <p:spPr>
            <a:xfrm>
              <a:off x="-62882850" y="1999375"/>
              <a:ext cx="315850" cy="250500"/>
            </a:xfrm>
            <a:custGeom>
              <a:rect b="b" l="l" r="r" t="t"/>
              <a:pathLst>
                <a:path extrusionOk="0" h="10020" w="12634">
                  <a:moveTo>
                    <a:pt x="10586" y="851"/>
                  </a:moveTo>
                  <a:cubicBezTo>
                    <a:pt x="10838" y="851"/>
                    <a:pt x="11027" y="1040"/>
                    <a:pt x="11027" y="1261"/>
                  </a:cubicBezTo>
                  <a:lnTo>
                    <a:pt x="11027" y="7499"/>
                  </a:lnTo>
                  <a:lnTo>
                    <a:pt x="1638" y="7499"/>
                  </a:lnTo>
                  <a:lnTo>
                    <a:pt x="1638" y="1261"/>
                  </a:lnTo>
                  <a:lnTo>
                    <a:pt x="1607" y="1261"/>
                  </a:lnTo>
                  <a:cubicBezTo>
                    <a:pt x="1607" y="1040"/>
                    <a:pt x="1796" y="851"/>
                    <a:pt x="2048" y="851"/>
                  </a:cubicBezTo>
                  <a:close/>
                  <a:moveTo>
                    <a:pt x="11814" y="8318"/>
                  </a:moveTo>
                  <a:lnTo>
                    <a:pt x="11814" y="8727"/>
                  </a:lnTo>
                  <a:cubicBezTo>
                    <a:pt x="11814" y="8948"/>
                    <a:pt x="11594" y="9137"/>
                    <a:pt x="11405" y="9137"/>
                  </a:cubicBezTo>
                  <a:lnTo>
                    <a:pt x="1197" y="9137"/>
                  </a:lnTo>
                  <a:cubicBezTo>
                    <a:pt x="977" y="9137"/>
                    <a:pt x="788" y="8948"/>
                    <a:pt x="788" y="8727"/>
                  </a:cubicBezTo>
                  <a:lnTo>
                    <a:pt x="788" y="8318"/>
                  </a:lnTo>
                  <a:close/>
                  <a:moveTo>
                    <a:pt x="2048" y="1"/>
                  </a:moveTo>
                  <a:cubicBezTo>
                    <a:pt x="1355" y="1"/>
                    <a:pt x="788" y="568"/>
                    <a:pt x="788" y="1261"/>
                  </a:cubicBezTo>
                  <a:lnTo>
                    <a:pt x="788" y="7499"/>
                  </a:lnTo>
                  <a:lnTo>
                    <a:pt x="378" y="7499"/>
                  </a:lnTo>
                  <a:cubicBezTo>
                    <a:pt x="158" y="7499"/>
                    <a:pt x="0" y="7688"/>
                    <a:pt x="0" y="7940"/>
                  </a:cubicBezTo>
                  <a:lnTo>
                    <a:pt x="0" y="8759"/>
                  </a:lnTo>
                  <a:cubicBezTo>
                    <a:pt x="0" y="9420"/>
                    <a:pt x="536" y="10019"/>
                    <a:pt x="1197" y="10019"/>
                  </a:cubicBezTo>
                  <a:lnTo>
                    <a:pt x="11405" y="10019"/>
                  </a:lnTo>
                  <a:cubicBezTo>
                    <a:pt x="12066" y="10019"/>
                    <a:pt x="12634" y="9452"/>
                    <a:pt x="12634" y="8759"/>
                  </a:cubicBezTo>
                  <a:lnTo>
                    <a:pt x="12634" y="7940"/>
                  </a:lnTo>
                  <a:cubicBezTo>
                    <a:pt x="12634" y="7656"/>
                    <a:pt x="12444" y="7499"/>
                    <a:pt x="12224" y="7499"/>
                  </a:cubicBezTo>
                  <a:lnTo>
                    <a:pt x="11814" y="7499"/>
                  </a:lnTo>
                  <a:lnTo>
                    <a:pt x="11814" y="1261"/>
                  </a:lnTo>
                  <a:cubicBezTo>
                    <a:pt x="11814" y="599"/>
                    <a:pt x="11247" y="1"/>
                    <a:pt x="1058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6"/>
            <p:cNvSpPr/>
            <p:nvPr/>
          </p:nvSpPr>
          <p:spPr>
            <a:xfrm>
              <a:off x="-62806475" y="2062375"/>
              <a:ext cx="146525" cy="103800"/>
            </a:xfrm>
            <a:custGeom>
              <a:rect b="b" l="l" r="r" t="t"/>
              <a:pathLst>
                <a:path extrusionOk="0" h="4152" w="5861">
                  <a:moveTo>
                    <a:pt x="3782" y="1"/>
                  </a:moveTo>
                  <a:cubicBezTo>
                    <a:pt x="3561" y="1"/>
                    <a:pt x="3341" y="221"/>
                    <a:pt x="3341" y="410"/>
                  </a:cubicBezTo>
                  <a:cubicBezTo>
                    <a:pt x="3341" y="631"/>
                    <a:pt x="3561" y="852"/>
                    <a:pt x="3782" y="852"/>
                  </a:cubicBezTo>
                  <a:lnTo>
                    <a:pt x="4443" y="852"/>
                  </a:lnTo>
                  <a:lnTo>
                    <a:pt x="2962" y="2332"/>
                  </a:lnTo>
                  <a:lnTo>
                    <a:pt x="2395" y="1765"/>
                  </a:lnTo>
                  <a:cubicBezTo>
                    <a:pt x="2332" y="1686"/>
                    <a:pt x="2230" y="1647"/>
                    <a:pt x="2124" y="1647"/>
                  </a:cubicBezTo>
                  <a:cubicBezTo>
                    <a:pt x="2017" y="1647"/>
                    <a:pt x="1907" y="1686"/>
                    <a:pt x="1828" y="1765"/>
                  </a:cubicBezTo>
                  <a:lnTo>
                    <a:pt x="159" y="3435"/>
                  </a:lnTo>
                  <a:cubicBezTo>
                    <a:pt x="1" y="3592"/>
                    <a:pt x="1" y="3876"/>
                    <a:pt x="159" y="4034"/>
                  </a:cubicBezTo>
                  <a:cubicBezTo>
                    <a:pt x="237" y="4112"/>
                    <a:pt x="348" y="4152"/>
                    <a:pt x="458" y="4152"/>
                  </a:cubicBezTo>
                  <a:cubicBezTo>
                    <a:pt x="568" y="4152"/>
                    <a:pt x="678" y="4112"/>
                    <a:pt x="757" y="4034"/>
                  </a:cubicBezTo>
                  <a:lnTo>
                    <a:pt x="2143" y="2647"/>
                  </a:lnTo>
                  <a:lnTo>
                    <a:pt x="2679" y="3183"/>
                  </a:lnTo>
                  <a:cubicBezTo>
                    <a:pt x="2758" y="3262"/>
                    <a:pt x="2868" y="3301"/>
                    <a:pt x="2978" y="3301"/>
                  </a:cubicBezTo>
                  <a:cubicBezTo>
                    <a:pt x="3088" y="3301"/>
                    <a:pt x="3199" y="3262"/>
                    <a:pt x="3278" y="3183"/>
                  </a:cubicBezTo>
                  <a:lnTo>
                    <a:pt x="5042" y="1419"/>
                  </a:lnTo>
                  <a:lnTo>
                    <a:pt x="5042" y="2080"/>
                  </a:lnTo>
                  <a:cubicBezTo>
                    <a:pt x="5042" y="2332"/>
                    <a:pt x="5231" y="2521"/>
                    <a:pt x="5451" y="2521"/>
                  </a:cubicBezTo>
                  <a:cubicBezTo>
                    <a:pt x="5640" y="2521"/>
                    <a:pt x="5861" y="2332"/>
                    <a:pt x="5861" y="2080"/>
                  </a:cubicBezTo>
                  <a:lnTo>
                    <a:pt x="5861" y="442"/>
                  </a:lnTo>
                  <a:cubicBezTo>
                    <a:pt x="5861" y="158"/>
                    <a:pt x="5672" y="1"/>
                    <a:pt x="545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3" name="Google Shape;203;p6"/>
          <p:cNvGrpSpPr/>
          <p:nvPr/>
        </p:nvGrpSpPr>
        <p:grpSpPr>
          <a:xfrm>
            <a:off x="1758258" y="3297451"/>
            <a:ext cx="398475" cy="398475"/>
            <a:chOff x="4747150" y="2643725"/>
            <a:chExt cx="398475" cy="398475"/>
          </a:xfrm>
        </p:grpSpPr>
        <p:sp>
          <p:nvSpPr>
            <p:cNvPr id="204" name="Google Shape;204;p6"/>
            <p:cNvSpPr/>
            <p:nvPr/>
          </p:nvSpPr>
          <p:spPr>
            <a:xfrm>
              <a:off x="4878675" y="2740625"/>
              <a:ext cx="120000" cy="15425"/>
            </a:xfrm>
            <a:custGeom>
              <a:rect b="b" l="l" r="r" t="t"/>
              <a:pathLst>
                <a:path extrusionOk="0" h="617" w="4800">
                  <a:moveTo>
                    <a:pt x="309" y="0"/>
                  </a:moveTo>
                  <a:lnTo>
                    <a:pt x="180" y="26"/>
                  </a:lnTo>
                  <a:lnTo>
                    <a:pt x="78" y="77"/>
                  </a:lnTo>
                  <a:lnTo>
                    <a:pt x="1" y="180"/>
                  </a:lnTo>
                  <a:lnTo>
                    <a:pt x="1" y="308"/>
                  </a:lnTo>
                  <a:lnTo>
                    <a:pt x="1" y="436"/>
                  </a:lnTo>
                  <a:lnTo>
                    <a:pt x="78" y="539"/>
                  </a:lnTo>
                  <a:lnTo>
                    <a:pt x="180" y="590"/>
                  </a:lnTo>
                  <a:lnTo>
                    <a:pt x="309" y="616"/>
                  </a:lnTo>
                  <a:lnTo>
                    <a:pt x="4492" y="616"/>
                  </a:lnTo>
                  <a:lnTo>
                    <a:pt x="4620" y="590"/>
                  </a:lnTo>
                  <a:lnTo>
                    <a:pt x="4697" y="539"/>
                  </a:lnTo>
                  <a:lnTo>
                    <a:pt x="4774" y="436"/>
                  </a:lnTo>
                  <a:lnTo>
                    <a:pt x="4800" y="308"/>
                  </a:lnTo>
                  <a:lnTo>
                    <a:pt x="4774" y="180"/>
                  </a:lnTo>
                  <a:lnTo>
                    <a:pt x="4697" y="77"/>
                  </a:lnTo>
                  <a:lnTo>
                    <a:pt x="4620" y="26"/>
                  </a:lnTo>
                  <a:lnTo>
                    <a:pt x="44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6"/>
            <p:cNvSpPr/>
            <p:nvPr/>
          </p:nvSpPr>
          <p:spPr>
            <a:xfrm>
              <a:off x="4816450" y="2727150"/>
              <a:ext cx="47500" cy="37875"/>
            </a:xfrm>
            <a:custGeom>
              <a:rect b="b" l="l" r="r" t="t"/>
              <a:pathLst>
                <a:path extrusionOk="0" h="1515" w="1900">
                  <a:moveTo>
                    <a:pt x="1591" y="0"/>
                  </a:moveTo>
                  <a:lnTo>
                    <a:pt x="1489" y="26"/>
                  </a:lnTo>
                  <a:lnTo>
                    <a:pt x="1386" y="77"/>
                  </a:lnTo>
                  <a:lnTo>
                    <a:pt x="693" y="770"/>
                  </a:lnTo>
                  <a:lnTo>
                    <a:pt x="539" y="590"/>
                  </a:lnTo>
                  <a:lnTo>
                    <a:pt x="437" y="539"/>
                  </a:lnTo>
                  <a:lnTo>
                    <a:pt x="308" y="513"/>
                  </a:lnTo>
                  <a:lnTo>
                    <a:pt x="206" y="539"/>
                  </a:lnTo>
                  <a:lnTo>
                    <a:pt x="103" y="590"/>
                  </a:lnTo>
                  <a:lnTo>
                    <a:pt x="26" y="693"/>
                  </a:lnTo>
                  <a:lnTo>
                    <a:pt x="0" y="821"/>
                  </a:lnTo>
                  <a:lnTo>
                    <a:pt x="26" y="924"/>
                  </a:lnTo>
                  <a:lnTo>
                    <a:pt x="103" y="1027"/>
                  </a:lnTo>
                  <a:lnTo>
                    <a:pt x="488" y="1412"/>
                  </a:lnTo>
                  <a:lnTo>
                    <a:pt x="591" y="1489"/>
                  </a:lnTo>
                  <a:lnTo>
                    <a:pt x="693" y="1514"/>
                  </a:lnTo>
                  <a:lnTo>
                    <a:pt x="822" y="1489"/>
                  </a:lnTo>
                  <a:lnTo>
                    <a:pt x="924" y="1412"/>
                  </a:lnTo>
                  <a:lnTo>
                    <a:pt x="1822" y="513"/>
                  </a:lnTo>
                  <a:lnTo>
                    <a:pt x="1899" y="411"/>
                  </a:lnTo>
                  <a:lnTo>
                    <a:pt x="1899" y="308"/>
                  </a:lnTo>
                  <a:lnTo>
                    <a:pt x="1899" y="180"/>
                  </a:lnTo>
                  <a:lnTo>
                    <a:pt x="1822" y="77"/>
                  </a:lnTo>
                  <a:lnTo>
                    <a:pt x="1720" y="26"/>
                  </a:lnTo>
                  <a:lnTo>
                    <a:pt x="15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4878675" y="2791950"/>
              <a:ext cx="88575" cy="15425"/>
            </a:xfrm>
            <a:custGeom>
              <a:rect b="b" l="l" r="r" t="t"/>
              <a:pathLst>
                <a:path extrusionOk="0" h="617" w="3543">
                  <a:moveTo>
                    <a:pt x="180" y="0"/>
                  </a:moveTo>
                  <a:lnTo>
                    <a:pt x="78" y="77"/>
                  </a:lnTo>
                  <a:lnTo>
                    <a:pt x="1" y="180"/>
                  </a:lnTo>
                  <a:lnTo>
                    <a:pt x="1" y="308"/>
                  </a:lnTo>
                  <a:lnTo>
                    <a:pt x="1" y="411"/>
                  </a:lnTo>
                  <a:lnTo>
                    <a:pt x="78" y="514"/>
                  </a:lnTo>
                  <a:lnTo>
                    <a:pt x="180" y="591"/>
                  </a:lnTo>
                  <a:lnTo>
                    <a:pt x="309" y="616"/>
                  </a:lnTo>
                  <a:lnTo>
                    <a:pt x="3234" y="616"/>
                  </a:lnTo>
                  <a:lnTo>
                    <a:pt x="3337" y="591"/>
                  </a:lnTo>
                  <a:lnTo>
                    <a:pt x="3440" y="514"/>
                  </a:lnTo>
                  <a:lnTo>
                    <a:pt x="3517" y="411"/>
                  </a:lnTo>
                  <a:lnTo>
                    <a:pt x="3542" y="308"/>
                  </a:lnTo>
                  <a:lnTo>
                    <a:pt x="3517" y="180"/>
                  </a:lnTo>
                  <a:lnTo>
                    <a:pt x="3440" y="77"/>
                  </a:lnTo>
                  <a:lnTo>
                    <a:pt x="33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6"/>
            <p:cNvSpPr/>
            <p:nvPr/>
          </p:nvSpPr>
          <p:spPr>
            <a:xfrm>
              <a:off x="4816450" y="2777825"/>
              <a:ext cx="47500" cy="38525"/>
            </a:xfrm>
            <a:custGeom>
              <a:rect b="b" l="l" r="r" t="t"/>
              <a:pathLst>
                <a:path extrusionOk="0" h="1541" w="1900">
                  <a:moveTo>
                    <a:pt x="1591" y="1"/>
                  </a:moveTo>
                  <a:lnTo>
                    <a:pt x="1489" y="26"/>
                  </a:lnTo>
                  <a:lnTo>
                    <a:pt x="1386" y="103"/>
                  </a:lnTo>
                  <a:lnTo>
                    <a:pt x="693" y="771"/>
                  </a:lnTo>
                  <a:lnTo>
                    <a:pt x="539" y="617"/>
                  </a:lnTo>
                  <a:lnTo>
                    <a:pt x="437" y="540"/>
                  </a:lnTo>
                  <a:lnTo>
                    <a:pt x="308" y="514"/>
                  </a:lnTo>
                  <a:lnTo>
                    <a:pt x="206" y="540"/>
                  </a:lnTo>
                  <a:lnTo>
                    <a:pt x="103" y="617"/>
                  </a:lnTo>
                  <a:lnTo>
                    <a:pt x="26" y="719"/>
                  </a:lnTo>
                  <a:lnTo>
                    <a:pt x="0" y="822"/>
                  </a:lnTo>
                  <a:lnTo>
                    <a:pt x="26" y="950"/>
                  </a:lnTo>
                  <a:lnTo>
                    <a:pt x="103" y="1053"/>
                  </a:lnTo>
                  <a:lnTo>
                    <a:pt x="488" y="1438"/>
                  </a:lnTo>
                  <a:lnTo>
                    <a:pt x="591" y="1515"/>
                  </a:lnTo>
                  <a:lnTo>
                    <a:pt x="693" y="1541"/>
                  </a:lnTo>
                  <a:lnTo>
                    <a:pt x="822" y="1515"/>
                  </a:lnTo>
                  <a:lnTo>
                    <a:pt x="924" y="1438"/>
                  </a:lnTo>
                  <a:lnTo>
                    <a:pt x="1822" y="540"/>
                  </a:lnTo>
                  <a:lnTo>
                    <a:pt x="1899" y="437"/>
                  </a:lnTo>
                  <a:lnTo>
                    <a:pt x="1899" y="309"/>
                  </a:lnTo>
                  <a:lnTo>
                    <a:pt x="1899" y="206"/>
                  </a:lnTo>
                  <a:lnTo>
                    <a:pt x="1822" y="103"/>
                  </a:lnTo>
                  <a:lnTo>
                    <a:pt x="1720" y="26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4878675" y="2842625"/>
              <a:ext cx="59700" cy="15425"/>
            </a:xfrm>
            <a:custGeom>
              <a:rect b="b" l="l" r="r" t="t"/>
              <a:pathLst>
                <a:path extrusionOk="0" h="617" w="2388">
                  <a:moveTo>
                    <a:pt x="309" y="1"/>
                  </a:moveTo>
                  <a:lnTo>
                    <a:pt x="180" y="26"/>
                  </a:lnTo>
                  <a:lnTo>
                    <a:pt x="78" y="103"/>
                  </a:lnTo>
                  <a:lnTo>
                    <a:pt x="1" y="206"/>
                  </a:lnTo>
                  <a:lnTo>
                    <a:pt x="1" y="309"/>
                  </a:lnTo>
                  <a:lnTo>
                    <a:pt x="1" y="437"/>
                  </a:lnTo>
                  <a:lnTo>
                    <a:pt x="78" y="540"/>
                  </a:lnTo>
                  <a:lnTo>
                    <a:pt x="180" y="591"/>
                  </a:lnTo>
                  <a:lnTo>
                    <a:pt x="309" y="617"/>
                  </a:lnTo>
                  <a:lnTo>
                    <a:pt x="2080" y="617"/>
                  </a:lnTo>
                  <a:lnTo>
                    <a:pt x="2208" y="591"/>
                  </a:lnTo>
                  <a:lnTo>
                    <a:pt x="2311" y="540"/>
                  </a:lnTo>
                  <a:lnTo>
                    <a:pt x="2362" y="437"/>
                  </a:lnTo>
                  <a:lnTo>
                    <a:pt x="2388" y="309"/>
                  </a:lnTo>
                  <a:lnTo>
                    <a:pt x="2362" y="206"/>
                  </a:lnTo>
                  <a:lnTo>
                    <a:pt x="2311" y="103"/>
                  </a:lnTo>
                  <a:lnTo>
                    <a:pt x="2208" y="26"/>
                  </a:lnTo>
                  <a:lnTo>
                    <a:pt x="208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6"/>
            <p:cNvSpPr/>
            <p:nvPr/>
          </p:nvSpPr>
          <p:spPr>
            <a:xfrm>
              <a:off x="4816450" y="2829150"/>
              <a:ext cx="47500" cy="37900"/>
            </a:xfrm>
            <a:custGeom>
              <a:rect b="b" l="l" r="r" t="t"/>
              <a:pathLst>
                <a:path extrusionOk="0" h="1516" w="1900">
                  <a:moveTo>
                    <a:pt x="1591" y="1"/>
                  </a:moveTo>
                  <a:lnTo>
                    <a:pt x="1489" y="27"/>
                  </a:lnTo>
                  <a:lnTo>
                    <a:pt x="1386" y="103"/>
                  </a:lnTo>
                  <a:lnTo>
                    <a:pt x="693" y="771"/>
                  </a:lnTo>
                  <a:lnTo>
                    <a:pt x="539" y="617"/>
                  </a:lnTo>
                  <a:lnTo>
                    <a:pt x="437" y="540"/>
                  </a:lnTo>
                  <a:lnTo>
                    <a:pt x="308" y="514"/>
                  </a:lnTo>
                  <a:lnTo>
                    <a:pt x="206" y="540"/>
                  </a:lnTo>
                  <a:lnTo>
                    <a:pt x="103" y="617"/>
                  </a:lnTo>
                  <a:lnTo>
                    <a:pt x="26" y="719"/>
                  </a:lnTo>
                  <a:lnTo>
                    <a:pt x="0" y="822"/>
                  </a:lnTo>
                  <a:lnTo>
                    <a:pt x="26" y="950"/>
                  </a:lnTo>
                  <a:lnTo>
                    <a:pt x="103" y="1053"/>
                  </a:lnTo>
                  <a:lnTo>
                    <a:pt x="488" y="1438"/>
                  </a:lnTo>
                  <a:lnTo>
                    <a:pt x="591" y="1489"/>
                  </a:lnTo>
                  <a:lnTo>
                    <a:pt x="693" y="1515"/>
                  </a:lnTo>
                  <a:lnTo>
                    <a:pt x="822" y="1489"/>
                  </a:lnTo>
                  <a:lnTo>
                    <a:pt x="924" y="1438"/>
                  </a:lnTo>
                  <a:lnTo>
                    <a:pt x="1822" y="540"/>
                  </a:lnTo>
                  <a:lnTo>
                    <a:pt x="1899" y="437"/>
                  </a:lnTo>
                  <a:lnTo>
                    <a:pt x="1899" y="309"/>
                  </a:lnTo>
                  <a:lnTo>
                    <a:pt x="1899" y="206"/>
                  </a:lnTo>
                  <a:lnTo>
                    <a:pt x="1822" y="103"/>
                  </a:lnTo>
                  <a:lnTo>
                    <a:pt x="1720" y="27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4878675" y="2893950"/>
              <a:ext cx="59700" cy="15425"/>
            </a:xfrm>
            <a:custGeom>
              <a:rect b="b" l="l" r="r" t="t"/>
              <a:pathLst>
                <a:path extrusionOk="0" h="617" w="2388">
                  <a:moveTo>
                    <a:pt x="309" y="1"/>
                  </a:moveTo>
                  <a:lnTo>
                    <a:pt x="180" y="27"/>
                  </a:lnTo>
                  <a:lnTo>
                    <a:pt x="78" y="78"/>
                  </a:lnTo>
                  <a:lnTo>
                    <a:pt x="1" y="181"/>
                  </a:lnTo>
                  <a:lnTo>
                    <a:pt x="1" y="309"/>
                  </a:lnTo>
                  <a:lnTo>
                    <a:pt x="1" y="437"/>
                  </a:lnTo>
                  <a:lnTo>
                    <a:pt x="78" y="540"/>
                  </a:lnTo>
                  <a:lnTo>
                    <a:pt x="180" y="591"/>
                  </a:lnTo>
                  <a:lnTo>
                    <a:pt x="309" y="617"/>
                  </a:lnTo>
                  <a:lnTo>
                    <a:pt x="2080" y="617"/>
                  </a:lnTo>
                  <a:lnTo>
                    <a:pt x="2208" y="591"/>
                  </a:lnTo>
                  <a:lnTo>
                    <a:pt x="2311" y="540"/>
                  </a:lnTo>
                  <a:lnTo>
                    <a:pt x="2362" y="437"/>
                  </a:lnTo>
                  <a:lnTo>
                    <a:pt x="2388" y="309"/>
                  </a:lnTo>
                  <a:lnTo>
                    <a:pt x="2362" y="181"/>
                  </a:lnTo>
                  <a:lnTo>
                    <a:pt x="2311" y="78"/>
                  </a:lnTo>
                  <a:lnTo>
                    <a:pt x="2208" y="27"/>
                  </a:lnTo>
                  <a:lnTo>
                    <a:pt x="208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6"/>
            <p:cNvSpPr/>
            <p:nvPr/>
          </p:nvSpPr>
          <p:spPr>
            <a:xfrm>
              <a:off x="4816450" y="2880500"/>
              <a:ext cx="47500" cy="37875"/>
            </a:xfrm>
            <a:custGeom>
              <a:rect b="b" l="l" r="r" t="t"/>
              <a:pathLst>
                <a:path extrusionOk="0" h="1515" w="1900">
                  <a:moveTo>
                    <a:pt x="1591" y="0"/>
                  </a:moveTo>
                  <a:lnTo>
                    <a:pt x="1489" y="26"/>
                  </a:lnTo>
                  <a:lnTo>
                    <a:pt x="1386" y="77"/>
                  </a:lnTo>
                  <a:lnTo>
                    <a:pt x="693" y="770"/>
                  </a:lnTo>
                  <a:lnTo>
                    <a:pt x="539" y="590"/>
                  </a:lnTo>
                  <a:lnTo>
                    <a:pt x="437" y="513"/>
                  </a:lnTo>
                  <a:lnTo>
                    <a:pt x="206" y="513"/>
                  </a:lnTo>
                  <a:lnTo>
                    <a:pt x="103" y="590"/>
                  </a:lnTo>
                  <a:lnTo>
                    <a:pt x="26" y="693"/>
                  </a:lnTo>
                  <a:lnTo>
                    <a:pt x="0" y="821"/>
                  </a:lnTo>
                  <a:lnTo>
                    <a:pt x="26" y="924"/>
                  </a:lnTo>
                  <a:lnTo>
                    <a:pt x="103" y="1027"/>
                  </a:lnTo>
                  <a:lnTo>
                    <a:pt x="488" y="1412"/>
                  </a:lnTo>
                  <a:lnTo>
                    <a:pt x="591" y="1489"/>
                  </a:lnTo>
                  <a:lnTo>
                    <a:pt x="693" y="1514"/>
                  </a:lnTo>
                  <a:lnTo>
                    <a:pt x="822" y="1489"/>
                  </a:lnTo>
                  <a:lnTo>
                    <a:pt x="924" y="1412"/>
                  </a:lnTo>
                  <a:lnTo>
                    <a:pt x="1822" y="513"/>
                  </a:lnTo>
                  <a:lnTo>
                    <a:pt x="1899" y="411"/>
                  </a:lnTo>
                  <a:lnTo>
                    <a:pt x="1899" y="308"/>
                  </a:lnTo>
                  <a:lnTo>
                    <a:pt x="1899" y="180"/>
                  </a:lnTo>
                  <a:lnTo>
                    <a:pt x="1822" y="77"/>
                  </a:lnTo>
                  <a:lnTo>
                    <a:pt x="1720" y="26"/>
                  </a:lnTo>
                  <a:lnTo>
                    <a:pt x="15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4878675" y="2944650"/>
              <a:ext cx="75750" cy="16075"/>
            </a:xfrm>
            <a:custGeom>
              <a:rect b="b" l="l" r="r" t="t"/>
              <a:pathLst>
                <a:path extrusionOk="0" h="643" w="3030">
                  <a:moveTo>
                    <a:pt x="309" y="0"/>
                  </a:moveTo>
                  <a:lnTo>
                    <a:pt x="180" y="26"/>
                  </a:lnTo>
                  <a:lnTo>
                    <a:pt x="78" y="103"/>
                  </a:lnTo>
                  <a:lnTo>
                    <a:pt x="1" y="206"/>
                  </a:lnTo>
                  <a:lnTo>
                    <a:pt x="1" y="334"/>
                  </a:lnTo>
                  <a:lnTo>
                    <a:pt x="1" y="437"/>
                  </a:lnTo>
                  <a:lnTo>
                    <a:pt x="78" y="539"/>
                  </a:lnTo>
                  <a:lnTo>
                    <a:pt x="180" y="616"/>
                  </a:lnTo>
                  <a:lnTo>
                    <a:pt x="309" y="642"/>
                  </a:lnTo>
                  <a:lnTo>
                    <a:pt x="2721" y="642"/>
                  </a:lnTo>
                  <a:lnTo>
                    <a:pt x="2824" y="616"/>
                  </a:lnTo>
                  <a:lnTo>
                    <a:pt x="2926" y="539"/>
                  </a:lnTo>
                  <a:lnTo>
                    <a:pt x="3003" y="437"/>
                  </a:lnTo>
                  <a:lnTo>
                    <a:pt x="3029" y="334"/>
                  </a:lnTo>
                  <a:lnTo>
                    <a:pt x="3003" y="206"/>
                  </a:lnTo>
                  <a:lnTo>
                    <a:pt x="2926" y="103"/>
                  </a:lnTo>
                  <a:lnTo>
                    <a:pt x="2824" y="26"/>
                  </a:lnTo>
                  <a:lnTo>
                    <a:pt x="272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6"/>
            <p:cNvSpPr/>
            <p:nvPr/>
          </p:nvSpPr>
          <p:spPr>
            <a:xfrm>
              <a:off x="4816450" y="2931175"/>
              <a:ext cx="47500" cy="38525"/>
            </a:xfrm>
            <a:custGeom>
              <a:rect b="b" l="l" r="r" t="t"/>
              <a:pathLst>
                <a:path extrusionOk="0" h="1541" w="1900">
                  <a:moveTo>
                    <a:pt x="1591" y="1"/>
                  </a:moveTo>
                  <a:lnTo>
                    <a:pt x="1489" y="26"/>
                  </a:lnTo>
                  <a:lnTo>
                    <a:pt x="1386" y="103"/>
                  </a:lnTo>
                  <a:lnTo>
                    <a:pt x="693" y="770"/>
                  </a:lnTo>
                  <a:lnTo>
                    <a:pt x="539" y="616"/>
                  </a:lnTo>
                  <a:lnTo>
                    <a:pt x="437" y="539"/>
                  </a:lnTo>
                  <a:lnTo>
                    <a:pt x="308" y="514"/>
                  </a:lnTo>
                  <a:lnTo>
                    <a:pt x="206" y="539"/>
                  </a:lnTo>
                  <a:lnTo>
                    <a:pt x="103" y="616"/>
                  </a:lnTo>
                  <a:lnTo>
                    <a:pt x="26" y="719"/>
                  </a:lnTo>
                  <a:lnTo>
                    <a:pt x="0" y="822"/>
                  </a:lnTo>
                  <a:lnTo>
                    <a:pt x="26" y="950"/>
                  </a:lnTo>
                  <a:lnTo>
                    <a:pt x="103" y="1053"/>
                  </a:lnTo>
                  <a:lnTo>
                    <a:pt x="488" y="1438"/>
                  </a:lnTo>
                  <a:lnTo>
                    <a:pt x="591" y="1515"/>
                  </a:lnTo>
                  <a:lnTo>
                    <a:pt x="693" y="1540"/>
                  </a:lnTo>
                  <a:lnTo>
                    <a:pt x="822" y="1515"/>
                  </a:lnTo>
                  <a:lnTo>
                    <a:pt x="924" y="1438"/>
                  </a:lnTo>
                  <a:lnTo>
                    <a:pt x="1822" y="539"/>
                  </a:lnTo>
                  <a:lnTo>
                    <a:pt x="1899" y="437"/>
                  </a:lnTo>
                  <a:lnTo>
                    <a:pt x="1899" y="308"/>
                  </a:lnTo>
                  <a:lnTo>
                    <a:pt x="1899" y="206"/>
                  </a:lnTo>
                  <a:lnTo>
                    <a:pt x="1822" y="103"/>
                  </a:lnTo>
                  <a:lnTo>
                    <a:pt x="1720" y="26"/>
                  </a:lnTo>
                  <a:lnTo>
                    <a:pt x="15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6"/>
            <p:cNvSpPr/>
            <p:nvPr/>
          </p:nvSpPr>
          <p:spPr>
            <a:xfrm>
              <a:off x="4747150" y="2643725"/>
              <a:ext cx="398475" cy="398475"/>
            </a:xfrm>
            <a:custGeom>
              <a:rect b="b" l="l" r="r" t="t"/>
              <a:pathLst>
                <a:path extrusionOk="0" h="15939" w="15939">
                  <a:moveTo>
                    <a:pt x="12191" y="617"/>
                  </a:moveTo>
                  <a:lnTo>
                    <a:pt x="12191" y="5673"/>
                  </a:lnTo>
                  <a:lnTo>
                    <a:pt x="11575" y="5673"/>
                  </a:lnTo>
                  <a:lnTo>
                    <a:pt x="11575" y="1541"/>
                  </a:lnTo>
                  <a:lnTo>
                    <a:pt x="11550" y="1438"/>
                  </a:lnTo>
                  <a:lnTo>
                    <a:pt x="11498" y="1335"/>
                  </a:lnTo>
                  <a:lnTo>
                    <a:pt x="11396" y="1258"/>
                  </a:lnTo>
                  <a:lnTo>
                    <a:pt x="11267" y="1233"/>
                  </a:lnTo>
                  <a:lnTo>
                    <a:pt x="9625" y="1233"/>
                  </a:lnTo>
                  <a:lnTo>
                    <a:pt x="9625" y="617"/>
                  </a:lnTo>
                  <a:close/>
                  <a:moveTo>
                    <a:pt x="12499" y="6289"/>
                  </a:moveTo>
                  <a:lnTo>
                    <a:pt x="12499" y="6571"/>
                  </a:lnTo>
                  <a:lnTo>
                    <a:pt x="12499" y="6674"/>
                  </a:lnTo>
                  <a:lnTo>
                    <a:pt x="12550" y="6776"/>
                  </a:lnTo>
                  <a:lnTo>
                    <a:pt x="12627" y="6828"/>
                  </a:lnTo>
                  <a:lnTo>
                    <a:pt x="12730" y="6879"/>
                  </a:lnTo>
                  <a:lnTo>
                    <a:pt x="12935" y="6930"/>
                  </a:lnTo>
                  <a:lnTo>
                    <a:pt x="13115" y="7007"/>
                  </a:lnTo>
                  <a:lnTo>
                    <a:pt x="13295" y="7084"/>
                  </a:lnTo>
                  <a:lnTo>
                    <a:pt x="13474" y="7187"/>
                  </a:lnTo>
                  <a:lnTo>
                    <a:pt x="13577" y="7238"/>
                  </a:lnTo>
                  <a:lnTo>
                    <a:pt x="13680" y="7238"/>
                  </a:lnTo>
                  <a:lnTo>
                    <a:pt x="13782" y="7213"/>
                  </a:lnTo>
                  <a:lnTo>
                    <a:pt x="13859" y="7136"/>
                  </a:lnTo>
                  <a:lnTo>
                    <a:pt x="14065" y="6956"/>
                  </a:lnTo>
                  <a:lnTo>
                    <a:pt x="14681" y="7546"/>
                  </a:lnTo>
                  <a:lnTo>
                    <a:pt x="14475" y="7751"/>
                  </a:lnTo>
                  <a:lnTo>
                    <a:pt x="14398" y="7828"/>
                  </a:lnTo>
                  <a:lnTo>
                    <a:pt x="14373" y="7931"/>
                  </a:lnTo>
                  <a:lnTo>
                    <a:pt x="14398" y="8034"/>
                  </a:lnTo>
                  <a:lnTo>
                    <a:pt x="14424" y="8136"/>
                  </a:lnTo>
                  <a:lnTo>
                    <a:pt x="14527" y="8316"/>
                  </a:lnTo>
                  <a:lnTo>
                    <a:pt x="14604" y="8496"/>
                  </a:lnTo>
                  <a:lnTo>
                    <a:pt x="14681" y="8701"/>
                  </a:lnTo>
                  <a:lnTo>
                    <a:pt x="14732" y="8881"/>
                  </a:lnTo>
                  <a:lnTo>
                    <a:pt x="14783" y="8983"/>
                  </a:lnTo>
                  <a:lnTo>
                    <a:pt x="14860" y="9060"/>
                  </a:lnTo>
                  <a:lnTo>
                    <a:pt x="14937" y="9112"/>
                  </a:lnTo>
                  <a:lnTo>
                    <a:pt x="15040" y="9137"/>
                  </a:lnTo>
                  <a:lnTo>
                    <a:pt x="15322" y="9137"/>
                  </a:lnTo>
                  <a:lnTo>
                    <a:pt x="15322" y="9984"/>
                  </a:lnTo>
                  <a:lnTo>
                    <a:pt x="15040" y="9984"/>
                  </a:lnTo>
                  <a:lnTo>
                    <a:pt x="14937" y="10010"/>
                  </a:lnTo>
                  <a:lnTo>
                    <a:pt x="14860" y="10061"/>
                  </a:lnTo>
                  <a:lnTo>
                    <a:pt x="14783" y="10138"/>
                  </a:lnTo>
                  <a:lnTo>
                    <a:pt x="14732" y="10215"/>
                  </a:lnTo>
                  <a:lnTo>
                    <a:pt x="14681" y="10421"/>
                  </a:lnTo>
                  <a:lnTo>
                    <a:pt x="14604" y="10626"/>
                  </a:lnTo>
                  <a:lnTo>
                    <a:pt x="14527" y="10806"/>
                  </a:lnTo>
                  <a:lnTo>
                    <a:pt x="14424" y="10985"/>
                  </a:lnTo>
                  <a:lnTo>
                    <a:pt x="14398" y="11088"/>
                  </a:lnTo>
                  <a:lnTo>
                    <a:pt x="14373" y="11191"/>
                  </a:lnTo>
                  <a:lnTo>
                    <a:pt x="14398" y="11268"/>
                  </a:lnTo>
                  <a:lnTo>
                    <a:pt x="14475" y="11370"/>
                  </a:lnTo>
                  <a:lnTo>
                    <a:pt x="14681" y="11550"/>
                  </a:lnTo>
                  <a:lnTo>
                    <a:pt x="14065" y="12166"/>
                  </a:lnTo>
                  <a:lnTo>
                    <a:pt x="13859" y="11960"/>
                  </a:lnTo>
                  <a:lnTo>
                    <a:pt x="13782" y="11909"/>
                  </a:lnTo>
                  <a:lnTo>
                    <a:pt x="13680" y="11883"/>
                  </a:lnTo>
                  <a:lnTo>
                    <a:pt x="13577" y="11883"/>
                  </a:lnTo>
                  <a:lnTo>
                    <a:pt x="13474" y="11909"/>
                  </a:lnTo>
                  <a:lnTo>
                    <a:pt x="13295" y="12012"/>
                  </a:lnTo>
                  <a:lnTo>
                    <a:pt x="13115" y="12114"/>
                  </a:lnTo>
                  <a:lnTo>
                    <a:pt x="12935" y="12191"/>
                  </a:lnTo>
                  <a:lnTo>
                    <a:pt x="12730" y="12243"/>
                  </a:lnTo>
                  <a:lnTo>
                    <a:pt x="12627" y="12268"/>
                  </a:lnTo>
                  <a:lnTo>
                    <a:pt x="12550" y="12345"/>
                  </a:lnTo>
                  <a:lnTo>
                    <a:pt x="12499" y="12448"/>
                  </a:lnTo>
                  <a:lnTo>
                    <a:pt x="12499" y="12551"/>
                  </a:lnTo>
                  <a:lnTo>
                    <a:pt x="12499" y="12807"/>
                  </a:lnTo>
                  <a:lnTo>
                    <a:pt x="11627" y="12807"/>
                  </a:lnTo>
                  <a:lnTo>
                    <a:pt x="11627" y="12551"/>
                  </a:lnTo>
                  <a:lnTo>
                    <a:pt x="11627" y="12448"/>
                  </a:lnTo>
                  <a:lnTo>
                    <a:pt x="11575" y="12345"/>
                  </a:lnTo>
                  <a:lnTo>
                    <a:pt x="11498" y="12268"/>
                  </a:lnTo>
                  <a:lnTo>
                    <a:pt x="11396" y="12243"/>
                  </a:lnTo>
                  <a:lnTo>
                    <a:pt x="11190" y="12191"/>
                  </a:lnTo>
                  <a:lnTo>
                    <a:pt x="11011" y="12114"/>
                  </a:lnTo>
                  <a:lnTo>
                    <a:pt x="10805" y="12012"/>
                  </a:lnTo>
                  <a:lnTo>
                    <a:pt x="10626" y="11909"/>
                  </a:lnTo>
                  <a:lnTo>
                    <a:pt x="10549" y="11883"/>
                  </a:lnTo>
                  <a:lnTo>
                    <a:pt x="10446" y="11883"/>
                  </a:lnTo>
                  <a:lnTo>
                    <a:pt x="10343" y="11909"/>
                  </a:lnTo>
                  <a:lnTo>
                    <a:pt x="10266" y="11960"/>
                  </a:lnTo>
                  <a:lnTo>
                    <a:pt x="10061" y="12166"/>
                  </a:lnTo>
                  <a:lnTo>
                    <a:pt x="9445" y="11550"/>
                  </a:lnTo>
                  <a:lnTo>
                    <a:pt x="9650" y="11370"/>
                  </a:lnTo>
                  <a:lnTo>
                    <a:pt x="9702" y="11268"/>
                  </a:lnTo>
                  <a:lnTo>
                    <a:pt x="9727" y="11191"/>
                  </a:lnTo>
                  <a:lnTo>
                    <a:pt x="9727" y="11088"/>
                  </a:lnTo>
                  <a:lnTo>
                    <a:pt x="9702" y="10985"/>
                  </a:lnTo>
                  <a:lnTo>
                    <a:pt x="9599" y="10806"/>
                  </a:lnTo>
                  <a:lnTo>
                    <a:pt x="9522" y="10626"/>
                  </a:lnTo>
                  <a:lnTo>
                    <a:pt x="9445" y="10421"/>
                  </a:lnTo>
                  <a:lnTo>
                    <a:pt x="9368" y="10215"/>
                  </a:lnTo>
                  <a:lnTo>
                    <a:pt x="9342" y="10138"/>
                  </a:lnTo>
                  <a:lnTo>
                    <a:pt x="9265" y="10061"/>
                  </a:lnTo>
                  <a:lnTo>
                    <a:pt x="9188" y="10010"/>
                  </a:lnTo>
                  <a:lnTo>
                    <a:pt x="9086" y="9984"/>
                  </a:lnTo>
                  <a:lnTo>
                    <a:pt x="8803" y="9984"/>
                  </a:lnTo>
                  <a:lnTo>
                    <a:pt x="8803" y="9137"/>
                  </a:lnTo>
                  <a:lnTo>
                    <a:pt x="9086" y="9137"/>
                  </a:lnTo>
                  <a:lnTo>
                    <a:pt x="9188" y="9112"/>
                  </a:lnTo>
                  <a:lnTo>
                    <a:pt x="9265" y="9060"/>
                  </a:lnTo>
                  <a:lnTo>
                    <a:pt x="9342" y="8983"/>
                  </a:lnTo>
                  <a:lnTo>
                    <a:pt x="9368" y="8881"/>
                  </a:lnTo>
                  <a:lnTo>
                    <a:pt x="9445" y="8701"/>
                  </a:lnTo>
                  <a:lnTo>
                    <a:pt x="9522" y="8496"/>
                  </a:lnTo>
                  <a:lnTo>
                    <a:pt x="9599" y="8316"/>
                  </a:lnTo>
                  <a:lnTo>
                    <a:pt x="9702" y="8136"/>
                  </a:lnTo>
                  <a:lnTo>
                    <a:pt x="9727" y="8034"/>
                  </a:lnTo>
                  <a:lnTo>
                    <a:pt x="9727" y="7931"/>
                  </a:lnTo>
                  <a:lnTo>
                    <a:pt x="9702" y="7828"/>
                  </a:lnTo>
                  <a:lnTo>
                    <a:pt x="9650" y="7751"/>
                  </a:lnTo>
                  <a:lnTo>
                    <a:pt x="9445" y="7546"/>
                  </a:lnTo>
                  <a:lnTo>
                    <a:pt x="10061" y="6956"/>
                  </a:lnTo>
                  <a:lnTo>
                    <a:pt x="10266" y="7136"/>
                  </a:lnTo>
                  <a:lnTo>
                    <a:pt x="10343" y="7213"/>
                  </a:lnTo>
                  <a:lnTo>
                    <a:pt x="10446" y="7238"/>
                  </a:lnTo>
                  <a:lnTo>
                    <a:pt x="10549" y="7238"/>
                  </a:lnTo>
                  <a:lnTo>
                    <a:pt x="10626" y="7187"/>
                  </a:lnTo>
                  <a:lnTo>
                    <a:pt x="10805" y="7084"/>
                  </a:lnTo>
                  <a:lnTo>
                    <a:pt x="11011" y="7007"/>
                  </a:lnTo>
                  <a:lnTo>
                    <a:pt x="11190" y="6930"/>
                  </a:lnTo>
                  <a:lnTo>
                    <a:pt x="11396" y="6879"/>
                  </a:lnTo>
                  <a:lnTo>
                    <a:pt x="11498" y="6828"/>
                  </a:lnTo>
                  <a:lnTo>
                    <a:pt x="11575" y="6776"/>
                  </a:lnTo>
                  <a:lnTo>
                    <a:pt x="11627" y="6674"/>
                  </a:lnTo>
                  <a:lnTo>
                    <a:pt x="11627" y="6571"/>
                  </a:lnTo>
                  <a:lnTo>
                    <a:pt x="11627" y="6289"/>
                  </a:lnTo>
                  <a:close/>
                  <a:moveTo>
                    <a:pt x="9009" y="617"/>
                  </a:moveTo>
                  <a:lnTo>
                    <a:pt x="9009" y="1669"/>
                  </a:lnTo>
                  <a:lnTo>
                    <a:pt x="7854" y="1669"/>
                  </a:lnTo>
                  <a:lnTo>
                    <a:pt x="7726" y="1695"/>
                  </a:lnTo>
                  <a:lnTo>
                    <a:pt x="7623" y="1772"/>
                  </a:lnTo>
                  <a:lnTo>
                    <a:pt x="7572" y="1874"/>
                  </a:lnTo>
                  <a:lnTo>
                    <a:pt x="7546" y="1977"/>
                  </a:lnTo>
                  <a:lnTo>
                    <a:pt x="7572" y="2105"/>
                  </a:lnTo>
                  <a:lnTo>
                    <a:pt x="7623" y="2208"/>
                  </a:lnTo>
                  <a:lnTo>
                    <a:pt x="7726" y="2285"/>
                  </a:lnTo>
                  <a:lnTo>
                    <a:pt x="9419" y="2285"/>
                  </a:lnTo>
                  <a:lnTo>
                    <a:pt x="9522" y="2208"/>
                  </a:lnTo>
                  <a:lnTo>
                    <a:pt x="9599" y="2105"/>
                  </a:lnTo>
                  <a:lnTo>
                    <a:pt x="9625" y="1977"/>
                  </a:lnTo>
                  <a:lnTo>
                    <a:pt x="9625" y="1874"/>
                  </a:lnTo>
                  <a:lnTo>
                    <a:pt x="10959" y="1874"/>
                  </a:lnTo>
                  <a:lnTo>
                    <a:pt x="10959" y="6366"/>
                  </a:lnTo>
                  <a:lnTo>
                    <a:pt x="10728" y="6443"/>
                  </a:lnTo>
                  <a:lnTo>
                    <a:pt x="10523" y="6545"/>
                  </a:lnTo>
                  <a:lnTo>
                    <a:pt x="10266" y="6289"/>
                  </a:lnTo>
                  <a:lnTo>
                    <a:pt x="10164" y="6212"/>
                  </a:lnTo>
                  <a:lnTo>
                    <a:pt x="10061" y="6186"/>
                  </a:lnTo>
                  <a:lnTo>
                    <a:pt x="9933" y="6212"/>
                  </a:lnTo>
                  <a:lnTo>
                    <a:pt x="9830" y="6289"/>
                  </a:lnTo>
                  <a:lnTo>
                    <a:pt x="8803" y="7341"/>
                  </a:lnTo>
                  <a:lnTo>
                    <a:pt x="8726" y="7444"/>
                  </a:lnTo>
                  <a:lnTo>
                    <a:pt x="8701" y="7546"/>
                  </a:lnTo>
                  <a:lnTo>
                    <a:pt x="8726" y="7674"/>
                  </a:lnTo>
                  <a:lnTo>
                    <a:pt x="8803" y="7777"/>
                  </a:lnTo>
                  <a:lnTo>
                    <a:pt x="9034" y="8034"/>
                  </a:lnTo>
                  <a:lnTo>
                    <a:pt x="8932" y="8265"/>
                  </a:lnTo>
                  <a:lnTo>
                    <a:pt x="8855" y="8496"/>
                  </a:lnTo>
                  <a:lnTo>
                    <a:pt x="8495" y="8496"/>
                  </a:lnTo>
                  <a:lnTo>
                    <a:pt x="8367" y="8521"/>
                  </a:lnTo>
                  <a:lnTo>
                    <a:pt x="8264" y="8598"/>
                  </a:lnTo>
                  <a:lnTo>
                    <a:pt x="8187" y="8701"/>
                  </a:lnTo>
                  <a:lnTo>
                    <a:pt x="8187" y="8829"/>
                  </a:lnTo>
                  <a:lnTo>
                    <a:pt x="8187" y="10292"/>
                  </a:lnTo>
                  <a:lnTo>
                    <a:pt x="8187" y="10421"/>
                  </a:lnTo>
                  <a:lnTo>
                    <a:pt x="8264" y="10523"/>
                  </a:lnTo>
                  <a:lnTo>
                    <a:pt x="8367" y="10575"/>
                  </a:lnTo>
                  <a:lnTo>
                    <a:pt x="8495" y="10600"/>
                  </a:lnTo>
                  <a:lnTo>
                    <a:pt x="8855" y="10600"/>
                  </a:lnTo>
                  <a:lnTo>
                    <a:pt x="8932" y="10857"/>
                  </a:lnTo>
                  <a:lnTo>
                    <a:pt x="9034" y="11088"/>
                  </a:lnTo>
                  <a:lnTo>
                    <a:pt x="8803" y="11345"/>
                  </a:lnTo>
                  <a:lnTo>
                    <a:pt x="8726" y="11447"/>
                  </a:lnTo>
                  <a:lnTo>
                    <a:pt x="8701" y="11550"/>
                  </a:lnTo>
                  <a:lnTo>
                    <a:pt x="8726" y="11678"/>
                  </a:lnTo>
                  <a:lnTo>
                    <a:pt x="8803" y="11781"/>
                  </a:lnTo>
                  <a:lnTo>
                    <a:pt x="9830" y="12833"/>
                  </a:lnTo>
                  <a:lnTo>
                    <a:pt x="9933" y="12884"/>
                  </a:lnTo>
                  <a:lnTo>
                    <a:pt x="10061" y="12910"/>
                  </a:lnTo>
                  <a:lnTo>
                    <a:pt x="10164" y="12884"/>
                  </a:lnTo>
                  <a:lnTo>
                    <a:pt x="10266" y="12833"/>
                  </a:lnTo>
                  <a:lnTo>
                    <a:pt x="10523" y="12576"/>
                  </a:lnTo>
                  <a:lnTo>
                    <a:pt x="10728" y="12679"/>
                  </a:lnTo>
                  <a:lnTo>
                    <a:pt x="10959" y="12756"/>
                  </a:lnTo>
                  <a:lnTo>
                    <a:pt x="10959" y="14065"/>
                  </a:lnTo>
                  <a:lnTo>
                    <a:pt x="1874" y="14065"/>
                  </a:lnTo>
                  <a:lnTo>
                    <a:pt x="1874" y="1874"/>
                  </a:lnTo>
                  <a:lnTo>
                    <a:pt x="3209" y="1874"/>
                  </a:lnTo>
                  <a:lnTo>
                    <a:pt x="3209" y="1977"/>
                  </a:lnTo>
                  <a:lnTo>
                    <a:pt x="3234" y="2105"/>
                  </a:lnTo>
                  <a:lnTo>
                    <a:pt x="3311" y="2208"/>
                  </a:lnTo>
                  <a:lnTo>
                    <a:pt x="3414" y="2285"/>
                  </a:lnTo>
                  <a:lnTo>
                    <a:pt x="5159" y="2285"/>
                  </a:lnTo>
                  <a:lnTo>
                    <a:pt x="5262" y="2208"/>
                  </a:lnTo>
                  <a:lnTo>
                    <a:pt x="5339" y="2105"/>
                  </a:lnTo>
                  <a:lnTo>
                    <a:pt x="5364" y="1977"/>
                  </a:lnTo>
                  <a:lnTo>
                    <a:pt x="5339" y="1874"/>
                  </a:lnTo>
                  <a:lnTo>
                    <a:pt x="5262" y="1772"/>
                  </a:lnTo>
                  <a:lnTo>
                    <a:pt x="5159" y="1695"/>
                  </a:lnTo>
                  <a:lnTo>
                    <a:pt x="5056" y="1669"/>
                  </a:lnTo>
                  <a:lnTo>
                    <a:pt x="3824" y="1669"/>
                  </a:lnTo>
                  <a:lnTo>
                    <a:pt x="3824" y="617"/>
                  </a:lnTo>
                  <a:close/>
                  <a:moveTo>
                    <a:pt x="3209" y="617"/>
                  </a:moveTo>
                  <a:lnTo>
                    <a:pt x="3209" y="1233"/>
                  </a:lnTo>
                  <a:lnTo>
                    <a:pt x="1566" y="1233"/>
                  </a:lnTo>
                  <a:lnTo>
                    <a:pt x="1438" y="1258"/>
                  </a:lnTo>
                  <a:lnTo>
                    <a:pt x="1335" y="1335"/>
                  </a:lnTo>
                  <a:lnTo>
                    <a:pt x="1284" y="1438"/>
                  </a:lnTo>
                  <a:lnTo>
                    <a:pt x="1258" y="1541"/>
                  </a:lnTo>
                  <a:lnTo>
                    <a:pt x="1258" y="14373"/>
                  </a:lnTo>
                  <a:lnTo>
                    <a:pt x="1284" y="14501"/>
                  </a:lnTo>
                  <a:lnTo>
                    <a:pt x="1335" y="14604"/>
                  </a:lnTo>
                  <a:lnTo>
                    <a:pt x="1438" y="14655"/>
                  </a:lnTo>
                  <a:lnTo>
                    <a:pt x="1566" y="14681"/>
                  </a:lnTo>
                  <a:lnTo>
                    <a:pt x="11267" y="14681"/>
                  </a:lnTo>
                  <a:lnTo>
                    <a:pt x="11396" y="14655"/>
                  </a:lnTo>
                  <a:lnTo>
                    <a:pt x="11498" y="14604"/>
                  </a:lnTo>
                  <a:lnTo>
                    <a:pt x="11550" y="14501"/>
                  </a:lnTo>
                  <a:lnTo>
                    <a:pt x="11575" y="14373"/>
                  </a:lnTo>
                  <a:lnTo>
                    <a:pt x="11575" y="13449"/>
                  </a:lnTo>
                  <a:lnTo>
                    <a:pt x="12191" y="13449"/>
                  </a:lnTo>
                  <a:lnTo>
                    <a:pt x="12191" y="15297"/>
                  </a:lnTo>
                  <a:lnTo>
                    <a:pt x="616" y="15297"/>
                  </a:lnTo>
                  <a:lnTo>
                    <a:pt x="616" y="617"/>
                  </a:lnTo>
                  <a:close/>
                  <a:moveTo>
                    <a:pt x="308" y="1"/>
                  </a:moveTo>
                  <a:lnTo>
                    <a:pt x="206" y="26"/>
                  </a:lnTo>
                  <a:lnTo>
                    <a:pt x="103" y="78"/>
                  </a:lnTo>
                  <a:lnTo>
                    <a:pt x="26" y="180"/>
                  </a:lnTo>
                  <a:lnTo>
                    <a:pt x="0" y="309"/>
                  </a:lnTo>
                  <a:lnTo>
                    <a:pt x="0" y="15630"/>
                  </a:lnTo>
                  <a:lnTo>
                    <a:pt x="26" y="15733"/>
                  </a:lnTo>
                  <a:lnTo>
                    <a:pt x="103" y="15836"/>
                  </a:lnTo>
                  <a:lnTo>
                    <a:pt x="206" y="15913"/>
                  </a:lnTo>
                  <a:lnTo>
                    <a:pt x="308" y="15938"/>
                  </a:lnTo>
                  <a:lnTo>
                    <a:pt x="12525" y="15938"/>
                  </a:lnTo>
                  <a:lnTo>
                    <a:pt x="12627" y="15913"/>
                  </a:lnTo>
                  <a:lnTo>
                    <a:pt x="12730" y="15836"/>
                  </a:lnTo>
                  <a:lnTo>
                    <a:pt x="12807" y="15733"/>
                  </a:lnTo>
                  <a:lnTo>
                    <a:pt x="12833" y="15630"/>
                  </a:lnTo>
                  <a:lnTo>
                    <a:pt x="12833" y="13449"/>
                  </a:lnTo>
                  <a:lnTo>
                    <a:pt x="12935" y="13398"/>
                  </a:lnTo>
                  <a:lnTo>
                    <a:pt x="13038" y="13346"/>
                  </a:lnTo>
                  <a:lnTo>
                    <a:pt x="13089" y="13244"/>
                  </a:lnTo>
                  <a:lnTo>
                    <a:pt x="13115" y="13141"/>
                  </a:lnTo>
                  <a:lnTo>
                    <a:pt x="13115" y="12782"/>
                  </a:lnTo>
                  <a:lnTo>
                    <a:pt x="13346" y="12679"/>
                  </a:lnTo>
                  <a:lnTo>
                    <a:pt x="13603" y="12576"/>
                  </a:lnTo>
                  <a:lnTo>
                    <a:pt x="13834" y="12833"/>
                  </a:lnTo>
                  <a:lnTo>
                    <a:pt x="13936" y="12884"/>
                  </a:lnTo>
                  <a:lnTo>
                    <a:pt x="14065" y="12910"/>
                  </a:lnTo>
                  <a:lnTo>
                    <a:pt x="14193" y="12884"/>
                  </a:lnTo>
                  <a:lnTo>
                    <a:pt x="14296" y="12833"/>
                  </a:lnTo>
                  <a:lnTo>
                    <a:pt x="15322" y="11781"/>
                  </a:lnTo>
                  <a:lnTo>
                    <a:pt x="15399" y="11678"/>
                  </a:lnTo>
                  <a:lnTo>
                    <a:pt x="15425" y="11550"/>
                  </a:lnTo>
                  <a:lnTo>
                    <a:pt x="15399" y="11447"/>
                  </a:lnTo>
                  <a:lnTo>
                    <a:pt x="15322" y="11345"/>
                  </a:lnTo>
                  <a:lnTo>
                    <a:pt x="15066" y="11088"/>
                  </a:lnTo>
                  <a:lnTo>
                    <a:pt x="15194" y="10857"/>
                  </a:lnTo>
                  <a:lnTo>
                    <a:pt x="15271" y="10600"/>
                  </a:lnTo>
                  <a:lnTo>
                    <a:pt x="15630" y="10600"/>
                  </a:lnTo>
                  <a:lnTo>
                    <a:pt x="15759" y="10575"/>
                  </a:lnTo>
                  <a:lnTo>
                    <a:pt x="15861" y="10523"/>
                  </a:lnTo>
                  <a:lnTo>
                    <a:pt x="15913" y="10421"/>
                  </a:lnTo>
                  <a:lnTo>
                    <a:pt x="15938" y="10292"/>
                  </a:lnTo>
                  <a:lnTo>
                    <a:pt x="15938" y="8829"/>
                  </a:lnTo>
                  <a:lnTo>
                    <a:pt x="15913" y="8701"/>
                  </a:lnTo>
                  <a:lnTo>
                    <a:pt x="15861" y="8598"/>
                  </a:lnTo>
                  <a:lnTo>
                    <a:pt x="15759" y="8521"/>
                  </a:lnTo>
                  <a:lnTo>
                    <a:pt x="15630" y="8496"/>
                  </a:lnTo>
                  <a:lnTo>
                    <a:pt x="15271" y="8496"/>
                  </a:lnTo>
                  <a:lnTo>
                    <a:pt x="15194" y="8265"/>
                  </a:lnTo>
                  <a:lnTo>
                    <a:pt x="15066" y="8034"/>
                  </a:lnTo>
                  <a:lnTo>
                    <a:pt x="15322" y="7777"/>
                  </a:lnTo>
                  <a:lnTo>
                    <a:pt x="15399" y="7674"/>
                  </a:lnTo>
                  <a:lnTo>
                    <a:pt x="15425" y="7546"/>
                  </a:lnTo>
                  <a:lnTo>
                    <a:pt x="15399" y="7444"/>
                  </a:lnTo>
                  <a:lnTo>
                    <a:pt x="15322" y="7341"/>
                  </a:lnTo>
                  <a:lnTo>
                    <a:pt x="14296" y="6289"/>
                  </a:lnTo>
                  <a:lnTo>
                    <a:pt x="14193" y="6212"/>
                  </a:lnTo>
                  <a:lnTo>
                    <a:pt x="14065" y="6186"/>
                  </a:lnTo>
                  <a:lnTo>
                    <a:pt x="13936" y="6212"/>
                  </a:lnTo>
                  <a:lnTo>
                    <a:pt x="13834" y="6289"/>
                  </a:lnTo>
                  <a:lnTo>
                    <a:pt x="13603" y="6545"/>
                  </a:lnTo>
                  <a:lnTo>
                    <a:pt x="13346" y="6443"/>
                  </a:lnTo>
                  <a:lnTo>
                    <a:pt x="13115" y="6340"/>
                  </a:lnTo>
                  <a:lnTo>
                    <a:pt x="13115" y="5981"/>
                  </a:lnTo>
                  <a:lnTo>
                    <a:pt x="13089" y="5878"/>
                  </a:lnTo>
                  <a:lnTo>
                    <a:pt x="13038" y="5775"/>
                  </a:lnTo>
                  <a:lnTo>
                    <a:pt x="12935" y="5698"/>
                  </a:lnTo>
                  <a:lnTo>
                    <a:pt x="12833" y="5673"/>
                  </a:lnTo>
                  <a:lnTo>
                    <a:pt x="12833" y="309"/>
                  </a:lnTo>
                  <a:lnTo>
                    <a:pt x="12807" y="180"/>
                  </a:lnTo>
                  <a:lnTo>
                    <a:pt x="12730" y="78"/>
                  </a:lnTo>
                  <a:lnTo>
                    <a:pt x="12627" y="26"/>
                  </a:lnTo>
                  <a:lnTo>
                    <a:pt x="1252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6"/>
            <p:cNvSpPr/>
            <p:nvPr/>
          </p:nvSpPr>
          <p:spPr>
            <a:xfrm>
              <a:off x="4994800" y="2843925"/>
              <a:ext cx="105250" cy="83425"/>
            </a:xfrm>
            <a:custGeom>
              <a:rect b="b" l="l" r="r" t="t"/>
              <a:pathLst>
                <a:path extrusionOk="0" h="3337" w="4210">
                  <a:moveTo>
                    <a:pt x="3004" y="744"/>
                  </a:moveTo>
                  <a:lnTo>
                    <a:pt x="3440" y="1181"/>
                  </a:lnTo>
                  <a:lnTo>
                    <a:pt x="2003" y="2618"/>
                  </a:lnTo>
                  <a:lnTo>
                    <a:pt x="1900" y="2695"/>
                  </a:lnTo>
                  <a:lnTo>
                    <a:pt x="1798" y="2721"/>
                  </a:lnTo>
                  <a:lnTo>
                    <a:pt x="1669" y="2695"/>
                  </a:lnTo>
                  <a:lnTo>
                    <a:pt x="1567" y="2618"/>
                  </a:lnTo>
                  <a:lnTo>
                    <a:pt x="771" y="1822"/>
                  </a:lnTo>
                  <a:lnTo>
                    <a:pt x="1207" y="1360"/>
                  </a:lnTo>
                  <a:lnTo>
                    <a:pt x="1567" y="1745"/>
                  </a:lnTo>
                  <a:lnTo>
                    <a:pt x="1669" y="1822"/>
                  </a:lnTo>
                  <a:lnTo>
                    <a:pt x="1900" y="1822"/>
                  </a:lnTo>
                  <a:lnTo>
                    <a:pt x="2003" y="1745"/>
                  </a:lnTo>
                  <a:lnTo>
                    <a:pt x="3004" y="744"/>
                  </a:lnTo>
                  <a:close/>
                  <a:moveTo>
                    <a:pt x="3004" y="0"/>
                  </a:moveTo>
                  <a:lnTo>
                    <a:pt x="2901" y="26"/>
                  </a:lnTo>
                  <a:lnTo>
                    <a:pt x="2798" y="77"/>
                  </a:lnTo>
                  <a:lnTo>
                    <a:pt x="1798" y="1078"/>
                  </a:lnTo>
                  <a:lnTo>
                    <a:pt x="1413" y="719"/>
                  </a:lnTo>
                  <a:lnTo>
                    <a:pt x="1310" y="642"/>
                  </a:lnTo>
                  <a:lnTo>
                    <a:pt x="1207" y="616"/>
                  </a:lnTo>
                  <a:lnTo>
                    <a:pt x="1079" y="642"/>
                  </a:lnTo>
                  <a:lnTo>
                    <a:pt x="976" y="719"/>
                  </a:lnTo>
                  <a:lnTo>
                    <a:pt x="104" y="1591"/>
                  </a:lnTo>
                  <a:lnTo>
                    <a:pt x="27" y="1694"/>
                  </a:lnTo>
                  <a:lnTo>
                    <a:pt x="1" y="1822"/>
                  </a:lnTo>
                  <a:lnTo>
                    <a:pt x="27" y="1925"/>
                  </a:lnTo>
                  <a:lnTo>
                    <a:pt x="104" y="2028"/>
                  </a:lnTo>
                  <a:lnTo>
                    <a:pt x="1130" y="3054"/>
                  </a:lnTo>
                  <a:lnTo>
                    <a:pt x="1284" y="3183"/>
                  </a:lnTo>
                  <a:lnTo>
                    <a:pt x="1438" y="3260"/>
                  </a:lnTo>
                  <a:lnTo>
                    <a:pt x="1618" y="3311"/>
                  </a:lnTo>
                  <a:lnTo>
                    <a:pt x="1798" y="3337"/>
                  </a:lnTo>
                  <a:lnTo>
                    <a:pt x="1977" y="3311"/>
                  </a:lnTo>
                  <a:lnTo>
                    <a:pt x="2157" y="3260"/>
                  </a:lnTo>
                  <a:lnTo>
                    <a:pt x="2311" y="3183"/>
                  </a:lnTo>
                  <a:lnTo>
                    <a:pt x="2439" y="3054"/>
                  </a:lnTo>
                  <a:lnTo>
                    <a:pt x="4107" y="1412"/>
                  </a:lnTo>
                  <a:lnTo>
                    <a:pt x="4184" y="1309"/>
                  </a:lnTo>
                  <a:lnTo>
                    <a:pt x="4210" y="1181"/>
                  </a:lnTo>
                  <a:lnTo>
                    <a:pt x="4184" y="1078"/>
                  </a:lnTo>
                  <a:lnTo>
                    <a:pt x="4107" y="975"/>
                  </a:lnTo>
                  <a:lnTo>
                    <a:pt x="3235" y="77"/>
                  </a:lnTo>
                  <a:lnTo>
                    <a:pt x="3132" y="26"/>
                  </a:lnTo>
                  <a:lnTo>
                    <a:pt x="300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4900500" y="2685425"/>
              <a:ext cx="15425" cy="15425"/>
            </a:xfrm>
            <a:custGeom>
              <a:rect b="b" l="l" r="r" t="t"/>
              <a:pathLst>
                <a:path extrusionOk="0" h="617" w="617">
                  <a:moveTo>
                    <a:pt x="308" y="1"/>
                  </a:moveTo>
                  <a:lnTo>
                    <a:pt x="206" y="27"/>
                  </a:lnTo>
                  <a:lnTo>
                    <a:pt x="103" y="104"/>
                  </a:lnTo>
                  <a:lnTo>
                    <a:pt x="26" y="206"/>
                  </a:lnTo>
                  <a:lnTo>
                    <a:pt x="0" y="309"/>
                  </a:lnTo>
                  <a:lnTo>
                    <a:pt x="26" y="437"/>
                  </a:lnTo>
                  <a:lnTo>
                    <a:pt x="103" y="540"/>
                  </a:lnTo>
                  <a:lnTo>
                    <a:pt x="206" y="617"/>
                  </a:lnTo>
                  <a:lnTo>
                    <a:pt x="437" y="617"/>
                  </a:lnTo>
                  <a:lnTo>
                    <a:pt x="539" y="540"/>
                  </a:lnTo>
                  <a:lnTo>
                    <a:pt x="591" y="437"/>
                  </a:lnTo>
                  <a:lnTo>
                    <a:pt x="616" y="309"/>
                  </a:lnTo>
                  <a:lnTo>
                    <a:pt x="591" y="206"/>
                  </a:lnTo>
                  <a:lnTo>
                    <a:pt x="539" y="104"/>
                  </a:lnTo>
                  <a:lnTo>
                    <a:pt x="437" y="27"/>
                  </a:lnTo>
                  <a:lnTo>
                    <a:pt x="3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7" name="Google Shape;217;p6"/>
          <p:cNvSpPr txBox="1"/>
          <p:nvPr/>
        </p:nvSpPr>
        <p:spPr>
          <a:xfrm>
            <a:off x="8801100" y="4775200"/>
            <a:ext cx="2286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7"/>
          <p:cNvSpPr txBox="1"/>
          <p:nvPr>
            <p:ph idx="15" type="title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Conclusion</a:t>
            </a:r>
            <a:endParaRPr/>
          </a:p>
        </p:txBody>
      </p:sp>
      <p:sp>
        <p:nvSpPr>
          <p:cNvPr id="223" name="Google Shape;223;p7"/>
          <p:cNvSpPr txBox="1"/>
          <p:nvPr/>
        </p:nvSpPr>
        <p:spPr>
          <a:xfrm>
            <a:off x="1435100" y="2036974"/>
            <a:ext cx="6273800" cy="92333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rPr>
              <a:t>When conducting and working on a research project many mistakes can be easily made because it contains several steps however, they can be prevented.</a:t>
            </a:r>
            <a:endParaRPr b="0" i="0" sz="1400" u="none" cap="none" strike="noStrik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24" name="Google Shape;224;p7"/>
          <p:cNvSpPr/>
          <p:nvPr/>
        </p:nvSpPr>
        <p:spPr>
          <a:xfrm>
            <a:off x="1117600" y="1701800"/>
            <a:ext cx="6908800" cy="18288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7"/>
          <p:cNvSpPr txBox="1"/>
          <p:nvPr/>
        </p:nvSpPr>
        <p:spPr>
          <a:xfrm>
            <a:off x="8864600" y="4835723"/>
            <a:ext cx="3683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8"/>
          <p:cNvSpPr txBox="1"/>
          <p:nvPr>
            <p:ph idx="15" type="title"/>
          </p:nvPr>
        </p:nvSpPr>
        <p:spPr>
          <a:xfrm>
            <a:off x="720000" y="539500"/>
            <a:ext cx="7704000" cy="457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References</a:t>
            </a:r>
            <a:endParaRPr/>
          </a:p>
        </p:txBody>
      </p:sp>
      <p:sp>
        <p:nvSpPr>
          <p:cNvPr id="231" name="Google Shape;231;p8"/>
          <p:cNvSpPr/>
          <p:nvPr/>
        </p:nvSpPr>
        <p:spPr>
          <a:xfrm>
            <a:off x="720000" y="1574909"/>
            <a:ext cx="8068400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b="0" i="1" lang="en-GB" sz="1800" u="none" cap="none" strike="noStrike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rPr>
              <a:t>Common mistakes found in Students Research Project Report (material)</a:t>
            </a:r>
            <a:r>
              <a:rPr b="0" i="0" lang="en-GB" sz="1800" u="none" cap="none" strike="noStrike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rPr>
              <a:t>. Classgist Blog Posts. (n.d.). Retrieved April 13, 2022, from https://www.classgist.com/blogs/59/common-mistakes-found-in-students-research-pr.aspx 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b="0" i="1" lang="en-GB" sz="1800" u="none" cap="none" strike="noStrike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rPr>
              <a:t>Research project definition: 496 samples</a:t>
            </a:r>
            <a:r>
              <a:rPr b="0" i="0" lang="en-GB" sz="1800" u="none" cap="none" strike="noStrike">
                <a:solidFill>
                  <a:srgbClr val="000000"/>
                </a:solidFill>
                <a:latin typeface="Barlow"/>
                <a:ea typeface="Barlow"/>
                <a:cs typeface="Barlow"/>
                <a:sym typeface="Barlow"/>
              </a:rPr>
              <a:t>. Law Insider. (n.d.). Retrieved April 13, 2022, from https://www.lawinsider.com/dictionary/research-project </a:t>
            </a:r>
            <a:endParaRPr b="0" i="0" sz="1400" u="none" cap="none" strike="noStrike">
              <a:solidFill>
                <a:srgbClr val="000000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232" name="Google Shape;232;p8"/>
          <p:cNvSpPr txBox="1"/>
          <p:nvPr/>
        </p:nvSpPr>
        <p:spPr>
          <a:xfrm>
            <a:off x="8864600" y="4835723"/>
            <a:ext cx="3556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inimalist Line Business Plan by Slidesgo">
  <a:themeElements>
    <a:clrScheme name="Simple Light">
      <a:dk1>
        <a:srgbClr val="217AC7"/>
      </a:dk1>
      <a:lt1>
        <a:srgbClr val="E6F5FF"/>
      </a:lt1>
      <a:dk2>
        <a:srgbClr val="34444E"/>
      </a:dk2>
      <a:lt2>
        <a:srgbClr val="D4EEFF"/>
      </a:lt2>
      <a:accent1>
        <a:srgbClr val="C9DAE6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17AC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arwa essa</dc:creator>
</cp:coreProperties>
</file>