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95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93" r:id="rId18"/>
    <p:sldId id="294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96" r:id="rId35"/>
    <p:sldId id="292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733C-0DCD-4A36-AD3C-C9CE746E8E18}" type="datetimeFigureOut">
              <a:rPr lang="en-US" smtClean="0"/>
              <a:t>21-Feb-19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B9B712-2C94-4102-A190-292BE46D9E7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733C-0DCD-4A36-AD3C-C9CE746E8E18}" type="datetimeFigureOut">
              <a:rPr lang="en-US" smtClean="0"/>
              <a:t>21-Feb-19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B712-2C94-4102-A190-292BE46D9E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733C-0DCD-4A36-AD3C-C9CE746E8E18}" type="datetimeFigureOut">
              <a:rPr lang="en-US" smtClean="0"/>
              <a:t>21-Feb-19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B712-2C94-4102-A190-292BE46D9E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733C-0DCD-4A36-AD3C-C9CE746E8E18}" type="datetimeFigureOut">
              <a:rPr lang="en-US" smtClean="0"/>
              <a:t>21-Feb-19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B712-2C94-4102-A190-292BE46D9E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733C-0DCD-4A36-AD3C-C9CE746E8E18}" type="datetimeFigureOut">
              <a:rPr lang="en-US" smtClean="0"/>
              <a:t>21-Feb-19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B712-2C94-4102-A190-292BE46D9E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733C-0DCD-4A36-AD3C-C9CE746E8E18}" type="datetimeFigureOut">
              <a:rPr lang="en-US" smtClean="0"/>
              <a:t>21-Feb-19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B712-2C94-4102-A190-292BE46D9E7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733C-0DCD-4A36-AD3C-C9CE746E8E18}" type="datetimeFigureOut">
              <a:rPr lang="en-US" smtClean="0"/>
              <a:t>21-Feb-19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B712-2C94-4102-A190-292BE46D9E7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733C-0DCD-4A36-AD3C-C9CE746E8E18}" type="datetimeFigureOut">
              <a:rPr lang="en-US" smtClean="0"/>
              <a:t>21-Feb-19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B712-2C94-4102-A190-292BE46D9E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733C-0DCD-4A36-AD3C-C9CE746E8E18}" type="datetimeFigureOut">
              <a:rPr lang="en-US" smtClean="0"/>
              <a:t>21-Feb-19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B712-2C94-4102-A190-292BE46D9E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733C-0DCD-4A36-AD3C-C9CE746E8E18}" type="datetimeFigureOut">
              <a:rPr lang="en-US" smtClean="0"/>
              <a:t>21-Feb-19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B712-2C94-4102-A190-292BE46D9E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733C-0DCD-4A36-AD3C-C9CE746E8E18}" type="datetimeFigureOut">
              <a:rPr lang="en-US" smtClean="0"/>
              <a:t>21-Feb-19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B712-2C94-4102-A190-292BE46D9E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A3A1733C-0DCD-4A36-AD3C-C9CE746E8E18}" type="datetimeFigureOut">
              <a:rPr lang="en-US" smtClean="0"/>
              <a:t>21-Feb-19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4B9B712-2C94-4102-A190-292BE46D9E7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762001"/>
            <a:ext cx="7315200" cy="3048000"/>
          </a:xfrm>
        </p:spPr>
        <p:txBody>
          <a:bodyPr/>
          <a:lstStyle/>
          <a:p>
            <a:pPr algn="ctr"/>
            <a:r>
              <a:rPr lang="en-US" dirty="0" smtClean="0">
                <a:latin typeface="Arial Rounded MT Bold" pitchFamily="34" charset="0"/>
              </a:rPr>
              <a:t>METABOLIC RESPONSE OF TISSUE TO SURGERY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FFFF00"/>
                </a:solidFill>
                <a:latin typeface="Algerian" pitchFamily="82" charset="0"/>
              </a:rPr>
              <a:t>DR. JAMAL KUMATI</a:t>
            </a:r>
            <a:endParaRPr lang="en-US" sz="3600" dirty="0">
              <a:solidFill>
                <a:srgbClr val="FFFF00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49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1"/>
            <a:ext cx="9143999" cy="6865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525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1"/>
            <a:ext cx="9143999" cy="6865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720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1"/>
            <a:ext cx="9143999" cy="6865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047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" y="1"/>
            <a:ext cx="913445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883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3"/>
            <a:ext cx="9144000" cy="686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317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1"/>
            <a:ext cx="9143999" cy="6865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551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1"/>
            <a:ext cx="9143999" cy="6865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714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1"/>
            <a:ext cx="6400800" cy="18287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Systemic Inflammatory Response Syndrome{</a:t>
            </a:r>
            <a:r>
              <a:rPr lang="en-US" dirty="0" smtClean="0">
                <a:solidFill>
                  <a:srgbClr val="FF0000"/>
                </a:solidFill>
              </a:rPr>
              <a:t>SIRS</a:t>
            </a:r>
            <a:r>
              <a:rPr lang="en-US" dirty="0" smtClean="0"/>
              <a:t>}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criteria 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: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F0"/>
                </a:solidFill>
              </a:rPr>
              <a:t>any two or more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362200"/>
            <a:ext cx="8463359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503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92503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961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1"/>
            <a:ext cx="9143999" cy="6865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071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593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3"/>
            <a:ext cx="9144000" cy="686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017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3"/>
            <a:ext cx="9144000" cy="686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62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3"/>
            <a:ext cx="9144000" cy="686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324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2"/>
            <a:ext cx="9144000" cy="686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154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3"/>
            <a:ext cx="9144000" cy="686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100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38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704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1"/>
            <a:ext cx="9143999" cy="6865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756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1"/>
            <a:ext cx="9143999" cy="6865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001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3"/>
            <a:ext cx="9144000" cy="686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925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3"/>
            <a:ext cx="9144000" cy="686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468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3"/>
            <a:ext cx="9144000" cy="686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382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3"/>
            <a:ext cx="9144000" cy="686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143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3"/>
            <a:ext cx="9144000" cy="686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245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3"/>
            <a:ext cx="9144000" cy="686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8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066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1"/>
            <a:ext cx="7315200" cy="1066800"/>
          </a:xfrm>
        </p:spPr>
        <p:txBody>
          <a:bodyPr/>
          <a:lstStyle/>
          <a:p>
            <a:r>
              <a:rPr lang="en-US" dirty="0" smtClean="0"/>
              <a:t>Cont...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7620000" cy="4876800"/>
          </a:xfrm>
        </p:spPr>
        <p:txBody>
          <a:bodyPr/>
          <a:lstStyle/>
          <a:p>
            <a:r>
              <a:rPr lang="en-US" sz="4000" dirty="0" smtClean="0">
                <a:latin typeface="Arial Narrow" pitchFamily="34" charset="0"/>
                <a:cs typeface="Browallia New" pitchFamily="34" charset="-34"/>
              </a:rPr>
              <a:t>Replace blood &amp; fluid loss.</a:t>
            </a:r>
          </a:p>
          <a:p>
            <a:r>
              <a:rPr lang="en-US" sz="4000" dirty="0" smtClean="0">
                <a:latin typeface="Arial Narrow" pitchFamily="34" charset="0"/>
                <a:cs typeface="Browallia New" pitchFamily="34" charset="-34"/>
              </a:rPr>
              <a:t>Maintain oxygenation.</a:t>
            </a:r>
          </a:p>
          <a:p>
            <a:r>
              <a:rPr lang="en-US" sz="4000" dirty="0" smtClean="0">
                <a:latin typeface="Arial Narrow" pitchFamily="34" charset="0"/>
                <a:cs typeface="Browallia New" pitchFamily="34" charset="-34"/>
              </a:rPr>
              <a:t>Adequate nutrition</a:t>
            </a:r>
            <a:r>
              <a:rPr lang="en-US" sz="4000" dirty="0" smtClean="0">
                <a:latin typeface="Arial Narrow" pitchFamily="34" charset="0"/>
                <a:cs typeface="Browallia New" pitchFamily="34" charset="-34"/>
              </a:rPr>
              <a:t>.</a:t>
            </a:r>
            <a:endParaRPr lang="en-US" sz="4000" dirty="0" smtClean="0">
              <a:latin typeface="Arial Narrow" pitchFamily="34" charset="0"/>
              <a:cs typeface="Browallia New" pitchFamily="34" charset="-34"/>
            </a:endParaRPr>
          </a:p>
          <a:p>
            <a:r>
              <a:rPr lang="en-US" sz="4000" dirty="0" smtClean="0">
                <a:latin typeface="Arial Narrow" pitchFamily="34" charset="0"/>
                <a:cs typeface="Browallia New" pitchFamily="34" charset="-34"/>
              </a:rPr>
              <a:t>Avoid hypothermia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58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990601"/>
            <a:ext cx="7315200" cy="2514599"/>
          </a:xfrm>
        </p:spPr>
        <p:txBody>
          <a:bodyPr>
            <a:normAutofit/>
          </a:bodyPr>
          <a:lstStyle/>
          <a:p>
            <a:pPr algn="ctr"/>
            <a:r>
              <a:rPr lang="en-US" sz="6600" dirty="0" smtClean="0">
                <a:latin typeface="Algerian" pitchFamily="82" charset="0"/>
              </a:rPr>
              <a:t>THANK YOU</a:t>
            </a:r>
            <a:endParaRPr lang="en-US" sz="6600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01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0"/>
            <a:ext cx="9143999" cy="6865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229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3"/>
            <a:ext cx="9144000" cy="686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87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2"/>
            <a:ext cx="9144000" cy="6865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747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8153400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474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1"/>
            <a:ext cx="9143999" cy="6865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718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1"/>
            <a:ext cx="9143999" cy="6865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258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157</TotalTime>
  <Words>34</Words>
  <Application>Microsoft Office PowerPoint</Application>
  <PresentationFormat>On-screen Show (4:3)</PresentationFormat>
  <Paragraphs>9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Perspective</vt:lpstr>
      <vt:lpstr>METABOLIC RESPONSE OF TISSUE TO SURGERY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Systemic Inflammatory Response Syndrome{SIRS} criteria : any two or more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Cont...</vt:lpstr>
      <vt:lpstr>THANK YOU</vt:lpstr>
    </vt:vector>
  </TitlesOfParts>
  <Company>Naim Al Hussaini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JAMAL GMATY</dc:creator>
  <cp:lastModifiedBy>JAMAL GMATY</cp:lastModifiedBy>
  <cp:revision>76</cp:revision>
  <dcterms:created xsi:type="dcterms:W3CDTF">2019-02-20T22:51:21Z</dcterms:created>
  <dcterms:modified xsi:type="dcterms:W3CDTF">2019-02-21T01:29:45Z</dcterms:modified>
</cp:coreProperties>
</file>