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Lst>
  <p:notesMasterIdLst>
    <p:notesMasterId r:id="rId13"/>
  </p:notesMasterIdLst>
  <p:sldIdLst>
    <p:sldId id="311" r:id="rId2"/>
    <p:sldId id="258" r:id="rId3"/>
    <p:sldId id="256" r:id="rId4"/>
    <p:sldId id="260" r:id="rId5"/>
    <p:sldId id="264" r:id="rId6"/>
    <p:sldId id="267" r:id="rId7"/>
    <p:sldId id="275" r:id="rId8"/>
    <p:sldId id="261" r:id="rId9"/>
    <p:sldId id="262" r:id="rId10"/>
    <p:sldId id="286" r:id="rId11"/>
    <p:sldId id="289" r:id="rId12"/>
  </p:sldIdLst>
  <p:sldSz cx="9144000" cy="5143500" type="screen16x9"/>
  <p:notesSz cx="6858000" cy="9144000"/>
  <p:embeddedFontLst>
    <p:embeddedFont>
      <p:font typeface="Alegreya Black" panose="020B0604020202020204" charset="0"/>
      <p:bold r:id="rId14"/>
      <p:italic r:id="rId15"/>
      <p:boldItalic r:id="rId16"/>
    </p:embeddedFont>
    <p:embeddedFont>
      <p:font typeface="Alegreya Sans SC Black" panose="020B0604020202020204" charset="0"/>
      <p:bold r:id="rId17"/>
      <p:italic r:id="rId18"/>
      <p:boldItalic r:id="rId19"/>
    </p:embeddedFont>
    <p:embeddedFont>
      <p:font typeface="Alegreya Sans SC ExtraBold" panose="020B0604020202020204" charset="0"/>
      <p:bold r:id="rId20"/>
      <p:italic r:id="rId21"/>
      <p:boldItalic r:id="rId22"/>
    </p:embeddedFont>
    <p:embeddedFont>
      <p:font typeface="Lato" panose="020B0604020202020204" charset="0"/>
      <p:regular r:id="rId23"/>
      <p:bold r:id="rId24"/>
      <p:italic r:id="rId25"/>
      <p:boldItalic r:id="rId26"/>
    </p:embeddedFont>
    <p:embeddedFont>
      <p:font typeface="Alegreya Sans SC" panose="020B0604020202020204" charset="0"/>
      <p:regular r:id="rId27"/>
      <p:bold r:id="rId28"/>
      <p:italic r:id="rId29"/>
      <p:boldItalic r:id="rId30"/>
    </p:embeddedFont>
    <p:embeddedFont>
      <p:font typeface="Lato Black" panose="020B0604020202020204" charset="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95">
          <p15:clr>
            <a:srgbClr val="9AA0A6"/>
          </p15:clr>
        </p15:guide>
        <p15:guide id="2" orient="horz" pos="2820">
          <p15:clr>
            <a:srgbClr val="9AA0A6"/>
          </p15:clr>
        </p15:guide>
        <p15:guide id="3"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1E5A633-FB70-4CE4-8389-9DD0E5DFF06F}">
  <a:tblStyle styleId="{81E5A633-FB70-4CE4-8389-9DD0E5DFF06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80"/>
    <p:restoredTop sz="92410"/>
  </p:normalViewPr>
  <p:slideViewPr>
    <p:cSldViewPr snapToGrid="0">
      <p:cViewPr varScale="1">
        <p:scale>
          <a:sx n="89" d="100"/>
          <a:sy n="89" d="100"/>
        </p:scale>
        <p:origin x="1026" y="72"/>
      </p:cViewPr>
      <p:guideLst>
        <p:guide orient="horz" pos="995"/>
        <p:guide orient="horz" pos="28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21" Type="http://schemas.openxmlformats.org/officeDocument/2006/relationships/font" Target="fonts/font8.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88579431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ad1ba26a04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ad1ba26a04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30058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7"/>
        <p:cNvGrpSpPr/>
        <p:nvPr/>
      </p:nvGrpSpPr>
      <p:grpSpPr>
        <a:xfrm>
          <a:off x="0" y="0"/>
          <a:ext cx="0" cy="0"/>
          <a:chOff x="0" y="0"/>
          <a:chExt cx="0" cy="0"/>
        </a:xfrm>
      </p:grpSpPr>
      <p:sp>
        <p:nvSpPr>
          <p:cNvPr id="768" name="Google Shape;768;gad1ba26a04_0_6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9" name="Google Shape;769;gad1ba26a04_0_6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40945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a5805354a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a5805354a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86684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41d66f66a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541d66f66a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2476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784e2005af_2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784e2005af_2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80760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a32b57b20d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a32b57b20d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8165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gad1ba26a04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6" name="Google Shape;496;gad1ba26a04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95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ad1ba26a04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ad1ba26a04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6516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a6eb0462aa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a6eb0462aa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064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ga32b57b20d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9" name="Google Shape;729;ga32b57b20d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0080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CCCCCC"/>
            </a:gs>
            <a:gs pos="100000">
              <a:srgbClr val="919191"/>
            </a:gs>
          </a:gsLst>
          <a:lin ang="16200038" scaled="0"/>
        </a:gradFill>
        <a:effectLst/>
      </p:bgPr>
    </p:bg>
    <p:spTree>
      <p:nvGrpSpPr>
        <p:cNvPr id="1" name="Shape 8"/>
        <p:cNvGrpSpPr/>
        <p:nvPr/>
      </p:nvGrpSpPr>
      <p:grpSpPr>
        <a:xfrm>
          <a:off x="0" y="0"/>
          <a:ext cx="0" cy="0"/>
          <a:chOff x="0" y="0"/>
          <a:chExt cx="0" cy="0"/>
        </a:xfrm>
      </p:grpSpPr>
      <p:sp>
        <p:nvSpPr>
          <p:cNvPr id="9" name="Google Shape;9;p2"/>
          <p:cNvSpPr/>
          <p:nvPr/>
        </p:nvSpPr>
        <p:spPr>
          <a:xfrm>
            <a:off x="4214300" y="-23700"/>
            <a:ext cx="4564800" cy="5190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4361450" y="1102175"/>
            <a:ext cx="4270500" cy="21423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a:endParaRPr/>
          </a:p>
        </p:txBody>
      </p:sp>
      <p:sp>
        <p:nvSpPr>
          <p:cNvPr id="11" name="Google Shape;11;p2"/>
          <p:cNvSpPr txBox="1">
            <a:spLocks noGrp="1"/>
          </p:cNvSpPr>
          <p:nvPr>
            <p:ph type="subTitle" idx="1"/>
          </p:nvPr>
        </p:nvSpPr>
        <p:spPr>
          <a:xfrm>
            <a:off x="5056050" y="3151225"/>
            <a:ext cx="2881200" cy="890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dk2"/>
              </a:buClr>
              <a:buSzPts val="2200"/>
              <a:buNone/>
              <a:defRPr sz="2000">
                <a:solidFill>
                  <a:schemeClr val="dk2"/>
                </a:solidFill>
              </a:defRPr>
            </a:lvl1pPr>
            <a:lvl2pPr lvl="1" algn="ctr">
              <a:lnSpc>
                <a:spcPct val="100000"/>
              </a:lnSpc>
              <a:spcBef>
                <a:spcPts val="0"/>
              </a:spcBef>
              <a:spcAft>
                <a:spcPts val="0"/>
              </a:spcAft>
              <a:buClr>
                <a:schemeClr val="dk2"/>
              </a:buClr>
              <a:buSzPts val="2200"/>
              <a:buNone/>
              <a:defRPr sz="2200">
                <a:solidFill>
                  <a:schemeClr val="dk2"/>
                </a:solidFill>
              </a:defRPr>
            </a:lvl2pPr>
            <a:lvl3pPr lvl="2" algn="ctr">
              <a:lnSpc>
                <a:spcPct val="100000"/>
              </a:lnSpc>
              <a:spcBef>
                <a:spcPts val="0"/>
              </a:spcBef>
              <a:spcAft>
                <a:spcPts val="0"/>
              </a:spcAft>
              <a:buClr>
                <a:schemeClr val="dk2"/>
              </a:buClr>
              <a:buSzPts val="2200"/>
              <a:buNone/>
              <a:defRPr sz="2200">
                <a:solidFill>
                  <a:schemeClr val="dk2"/>
                </a:solidFill>
              </a:defRPr>
            </a:lvl3pPr>
            <a:lvl4pPr lvl="3" algn="ctr">
              <a:lnSpc>
                <a:spcPct val="100000"/>
              </a:lnSpc>
              <a:spcBef>
                <a:spcPts val="0"/>
              </a:spcBef>
              <a:spcAft>
                <a:spcPts val="0"/>
              </a:spcAft>
              <a:buClr>
                <a:schemeClr val="dk2"/>
              </a:buClr>
              <a:buSzPts val="2200"/>
              <a:buNone/>
              <a:defRPr sz="2200">
                <a:solidFill>
                  <a:schemeClr val="dk2"/>
                </a:solidFill>
              </a:defRPr>
            </a:lvl4pPr>
            <a:lvl5pPr lvl="4" algn="ctr">
              <a:lnSpc>
                <a:spcPct val="100000"/>
              </a:lnSpc>
              <a:spcBef>
                <a:spcPts val="0"/>
              </a:spcBef>
              <a:spcAft>
                <a:spcPts val="0"/>
              </a:spcAft>
              <a:buClr>
                <a:schemeClr val="dk2"/>
              </a:buClr>
              <a:buSzPts val="2200"/>
              <a:buNone/>
              <a:defRPr sz="2200">
                <a:solidFill>
                  <a:schemeClr val="dk2"/>
                </a:solidFill>
              </a:defRPr>
            </a:lvl5pPr>
            <a:lvl6pPr lvl="5" algn="ctr">
              <a:lnSpc>
                <a:spcPct val="100000"/>
              </a:lnSpc>
              <a:spcBef>
                <a:spcPts val="0"/>
              </a:spcBef>
              <a:spcAft>
                <a:spcPts val="0"/>
              </a:spcAft>
              <a:buClr>
                <a:schemeClr val="dk2"/>
              </a:buClr>
              <a:buSzPts val="2200"/>
              <a:buNone/>
              <a:defRPr sz="2200">
                <a:solidFill>
                  <a:schemeClr val="dk2"/>
                </a:solidFill>
              </a:defRPr>
            </a:lvl6pPr>
            <a:lvl7pPr lvl="6" algn="ctr">
              <a:lnSpc>
                <a:spcPct val="100000"/>
              </a:lnSpc>
              <a:spcBef>
                <a:spcPts val="0"/>
              </a:spcBef>
              <a:spcAft>
                <a:spcPts val="0"/>
              </a:spcAft>
              <a:buClr>
                <a:schemeClr val="dk2"/>
              </a:buClr>
              <a:buSzPts val="2200"/>
              <a:buNone/>
              <a:defRPr sz="2200">
                <a:solidFill>
                  <a:schemeClr val="dk2"/>
                </a:solidFill>
              </a:defRPr>
            </a:lvl7pPr>
            <a:lvl8pPr lvl="7" algn="ctr">
              <a:lnSpc>
                <a:spcPct val="100000"/>
              </a:lnSpc>
              <a:spcBef>
                <a:spcPts val="0"/>
              </a:spcBef>
              <a:spcAft>
                <a:spcPts val="0"/>
              </a:spcAft>
              <a:buClr>
                <a:schemeClr val="dk2"/>
              </a:buClr>
              <a:buSzPts val="2200"/>
              <a:buNone/>
              <a:defRPr sz="2200">
                <a:solidFill>
                  <a:schemeClr val="dk2"/>
                </a:solidFill>
              </a:defRPr>
            </a:lvl8pPr>
            <a:lvl9pPr lvl="8" algn="ctr">
              <a:lnSpc>
                <a:spcPct val="100000"/>
              </a:lnSpc>
              <a:spcBef>
                <a:spcPts val="0"/>
              </a:spcBef>
              <a:spcAft>
                <a:spcPts val="0"/>
              </a:spcAft>
              <a:buClr>
                <a:schemeClr val="dk2"/>
              </a:buClr>
              <a:buSzPts val="2200"/>
              <a:buNone/>
              <a:defRPr sz="2200">
                <a:solidFill>
                  <a:schemeClr val="dk2"/>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body 3">
  <p:cSld name="CUSTOM_14">
    <p:spTree>
      <p:nvGrpSpPr>
        <p:cNvPr id="1" name="Shape 127"/>
        <p:cNvGrpSpPr/>
        <p:nvPr/>
      </p:nvGrpSpPr>
      <p:grpSpPr>
        <a:xfrm>
          <a:off x="0" y="0"/>
          <a:ext cx="0" cy="0"/>
          <a:chOff x="0" y="0"/>
          <a:chExt cx="0" cy="0"/>
        </a:xfrm>
      </p:grpSpPr>
      <p:sp>
        <p:nvSpPr>
          <p:cNvPr id="128" name="Google Shape;128;p24"/>
          <p:cNvSpPr txBox="1">
            <a:spLocks noGrp="1"/>
          </p:cNvSpPr>
          <p:nvPr>
            <p:ph type="title"/>
          </p:nvPr>
        </p:nvSpPr>
        <p:spPr>
          <a:xfrm>
            <a:off x="5028550" y="1700550"/>
            <a:ext cx="3734400" cy="1275900"/>
          </a:xfrm>
          <a:prstGeom prst="rect">
            <a:avLst/>
          </a:prstGeom>
        </p:spPr>
        <p:txBody>
          <a:bodyPr spcFirstLastPara="1" wrap="square" lIns="91425" tIns="91425" rIns="91425" bIns="91425" anchor="b" anchorCtr="0">
            <a:noAutofit/>
          </a:bodyPr>
          <a:lstStyle>
            <a:lvl1pPr lvl="0" algn="l" rtl="0">
              <a:spcBef>
                <a:spcPts val="0"/>
              </a:spcBef>
              <a:spcAft>
                <a:spcPts val="0"/>
              </a:spcAft>
              <a:buClr>
                <a:srgbClr val="131515"/>
              </a:buClr>
              <a:buSzPts val="2500"/>
              <a:buFont typeface="Alegreya Sans SC Black"/>
              <a:buNone/>
              <a:defRPr sz="3200">
                <a:solidFill>
                  <a:srgbClr val="131515"/>
                </a:solidFill>
                <a:latin typeface="Alegreya Sans SC Black"/>
                <a:ea typeface="Alegreya Sans SC Black"/>
                <a:cs typeface="Alegreya Sans SC Black"/>
                <a:sym typeface="Alegreya Sans SC Black"/>
              </a:defRPr>
            </a:lvl1pPr>
            <a:lvl2pPr lvl="1" algn="l" rtl="0">
              <a:spcBef>
                <a:spcPts val="0"/>
              </a:spcBef>
              <a:spcAft>
                <a:spcPts val="0"/>
              </a:spcAft>
              <a:buClr>
                <a:srgbClr val="131515"/>
              </a:buClr>
              <a:buSzPts val="2500"/>
              <a:buFont typeface="Alegreya Sans SC Black"/>
              <a:buNone/>
              <a:defRPr sz="2500">
                <a:solidFill>
                  <a:srgbClr val="131515"/>
                </a:solidFill>
                <a:latin typeface="Alegreya Sans SC Black"/>
                <a:ea typeface="Alegreya Sans SC Black"/>
                <a:cs typeface="Alegreya Sans SC Black"/>
                <a:sym typeface="Alegreya Sans SC Black"/>
              </a:defRPr>
            </a:lvl2pPr>
            <a:lvl3pPr lvl="2" algn="l" rtl="0">
              <a:spcBef>
                <a:spcPts val="0"/>
              </a:spcBef>
              <a:spcAft>
                <a:spcPts val="0"/>
              </a:spcAft>
              <a:buClr>
                <a:srgbClr val="131515"/>
              </a:buClr>
              <a:buSzPts val="2500"/>
              <a:buFont typeface="Alegreya Sans SC Black"/>
              <a:buNone/>
              <a:defRPr sz="2500">
                <a:solidFill>
                  <a:srgbClr val="131515"/>
                </a:solidFill>
                <a:latin typeface="Alegreya Sans SC Black"/>
                <a:ea typeface="Alegreya Sans SC Black"/>
                <a:cs typeface="Alegreya Sans SC Black"/>
                <a:sym typeface="Alegreya Sans SC Black"/>
              </a:defRPr>
            </a:lvl3pPr>
            <a:lvl4pPr lvl="3" algn="l" rtl="0">
              <a:spcBef>
                <a:spcPts val="0"/>
              </a:spcBef>
              <a:spcAft>
                <a:spcPts val="0"/>
              </a:spcAft>
              <a:buClr>
                <a:srgbClr val="131515"/>
              </a:buClr>
              <a:buSzPts val="2500"/>
              <a:buFont typeface="Alegreya Sans SC Black"/>
              <a:buNone/>
              <a:defRPr sz="2500">
                <a:solidFill>
                  <a:srgbClr val="131515"/>
                </a:solidFill>
                <a:latin typeface="Alegreya Sans SC Black"/>
                <a:ea typeface="Alegreya Sans SC Black"/>
                <a:cs typeface="Alegreya Sans SC Black"/>
                <a:sym typeface="Alegreya Sans SC Black"/>
              </a:defRPr>
            </a:lvl4pPr>
            <a:lvl5pPr lvl="4" algn="l" rtl="0">
              <a:spcBef>
                <a:spcPts val="0"/>
              </a:spcBef>
              <a:spcAft>
                <a:spcPts val="0"/>
              </a:spcAft>
              <a:buClr>
                <a:srgbClr val="131515"/>
              </a:buClr>
              <a:buSzPts val="2500"/>
              <a:buFont typeface="Alegreya Sans SC Black"/>
              <a:buNone/>
              <a:defRPr sz="2500">
                <a:solidFill>
                  <a:srgbClr val="131515"/>
                </a:solidFill>
                <a:latin typeface="Alegreya Sans SC Black"/>
                <a:ea typeface="Alegreya Sans SC Black"/>
                <a:cs typeface="Alegreya Sans SC Black"/>
                <a:sym typeface="Alegreya Sans SC Black"/>
              </a:defRPr>
            </a:lvl5pPr>
            <a:lvl6pPr lvl="5" algn="l" rtl="0">
              <a:spcBef>
                <a:spcPts val="0"/>
              </a:spcBef>
              <a:spcAft>
                <a:spcPts val="0"/>
              </a:spcAft>
              <a:buClr>
                <a:srgbClr val="131515"/>
              </a:buClr>
              <a:buSzPts val="2500"/>
              <a:buFont typeface="Alegreya Sans SC Black"/>
              <a:buNone/>
              <a:defRPr sz="2500">
                <a:solidFill>
                  <a:srgbClr val="131515"/>
                </a:solidFill>
                <a:latin typeface="Alegreya Sans SC Black"/>
                <a:ea typeface="Alegreya Sans SC Black"/>
                <a:cs typeface="Alegreya Sans SC Black"/>
                <a:sym typeface="Alegreya Sans SC Black"/>
              </a:defRPr>
            </a:lvl6pPr>
            <a:lvl7pPr lvl="6" algn="l" rtl="0">
              <a:spcBef>
                <a:spcPts val="0"/>
              </a:spcBef>
              <a:spcAft>
                <a:spcPts val="0"/>
              </a:spcAft>
              <a:buClr>
                <a:srgbClr val="131515"/>
              </a:buClr>
              <a:buSzPts val="2500"/>
              <a:buFont typeface="Alegreya Sans SC Black"/>
              <a:buNone/>
              <a:defRPr sz="2500">
                <a:solidFill>
                  <a:srgbClr val="131515"/>
                </a:solidFill>
                <a:latin typeface="Alegreya Sans SC Black"/>
                <a:ea typeface="Alegreya Sans SC Black"/>
                <a:cs typeface="Alegreya Sans SC Black"/>
                <a:sym typeface="Alegreya Sans SC Black"/>
              </a:defRPr>
            </a:lvl7pPr>
            <a:lvl8pPr lvl="7" algn="l" rtl="0">
              <a:spcBef>
                <a:spcPts val="0"/>
              </a:spcBef>
              <a:spcAft>
                <a:spcPts val="0"/>
              </a:spcAft>
              <a:buClr>
                <a:srgbClr val="131515"/>
              </a:buClr>
              <a:buSzPts val="2500"/>
              <a:buFont typeface="Alegreya Sans SC Black"/>
              <a:buNone/>
              <a:defRPr sz="2500">
                <a:solidFill>
                  <a:srgbClr val="131515"/>
                </a:solidFill>
                <a:latin typeface="Alegreya Sans SC Black"/>
                <a:ea typeface="Alegreya Sans SC Black"/>
                <a:cs typeface="Alegreya Sans SC Black"/>
                <a:sym typeface="Alegreya Sans SC Black"/>
              </a:defRPr>
            </a:lvl8pPr>
            <a:lvl9pPr lvl="8" algn="l" rtl="0">
              <a:spcBef>
                <a:spcPts val="0"/>
              </a:spcBef>
              <a:spcAft>
                <a:spcPts val="0"/>
              </a:spcAft>
              <a:buClr>
                <a:srgbClr val="131515"/>
              </a:buClr>
              <a:buSzPts val="2500"/>
              <a:buFont typeface="Alegreya Sans SC Black"/>
              <a:buNone/>
              <a:defRPr sz="2500">
                <a:solidFill>
                  <a:srgbClr val="131515"/>
                </a:solidFill>
                <a:latin typeface="Alegreya Sans SC Black"/>
                <a:ea typeface="Alegreya Sans SC Black"/>
                <a:cs typeface="Alegreya Sans SC Black"/>
                <a:sym typeface="Alegreya Sans SC Black"/>
              </a:defRPr>
            </a:lvl9pPr>
          </a:lstStyle>
          <a:p>
            <a:endParaRPr/>
          </a:p>
        </p:txBody>
      </p:sp>
      <p:sp>
        <p:nvSpPr>
          <p:cNvPr id="129" name="Google Shape;129;p24"/>
          <p:cNvSpPr txBox="1">
            <a:spLocks noGrp="1"/>
          </p:cNvSpPr>
          <p:nvPr>
            <p:ph type="subTitle" idx="1"/>
          </p:nvPr>
        </p:nvSpPr>
        <p:spPr>
          <a:xfrm>
            <a:off x="5028550" y="3083707"/>
            <a:ext cx="3293400" cy="748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131515"/>
              </a:buClr>
              <a:buSzPts val="1500"/>
              <a:buNone/>
              <a:defRPr sz="1500">
                <a:solidFill>
                  <a:schemeClr val="dk2"/>
                </a:solidFill>
              </a:defRPr>
            </a:lvl1pPr>
            <a:lvl2pPr lvl="1" rtl="0">
              <a:lnSpc>
                <a:spcPct val="100000"/>
              </a:lnSpc>
              <a:spcBef>
                <a:spcPts val="0"/>
              </a:spcBef>
              <a:spcAft>
                <a:spcPts val="0"/>
              </a:spcAft>
              <a:buClr>
                <a:srgbClr val="131515"/>
              </a:buClr>
              <a:buSzPts val="1500"/>
              <a:buNone/>
              <a:defRPr sz="1500">
                <a:solidFill>
                  <a:srgbClr val="131515"/>
                </a:solidFill>
              </a:defRPr>
            </a:lvl2pPr>
            <a:lvl3pPr lvl="2" rtl="0">
              <a:lnSpc>
                <a:spcPct val="100000"/>
              </a:lnSpc>
              <a:spcBef>
                <a:spcPts val="0"/>
              </a:spcBef>
              <a:spcAft>
                <a:spcPts val="0"/>
              </a:spcAft>
              <a:buClr>
                <a:srgbClr val="131515"/>
              </a:buClr>
              <a:buSzPts val="1500"/>
              <a:buNone/>
              <a:defRPr sz="1500">
                <a:solidFill>
                  <a:srgbClr val="131515"/>
                </a:solidFill>
              </a:defRPr>
            </a:lvl3pPr>
            <a:lvl4pPr lvl="3" rtl="0">
              <a:lnSpc>
                <a:spcPct val="100000"/>
              </a:lnSpc>
              <a:spcBef>
                <a:spcPts val="0"/>
              </a:spcBef>
              <a:spcAft>
                <a:spcPts val="0"/>
              </a:spcAft>
              <a:buClr>
                <a:srgbClr val="131515"/>
              </a:buClr>
              <a:buSzPts val="1500"/>
              <a:buNone/>
              <a:defRPr sz="1500">
                <a:solidFill>
                  <a:srgbClr val="131515"/>
                </a:solidFill>
              </a:defRPr>
            </a:lvl4pPr>
            <a:lvl5pPr lvl="4" rtl="0">
              <a:lnSpc>
                <a:spcPct val="100000"/>
              </a:lnSpc>
              <a:spcBef>
                <a:spcPts val="0"/>
              </a:spcBef>
              <a:spcAft>
                <a:spcPts val="0"/>
              </a:spcAft>
              <a:buClr>
                <a:srgbClr val="131515"/>
              </a:buClr>
              <a:buSzPts val="1500"/>
              <a:buNone/>
              <a:defRPr sz="1500">
                <a:solidFill>
                  <a:srgbClr val="131515"/>
                </a:solidFill>
              </a:defRPr>
            </a:lvl5pPr>
            <a:lvl6pPr lvl="5" rtl="0">
              <a:lnSpc>
                <a:spcPct val="100000"/>
              </a:lnSpc>
              <a:spcBef>
                <a:spcPts val="0"/>
              </a:spcBef>
              <a:spcAft>
                <a:spcPts val="0"/>
              </a:spcAft>
              <a:buClr>
                <a:srgbClr val="131515"/>
              </a:buClr>
              <a:buSzPts val="1500"/>
              <a:buNone/>
              <a:defRPr sz="1500">
                <a:solidFill>
                  <a:srgbClr val="131515"/>
                </a:solidFill>
              </a:defRPr>
            </a:lvl6pPr>
            <a:lvl7pPr lvl="6" rtl="0">
              <a:lnSpc>
                <a:spcPct val="100000"/>
              </a:lnSpc>
              <a:spcBef>
                <a:spcPts val="0"/>
              </a:spcBef>
              <a:spcAft>
                <a:spcPts val="0"/>
              </a:spcAft>
              <a:buClr>
                <a:srgbClr val="131515"/>
              </a:buClr>
              <a:buSzPts val="1500"/>
              <a:buNone/>
              <a:defRPr sz="1500">
                <a:solidFill>
                  <a:srgbClr val="131515"/>
                </a:solidFill>
              </a:defRPr>
            </a:lvl7pPr>
            <a:lvl8pPr lvl="7" rtl="0">
              <a:lnSpc>
                <a:spcPct val="100000"/>
              </a:lnSpc>
              <a:spcBef>
                <a:spcPts val="0"/>
              </a:spcBef>
              <a:spcAft>
                <a:spcPts val="0"/>
              </a:spcAft>
              <a:buClr>
                <a:srgbClr val="131515"/>
              </a:buClr>
              <a:buSzPts val="1500"/>
              <a:buNone/>
              <a:defRPr sz="1500">
                <a:solidFill>
                  <a:srgbClr val="131515"/>
                </a:solidFill>
              </a:defRPr>
            </a:lvl8pPr>
            <a:lvl9pPr lvl="8" rtl="0">
              <a:lnSpc>
                <a:spcPct val="100000"/>
              </a:lnSpc>
              <a:spcBef>
                <a:spcPts val="0"/>
              </a:spcBef>
              <a:spcAft>
                <a:spcPts val="0"/>
              </a:spcAft>
              <a:buClr>
                <a:srgbClr val="131515"/>
              </a:buClr>
              <a:buSzPts val="1500"/>
              <a:buNone/>
              <a:defRPr sz="1500">
                <a:solidFill>
                  <a:srgbClr val="131515"/>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CUSTOM_11">
    <p:spTree>
      <p:nvGrpSpPr>
        <p:cNvPr id="1" name="Shape 161"/>
        <p:cNvGrpSpPr/>
        <p:nvPr/>
      </p:nvGrpSpPr>
      <p:grpSpPr>
        <a:xfrm>
          <a:off x="0" y="0"/>
          <a:ext cx="0" cy="0"/>
          <a:chOff x="0" y="0"/>
          <a:chExt cx="0" cy="0"/>
        </a:xfrm>
      </p:grpSpPr>
      <p:sp>
        <p:nvSpPr>
          <p:cNvPr id="162" name="Google Shape;162;p29"/>
          <p:cNvSpPr/>
          <p:nvPr/>
        </p:nvSpPr>
        <p:spPr>
          <a:xfrm>
            <a:off x="7508300" y="0"/>
            <a:ext cx="1635600" cy="5210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DE2D1"/>
              </a:solidFill>
            </a:endParaRPr>
          </a:p>
        </p:txBody>
      </p:sp>
      <p:sp>
        <p:nvSpPr>
          <p:cNvPr id="163" name="Google Shape;163;p29"/>
          <p:cNvSpPr/>
          <p:nvPr/>
        </p:nvSpPr>
        <p:spPr>
          <a:xfrm>
            <a:off x="4101250" y="800100"/>
            <a:ext cx="4226700" cy="3593700"/>
          </a:xfrm>
          <a:prstGeom prst="rect">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9"/>
          <p:cNvSpPr txBox="1">
            <a:spLocks noGrp="1"/>
          </p:cNvSpPr>
          <p:nvPr>
            <p:ph type="title"/>
          </p:nvPr>
        </p:nvSpPr>
        <p:spPr>
          <a:xfrm>
            <a:off x="814275" y="480500"/>
            <a:ext cx="3028200" cy="1115400"/>
          </a:xfrm>
          <a:prstGeom prst="rect">
            <a:avLst/>
          </a:prstGeom>
        </p:spPr>
        <p:txBody>
          <a:bodyPr spcFirstLastPara="1" wrap="square" lIns="91425" tIns="91425" rIns="91425" bIns="91425" anchor="t" anchorCtr="0">
            <a:noAutofit/>
          </a:bodyPr>
          <a:lstStyle>
            <a:lvl1pPr lvl="0" algn="r" rtl="0">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1pPr>
            <a:lvl2pPr lvl="1" algn="r" rtl="0">
              <a:spcBef>
                <a:spcPts val="0"/>
              </a:spcBef>
              <a:spcAft>
                <a:spcPts val="0"/>
              </a:spcAft>
              <a:buClr>
                <a:srgbClr val="131515"/>
              </a:buClr>
              <a:buSzPts val="5500"/>
              <a:buFont typeface="Alegreya Black"/>
              <a:buNone/>
              <a:defRPr sz="5500">
                <a:solidFill>
                  <a:srgbClr val="131515"/>
                </a:solidFill>
                <a:latin typeface="Alegreya Black"/>
                <a:ea typeface="Alegreya Black"/>
                <a:cs typeface="Alegreya Black"/>
                <a:sym typeface="Alegreya Black"/>
              </a:defRPr>
            </a:lvl2pPr>
            <a:lvl3pPr lvl="2" algn="r" rtl="0">
              <a:spcBef>
                <a:spcPts val="0"/>
              </a:spcBef>
              <a:spcAft>
                <a:spcPts val="0"/>
              </a:spcAft>
              <a:buClr>
                <a:srgbClr val="131515"/>
              </a:buClr>
              <a:buSzPts val="5500"/>
              <a:buFont typeface="Alegreya Black"/>
              <a:buNone/>
              <a:defRPr sz="5500">
                <a:solidFill>
                  <a:srgbClr val="131515"/>
                </a:solidFill>
                <a:latin typeface="Alegreya Black"/>
                <a:ea typeface="Alegreya Black"/>
                <a:cs typeface="Alegreya Black"/>
                <a:sym typeface="Alegreya Black"/>
              </a:defRPr>
            </a:lvl3pPr>
            <a:lvl4pPr lvl="3" algn="r" rtl="0">
              <a:spcBef>
                <a:spcPts val="0"/>
              </a:spcBef>
              <a:spcAft>
                <a:spcPts val="0"/>
              </a:spcAft>
              <a:buClr>
                <a:srgbClr val="131515"/>
              </a:buClr>
              <a:buSzPts val="5500"/>
              <a:buFont typeface="Alegreya Black"/>
              <a:buNone/>
              <a:defRPr sz="5500">
                <a:solidFill>
                  <a:srgbClr val="131515"/>
                </a:solidFill>
                <a:latin typeface="Alegreya Black"/>
                <a:ea typeface="Alegreya Black"/>
                <a:cs typeface="Alegreya Black"/>
                <a:sym typeface="Alegreya Black"/>
              </a:defRPr>
            </a:lvl4pPr>
            <a:lvl5pPr lvl="4" algn="r" rtl="0">
              <a:spcBef>
                <a:spcPts val="0"/>
              </a:spcBef>
              <a:spcAft>
                <a:spcPts val="0"/>
              </a:spcAft>
              <a:buClr>
                <a:srgbClr val="131515"/>
              </a:buClr>
              <a:buSzPts val="5500"/>
              <a:buFont typeface="Alegreya Black"/>
              <a:buNone/>
              <a:defRPr sz="5500">
                <a:solidFill>
                  <a:srgbClr val="131515"/>
                </a:solidFill>
                <a:latin typeface="Alegreya Black"/>
                <a:ea typeface="Alegreya Black"/>
                <a:cs typeface="Alegreya Black"/>
                <a:sym typeface="Alegreya Black"/>
              </a:defRPr>
            </a:lvl5pPr>
            <a:lvl6pPr lvl="5" algn="r" rtl="0">
              <a:spcBef>
                <a:spcPts val="0"/>
              </a:spcBef>
              <a:spcAft>
                <a:spcPts val="0"/>
              </a:spcAft>
              <a:buClr>
                <a:srgbClr val="131515"/>
              </a:buClr>
              <a:buSzPts val="5500"/>
              <a:buFont typeface="Alegreya Black"/>
              <a:buNone/>
              <a:defRPr sz="5500">
                <a:solidFill>
                  <a:srgbClr val="131515"/>
                </a:solidFill>
                <a:latin typeface="Alegreya Black"/>
                <a:ea typeface="Alegreya Black"/>
                <a:cs typeface="Alegreya Black"/>
                <a:sym typeface="Alegreya Black"/>
              </a:defRPr>
            </a:lvl6pPr>
            <a:lvl7pPr lvl="6" algn="r" rtl="0">
              <a:spcBef>
                <a:spcPts val="0"/>
              </a:spcBef>
              <a:spcAft>
                <a:spcPts val="0"/>
              </a:spcAft>
              <a:buClr>
                <a:srgbClr val="131515"/>
              </a:buClr>
              <a:buSzPts val="5500"/>
              <a:buFont typeface="Alegreya Black"/>
              <a:buNone/>
              <a:defRPr sz="5500">
                <a:solidFill>
                  <a:srgbClr val="131515"/>
                </a:solidFill>
                <a:latin typeface="Alegreya Black"/>
                <a:ea typeface="Alegreya Black"/>
                <a:cs typeface="Alegreya Black"/>
                <a:sym typeface="Alegreya Black"/>
              </a:defRPr>
            </a:lvl7pPr>
            <a:lvl8pPr lvl="7" algn="r" rtl="0">
              <a:spcBef>
                <a:spcPts val="0"/>
              </a:spcBef>
              <a:spcAft>
                <a:spcPts val="0"/>
              </a:spcAft>
              <a:buClr>
                <a:srgbClr val="131515"/>
              </a:buClr>
              <a:buSzPts val="5500"/>
              <a:buFont typeface="Alegreya Black"/>
              <a:buNone/>
              <a:defRPr sz="5500">
                <a:solidFill>
                  <a:srgbClr val="131515"/>
                </a:solidFill>
                <a:latin typeface="Alegreya Black"/>
                <a:ea typeface="Alegreya Black"/>
                <a:cs typeface="Alegreya Black"/>
                <a:sym typeface="Alegreya Black"/>
              </a:defRPr>
            </a:lvl8pPr>
            <a:lvl9pPr lvl="8" algn="r" rtl="0">
              <a:spcBef>
                <a:spcPts val="0"/>
              </a:spcBef>
              <a:spcAft>
                <a:spcPts val="0"/>
              </a:spcAft>
              <a:buClr>
                <a:srgbClr val="131515"/>
              </a:buClr>
              <a:buSzPts val="5500"/>
              <a:buFont typeface="Alegreya Black"/>
              <a:buNone/>
              <a:defRPr sz="5500">
                <a:solidFill>
                  <a:srgbClr val="131515"/>
                </a:solidFill>
                <a:latin typeface="Alegreya Black"/>
                <a:ea typeface="Alegreya Black"/>
                <a:cs typeface="Alegreya Black"/>
                <a:sym typeface="Alegreya Black"/>
              </a:defRPr>
            </a:lvl9pPr>
          </a:lstStyle>
          <a:p>
            <a:endParaRPr/>
          </a:p>
        </p:txBody>
      </p:sp>
      <p:sp>
        <p:nvSpPr>
          <p:cNvPr id="165" name="Google Shape;165;p29"/>
          <p:cNvSpPr txBox="1">
            <a:spLocks noGrp="1"/>
          </p:cNvSpPr>
          <p:nvPr>
            <p:ph type="subTitle" idx="1"/>
          </p:nvPr>
        </p:nvSpPr>
        <p:spPr>
          <a:xfrm>
            <a:off x="814275" y="2022681"/>
            <a:ext cx="3028200" cy="26775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rgbClr val="131515"/>
              </a:buClr>
              <a:buSzPts val="1500"/>
              <a:buNone/>
              <a:defRPr sz="1500">
                <a:solidFill>
                  <a:srgbClr val="131515"/>
                </a:solidFill>
              </a:defRPr>
            </a:lvl1pPr>
            <a:lvl2pPr lvl="1" algn="r">
              <a:lnSpc>
                <a:spcPct val="100000"/>
              </a:lnSpc>
              <a:spcBef>
                <a:spcPts val="1600"/>
              </a:spcBef>
              <a:spcAft>
                <a:spcPts val="0"/>
              </a:spcAft>
              <a:buClr>
                <a:srgbClr val="131515"/>
              </a:buClr>
              <a:buSzPts val="1500"/>
              <a:buNone/>
              <a:defRPr sz="1500">
                <a:solidFill>
                  <a:srgbClr val="131515"/>
                </a:solidFill>
              </a:defRPr>
            </a:lvl2pPr>
            <a:lvl3pPr lvl="2" algn="r">
              <a:lnSpc>
                <a:spcPct val="100000"/>
              </a:lnSpc>
              <a:spcBef>
                <a:spcPts val="1600"/>
              </a:spcBef>
              <a:spcAft>
                <a:spcPts val="0"/>
              </a:spcAft>
              <a:buClr>
                <a:srgbClr val="131515"/>
              </a:buClr>
              <a:buSzPts val="1500"/>
              <a:buNone/>
              <a:defRPr sz="1500">
                <a:solidFill>
                  <a:srgbClr val="131515"/>
                </a:solidFill>
              </a:defRPr>
            </a:lvl3pPr>
            <a:lvl4pPr lvl="3" algn="r">
              <a:lnSpc>
                <a:spcPct val="100000"/>
              </a:lnSpc>
              <a:spcBef>
                <a:spcPts val="1600"/>
              </a:spcBef>
              <a:spcAft>
                <a:spcPts val="0"/>
              </a:spcAft>
              <a:buClr>
                <a:srgbClr val="131515"/>
              </a:buClr>
              <a:buSzPts val="1500"/>
              <a:buNone/>
              <a:defRPr sz="1500">
                <a:solidFill>
                  <a:srgbClr val="131515"/>
                </a:solidFill>
              </a:defRPr>
            </a:lvl4pPr>
            <a:lvl5pPr lvl="4" algn="r">
              <a:lnSpc>
                <a:spcPct val="100000"/>
              </a:lnSpc>
              <a:spcBef>
                <a:spcPts val="1600"/>
              </a:spcBef>
              <a:spcAft>
                <a:spcPts val="0"/>
              </a:spcAft>
              <a:buClr>
                <a:srgbClr val="131515"/>
              </a:buClr>
              <a:buSzPts val="1500"/>
              <a:buNone/>
              <a:defRPr sz="1500">
                <a:solidFill>
                  <a:srgbClr val="131515"/>
                </a:solidFill>
              </a:defRPr>
            </a:lvl5pPr>
            <a:lvl6pPr lvl="5" algn="r">
              <a:lnSpc>
                <a:spcPct val="100000"/>
              </a:lnSpc>
              <a:spcBef>
                <a:spcPts val="1600"/>
              </a:spcBef>
              <a:spcAft>
                <a:spcPts val="0"/>
              </a:spcAft>
              <a:buClr>
                <a:srgbClr val="131515"/>
              </a:buClr>
              <a:buSzPts val="1500"/>
              <a:buNone/>
              <a:defRPr sz="1500">
                <a:solidFill>
                  <a:srgbClr val="131515"/>
                </a:solidFill>
              </a:defRPr>
            </a:lvl6pPr>
            <a:lvl7pPr lvl="6" algn="r">
              <a:lnSpc>
                <a:spcPct val="100000"/>
              </a:lnSpc>
              <a:spcBef>
                <a:spcPts val="1600"/>
              </a:spcBef>
              <a:spcAft>
                <a:spcPts val="0"/>
              </a:spcAft>
              <a:buClr>
                <a:srgbClr val="131515"/>
              </a:buClr>
              <a:buSzPts val="1500"/>
              <a:buNone/>
              <a:defRPr sz="1500">
                <a:solidFill>
                  <a:srgbClr val="131515"/>
                </a:solidFill>
              </a:defRPr>
            </a:lvl7pPr>
            <a:lvl8pPr lvl="7" algn="r">
              <a:lnSpc>
                <a:spcPct val="100000"/>
              </a:lnSpc>
              <a:spcBef>
                <a:spcPts val="1600"/>
              </a:spcBef>
              <a:spcAft>
                <a:spcPts val="0"/>
              </a:spcAft>
              <a:buClr>
                <a:srgbClr val="131515"/>
              </a:buClr>
              <a:buSzPts val="1500"/>
              <a:buNone/>
              <a:defRPr sz="1500">
                <a:solidFill>
                  <a:srgbClr val="131515"/>
                </a:solidFill>
              </a:defRPr>
            </a:lvl8pPr>
            <a:lvl9pPr lvl="8" algn="r">
              <a:lnSpc>
                <a:spcPct val="100000"/>
              </a:lnSpc>
              <a:spcBef>
                <a:spcPts val="1600"/>
              </a:spcBef>
              <a:spcAft>
                <a:spcPts val="1600"/>
              </a:spcAft>
              <a:buClr>
                <a:srgbClr val="131515"/>
              </a:buClr>
              <a:buSzPts val="1500"/>
              <a:buNone/>
              <a:defRPr sz="1500">
                <a:solidFill>
                  <a:srgbClr val="131515"/>
                </a:solidFill>
              </a:defRPr>
            </a:lvl9pPr>
          </a:lstStyle>
          <a:p>
            <a:endParaRPr/>
          </a:p>
        </p:txBody>
      </p:sp>
      <p:sp>
        <p:nvSpPr>
          <p:cNvPr id="166" name="Google Shape;166;p29"/>
          <p:cNvSpPr txBox="1"/>
          <p:nvPr/>
        </p:nvSpPr>
        <p:spPr>
          <a:xfrm>
            <a:off x="814375" y="3267850"/>
            <a:ext cx="3028200" cy="912900"/>
          </a:xfrm>
          <a:prstGeom prst="rect">
            <a:avLst/>
          </a:prstGeom>
          <a:noFill/>
          <a:ln>
            <a:noFill/>
          </a:ln>
        </p:spPr>
        <p:txBody>
          <a:bodyPr spcFirstLastPara="1" wrap="square" lIns="91425" tIns="91425" rIns="91425" bIns="91425" anchor="t" anchorCtr="0">
            <a:noAutofit/>
          </a:bodyPr>
          <a:lstStyle/>
          <a:p>
            <a:pPr marL="0" lvl="0" indent="0" algn="r" rtl="0">
              <a:spcBef>
                <a:spcPts val="300"/>
              </a:spcBef>
              <a:spcAft>
                <a:spcPts val="0"/>
              </a:spcAft>
              <a:buClr>
                <a:srgbClr val="000000"/>
              </a:buClr>
              <a:buSzPts val="1100"/>
              <a:buFont typeface="Arial"/>
              <a:buNone/>
            </a:pPr>
            <a:r>
              <a:rPr lang="en" sz="1200" b="1">
                <a:solidFill>
                  <a:srgbClr val="131515"/>
                </a:solidFill>
                <a:latin typeface="Lato"/>
                <a:ea typeface="Lato"/>
                <a:cs typeface="Lato"/>
                <a:sym typeface="Lato"/>
              </a:rPr>
              <a:t>CREDITS: </a:t>
            </a:r>
            <a:r>
              <a:rPr lang="en" sz="1200">
                <a:solidFill>
                  <a:srgbClr val="131515"/>
                </a:solidFill>
                <a:latin typeface="Lato"/>
                <a:ea typeface="Lato"/>
                <a:cs typeface="Lato"/>
                <a:sym typeface="Lato"/>
              </a:rPr>
              <a:t>This presentation template was created by </a:t>
            </a:r>
            <a:r>
              <a:rPr lang="en" sz="1200">
                <a:solidFill>
                  <a:srgbClr val="131515"/>
                </a:solidFill>
                <a:uFill>
                  <a:noFill/>
                </a:uFill>
                <a:latin typeface="Lato"/>
                <a:ea typeface="Lato"/>
                <a:cs typeface="Lato"/>
                <a:sym typeface="Lato"/>
                <a:hlinkClick r:id="rId2">
                  <a:extLst>
                    <a:ext uri="{A12FA001-AC4F-418D-AE19-62706E023703}">
                      <ahyp:hlinkClr xmlns:ahyp="http://schemas.microsoft.com/office/drawing/2018/hyperlinkcolor" xmlns="" val="tx"/>
                    </a:ext>
                  </a:extLst>
                </a:hlinkClick>
              </a:rPr>
              <a:t>Slidesgo</a:t>
            </a:r>
            <a:r>
              <a:rPr lang="en" sz="1200">
                <a:solidFill>
                  <a:srgbClr val="131515"/>
                </a:solidFill>
                <a:latin typeface="Lato"/>
                <a:ea typeface="Lato"/>
                <a:cs typeface="Lato"/>
                <a:sym typeface="Lato"/>
              </a:rPr>
              <a:t>, including icons by </a:t>
            </a:r>
            <a:r>
              <a:rPr lang="en" sz="1200">
                <a:solidFill>
                  <a:srgbClr val="131515"/>
                </a:solidFill>
                <a:uFill>
                  <a:noFill/>
                </a:uFill>
                <a:latin typeface="Lato"/>
                <a:ea typeface="Lato"/>
                <a:cs typeface="Lato"/>
                <a:sym typeface="Lato"/>
                <a:hlinkClick r:id="rId3">
                  <a:extLst>
                    <a:ext uri="{A12FA001-AC4F-418D-AE19-62706E023703}">
                      <ahyp:hlinkClr xmlns:ahyp="http://schemas.microsoft.com/office/drawing/2018/hyperlinkcolor" xmlns="" val="tx"/>
                    </a:ext>
                  </a:extLst>
                </a:hlinkClick>
              </a:rPr>
              <a:t>Flaticon</a:t>
            </a:r>
            <a:r>
              <a:rPr lang="en" sz="1200">
                <a:solidFill>
                  <a:srgbClr val="131515"/>
                </a:solidFill>
                <a:latin typeface="Lato"/>
                <a:ea typeface="Lato"/>
                <a:cs typeface="Lato"/>
                <a:sym typeface="Lato"/>
              </a:rPr>
              <a:t>, infographics &amp; images by </a:t>
            </a:r>
            <a:r>
              <a:rPr lang="en" sz="1200">
                <a:solidFill>
                  <a:srgbClr val="131515"/>
                </a:solidFill>
                <a:uFill>
                  <a:noFill/>
                </a:uFill>
                <a:latin typeface="Lato"/>
                <a:ea typeface="Lato"/>
                <a:cs typeface="Lato"/>
                <a:sym typeface="Lato"/>
                <a:hlinkClick r:id="rId4">
                  <a:extLst>
                    <a:ext uri="{A12FA001-AC4F-418D-AE19-62706E023703}">
                      <ahyp:hlinkClr xmlns:ahyp="http://schemas.microsoft.com/office/drawing/2018/hyperlinkcolor" xmlns="" val="tx"/>
                    </a:ext>
                  </a:extLst>
                </a:hlinkClick>
              </a:rPr>
              <a:t>Freepik</a:t>
            </a:r>
            <a:endParaRPr sz="1200">
              <a:solidFill>
                <a:srgbClr val="131515"/>
              </a:solidFill>
              <a:latin typeface="Lato"/>
              <a:ea typeface="Lato"/>
              <a:cs typeface="Lato"/>
              <a:sym typeface="Lato"/>
            </a:endParaRPr>
          </a:p>
          <a:p>
            <a:pPr marL="0" lvl="0" indent="0" algn="r" rtl="0">
              <a:spcBef>
                <a:spcPts val="0"/>
              </a:spcBef>
              <a:spcAft>
                <a:spcPts val="0"/>
              </a:spcAft>
              <a:buNone/>
            </a:pPr>
            <a:endParaRPr sz="1200" b="1">
              <a:solidFill>
                <a:srgbClr val="131515"/>
              </a:solidFill>
              <a:latin typeface="Lato"/>
              <a:ea typeface="Lato"/>
              <a:cs typeface="Lato"/>
              <a:sym typeface="Lato"/>
            </a:endParaRPr>
          </a:p>
          <a:p>
            <a:pPr marL="0" lvl="0" indent="0" algn="r" rtl="0">
              <a:spcBef>
                <a:spcPts val="0"/>
              </a:spcBef>
              <a:spcAft>
                <a:spcPts val="0"/>
              </a:spcAft>
              <a:buNone/>
            </a:pPr>
            <a:endParaRPr sz="1200">
              <a:solidFill>
                <a:srgbClr val="131515"/>
              </a:solidFill>
              <a:latin typeface="Lato"/>
              <a:ea typeface="Lato"/>
              <a:cs typeface="Lato"/>
              <a:sym typeface="Lato"/>
            </a:endParaRPr>
          </a:p>
          <a:p>
            <a:pPr marL="0" lvl="0" indent="0" algn="r" rtl="0">
              <a:spcBef>
                <a:spcPts val="0"/>
              </a:spcBef>
              <a:spcAft>
                <a:spcPts val="0"/>
              </a:spcAft>
              <a:buNone/>
            </a:pPr>
            <a:endParaRPr sz="1200" b="1">
              <a:solidFill>
                <a:srgbClr val="131515"/>
              </a:solidFill>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sp>
        <p:nvSpPr>
          <p:cNvPr id="13" name="Google Shape;13;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
        <p:nvSpPr>
          <p:cNvPr id="14" name="Google Shape;14;p3"/>
          <p:cNvSpPr/>
          <p:nvPr/>
        </p:nvSpPr>
        <p:spPr>
          <a:xfrm>
            <a:off x="5313900" y="-9200"/>
            <a:ext cx="3215400" cy="5190900"/>
          </a:xfrm>
          <a:prstGeom prst="rect">
            <a:avLst/>
          </a:prstGeom>
          <a:solidFill>
            <a:srgbClr val="7DE2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txBox="1">
            <a:spLocks noGrp="1"/>
          </p:cNvSpPr>
          <p:nvPr>
            <p:ph type="ctrTitle"/>
          </p:nvPr>
        </p:nvSpPr>
        <p:spPr>
          <a:xfrm>
            <a:off x="5416650" y="2771850"/>
            <a:ext cx="3009900" cy="57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131515"/>
              </a:buClr>
              <a:buSzPts val="3500"/>
              <a:buFont typeface="Alegreya Sans SC"/>
              <a:buNone/>
              <a:defRPr sz="4000">
                <a:solidFill>
                  <a:srgbClr val="131515"/>
                </a:solidFill>
                <a:latin typeface="Alegreya Sans SC ExtraBold"/>
                <a:ea typeface="Alegreya Sans SC ExtraBold"/>
                <a:cs typeface="Alegreya Sans SC ExtraBold"/>
                <a:sym typeface="Alegreya Sans SC ExtraBold"/>
              </a:defRPr>
            </a:lvl1pPr>
            <a:lvl2pPr lvl="1" algn="ctr" rtl="0">
              <a:spcBef>
                <a:spcPts val="0"/>
              </a:spcBef>
              <a:spcAft>
                <a:spcPts val="0"/>
              </a:spcAft>
              <a:buClr>
                <a:srgbClr val="131515"/>
              </a:buClr>
              <a:buSzPts val="3500"/>
              <a:buFont typeface="Alegreya Sans SC"/>
              <a:buNone/>
              <a:defRPr sz="3500" b="1">
                <a:solidFill>
                  <a:srgbClr val="131515"/>
                </a:solidFill>
                <a:latin typeface="Alegreya Sans SC"/>
                <a:ea typeface="Alegreya Sans SC"/>
                <a:cs typeface="Alegreya Sans SC"/>
                <a:sym typeface="Alegreya Sans SC"/>
              </a:defRPr>
            </a:lvl2pPr>
            <a:lvl3pPr lvl="2" algn="ctr" rtl="0">
              <a:spcBef>
                <a:spcPts val="0"/>
              </a:spcBef>
              <a:spcAft>
                <a:spcPts val="0"/>
              </a:spcAft>
              <a:buClr>
                <a:srgbClr val="131515"/>
              </a:buClr>
              <a:buSzPts val="3500"/>
              <a:buFont typeface="Alegreya Sans SC"/>
              <a:buNone/>
              <a:defRPr sz="3500" b="1">
                <a:solidFill>
                  <a:srgbClr val="131515"/>
                </a:solidFill>
                <a:latin typeface="Alegreya Sans SC"/>
                <a:ea typeface="Alegreya Sans SC"/>
                <a:cs typeface="Alegreya Sans SC"/>
                <a:sym typeface="Alegreya Sans SC"/>
              </a:defRPr>
            </a:lvl3pPr>
            <a:lvl4pPr lvl="3" algn="ctr" rtl="0">
              <a:spcBef>
                <a:spcPts val="0"/>
              </a:spcBef>
              <a:spcAft>
                <a:spcPts val="0"/>
              </a:spcAft>
              <a:buClr>
                <a:srgbClr val="131515"/>
              </a:buClr>
              <a:buSzPts val="3500"/>
              <a:buFont typeface="Alegreya Sans SC"/>
              <a:buNone/>
              <a:defRPr sz="3500" b="1">
                <a:solidFill>
                  <a:srgbClr val="131515"/>
                </a:solidFill>
                <a:latin typeface="Alegreya Sans SC"/>
                <a:ea typeface="Alegreya Sans SC"/>
                <a:cs typeface="Alegreya Sans SC"/>
                <a:sym typeface="Alegreya Sans SC"/>
              </a:defRPr>
            </a:lvl4pPr>
            <a:lvl5pPr lvl="4" algn="ctr" rtl="0">
              <a:spcBef>
                <a:spcPts val="0"/>
              </a:spcBef>
              <a:spcAft>
                <a:spcPts val="0"/>
              </a:spcAft>
              <a:buClr>
                <a:srgbClr val="131515"/>
              </a:buClr>
              <a:buSzPts val="3500"/>
              <a:buFont typeface="Alegreya Sans SC"/>
              <a:buNone/>
              <a:defRPr sz="3500" b="1">
                <a:solidFill>
                  <a:srgbClr val="131515"/>
                </a:solidFill>
                <a:latin typeface="Alegreya Sans SC"/>
                <a:ea typeface="Alegreya Sans SC"/>
                <a:cs typeface="Alegreya Sans SC"/>
                <a:sym typeface="Alegreya Sans SC"/>
              </a:defRPr>
            </a:lvl5pPr>
            <a:lvl6pPr lvl="5" algn="ctr" rtl="0">
              <a:spcBef>
                <a:spcPts val="0"/>
              </a:spcBef>
              <a:spcAft>
                <a:spcPts val="0"/>
              </a:spcAft>
              <a:buClr>
                <a:srgbClr val="131515"/>
              </a:buClr>
              <a:buSzPts val="3500"/>
              <a:buFont typeface="Alegreya Sans SC"/>
              <a:buNone/>
              <a:defRPr sz="3500" b="1">
                <a:solidFill>
                  <a:srgbClr val="131515"/>
                </a:solidFill>
                <a:latin typeface="Alegreya Sans SC"/>
                <a:ea typeface="Alegreya Sans SC"/>
                <a:cs typeface="Alegreya Sans SC"/>
                <a:sym typeface="Alegreya Sans SC"/>
              </a:defRPr>
            </a:lvl6pPr>
            <a:lvl7pPr lvl="6" algn="ctr" rtl="0">
              <a:spcBef>
                <a:spcPts val="0"/>
              </a:spcBef>
              <a:spcAft>
                <a:spcPts val="0"/>
              </a:spcAft>
              <a:buClr>
                <a:srgbClr val="131515"/>
              </a:buClr>
              <a:buSzPts val="3500"/>
              <a:buFont typeface="Alegreya Sans SC"/>
              <a:buNone/>
              <a:defRPr sz="3500" b="1">
                <a:solidFill>
                  <a:srgbClr val="131515"/>
                </a:solidFill>
                <a:latin typeface="Alegreya Sans SC"/>
                <a:ea typeface="Alegreya Sans SC"/>
                <a:cs typeface="Alegreya Sans SC"/>
                <a:sym typeface="Alegreya Sans SC"/>
              </a:defRPr>
            </a:lvl7pPr>
            <a:lvl8pPr lvl="7" algn="ctr" rtl="0">
              <a:spcBef>
                <a:spcPts val="0"/>
              </a:spcBef>
              <a:spcAft>
                <a:spcPts val="0"/>
              </a:spcAft>
              <a:buClr>
                <a:srgbClr val="131515"/>
              </a:buClr>
              <a:buSzPts val="3500"/>
              <a:buFont typeface="Alegreya Sans SC"/>
              <a:buNone/>
              <a:defRPr sz="3500" b="1">
                <a:solidFill>
                  <a:srgbClr val="131515"/>
                </a:solidFill>
                <a:latin typeface="Alegreya Sans SC"/>
                <a:ea typeface="Alegreya Sans SC"/>
                <a:cs typeface="Alegreya Sans SC"/>
                <a:sym typeface="Alegreya Sans SC"/>
              </a:defRPr>
            </a:lvl8pPr>
            <a:lvl9pPr lvl="8" algn="ctr" rtl="0">
              <a:spcBef>
                <a:spcPts val="0"/>
              </a:spcBef>
              <a:spcAft>
                <a:spcPts val="0"/>
              </a:spcAft>
              <a:buClr>
                <a:srgbClr val="131515"/>
              </a:buClr>
              <a:buSzPts val="3500"/>
              <a:buFont typeface="Alegreya Sans SC"/>
              <a:buNone/>
              <a:defRPr sz="3500" b="1">
                <a:solidFill>
                  <a:srgbClr val="131515"/>
                </a:solidFill>
                <a:latin typeface="Alegreya Sans SC"/>
                <a:ea typeface="Alegreya Sans SC"/>
                <a:cs typeface="Alegreya Sans SC"/>
                <a:sym typeface="Alegreya Sans SC"/>
              </a:defRPr>
            </a:lvl9pPr>
          </a:lstStyle>
          <a:p>
            <a:endParaRPr/>
          </a:p>
        </p:txBody>
      </p:sp>
      <p:sp>
        <p:nvSpPr>
          <p:cNvPr id="16" name="Google Shape;16;p3"/>
          <p:cNvSpPr txBox="1">
            <a:spLocks noGrp="1"/>
          </p:cNvSpPr>
          <p:nvPr>
            <p:ph type="subTitle" idx="1"/>
          </p:nvPr>
        </p:nvSpPr>
        <p:spPr>
          <a:xfrm>
            <a:off x="5416650" y="3418050"/>
            <a:ext cx="3009900" cy="708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None/>
              <a:defRPr>
                <a:solidFill>
                  <a:schemeClr val="dk2"/>
                </a:solidFill>
              </a:defRPr>
            </a:lvl1pPr>
            <a:lvl2pPr lvl="1" algn="ctr" rtl="0">
              <a:lnSpc>
                <a:spcPct val="100000"/>
              </a:lnSpc>
              <a:spcBef>
                <a:spcPts val="0"/>
              </a:spcBef>
              <a:spcAft>
                <a:spcPts val="0"/>
              </a:spcAft>
              <a:buClr>
                <a:schemeClr val="dk2"/>
              </a:buClr>
              <a:buSzPts val="2000"/>
              <a:buNone/>
              <a:defRPr sz="2000">
                <a:solidFill>
                  <a:schemeClr val="dk2"/>
                </a:solidFill>
              </a:defRPr>
            </a:lvl2pPr>
            <a:lvl3pPr lvl="2" algn="ctr" rtl="0">
              <a:lnSpc>
                <a:spcPct val="100000"/>
              </a:lnSpc>
              <a:spcBef>
                <a:spcPts val="0"/>
              </a:spcBef>
              <a:spcAft>
                <a:spcPts val="0"/>
              </a:spcAft>
              <a:buClr>
                <a:schemeClr val="dk2"/>
              </a:buClr>
              <a:buSzPts val="2000"/>
              <a:buNone/>
              <a:defRPr sz="2000">
                <a:solidFill>
                  <a:schemeClr val="dk2"/>
                </a:solidFill>
              </a:defRPr>
            </a:lvl3pPr>
            <a:lvl4pPr lvl="3" algn="ctr" rtl="0">
              <a:lnSpc>
                <a:spcPct val="100000"/>
              </a:lnSpc>
              <a:spcBef>
                <a:spcPts val="0"/>
              </a:spcBef>
              <a:spcAft>
                <a:spcPts val="0"/>
              </a:spcAft>
              <a:buClr>
                <a:schemeClr val="dk2"/>
              </a:buClr>
              <a:buSzPts val="2000"/>
              <a:buNone/>
              <a:defRPr sz="2000">
                <a:solidFill>
                  <a:schemeClr val="dk2"/>
                </a:solidFill>
              </a:defRPr>
            </a:lvl4pPr>
            <a:lvl5pPr lvl="4" algn="ctr" rtl="0">
              <a:lnSpc>
                <a:spcPct val="100000"/>
              </a:lnSpc>
              <a:spcBef>
                <a:spcPts val="0"/>
              </a:spcBef>
              <a:spcAft>
                <a:spcPts val="0"/>
              </a:spcAft>
              <a:buClr>
                <a:schemeClr val="dk2"/>
              </a:buClr>
              <a:buSzPts val="2000"/>
              <a:buNone/>
              <a:defRPr sz="2000">
                <a:solidFill>
                  <a:schemeClr val="dk2"/>
                </a:solidFill>
              </a:defRPr>
            </a:lvl5pPr>
            <a:lvl6pPr lvl="5" algn="ctr" rtl="0">
              <a:lnSpc>
                <a:spcPct val="100000"/>
              </a:lnSpc>
              <a:spcBef>
                <a:spcPts val="0"/>
              </a:spcBef>
              <a:spcAft>
                <a:spcPts val="0"/>
              </a:spcAft>
              <a:buClr>
                <a:schemeClr val="dk2"/>
              </a:buClr>
              <a:buSzPts val="2000"/>
              <a:buNone/>
              <a:defRPr sz="2000">
                <a:solidFill>
                  <a:schemeClr val="dk2"/>
                </a:solidFill>
              </a:defRPr>
            </a:lvl6pPr>
            <a:lvl7pPr lvl="6" algn="ctr" rtl="0">
              <a:lnSpc>
                <a:spcPct val="100000"/>
              </a:lnSpc>
              <a:spcBef>
                <a:spcPts val="0"/>
              </a:spcBef>
              <a:spcAft>
                <a:spcPts val="0"/>
              </a:spcAft>
              <a:buClr>
                <a:schemeClr val="dk2"/>
              </a:buClr>
              <a:buSzPts val="2000"/>
              <a:buNone/>
              <a:defRPr sz="2000">
                <a:solidFill>
                  <a:schemeClr val="dk2"/>
                </a:solidFill>
              </a:defRPr>
            </a:lvl7pPr>
            <a:lvl8pPr lvl="7" algn="ctr" rtl="0">
              <a:lnSpc>
                <a:spcPct val="100000"/>
              </a:lnSpc>
              <a:spcBef>
                <a:spcPts val="0"/>
              </a:spcBef>
              <a:spcAft>
                <a:spcPts val="0"/>
              </a:spcAft>
              <a:buClr>
                <a:schemeClr val="dk2"/>
              </a:buClr>
              <a:buSzPts val="2000"/>
              <a:buNone/>
              <a:defRPr sz="2000">
                <a:solidFill>
                  <a:schemeClr val="dk2"/>
                </a:solidFill>
              </a:defRPr>
            </a:lvl8pPr>
            <a:lvl9pPr lvl="8" algn="ctr" rtl="0">
              <a:lnSpc>
                <a:spcPct val="100000"/>
              </a:lnSpc>
              <a:spcBef>
                <a:spcPts val="0"/>
              </a:spcBef>
              <a:spcAft>
                <a:spcPts val="0"/>
              </a:spcAft>
              <a:buClr>
                <a:schemeClr val="dk2"/>
              </a:buClr>
              <a:buSzPts val="2000"/>
              <a:buNone/>
              <a:defRPr sz="2000">
                <a:solidFill>
                  <a:schemeClr val="dk2"/>
                </a:solidFill>
              </a:defRPr>
            </a:lvl9pPr>
          </a:lstStyle>
          <a:p>
            <a:endParaRPr/>
          </a:p>
        </p:txBody>
      </p:sp>
      <p:sp>
        <p:nvSpPr>
          <p:cNvPr id="17" name="Google Shape;17;p3"/>
          <p:cNvSpPr txBox="1">
            <a:spLocks noGrp="1"/>
          </p:cNvSpPr>
          <p:nvPr>
            <p:ph type="title" idx="2" hasCustomPrompt="1"/>
          </p:nvPr>
        </p:nvSpPr>
        <p:spPr>
          <a:xfrm>
            <a:off x="5211300" y="926850"/>
            <a:ext cx="3420600" cy="1845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131515"/>
              </a:buClr>
              <a:buSzPts val="15000"/>
              <a:buFont typeface="Lato Black"/>
              <a:buNone/>
              <a:defRPr sz="15000">
                <a:solidFill>
                  <a:schemeClr val="dk2"/>
                </a:solidFill>
                <a:latin typeface="Lato Black"/>
                <a:ea typeface="Lato Black"/>
                <a:cs typeface="Lato Black"/>
                <a:sym typeface="Lato Black"/>
              </a:defRPr>
            </a:lvl1pPr>
            <a:lvl2pPr lvl="1"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2pPr>
            <a:lvl3pPr lvl="2"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3pPr>
            <a:lvl4pPr lvl="3"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4pPr>
            <a:lvl5pPr lvl="4"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5pPr>
            <a:lvl6pPr lvl="5"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6pPr>
            <a:lvl7pPr lvl="6"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7pPr>
            <a:lvl8pPr lvl="7"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8pPr>
            <a:lvl9pPr lvl="8"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p:nvPr/>
        </p:nvSpPr>
        <p:spPr>
          <a:xfrm>
            <a:off x="4958775" y="2620138"/>
            <a:ext cx="4185300" cy="1231800"/>
          </a:xfrm>
          <a:prstGeom prst="rect">
            <a:avLst/>
          </a:prstGeom>
          <a:solidFill>
            <a:srgbClr val="7DE2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7DE2D1"/>
              </a:solidFill>
            </a:endParaRPr>
          </a:p>
        </p:txBody>
      </p:sp>
      <p:sp>
        <p:nvSpPr>
          <p:cNvPr id="31" name="Google Shape;31;p7"/>
          <p:cNvSpPr txBox="1">
            <a:spLocks noGrp="1"/>
          </p:cNvSpPr>
          <p:nvPr>
            <p:ph type="subTitle" idx="1"/>
          </p:nvPr>
        </p:nvSpPr>
        <p:spPr>
          <a:xfrm>
            <a:off x="5234425" y="2620188"/>
            <a:ext cx="2708100" cy="1231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500"/>
              <a:buNone/>
              <a:defRPr sz="1500">
                <a:solidFill>
                  <a:schemeClr val="dk2"/>
                </a:solidFill>
              </a:defRPr>
            </a:lvl1pPr>
            <a:lvl2pPr lvl="1" algn="ctr" rtl="0">
              <a:spcBef>
                <a:spcPts val="0"/>
              </a:spcBef>
              <a:spcAft>
                <a:spcPts val="0"/>
              </a:spcAft>
              <a:buClr>
                <a:schemeClr val="dk1"/>
              </a:buClr>
              <a:buSzPts val="1500"/>
              <a:buNone/>
              <a:defRPr sz="1500">
                <a:solidFill>
                  <a:schemeClr val="dk1"/>
                </a:solidFill>
              </a:defRPr>
            </a:lvl2pPr>
            <a:lvl3pPr lvl="2" algn="ctr" rtl="0">
              <a:spcBef>
                <a:spcPts val="1600"/>
              </a:spcBef>
              <a:spcAft>
                <a:spcPts val="0"/>
              </a:spcAft>
              <a:buClr>
                <a:schemeClr val="dk1"/>
              </a:buClr>
              <a:buSzPts val="1500"/>
              <a:buNone/>
              <a:defRPr sz="1500">
                <a:solidFill>
                  <a:schemeClr val="dk1"/>
                </a:solidFill>
              </a:defRPr>
            </a:lvl3pPr>
            <a:lvl4pPr lvl="3" algn="ctr" rtl="0">
              <a:spcBef>
                <a:spcPts val="1600"/>
              </a:spcBef>
              <a:spcAft>
                <a:spcPts val="0"/>
              </a:spcAft>
              <a:buClr>
                <a:schemeClr val="dk1"/>
              </a:buClr>
              <a:buSzPts val="1500"/>
              <a:buNone/>
              <a:defRPr sz="1500">
                <a:solidFill>
                  <a:schemeClr val="dk1"/>
                </a:solidFill>
              </a:defRPr>
            </a:lvl4pPr>
            <a:lvl5pPr lvl="4" algn="ctr" rtl="0">
              <a:spcBef>
                <a:spcPts val="1600"/>
              </a:spcBef>
              <a:spcAft>
                <a:spcPts val="0"/>
              </a:spcAft>
              <a:buClr>
                <a:schemeClr val="dk1"/>
              </a:buClr>
              <a:buSzPts val="1500"/>
              <a:buNone/>
              <a:defRPr sz="1500">
                <a:solidFill>
                  <a:schemeClr val="dk1"/>
                </a:solidFill>
              </a:defRPr>
            </a:lvl5pPr>
            <a:lvl6pPr lvl="5" algn="ctr" rtl="0">
              <a:spcBef>
                <a:spcPts val="1600"/>
              </a:spcBef>
              <a:spcAft>
                <a:spcPts val="0"/>
              </a:spcAft>
              <a:buClr>
                <a:schemeClr val="dk1"/>
              </a:buClr>
              <a:buSzPts val="1500"/>
              <a:buNone/>
              <a:defRPr sz="1500">
                <a:solidFill>
                  <a:schemeClr val="dk1"/>
                </a:solidFill>
              </a:defRPr>
            </a:lvl6pPr>
            <a:lvl7pPr lvl="6" algn="ctr" rtl="0">
              <a:spcBef>
                <a:spcPts val="1600"/>
              </a:spcBef>
              <a:spcAft>
                <a:spcPts val="0"/>
              </a:spcAft>
              <a:buClr>
                <a:schemeClr val="dk1"/>
              </a:buClr>
              <a:buSzPts val="1500"/>
              <a:buNone/>
              <a:defRPr sz="1500">
                <a:solidFill>
                  <a:schemeClr val="dk1"/>
                </a:solidFill>
              </a:defRPr>
            </a:lvl7pPr>
            <a:lvl8pPr lvl="7" algn="ctr" rtl="0">
              <a:spcBef>
                <a:spcPts val="1600"/>
              </a:spcBef>
              <a:spcAft>
                <a:spcPts val="0"/>
              </a:spcAft>
              <a:buClr>
                <a:schemeClr val="dk1"/>
              </a:buClr>
              <a:buSzPts val="1500"/>
              <a:buNone/>
              <a:defRPr sz="1500">
                <a:solidFill>
                  <a:schemeClr val="dk1"/>
                </a:solidFill>
              </a:defRPr>
            </a:lvl8pPr>
            <a:lvl9pPr lvl="8" algn="ctr" rtl="0">
              <a:spcBef>
                <a:spcPts val="1600"/>
              </a:spcBef>
              <a:spcAft>
                <a:spcPts val="1600"/>
              </a:spcAft>
              <a:buClr>
                <a:schemeClr val="dk1"/>
              </a:buClr>
              <a:buSzPts val="1500"/>
              <a:buNone/>
              <a:defRPr sz="1500">
                <a:solidFill>
                  <a:schemeClr val="dk1"/>
                </a:solidFill>
              </a:defRPr>
            </a:lvl9pPr>
          </a:lstStyle>
          <a:p>
            <a:endParaRPr/>
          </a:p>
        </p:txBody>
      </p:sp>
      <p:sp>
        <p:nvSpPr>
          <p:cNvPr id="32" name="Google Shape;32;p7"/>
          <p:cNvSpPr txBox="1">
            <a:spLocks noGrp="1"/>
          </p:cNvSpPr>
          <p:nvPr>
            <p:ph type="title"/>
          </p:nvPr>
        </p:nvSpPr>
        <p:spPr>
          <a:xfrm>
            <a:off x="814275" y="480500"/>
            <a:ext cx="7518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1pPr>
            <a:lvl2pPr lvl="1"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2pPr>
            <a:lvl3pPr lvl="2"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3pPr>
            <a:lvl4pPr lvl="3"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4pPr>
            <a:lvl5pPr lvl="4"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5pPr>
            <a:lvl6pPr lvl="5"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6pPr>
            <a:lvl7pPr lvl="6"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7pPr>
            <a:lvl8pPr lvl="7"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8pPr>
            <a:lvl9pPr lvl="8"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9pPr>
          </a:lstStyle>
          <a:p>
            <a:endParaRPr/>
          </a:p>
        </p:txBody>
      </p:sp>
      <p:sp>
        <p:nvSpPr>
          <p:cNvPr id="33" name="Google Shape;33;p7"/>
          <p:cNvSpPr txBox="1">
            <a:spLocks noGrp="1"/>
          </p:cNvSpPr>
          <p:nvPr>
            <p:ph type="subTitle" idx="2"/>
          </p:nvPr>
        </p:nvSpPr>
        <p:spPr>
          <a:xfrm>
            <a:off x="5597275" y="2078013"/>
            <a:ext cx="1982400" cy="4512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2500" b="1">
                <a:solidFill>
                  <a:schemeClr val="lt2"/>
                </a:solidFill>
                <a:latin typeface="Alegreya Sans SC"/>
                <a:ea typeface="Alegreya Sans SC"/>
                <a:cs typeface="Alegreya Sans SC"/>
                <a:sym typeface="Alegreya Sans SC"/>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8"/>
          <p:cNvSpPr/>
          <p:nvPr/>
        </p:nvSpPr>
        <p:spPr>
          <a:xfrm>
            <a:off x="4572000" y="1247550"/>
            <a:ext cx="4572000" cy="2648400"/>
          </a:xfrm>
          <a:prstGeom prst="rect">
            <a:avLst/>
          </a:prstGeom>
          <a:solidFill>
            <a:srgbClr val="7DE2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8"/>
          <p:cNvSpPr txBox="1">
            <a:spLocks noGrp="1"/>
          </p:cNvSpPr>
          <p:nvPr>
            <p:ph type="title"/>
          </p:nvPr>
        </p:nvSpPr>
        <p:spPr>
          <a:xfrm>
            <a:off x="4755725" y="1366250"/>
            <a:ext cx="3999000" cy="1923600"/>
          </a:xfrm>
          <a:prstGeom prst="rect">
            <a:avLst/>
          </a:prstGeom>
        </p:spPr>
        <p:txBody>
          <a:bodyPr spcFirstLastPara="1" wrap="square" lIns="91425" tIns="91425" rIns="91425" bIns="91425" anchor="ctr" anchorCtr="0">
            <a:noAutofit/>
          </a:bodyPr>
          <a:lstStyle>
            <a:lvl1pPr lvl="0">
              <a:lnSpc>
                <a:spcPct val="80000"/>
              </a:lnSpc>
              <a:spcBef>
                <a:spcPts val="0"/>
              </a:spcBef>
              <a:spcAft>
                <a:spcPts val="0"/>
              </a:spcAft>
              <a:buClr>
                <a:srgbClr val="131515"/>
              </a:buClr>
              <a:buSzPts val="5500"/>
              <a:buFont typeface="Alegreya Sans SC Black"/>
              <a:buNone/>
              <a:defRPr sz="6700">
                <a:solidFill>
                  <a:srgbClr val="131515"/>
                </a:solidFill>
                <a:latin typeface="Alegreya Sans SC Black"/>
                <a:ea typeface="Alegreya Sans SC Black"/>
                <a:cs typeface="Alegreya Sans SC Black"/>
                <a:sym typeface="Alegreya Sans SC Black"/>
              </a:defRPr>
            </a:lvl1pPr>
            <a:lvl2pPr lvl="1" algn="l">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2pPr>
            <a:lvl3pPr lvl="2" algn="l">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3pPr>
            <a:lvl4pPr lvl="3" algn="l">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4pPr>
            <a:lvl5pPr lvl="4" algn="l">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5pPr>
            <a:lvl6pPr lvl="5" algn="l">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6pPr>
            <a:lvl7pPr lvl="6" algn="l">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7pPr>
            <a:lvl8pPr lvl="7" algn="l">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8pPr>
            <a:lvl9pPr lvl="8" algn="l">
              <a:spcBef>
                <a:spcPts val="0"/>
              </a:spcBef>
              <a:spcAft>
                <a:spcPts val="0"/>
              </a:spcAft>
              <a:buClr>
                <a:srgbClr val="131515"/>
              </a:buClr>
              <a:buSzPts val="5500"/>
              <a:buFont typeface="Alegreya Sans SC Black"/>
              <a:buNone/>
              <a:defRPr sz="5500">
                <a:solidFill>
                  <a:srgbClr val="131515"/>
                </a:solidFill>
                <a:latin typeface="Alegreya Sans SC Black"/>
                <a:ea typeface="Alegreya Sans SC Black"/>
                <a:cs typeface="Alegreya Sans SC Black"/>
                <a:sym typeface="Alegreya Sans SC Black"/>
              </a:defRPr>
            </a:lvl9pPr>
          </a:lstStyle>
          <a:p>
            <a:endParaRPr/>
          </a:p>
        </p:txBody>
      </p:sp>
      <p:sp>
        <p:nvSpPr>
          <p:cNvPr id="37" name="Google Shape;37;p8"/>
          <p:cNvSpPr txBox="1">
            <a:spLocks noGrp="1"/>
          </p:cNvSpPr>
          <p:nvPr>
            <p:ph type="subTitle" idx="1"/>
          </p:nvPr>
        </p:nvSpPr>
        <p:spPr>
          <a:xfrm>
            <a:off x="5236225" y="3137450"/>
            <a:ext cx="3038100" cy="7248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1500"/>
              <a:buNone/>
              <a:defRPr sz="1500">
                <a:solidFill>
                  <a:schemeClr val="dk2"/>
                </a:solidFill>
              </a:defRPr>
            </a:lvl1pPr>
            <a:lvl2pPr lvl="1">
              <a:lnSpc>
                <a:spcPct val="100000"/>
              </a:lnSpc>
              <a:spcBef>
                <a:spcPts val="1600"/>
              </a:spcBef>
              <a:spcAft>
                <a:spcPts val="0"/>
              </a:spcAft>
              <a:buClr>
                <a:schemeClr val="dk1"/>
              </a:buClr>
              <a:buSzPts val="1500"/>
              <a:buNone/>
              <a:defRPr sz="1500">
                <a:solidFill>
                  <a:schemeClr val="dk1"/>
                </a:solidFill>
              </a:defRPr>
            </a:lvl2pPr>
            <a:lvl3pPr lvl="2">
              <a:lnSpc>
                <a:spcPct val="100000"/>
              </a:lnSpc>
              <a:spcBef>
                <a:spcPts val="1600"/>
              </a:spcBef>
              <a:spcAft>
                <a:spcPts val="0"/>
              </a:spcAft>
              <a:buClr>
                <a:schemeClr val="dk1"/>
              </a:buClr>
              <a:buSzPts val="1500"/>
              <a:buNone/>
              <a:defRPr sz="1500">
                <a:solidFill>
                  <a:schemeClr val="dk1"/>
                </a:solidFill>
              </a:defRPr>
            </a:lvl3pPr>
            <a:lvl4pPr lvl="3">
              <a:lnSpc>
                <a:spcPct val="100000"/>
              </a:lnSpc>
              <a:spcBef>
                <a:spcPts val="1600"/>
              </a:spcBef>
              <a:spcAft>
                <a:spcPts val="0"/>
              </a:spcAft>
              <a:buClr>
                <a:schemeClr val="dk1"/>
              </a:buClr>
              <a:buSzPts val="1500"/>
              <a:buNone/>
              <a:defRPr sz="1500">
                <a:solidFill>
                  <a:schemeClr val="dk1"/>
                </a:solidFill>
              </a:defRPr>
            </a:lvl4pPr>
            <a:lvl5pPr lvl="4">
              <a:lnSpc>
                <a:spcPct val="100000"/>
              </a:lnSpc>
              <a:spcBef>
                <a:spcPts val="1600"/>
              </a:spcBef>
              <a:spcAft>
                <a:spcPts val="0"/>
              </a:spcAft>
              <a:buClr>
                <a:schemeClr val="dk1"/>
              </a:buClr>
              <a:buSzPts val="1500"/>
              <a:buNone/>
              <a:defRPr sz="1500">
                <a:solidFill>
                  <a:schemeClr val="dk1"/>
                </a:solidFill>
              </a:defRPr>
            </a:lvl5pPr>
            <a:lvl6pPr lvl="5">
              <a:lnSpc>
                <a:spcPct val="100000"/>
              </a:lnSpc>
              <a:spcBef>
                <a:spcPts val="1600"/>
              </a:spcBef>
              <a:spcAft>
                <a:spcPts val="0"/>
              </a:spcAft>
              <a:buClr>
                <a:schemeClr val="dk1"/>
              </a:buClr>
              <a:buSzPts val="1500"/>
              <a:buNone/>
              <a:defRPr sz="1500">
                <a:solidFill>
                  <a:schemeClr val="dk1"/>
                </a:solidFill>
              </a:defRPr>
            </a:lvl6pPr>
            <a:lvl7pPr lvl="6">
              <a:lnSpc>
                <a:spcPct val="100000"/>
              </a:lnSpc>
              <a:spcBef>
                <a:spcPts val="1600"/>
              </a:spcBef>
              <a:spcAft>
                <a:spcPts val="0"/>
              </a:spcAft>
              <a:buClr>
                <a:schemeClr val="dk1"/>
              </a:buClr>
              <a:buSzPts val="1500"/>
              <a:buNone/>
              <a:defRPr sz="1500">
                <a:solidFill>
                  <a:schemeClr val="dk1"/>
                </a:solidFill>
              </a:defRPr>
            </a:lvl7pPr>
            <a:lvl8pPr lvl="7">
              <a:lnSpc>
                <a:spcPct val="100000"/>
              </a:lnSpc>
              <a:spcBef>
                <a:spcPts val="1600"/>
              </a:spcBef>
              <a:spcAft>
                <a:spcPts val="0"/>
              </a:spcAft>
              <a:buClr>
                <a:schemeClr val="dk1"/>
              </a:buClr>
              <a:buSzPts val="1500"/>
              <a:buNone/>
              <a:defRPr sz="1500">
                <a:solidFill>
                  <a:schemeClr val="dk1"/>
                </a:solidFill>
              </a:defRPr>
            </a:lvl8pPr>
            <a:lvl9pPr lvl="8">
              <a:lnSpc>
                <a:spcPct val="100000"/>
              </a:lnSpc>
              <a:spcBef>
                <a:spcPts val="1600"/>
              </a:spcBef>
              <a:spcAft>
                <a:spcPts val="1600"/>
              </a:spcAft>
              <a:buClr>
                <a:schemeClr val="dk1"/>
              </a:buClr>
              <a:buSzPts val="1500"/>
              <a:buNone/>
              <a:defRPr sz="15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0"/>
            <a:ext cx="4572000" cy="5143500"/>
          </a:xfrm>
          <a:prstGeom prst="rect">
            <a:avLst/>
          </a:prstGeom>
          <a:solidFill>
            <a:srgbClr val="7DE2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9"/>
          <p:cNvSpPr txBox="1">
            <a:spLocks noGrp="1"/>
          </p:cNvSpPr>
          <p:nvPr>
            <p:ph type="ctrTitle"/>
          </p:nvPr>
        </p:nvSpPr>
        <p:spPr>
          <a:xfrm>
            <a:off x="779425" y="2763775"/>
            <a:ext cx="3009900" cy="57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131515"/>
              </a:buClr>
              <a:buSzPts val="3500"/>
              <a:buNone/>
              <a:defRPr sz="4000">
                <a:solidFill>
                  <a:srgbClr val="131515"/>
                </a:solidFill>
              </a:defRPr>
            </a:lvl1pPr>
            <a:lvl2pPr lvl="1" algn="ctr" rtl="0">
              <a:spcBef>
                <a:spcPts val="0"/>
              </a:spcBef>
              <a:spcAft>
                <a:spcPts val="0"/>
              </a:spcAft>
              <a:buClr>
                <a:srgbClr val="131515"/>
              </a:buClr>
              <a:buSzPts val="3500"/>
              <a:buNone/>
              <a:defRPr sz="3500">
                <a:solidFill>
                  <a:srgbClr val="131515"/>
                </a:solidFill>
              </a:defRPr>
            </a:lvl2pPr>
            <a:lvl3pPr lvl="2" algn="ctr" rtl="0">
              <a:spcBef>
                <a:spcPts val="0"/>
              </a:spcBef>
              <a:spcAft>
                <a:spcPts val="0"/>
              </a:spcAft>
              <a:buClr>
                <a:srgbClr val="131515"/>
              </a:buClr>
              <a:buSzPts val="3500"/>
              <a:buNone/>
              <a:defRPr sz="3500">
                <a:solidFill>
                  <a:srgbClr val="131515"/>
                </a:solidFill>
              </a:defRPr>
            </a:lvl3pPr>
            <a:lvl4pPr lvl="3" algn="ctr" rtl="0">
              <a:spcBef>
                <a:spcPts val="0"/>
              </a:spcBef>
              <a:spcAft>
                <a:spcPts val="0"/>
              </a:spcAft>
              <a:buClr>
                <a:srgbClr val="131515"/>
              </a:buClr>
              <a:buSzPts val="3500"/>
              <a:buNone/>
              <a:defRPr sz="3500">
                <a:solidFill>
                  <a:srgbClr val="131515"/>
                </a:solidFill>
              </a:defRPr>
            </a:lvl4pPr>
            <a:lvl5pPr lvl="4" algn="ctr" rtl="0">
              <a:spcBef>
                <a:spcPts val="0"/>
              </a:spcBef>
              <a:spcAft>
                <a:spcPts val="0"/>
              </a:spcAft>
              <a:buClr>
                <a:srgbClr val="131515"/>
              </a:buClr>
              <a:buSzPts val="3500"/>
              <a:buNone/>
              <a:defRPr sz="3500">
                <a:solidFill>
                  <a:srgbClr val="131515"/>
                </a:solidFill>
              </a:defRPr>
            </a:lvl5pPr>
            <a:lvl6pPr lvl="5" algn="ctr" rtl="0">
              <a:spcBef>
                <a:spcPts val="0"/>
              </a:spcBef>
              <a:spcAft>
                <a:spcPts val="0"/>
              </a:spcAft>
              <a:buClr>
                <a:srgbClr val="131515"/>
              </a:buClr>
              <a:buSzPts val="3500"/>
              <a:buNone/>
              <a:defRPr sz="3500">
                <a:solidFill>
                  <a:srgbClr val="131515"/>
                </a:solidFill>
              </a:defRPr>
            </a:lvl6pPr>
            <a:lvl7pPr lvl="6" algn="ctr" rtl="0">
              <a:spcBef>
                <a:spcPts val="0"/>
              </a:spcBef>
              <a:spcAft>
                <a:spcPts val="0"/>
              </a:spcAft>
              <a:buClr>
                <a:srgbClr val="131515"/>
              </a:buClr>
              <a:buSzPts val="3500"/>
              <a:buNone/>
              <a:defRPr sz="3500">
                <a:solidFill>
                  <a:srgbClr val="131515"/>
                </a:solidFill>
              </a:defRPr>
            </a:lvl7pPr>
            <a:lvl8pPr lvl="7" algn="ctr" rtl="0">
              <a:spcBef>
                <a:spcPts val="0"/>
              </a:spcBef>
              <a:spcAft>
                <a:spcPts val="0"/>
              </a:spcAft>
              <a:buClr>
                <a:srgbClr val="131515"/>
              </a:buClr>
              <a:buSzPts val="3500"/>
              <a:buNone/>
              <a:defRPr sz="3500">
                <a:solidFill>
                  <a:srgbClr val="131515"/>
                </a:solidFill>
              </a:defRPr>
            </a:lvl8pPr>
            <a:lvl9pPr lvl="8" algn="ctr" rtl="0">
              <a:spcBef>
                <a:spcPts val="0"/>
              </a:spcBef>
              <a:spcAft>
                <a:spcPts val="0"/>
              </a:spcAft>
              <a:buClr>
                <a:srgbClr val="131515"/>
              </a:buClr>
              <a:buSzPts val="3500"/>
              <a:buNone/>
              <a:defRPr sz="3500">
                <a:solidFill>
                  <a:srgbClr val="131515"/>
                </a:solidFill>
              </a:defRPr>
            </a:lvl9pPr>
          </a:lstStyle>
          <a:p>
            <a:endParaRPr/>
          </a:p>
        </p:txBody>
      </p:sp>
      <p:sp>
        <p:nvSpPr>
          <p:cNvPr id="41" name="Google Shape;41;p9"/>
          <p:cNvSpPr txBox="1">
            <a:spLocks noGrp="1"/>
          </p:cNvSpPr>
          <p:nvPr>
            <p:ph type="subTitle" idx="1"/>
          </p:nvPr>
        </p:nvSpPr>
        <p:spPr>
          <a:xfrm>
            <a:off x="779425" y="3418000"/>
            <a:ext cx="3009900" cy="68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000"/>
              <a:buNone/>
              <a:defRPr>
                <a:solidFill>
                  <a:schemeClr val="dk1"/>
                </a:solidFill>
              </a:defRPr>
            </a:lvl1pPr>
            <a:lvl2pPr lvl="1" algn="ctr" rtl="0">
              <a:lnSpc>
                <a:spcPct val="100000"/>
              </a:lnSpc>
              <a:spcBef>
                <a:spcPts val="0"/>
              </a:spcBef>
              <a:spcAft>
                <a:spcPts val="0"/>
              </a:spcAft>
              <a:buClr>
                <a:schemeClr val="dk1"/>
              </a:buClr>
              <a:buSzPts val="2000"/>
              <a:buNone/>
              <a:defRPr sz="2000">
                <a:solidFill>
                  <a:schemeClr val="dk1"/>
                </a:solidFill>
              </a:defRPr>
            </a:lvl2pPr>
            <a:lvl3pPr lvl="2" algn="ctr" rtl="0">
              <a:lnSpc>
                <a:spcPct val="100000"/>
              </a:lnSpc>
              <a:spcBef>
                <a:spcPts val="0"/>
              </a:spcBef>
              <a:spcAft>
                <a:spcPts val="0"/>
              </a:spcAft>
              <a:buClr>
                <a:schemeClr val="dk1"/>
              </a:buClr>
              <a:buSzPts val="2000"/>
              <a:buNone/>
              <a:defRPr sz="2000">
                <a:solidFill>
                  <a:schemeClr val="dk1"/>
                </a:solidFill>
              </a:defRPr>
            </a:lvl3pPr>
            <a:lvl4pPr lvl="3" algn="ctr" rtl="0">
              <a:lnSpc>
                <a:spcPct val="100000"/>
              </a:lnSpc>
              <a:spcBef>
                <a:spcPts val="0"/>
              </a:spcBef>
              <a:spcAft>
                <a:spcPts val="0"/>
              </a:spcAft>
              <a:buClr>
                <a:schemeClr val="dk1"/>
              </a:buClr>
              <a:buSzPts val="2000"/>
              <a:buNone/>
              <a:defRPr sz="2000">
                <a:solidFill>
                  <a:schemeClr val="dk1"/>
                </a:solidFill>
              </a:defRPr>
            </a:lvl4pPr>
            <a:lvl5pPr lvl="4" algn="ctr" rtl="0">
              <a:lnSpc>
                <a:spcPct val="100000"/>
              </a:lnSpc>
              <a:spcBef>
                <a:spcPts val="0"/>
              </a:spcBef>
              <a:spcAft>
                <a:spcPts val="0"/>
              </a:spcAft>
              <a:buClr>
                <a:schemeClr val="dk1"/>
              </a:buClr>
              <a:buSzPts val="2000"/>
              <a:buNone/>
              <a:defRPr sz="2000">
                <a:solidFill>
                  <a:schemeClr val="dk1"/>
                </a:solidFill>
              </a:defRPr>
            </a:lvl5pPr>
            <a:lvl6pPr lvl="5" algn="ctr" rtl="0">
              <a:lnSpc>
                <a:spcPct val="100000"/>
              </a:lnSpc>
              <a:spcBef>
                <a:spcPts val="0"/>
              </a:spcBef>
              <a:spcAft>
                <a:spcPts val="0"/>
              </a:spcAft>
              <a:buClr>
                <a:schemeClr val="dk1"/>
              </a:buClr>
              <a:buSzPts val="2000"/>
              <a:buNone/>
              <a:defRPr sz="2000">
                <a:solidFill>
                  <a:schemeClr val="dk1"/>
                </a:solidFill>
              </a:defRPr>
            </a:lvl6pPr>
            <a:lvl7pPr lvl="6" algn="ctr" rtl="0">
              <a:lnSpc>
                <a:spcPct val="100000"/>
              </a:lnSpc>
              <a:spcBef>
                <a:spcPts val="0"/>
              </a:spcBef>
              <a:spcAft>
                <a:spcPts val="0"/>
              </a:spcAft>
              <a:buClr>
                <a:schemeClr val="dk1"/>
              </a:buClr>
              <a:buSzPts val="2000"/>
              <a:buNone/>
              <a:defRPr sz="2000">
                <a:solidFill>
                  <a:schemeClr val="dk1"/>
                </a:solidFill>
              </a:defRPr>
            </a:lvl7pPr>
            <a:lvl8pPr lvl="7" algn="ctr" rtl="0">
              <a:lnSpc>
                <a:spcPct val="100000"/>
              </a:lnSpc>
              <a:spcBef>
                <a:spcPts val="0"/>
              </a:spcBef>
              <a:spcAft>
                <a:spcPts val="0"/>
              </a:spcAft>
              <a:buClr>
                <a:schemeClr val="dk1"/>
              </a:buClr>
              <a:buSzPts val="2000"/>
              <a:buNone/>
              <a:defRPr sz="2000">
                <a:solidFill>
                  <a:schemeClr val="dk1"/>
                </a:solidFill>
              </a:defRPr>
            </a:lvl8pPr>
            <a:lvl9pPr lvl="8" algn="ctr" rtl="0">
              <a:lnSpc>
                <a:spcPct val="100000"/>
              </a:lnSpc>
              <a:spcBef>
                <a:spcPts val="0"/>
              </a:spcBef>
              <a:spcAft>
                <a:spcPts val="0"/>
              </a:spcAft>
              <a:buClr>
                <a:schemeClr val="dk1"/>
              </a:buClr>
              <a:buSzPts val="2000"/>
              <a:buNone/>
              <a:defRPr sz="2000">
                <a:solidFill>
                  <a:schemeClr val="dk1"/>
                </a:solidFill>
              </a:defRPr>
            </a:lvl9pPr>
          </a:lstStyle>
          <a:p>
            <a:endParaRPr/>
          </a:p>
        </p:txBody>
      </p:sp>
      <p:sp>
        <p:nvSpPr>
          <p:cNvPr id="42" name="Google Shape;42;p9"/>
          <p:cNvSpPr txBox="1">
            <a:spLocks noGrp="1"/>
          </p:cNvSpPr>
          <p:nvPr>
            <p:ph type="title" idx="2" hasCustomPrompt="1"/>
          </p:nvPr>
        </p:nvSpPr>
        <p:spPr>
          <a:xfrm>
            <a:off x="574075" y="937750"/>
            <a:ext cx="3420600" cy="1845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131515"/>
              </a:buClr>
              <a:buSzPts val="15000"/>
              <a:buFont typeface="Lato Black"/>
              <a:buNone/>
              <a:defRPr sz="15000">
                <a:solidFill>
                  <a:schemeClr val="lt1"/>
                </a:solidFill>
                <a:latin typeface="Lato Black"/>
                <a:ea typeface="Lato Black"/>
                <a:cs typeface="Lato Black"/>
                <a:sym typeface="Lato Black"/>
              </a:defRPr>
            </a:lvl1pPr>
            <a:lvl2pPr lvl="1"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2pPr>
            <a:lvl3pPr lvl="2"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3pPr>
            <a:lvl4pPr lvl="3"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4pPr>
            <a:lvl5pPr lvl="4"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5pPr>
            <a:lvl6pPr lvl="5"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6pPr>
            <a:lvl7pPr lvl="6"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7pPr>
            <a:lvl8pPr lvl="7"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8pPr>
            <a:lvl9pPr lvl="8" algn="ctr" rtl="0">
              <a:spcBef>
                <a:spcPts val="0"/>
              </a:spcBef>
              <a:spcAft>
                <a:spcPts val="0"/>
              </a:spcAft>
              <a:buClr>
                <a:srgbClr val="131515"/>
              </a:buClr>
              <a:buSzPts val="15000"/>
              <a:buFont typeface="Lato Black"/>
              <a:buNone/>
              <a:defRPr sz="15000">
                <a:solidFill>
                  <a:srgbClr val="131515"/>
                </a:solidFill>
                <a:latin typeface="Lato Black"/>
                <a:ea typeface="Lato Black"/>
                <a:cs typeface="Lato Black"/>
                <a:sym typeface="Lato Black"/>
              </a:defRPr>
            </a:lvl9pPr>
          </a:lstStyle>
          <a:p>
            <a:r>
              <a:t>xx%</a:t>
            </a:r>
          </a:p>
        </p:txBody>
      </p:sp>
      <p:sp>
        <p:nvSpPr>
          <p:cNvPr id="43" name="Google Shape;43;p9"/>
          <p:cNvSpPr/>
          <p:nvPr/>
        </p:nvSpPr>
        <p:spPr>
          <a:xfrm>
            <a:off x="5428275" y="703650"/>
            <a:ext cx="2886000" cy="3737700"/>
          </a:xfrm>
          <a:prstGeom prst="rect">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
  <p:cSld name="CUSTOM_18">
    <p:spTree>
      <p:nvGrpSpPr>
        <p:cNvPr id="1" name="Shape 52"/>
        <p:cNvGrpSpPr/>
        <p:nvPr/>
      </p:nvGrpSpPr>
      <p:grpSpPr>
        <a:xfrm>
          <a:off x="0" y="0"/>
          <a:ext cx="0" cy="0"/>
          <a:chOff x="0" y="0"/>
          <a:chExt cx="0" cy="0"/>
        </a:xfrm>
      </p:grpSpPr>
      <p:sp>
        <p:nvSpPr>
          <p:cNvPr id="53" name="Google Shape;53;p13"/>
          <p:cNvSpPr txBox="1">
            <a:spLocks noGrp="1"/>
          </p:cNvSpPr>
          <p:nvPr>
            <p:ph type="title" hasCustomPrompt="1"/>
          </p:nvPr>
        </p:nvSpPr>
        <p:spPr>
          <a:xfrm>
            <a:off x="6261184" y="1725998"/>
            <a:ext cx="1203000" cy="1023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Font typeface="Lato Black"/>
              <a:buNone/>
              <a:defRPr sz="5000">
                <a:latin typeface="Lato Black"/>
                <a:ea typeface="Lato Black"/>
                <a:cs typeface="Lato Black"/>
                <a:sym typeface="Lato Black"/>
              </a:defRPr>
            </a:lvl1pPr>
            <a:lvl2pPr lvl="1" algn="ctr" rtl="0">
              <a:spcBef>
                <a:spcPts val="0"/>
              </a:spcBef>
              <a:spcAft>
                <a:spcPts val="0"/>
              </a:spcAft>
              <a:buSzPts val="5000"/>
              <a:buFont typeface="Lato Black"/>
              <a:buNone/>
              <a:defRPr sz="5000">
                <a:latin typeface="Lato Black"/>
                <a:ea typeface="Lato Black"/>
                <a:cs typeface="Lato Black"/>
                <a:sym typeface="Lato Black"/>
              </a:defRPr>
            </a:lvl2pPr>
            <a:lvl3pPr lvl="2" algn="ctr" rtl="0">
              <a:spcBef>
                <a:spcPts val="0"/>
              </a:spcBef>
              <a:spcAft>
                <a:spcPts val="0"/>
              </a:spcAft>
              <a:buSzPts val="5000"/>
              <a:buFont typeface="Lato Black"/>
              <a:buNone/>
              <a:defRPr sz="5000">
                <a:latin typeface="Lato Black"/>
                <a:ea typeface="Lato Black"/>
                <a:cs typeface="Lato Black"/>
                <a:sym typeface="Lato Black"/>
              </a:defRPr>
            </a:lvl3pPr>
            <a:lvl4pPr lvl="3" algn="ctr" rtl="0">
              <a:spcBef>
                <a:spcPts val="0"/>
              </a:spcBef>
              <a:spcAft>
                <a:spcPts val="0"/>
              </a:spcAft>
              <a:buSzPts val="5000"/>
              <a:buFont typeface="Lato Black"/>
              <a:buNone/>
              <a:defRPr sz="5000">
                <a:latin typeface="Lato Black"/>
                <a:ea typeface="Lato Black"/>
                <a:cs typeface="Lato Black"/>
                <a:sym typeface="Lato Black"/>
              </a:defRPr>
            </a:lvl4pPr>
            <a:lvl5pPr lvl="4" algn="ctr" rtl="0">
              <a:spcBef>
                <a:spcPts val="0"/>
              </a:spcBef>
              <a:spcAft>
                <a:spcPts val="0"/>
              </a:spcAft>
              <a:buSzPts val="5000"/>
              <a:buFont typeface="Lato Black"/>
              <a:buNone/>
              <a:defRPr sz="5000">
                <a:latin typeface="Lato Black"/>
                <a:ea typeface="Lato Black"/>
                <a:cs typeface="Lato Black"/>
                <a:sym typeface="Lato Black"/>
              </a:defRPr>
            </a:lvl5pPr>
            <a:lvl6pPr lvl="5" algn="ctr" rtl="0">
              <a:spcBef>
                <a:spcPts val="0"/>
              </a:spcBef>
              <a:spcAft>
                <a:spcPts val="0"/>
              </a:spcAft>
              <a:buSzPts val="5000"/>
              <a:buFont typeface="Lato Black"/>
              <a:buNone/>
              <a:defRPr sz="5000">
                <a:latin typeface="Lato Black"/>
                <a:ea typeface="Lato Black"/>
                <a:cs typeface="Lato Black"/>
                <a:sym typeface="Lato Black"/>
              </a:defRPr>
            </a:lvl6pPr>
            <a:lvl7pPr lvl="6" algn="ctr" rtl="0">
              <a:spcBef>
                <a:spcPts val="0"/>
              </a:spcBef>
              <a:spcAft>
                <a:spcPts val="0"/>
              </a:spcAft>
              <a:buSzPts val="5000"/>
              <a:buFont typeface="Lato Black"/>
              <a:buNone/>
              <a:defRPr sz="5000">
                <a:latin typeface="Lato Black"/>
                <a:ea typeface="Lato Black"/>
                <a:cs typeface="Lato Black"/>
                <a:sym typeface="Lato Black"/>
              </a:defRPr>
            </a:lvl7pPr>
            <a:lvl8pPr lvl="7" algn="ctr" rtl="0">
              <a:spcBef>
                <a:spcPts val="0"/>
              </a:spcBef>
              <a:spcAft>
                <a:spcPts val="0"/>
              </a:spcAft>
              <a:buSzPts val="5000"/>
              <a:buFont typeface="Lato Black"/>
              <a:buNone/>
              <a:defRPr sz="5000">
                <a:latin typeface="Lato Black"/>
                <a:ea typeface="Lato Black"/>
                <a:cs typeface="Lato Black"/>
                <a:sym typeface="Lato Black"/>
              </a:defRPr>
            </a:lvl8pPr>
            <a:lvl9pPr lvl="8" algn="ctr" rtl="0">
              <a:spcBef>
                <a:spcPts val="0"/>
              </a:spcBef>
              <a:spcAft>
                <a:spcPts val="0"/>
              </a:spcAft>
              <a:buSzPts val="5000"/>
              <a:buFont typeface="Lato Black"/>
              <a:buNone/>
              <a:defRPr sz="5000">
                <a:latin typeface="Lato Black"/>
                <a:ea typeface="Lato Black"/>
                <a:cs typeface="Lato Black"/>
                <a:sym typeface="Lato Black"/>
              </a:defRPr>
            </a:lvl9pPr>
          </a:lstStyle>
          <a:p>
            <a:r>
              <a:t>xx%</a:t>
            </a:r>
          </a:p>
        </p:txBody>
      </p:sp>
      <p:sp>
        <p:nvSpPr>
          <p:cNvPr id="54" name="Google Shape;54;p13"/>
          <p:cNvSpPr txBox="1">
            <a:spLocks noGrp="1"/>
          </p:cNvSpPr>
          <p:nvPr>
            <p:ph type="title" idx="2" hasCustomPrompt="1"/>
          </p:nvPr>
        </p:nvSpPr>
        <p:spPr>
          <a:xfrm>
            <a:off x="3958285" y="1725998"/>
            <a:ext cx="1203000" cy="10230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1pPr>
            <a:lvl2pPr lvl="1"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2pPr>
            <a:lvl3pPr lvl="2"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3pPr>
            <a:lvl4pPr lvl="3"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4pPr>
            <a:lvl5pPr lvl="4"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5pPr>
            <a:lvl6pPr lvl="5"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6pPr>
            <a:lvl7pPr lvl="6"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7pPr>
            <a:lvl8pPr lvl="7"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8pPr>
            <a:lvl9pPr lvl="8" algn="ctr" rtl="0">
              <a:spcBef>
                <a:spcPts val="0"/>
              </a:spcBef>
              <a:spcAft>
                <a:spcPts val="0"/>
              </a:spcAft>
              <a:buClr>
                <a:srgbClr val="131515"/>
              </a:buClr>
              <a:buSzPts val="5000"/>
              <a:buFont typeface="Lato Black"/>
              <a:buNone/>
              <a:defRPr sz="5000">
                <a:solidFill>
                  <a:srgbClr val="131515"/>
                </a:solidFill>
                <a:latin typeface="Lato Black"/>
                <a:ea typeface="Lato Black"/>
                <a:cs typeface="Lato Black"/>
                <a:sym typeface="Lato Black"/>
              </a:defRPr>
            </a:lvl9pPr>
          </a:lstStyle>
          <a:p>
            <a:r>
              <a:t>xx%</a:t>
            </a:r>
          </a:p>
        </p:txBody>
      </p:sp>
      <p:sp>
        <p:nvSpPr>
          <p:cNvPr id="55" name="Google Shape;55;p13"/>
          <p:cNvSpPr txBox="1">
            <a:spLocks noGrp="1"/>
          </p:cNvSpPr>
          <p:nvPr>
            <p:ph type="title" idx="3" hasCustomPrompt="1"/>
          </p:nvPr>
        </p:nvSpPr>
        <p:spPr>
          <a:xfrm>
            <a:off x="1679825" y="1725998"/>
            <a:ext cx="1203000" cy="1023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Font typeface="Lato Black"/>
              <a:buNone/>
              <a:defRPr sz="5000">
                <a:latin typeface="Lato Black"/>
                <a:ea typeface="Lato Black"/>
                <a:cs typeface="Lato Black"/>
                <a:sym typeface="Lato Black"/>
              </a:defRPr>
            </a:lvl1pPr>
            <a:lvl2pPr lvl="1" algn="ctr" rtl="0">
              <a:spcBef>
                <a:spcPts val="0"/>
              </a:spcBef>
              <a:spcAft>
                <a:spcPts val="0"/>
              </a:spcAft>
              <a:buSzPts val="5000"/>
              <a:buFont typeface="Lato Black"/>
              <a:buNone/>
              <a:defRPr sz="5000">
                <a:latin typeface="Lato Black"/>
                <a:ea typeface="Lato Black"/>
                <a:cs typeface="Lato Black"/>
                <a:sym typeface="Lato Black"/>
              </a:defRPr>
            </a:lvl2pPr>
            <a:lvl3pPr lvl="2" algn="ctr" rtl="0">
              <a:spcBef>
                <a:spcPts val="0"/>
              </a:spcBef>
              <a:spcAft>
                <a:spcPts val="0"/>
              </a:spcAft>
              <a:buSzPts val="5000"/>
              <a:buFont typeface="Lato Black"/>
              <a:buNone/>
              <a:defRPr sz="5000">
                <a:latin typeface="Lato Black"/>
                <a:ea typeface="Lato Black"/>
                <a:cs typeface="Lato Black"/>
                <a:sym typeface="Lato Black"/>
              </a:defRPr>
            </a:lvl3pPr>
            <a:lvl4pPr lvl="3" algn="ctr" rtl="0">
              <a:spcBef>
                <a:spcPts val="0"/>
              </a:spcBef>
              <a:spcAft>
                <a:spcPts val="0"/>
              </a:spcAft>
              <a:buSzPts val="5000"/>
              <a:buFont typeface="Lato Black"/>
              <a:buNone/>
              <a:defRPr sz="5000">
                <a:latin typeface="Lato Black"/>
                <a:ea typeface="Lato Black"/>
                <a:cs typeface="Lato Black"/>
                <a:sym typeface="Lato Black"/>
              </a:defRPr>
            </a:lvl4pPr>
            <a:lvl5pPr lvl="4" algn="ctr" rtl="0">
              <a:spcBef>
                <a:spcPts val="0"/>
              </a:spcBef>
              <a:spcAft>
                <a:spcPts val="0"/>
              </a:spcAft>
              <a:buSzPts val="5000"/>
              <a:buFont typeface="Lato Black"/>
              <a:buNone/>
              <a:defRPr sz="5000">
                <a:latin typeface="Lato Black"/>
                <a:ea typeface="Lato Black"/>
                <a:cs typeface="Lato Black"/>
                <a:sym typeface="Lato Black"/>
              </a:defRPr>
            </a:lvl5pPr>
            <a:lvl6pPr lvl="5" algn="ctr" rtl="0">
              <a:spcBef>
                <a:spcPts val="0"/>
              </a:spcBef>
              <a:spcAft>
                <a:spcPts val="0"/>
              </a:spcAft>
              <a:buSzPts val="5000"/>
              <a:buFont typeface="Lato Black"/>
              <a:buNone/>
              <a:defRPr sz="5000">
                <a:latin typeface="Lato Black"/>
                <a:ea typeface="Lato Black"/>
                <a:cs typeface="Lato Black"/>
                <a:sym typeface="Lato Black"/>
              </a:defRPr>
            </a:lvl6pPr>
            <a:lvl7pPr lvl="6" algn="ctr" rtl="0">
              <a:spcBef>
                <a:spcPts val="0"/>
              </a:spcBef>
              <a:spcAft>
                <a:spcPts val="0"/>
              </a:spcAft>
              <a:buSzPts val="5000"/>
              <a:buFont typeface="Lato Black"/>
              <a:buNone/>
              <a:defRPr sz="5000">
                <a:latin typeface="Lato Black"/>
                <a:ea typeface="Lato Black"/>
                <a:cs typeface="Lato Black"/>
                <a:sym typeface="Lato Black"/>
              </a:defRPr>
            </a:lvl7pPr>
            <a:lvl8pPr lvl="7" algn="ctr" rtl="0">
              <a:spcBef>
                <a:spcPts val="0"/>
              </a:spcBef>
              <a:spcAft>
                <a:spcPts val="0"/>
              </a:spcAft>
              <a:buSzPts val="5000"/>
              <a:buFont typeface="Lato Black"/>
              <a:buNone/>
              <a:defRPr sz="5000">
                <a:latin typeface="Lato Black"/>
                <a:ea typeface="Lato Black"/>
                <a:cs typeface="Lato Black"/>
                <a:sym typeface="Lato Black"/>
              </a:defRPr>
            </a:lvl8pPr>
            <a:lvl9pPr lvl="8" algn="ctr" rtl="0">
              <a:spcBef>
                <a:spcPts val="0"/>
              </a:spcBef>
              <a:spcAft>
                <a:spcPts val="0"/>
              </a:spcAft>
              <a:buSzPts val="5000"/>
              <a:buFont typeface="Lato Black"/>
              <a:buNone/>
              <a:defRPr sz="5000">
                <a:latin typeface="Lato Black"/>
                <a:ea typeface="Lato Black"/>
                <a:cs typeface="Lato Black"/>
                <a:sym typeface="Lato Black"/>
              </a:defRPr>
            </a:lvl9pPr>
          </a:lstStyle>
          <a:p>
            <a:r>
              <a:t>xx%</a:t>
            </a:r>
          </a:p>
        </p:txBody>
      </p:sp>
      <p:sp>
        <p:nvSpPr>
          <p:cNvPr id="56" name="Google Shape;56;p13"/>
          <p:cNvSpPr txBox="1">
            <a:spLocks noGrp="1"/>
          </p:cNvSpPr>
          <p:nvPr>
            <p:ph type="subTitle" idx="1"/>
          </p:nvPr>
        </p:nvSpPr>
        <p:spPr>
          <a:xfrm>
            <a:off x="3854175" y="3100639"/>
            <a:ext cx="1411200" cy="1231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500">
                <a:solidFill>
                  <a:schemeClr val="accent1"/>
                </a:solidFill>
              </a:defRPr>
            </a:lvl1pPr>
            <a:lvl2pPr lvl="1" algn="ctr" rtl="0">
              <a:spcBef>
                <a:spcPts val="1600"/>
              </a:spcBef>
              <a:spcAft>
                <a:spcPts val="0"/>
              </a:spcAft>
              <a:buClr>
                <a:schemeClr val="accent1"/>
              </a:buClr>
              <a:buSzPts val="1500"/>
              <a:buNone/>
              <a:defRPr sz="1500">
                <a:solidFill>
                  <a:schemeClr val="accent1"/>
                </a:solidFill>
              </a:defRPr>
            </a:lvl2pPr>
            <a:lvl3pPr lvl="2" algn="ctr" rtl="0">
              <a:spcBef>
                <a:spcPts val="1600"/>
              </a:spcBef>
              <a:spcAft>
                <a:spcPts val="0"/>
              </a:spcAft>
              <a:buClr>
                <a:schemeClr val="accent1"/>
              </a:buClr>
              <a:buSzPts val="1500"/>
              <a:buNone/>
              <a:defRPr sz="1500">
                <a:solidFill>
                  <a:schemeClr val="accent1"/>
                </a:solidFill>
              </a:defRPr>
            </a:lvl3pPr>
            <a:lvl4pPr lvl="3" algn="ctr" rtl="0">
              <a:spcBef>
                <a:spcPts val="1600"/>
              </a:spcBef>
              <a:spcAft>
                <a:spcPts val="0"/>
              </a:spcAft>
              <a:buClr>
                <a:schemeClr val="accent1"/>
              </a:buClr>
              <a:buSzPts val="1500"/>
              <a:buNone/>
              <a:defRPr sz="1500">
                <a:solidFill>
                  <a:schemeClr val="accent1"/>
                </a:solidFill>
              </a:defRPr>
            </a:lvl4pPr>
            <a:lvl5pPr lvl="4" algn="ctr" rtl="0">
              <a:spcBef>
                <a:spcPts val="1600"/>
              </a:spcBef>
              <a:spcAft>
                <a:spcPts val="0"/>
              </a:spcAft>
              <a:buClr>
                <a:schemeClr val="accent1"/>
              </a:buClr>
              <a:buSzPts val="1500"/>
              <a:buNone/>
              <a:defRPr sz="1500">
                <a:solidFill>
                  <a:schemeClr val="accent1"/>
                </a:solidFill>
              </a:defRPr>
            </a:lvl5pPr>
            <a:lvl6pPr lvl="5" algn="ctr" rtl="0">
              <a:spcBef>
                <a:spcPts val="1600"/>
              </a:spcBef>
              <a:spcAft>
                <a:spcPts val="0"/>
              </a:spcAft>
              <a:buClr>
                <a:schemeClr val="accent1"/>
              </a:buClr>
              <a:buSzPts val="1500"/>
              <a:buNone/>
              <a:defRPr sz="1500">
                <a:solidFill>
                  <a:schemeClr val="accent1"/>
                </a:solidFill>
              </a:defRPr>
            </a:lvl6pPr>
            <a:lvl7pPr lvl="6" algn="ctr" rtl="0">
              <a:spcBef>
                <a:spcPts val="1600"/>
              </a:spcBef>
              <a:spcAft>
                <a:spcPts val="0"/>
              </a:spcAft>
              <a:buClr>
                <a:schemeClr val="accent1"/>
              </a:buClr>
              <a:buSzPts val="1500"/>
              <a:buNone/>
              <a:defRPr sz="1500">
                <a:solidFill>
                  <a:schemeClr val="accent1"/>
                </a:solidFill>
              </a:defRPr>
            </a:lvl7pPr>
            <a:lvl8pPr lvl="7" algn="ctr" rtl="0">
              <a:spcBef>
                <a:spcPts val="1600"/>
              </a:spcBef>
              <a:spcAft>
                <a:spcPts val="0"/>
              </a:spcAft>
              <a:buClr>
                <a:schemeClr val="accent1"/>
              </a:buClr>
              <a:buSzPts val="1500"/>
              <a:buNone/>
              <a:defRPr sz="1500">
                <a:solidFill>
                  <a:schemeClr val="accent1"/>
                </a:solidFill>
              </a:defRPr>
            </a:lvl8pPr>
            <a:lvl9pPr lvl="8" algn="ctr" rtl="0">
              <a:spcBef>
                <a:spcPts val="1600"/>
              </a:spcBef>
              <a:spcAft>
                <a:spcPts val="1600"/>
              </a:spcAft>
              <a:buClr>
                <a:schemeClr val="accent1"/>
              </a:buClr>
              <a:buSzPts val="1500"/>
              <a:buNone/>
              <a:defRPr sz="1500">
                <a:solidFill>
                  <a:schemeClr val="accent1"/>
                </a:solidFill>
              </a:defRPr>
            </a:lvl9pPr>
          </a:lstStyle>
          <a:p>
            <a:endParaRPr/>
          </a:p>
        </p:txBody>
      </p:sp>
      <p:sp>
        <p:nvSpPr>
          <p:cNvPr id="57" name="Google Shape;57;p13"/>
          <p:cNvSpPr txBox="1">
            <a:spLocks noGrp="1"/>
          </p:cNvSpPr>
          <p:nvPr>
            <p:ph type="subTitle" idx="4"/>
          </p:nvPr>
        </p:nvSpPr>
        <p:spPr>
          <a:xfrm>
            <a:off x="6157075" y="3100639"/>
            <a:ext cx="1411200" cy="1231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500"/>
              <a:buNone/>
              <a:defRPr sz="1500">
                <a:solidFill>
                  <a:schemeClr val="dk1"/>
                </a:solidFill>
              </a:defRPr>
            </a:lvl1pPr>
            <a:lvl2pPr lvl="1" algn="ctr" rtl="0">
              <a:spcBef>
                <a:spcPts val="1600"/>
              </a:spcBef>
              <a:spcAft>
                <a:spcPts val="0"/>
              </a:spcAft>
              <a:buClr>
                <a:schemeClr val="dk1"/>
              </a:buClr>
              <a:buSzPts val="1500"/>
              <a:buNone/>
              <a:defRPr sz="1500">
                <a:solidFill>
                  <a:schemeClr val="dk1"/>
                </a:solidFill>
              </a:defRPr>
            </a:lvl2pPr>
            <a:lvl3pPr lvl="2" algn="ctr" rtl="0">
              <a:spcBef>
                <a:spcPts val="1600"/>
              </a:spcBef>
              <a:spcAft>
                <a:spcPts val="0"/>
              </a:spcAft>
              <a:buClr>
                <a:schemeClr val="dk1"/>
              </a:buClr>
              <a:buSzPts val="1500"/>
              <a:buNone/>
              <a:defRPr sz="1500">
                <a:solidFill>
                  <a:schemeClr val="dk1"/>
                </a:solidFill>
              </a:defRPr>
            </a:lvl3pPr>
            <a:lvl4pPr lvl="3" algn="ctr" rtl="0">
              <a:spcBef>
                <a:spcPts val="1600"/>
              </a:spcBef>
              <a:spcAft>
                <a:spcPts val="0"/>
              </a:spcAft>
              <a:buClr>
                <a:schemeClr val="dk1"/>
              </a:buClr>
              <a:buSzPts val="1500"/>
              <a:buNone/>
              <a:defRPr sz="1500">
                <a:solidFill>
                  <a:schemeClr val="dk1"/>
                </a:solidFill>
              </a:defRPr>
            </a:lvl4pPr>
            <a:lvl5pPr lvl="4" algn="ctr" rtl="0">
              <a:spcBef>
                <a:spcPts val="1600"/>
              </a:spcBef>
              <a:spcAft>
                <a:spcPts val="0"/>
              </a:spcAft>
              <a:buClr>
                <a:schemeClr val="dk1"/>
              </a:buClr>
              <a:buSzPts val="1500"/>
              <a:buNone/>
              <a:defRPr sz="1500">
                <a:solidFill>
                  <a:schemeClr val="dk1"/>
                </a:solidFill>
              </a:defRPr>
            </a:lvl5pPr>
            <a:lvl6pPr lvl="5" algn="ctr" rtl="0">
              <a:spcBef>
                <a:spcPts val="1600"/>
              </a:spcBef>
              <a:spcAft>
                <a:spcPts val="0"/>
              </a:spcAft>
              <a:buClr>
                <a:schemeClr val="dk1"/>
              </a:buClr>
              <a:buSzPts val="1500"/>
              <a:buNone/>
              <a:defRPr sz="1500">
                <a:solidFill>
                  <a:schemeClr val="dk1"/>
                </a:solidFill>
              </a:defRPr>
            </a:lvl6pPr>
            <a:lvl7pPr lvl="6" algn="ctr" rtl="0">
              <a:spcBef>
                <a:spcPts val="1600"/>
              </a:spcBef>
              <a:spcAft>
                <a:spcPts val="0"/>
              </a:spcAft>
              <a:buClr>
                <a:schemeClr val="dk1"/>
              </a:buClr>
              <a:buSzPts val="1500"/>
              <a:buNone/>
              <a:defRPr sz="1500">
                <a:solidFill>
                  <a:schemeClr val="dk1"/>
                </a:solidFill>
              </a:defRPr>
            </a:lvl7pPr>
            <a:lvl8pPr lvl="7" algn="ctr" rtl="0">
              <a:spcBef>
                <a:spcPts val="1600"/>
              </a:spcBef>
              <a:spcAft>
                <a:spcPts val="0"/>
              </a:spcAft>
              <a:buClr>
                <a:schemeClr val="dk1"/>
              </a:buClr>
              <a:buSzPts val="1500"/>
              <a:buNone/>
              <a:defRPr sz="1500">
                <a:solidFill>
                  <a:schemeClr val="dk1"/>
                </a:solidFill>
              </a:defRPr>
            </a:lvl8pPr>
            <a:lvl9pPr lvl="8" algn="ctr" rtl="0">
              <a:spcBef>
                <a:spcPts val="1600"/>
              </a:spcBef>
              <a:spcAft>
                <a:spcPts val="1600"/>
              </a:spcAft>
              <a:buClr>
                <a:schemeClr val="dk1"/>
              </a:buClr>
              <a:buSzPts val="1500"/>
              <a:buNone/>
              <a:defRPr sz="1500">
                <a:solidFill>
                  <a:schemeClr val="dk1"/>
                </a:solidFill>
              </a:defRPr>
            </a:lvl9pPr>
          </a:lstStyle>
          <a:p>
            <a:endParaRPr/>
          </a:p>
        </p:txBody>
      </p:sp>
      <p:sp>
        <p:nvSpPr>
          <p:cNvPr id="58" name="Google Shape;58;p13"/>
          <p:cNvSpPr txBox="1">
            <a:spLocks noGrp="1"/>
          </p:cNvSpPr>
          <p:nvPr>
            <p:ph type="title" idx="5"/>
          </p:nvPr>
        </p:nvSpPr>
        <p:spPr>
          <a:xfrm>
            <a:off x="1446725" y="2573350"/>
            <a:ext cx="1669200" cy="393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31515"/>
              </a:buClr>
              <a:buSzPts val="2500"/>
              <a:buFont typeface="Alegreya Sans SC"/>
              <a:buNone/>
              <a:defRPr sz="2500" b="1">
                <a:solidFill>
                  <a:schemeClr val="lt2"/>
                </a:solidFill>
                <a:latin typeface="Alegreya Sans SC"/>
                <a:ea typeface="Alegreya Sans SC"/>
                <a:cs typeface="Alegreya Sans SC"/>
                <a:sym typeface="Alegreya Sans SC"/>
              </a:defRPr>
            </a:lvl1pPr>
            <a:lvl2pPr lvl="1"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2pPr>
            <a:lvl3pPr lvl="2"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3pPr>
            <a:lvl4pPr lvl="3"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4pPr>
            <a:lvl5pPr lvl="4"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5pPr>
            <a:lvl6pPr lvl="5"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6pPr>
            <a:lvl7pPr lvl="6"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7pPr>
            <a:lvl8pPr lvl="7"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8pPr>
            <a:lvl9pPr lvl="8"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9pPr>
          </a:lstStyle>
          <a:p>
            <a:endParaRPr/>
          </a:p>
        </p:txBody>
      </p:sp>
      <p:sp>
        <p:nvSpPr>
          <p:cNvPr id="59" name="Google Shape;59;p13"/>
          <p:cNvSpPr txBox="1">
            <a:spLocks noGrp="1"/>
          </p:cNvSpPr>
          <p:nvPr>
            <p:ph type="subTitle" idx="6"/>
          </p:nvPr>
        </p:nvSpPr>
        <p:spPr>
          <a:xfrm>
            <a:off x="1575725" y="3100639"/>
            <a:ext cx="1411200" cy="1231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500"/>
              <a:buNone/>
              <a:defRPr sz="1500">
                <a:solidFill>
                  <a:schemeClr val="dk1"/>
                </a:solidFill>
              </a:defRPr>
            </a:lvl1pPr>
            <a:lvl2pPr lvl="1" algn="ctr" rtl="0">
              <a:spcBef>
                <a:spcPts val="1600"/>
              </a:spcBef>
              <a:spcAft>
                <a:spcPts val="0"/>
              </a:spcAft>
              <a:buClr>
                <a:schemeClr val="dk1"/>
              </a:buClr>
              <a:buSzPts val="1500"/>
              <a:buNone/>
              <a:defRPr sz="1500">
                <a:solidFill>
                  <a:schemeClr val="dk1"/>
                </a:solidFill>
              </a:defRPr>
            </a:lvl2pPr>
            <a:lvl3pPr lvl="2" algn="ctr" rtl="0">
              <a:spcBef>
                <a:spcPts val="1600"/>
              </a:spcBef>
              <a:spcAft>
                <a:spcPts val="0"/>
              </a:spcAft>
              <a:buClr>
                <a:schemeClr val="dk1"/>
              </a:buClr>
              <a:buSzPts val="1500"/>
              <a:buNone/>
              <a:defRPr sz="1500">
                <a:solidFill>
                  <a:schemeClr val="dk1"/>
                </a:solidFill>
              </a:defRPr>
            </a:lvl3pPr>
            <a:lvl4pPr lvl="3" algn="ctr" rtl="0">
              <a:spcBef>
                <a:spcPts val="1600"/>
              </a:spcBef>
              <a:spcAft>
                <a:spcPts val="0"/>
              </a:spcAft>
              <a:buClr>
                <a:schemeClr val="dk1"/>
              </a:buClr>
              <a:buSzPts val="1500"/>
              <a:buNone/>
              <a:defRPr sz="1500">
                <a:solidFill>
                  <a:schemeClr val="dk1"/>
                </a:solidFill>
              </a:defRPr>
            </a:lvl4pPr>
            <a:lvl5pPr lvl="4" algn="ctr" rtl="0">
              <a:spcBef>
                <a:spcPts val="1600"/>
              </a:spcBef>
              <a:spcAft>
                <a:spcPts val="0"/>
              </a:spcAft>
              <a:buClr>
                <a:schemeClr val="dk1"/>
              </a:buClr>
              <a:buSzPts val="1500"/>
              <a:buNone/>
              <a:defRPr sz="1500">
                <a:solidFill>
                  <a:schemeClr val="dk1"/>
                </a:solidFill>
              </a:defRPr>
            </a:lvl5pPr>
            <a:lvl6pPr lvl="5" algn="ctr" rtl="0">
              <a:spcBef>
                <a:spcPts val="1600"/>
              </a:spcBef>
              <a:spcAft>
                <a:spcPts val="0"/>
              </a:spcAft>
              <a:buClr>
                <a:schemeClr val="dk1"/>
              </a:buClr>
              <a:buSzPts val="1500"/>
              <a:buNone/>
              <a:defRPr sz="1500">
                <a:solidFill>
                  <a:schemeClr val="dk1"/>
                </a:solidFill>
              </a:defRPr>
            </a:lvl6pPr>
            <a:lvl7pPr lvl="6" algn="ctr" rtl="0">
              <a:spcBef>
                <a:spcPts val="1600"/>
              </a:spcBef>
              <a:spcAft>
                <a:spcPts val="0"/>
              </a:spcAft>
              <a:buClr>
                <a:schemeClr val="dk1"/>
              </a:buClr>
              <a:buSzPts val="1500"/>
              <a:buNone/>
              <a:defRPr sz="1500">
                <a:solidFill>
                  <a:schemeClr val="dk1"/>
                </a:solidFill>
              </a:defRPr>
            </a:lvl7pPr>
            <a:lvl8pPr lvl="7" algn="ctr" rtl="0">
              <a:spcBef>
                <a:spcPts val="1600"/>
              </a:spcBef>
              <a:spcAft>
                <a:spcPts val="0"/>
              </a:spcAft>
              <a:buClr>
                <a:schemeClr val="dk1"/>
              </a:buClr>
              <a:buSzPts val="1500"/>
              <a:buNone/>
              <a:defRPr sz="1500">
                <a:solidFill>
                  <a:schemeClr val="dk1"/>
                </a:solidFill>
              </a:defRPr>
            </a:lvl8pPr>
            <a:lvl9pPr lvl="8" algn="ctr" rtl="0">
              <a:spcBef>
                <a:spcPts val="1600"/>
              </a:spcBef>
              <a:spcAft>
                <a:spcPts val="1600"/>
              </a:spcAft>
              <a:buClr>
                <a:schemeClr val="dk1"/>
              </a:buClr>
              <a:buSzPts val="1500"/>
              <a:buNone/>
              <a:defRPr sz="1500">
                <a:solidFill>
                  <a:schemeClr val="dk1"/>
                </a:solidFill>
              </a:defRPr>
            </a:lvl9pPr>
          </a:lstStyle>
          <a:p>
            <a:endParaRPr/>
          </a:p>
        </p:txBody>
      </p:sp>
      <p:sp>
        <p:nvSpPr>
          <p:cNvPr id="60" name="Google Shape;60;p13"/>
          <p:cNvSpPr txBox="1">
            <a:spLocks noGrp="1"/>
          </p:cNvSpPr>
          <p:nvPr>
            <p:ph type="title" idx="7"/>
          </p:nvPr>
        </p:nvSpPr>
        <p:spPr>
          <a:xfrm>
            <a:off x="3737400" y="2573350"/>
            <a:ext cx="1669200" cy="393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31515"/>
              </a:buClr>
              <a:buSzPts val="2500"/>
              <a:buFont typeface="Alegreya Sans SC"/>
              <a:buNone/>
              <a:defRPr sz="2500" b="1">
                <a:solidFill>
                  <a:schemeClr val="lt2"/>
                </a:solidFill>
                <a:latin typeface="Alegreya Sans SC"/>
                <a:ea typeface="Alegreya Sans SC"/>
                <a:cs typeface="Alegreya Sans SC"/>
                <a:sym typeface="Alegreya Sans SC"/>
              </a:defRPr>
            </a:lvl1pPr>
            <a:lvl2pPr lvl="1"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2pPr>
            <a:lvl3pPr lvl="2"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3pPr>
            <a:lvl4pPr lvl="3"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4pPr>
            <a:lvl5pPr lvl="4"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5pPr>
            <a:lvl6pPr lvl="5"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6pPr>
            <a:lvl7pPr lvl="6"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7pPr>
            <a:lvl8pPr lvl="7"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8pPr>
            <a:lvl9pPr lvl="8"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9pPr>
          </a:lstStyle>
          <a:p>
            <a:endParaRPr/>
          </a:p>
        </p:txBody>
      </p:sp>
      <p:sp>
        <p:nvSpPr>
          <p:cNvPr id="61" name="Google Shape;61;p13"/>
          <p:cNvSpPr txBox="1">
            <a:spLocks noGrp="1"/>
          </p:cNvSpPr>
          <p:nvPr>
            <p:ph type="title" idx="8"/>
          </p:nvPr>
        </p:nvSpPr>
        <p:spPr>
          <a:xfrm>
            <a:off x="6028075" y="2573350"/>
            <a:ext cx="1669200" cy="393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31515"/>
              </a:buClr>
              <a:buSzPts val="2500"/>
              <a:buFont typeface="Alegreya Sans SC"/>
              <a:buNone/>
              <a:defRPr sz="2500" b="1">
                <a:solidFill>
                  <a:schemeClr val="lt2"/>
                </a:solidFill>
                <a:latin typeface="Alegreya Sans SC"/>
                <a:ea typeface="Alegreya Sans SC"/>
                <a:cs typeface="Alegreya Sans SC"/>
                <a:sym typeface="Alegreya Sans SC"/>
              </a:defRPr>
            </a:lvl1pPr>
            <a:lvl2pPr lvl="1"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2pPr>
            <a:lvl3pPr lvl="2"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3pPr>
            <a:lvl4pPr lvl="3"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4pPr>
            <a:lvl5pPr lvl="4"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5pPr>
            <a:lvl6pPr lvl="5"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6pPr>
            <a:lvl7pPr lvl="6"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7pPr>
            <a:lvl8pPr lvl="7"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8pPr>
            <a:lvl9pPr lvl="8" algn="ctr" rtl="0">
              <a:spcBef>
                <a:spcPts val="0"/>
              </a:spcBef>
              <a:spcAft>
                <a:spcPts val="0"/>
              </a:spcAft>
              <a:buClr>
                <a:srgbClr val="131515"/>
              </a:buClr>
              <a:buSzPts val="2500"/>
              <a:buFont typeface="Alegreya Sans SC"/>
              <a:buNone/>
              <a:defRPr sz="2500" b="1">
                <a:solidFill>
                  <a:srgbClr val="131515"/>
                </a:solidFill>
                <a:latin typeface="Alegreya Sans SC"/>
                <a:ea typeface="Alegreya Sans SC"/>
                <a:cs typeface="Alegreya Sans SC"/>
                <a:sym typeface="Alegreya Sans SC"/>
              </a:defRPr>
            </a:lvl9pPr>
          </a:lstStyle>
          <a:p>
            <a:endParaRPr/>
          </a:p>
        </p:txBody>
      </p:sp>
      <p:sp>
        <p:nvSpPr>
          <p:cNvPr id="62" name="Google Shape;62;p13"/>
          <p:cNvSpPr txBox="1">
            <a:spLocks noGrp="1"/>
          </p:cNvSpPr>
          <p:nvPr>
            <p:ph type="title" idx="9"/>
          </p:nvPr>
        </p:nvSpPr>
        <p:spPr>
          <a:xfrm>
            <a:off x="814275" y="480500"/>
            <a:ext cx="7518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1pPr>
            <a:lvl2pPr lvl="1"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2pPr>
            <a:lvl3pPr lvl="2"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3pPr>
            <a:lvl4pPr lvl="3"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4pPr>
            <a:lvl5pPr lvl="4"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5pPr>
            <a:lvl6pPr lvl="5"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6pPr>
            <a:lvl7pPr lvl="6"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7pPr>
            <a:lvl8pPr lvl="7"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8pPr>
            <a:lvl9pPr lvl="8"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CUSTOM">
    <p:spTree>
      <p:nvGrpSpPr>
        <p:cNvPr id="1" name="Shape 63"/>
        <p:cNvGrpSpPr/>
        <p:nvPr/>
      </p:nvGrpSpPr>
      <p:grpSpPr>
        <a:xfrm>
          <a:off x="0" y="0"/>
          <a:ext cx="0" cy="0"/>
          <a:chOff x="0" y="0"/>
          <a:chExt cx="0" cy="0"/>
        </a:xfrm>
      </p:grpSpPr>
      <p:sp>
        <p:nvSpPr>
          <p:cNvPr id="64" name="Google Shape;64;p14"/>
          <p:cNvSpPr txBox="1">
            <a:spLocks noGrp="1"/>
          </p:cNvSpPr>
          <p:nvPr>
            <p:ph type="subTitle" idx="1"/>
          </p:nvPr>
        </p:nvSpPr>
        <p:spPr>
          <a:xfrm>
            <a:off x="3855750" y="3100653"/>
            <a:ext cx="1411200" cy="151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500"/>
              <a:buNone/>
              <a:defRPr sz="1500">
                <a:solidFill>
                  <a:schemeClr val="dk2"/>
                </a:solidFill>
              </a:defRPr>
            </a:lvl1pPr>
            <a:lvl2pPr lvl="1" algn="ctr" rtl="0">
              <a:spcBef>
                <a:spcPts val="1600"/>
              </a:spcBef>
              <a:spcAft>
                <a:spcPts val="0"/>
              </a:spcAft>
              <a:buClr>
                <a:schemeClr val="dk1"/>
              </a:buClr>
              <a:buSzPts val="1500"/>
              <a:buNone/>
              <a:defRPr sz="1500">
                <a:solidFill>
                  <a:schemeClr val="dk1"/>
                </a:solidFill>
              </a:defRPr>
            </a:lvl2pPr>
            <a:lvl3pPr lvl="2" algn="ctr" rtl="0">
              <a:spcBef>
                <a:spcPts val="1600"/>
              </a:spcBef>
              <a:spcAft>
                <a:spcPts val="0"/>
              </a:spcAft>
              <a:buClr>
                <a:schemeClr val="dk1"/>
              </a:buClr>
              <a:buSzPts val="1500"/>
              <a:buNone/>
              <a:defRPr sz="1500">
                <a:solidFill>
                  <a:schemeClr val="dk1"/>
                </a:solidFill>
              </a:defRPr>
            </a:lvl3pPr>
            <a:lvl4pPr lvl="3" algn="ctr" rtl="0">
              <a:spcBef>
                <a:spcPts val="1600"/>
              </a:spcBef>
              <a:spcAft>
                <a:spcPts val="0"/>
              </a:spcAft>
              <a:buClr>
                <a:schemeClr val="dk1"/>
              </a:buClr>
              <a:buSzPts val="1500"/>
              <a:buNone/>
              <a:defRPr sz="1500">
                <a:solidFill>
                  <a:schemeClr val="dk1"/>
                </a:solidFill>
              </a:defRPr>
            </a:lvl4pPr>
            <a:lvl5pPr lvl="4" algn="ctr" rtl="0">
              <a:spcBef>
                <a:spcPts val="1600"/>
              </a:spcBef>
              <a:spcAft>
                <a:spcPts val="0"/>
              </a:spcAft>
              <a:buClr>
                <a:schemeClr val="dk1"/>
              </a:buClr>
              <a:buSzPts val="1500"/>
              <a:buNone/>
              <a:defRPr sz="1500">
                <a:solidFill>
                  <a:schemeClr val="dk1"/>
                </a:solidFill>
              </a:defRPr>
            </a:lvl5pPr>
            <a:lvl6pPr lvl="5" algn="ctr" rtl="0">
              <a:spcBef>
                <a:spcPts val="1600"/>
              </a:spcBef>
              <a:spcAft>
                <a:spcPts val="0"/>
              </a:spcAft>
              <a:buClr>
                <a:schemeClr val="dk1"/>
              </a:buClr>
              <a:buSzPts val="1500"/>
              <a:buNone/>
              <a:defRPr sz="1500">
                <a:solidFill>
                  <a:schemeClr val="dk1"/>
                </a:solidFill>
              </a:defRPr>
            </a:lvl6pPr>
            <a:lvl7pPr lvl="6" algn="ctr" rtl="0">
              <a:spcBef>
                <a:spcPts val="1600"/>
              </a:spcBef>
              <a:spcAft>
                <a:spcPts val="0"/>
              </a:spcAft>
              <a:buClr>
                <a:schemeClr val="dk1"/>
              </a:buClr>
              <a:buSzPts val="1500"/>
              <a:buNone/>
              <a:defRPr sz="1500">
                <a:solidFill>
                  <a:schemeClr val="dk1"/>
                </a:solidFill>
              </a:defRPr>
            </a:lvl7pPr>
            <a:lvl8pPr lvl="7" algn="ctr" rtl="0">
              <a:spcBef>
                <a:spcPts val="1600"/>
              </a:spcBef>
              <a:spcAft>
                <a:spcPts val="0"/>
              </a:spcAft>
              <a:buClr>
                <a:schemeClr val="dk1"/>
              </a:buClr>
              <a:buSzPts val="1500"/>
              <a:buNone/>
              <a:defRPr sz="1500">
                <a:solidFill>
                  <a:schemeClr val="dk1"/>
                </a:solidFill>
              </a:defRPr>
            </a:lvl8pPr>
            <a:lvl9pPr lvl="8" algn="ctr" rtl="0">
              <a:spcBef>
                <a:spcPts val="1600"/>
              </a:spcBef>
              <a:spcAft>
                <a:spcPts val="1600"/>
              </a:spcAft>
              <a:buClr>
                <a:schemeClr val="dk1"/>
              </a:buClr>
              <a:buSzPts val="1500"/>
              <a:buNone/>
              <a:defRPr sz="1500">
                <a:solidFill>
                  <a:schemeClr val="dk1"/>
                </a:solidFill>
              </a:defRPr>
            </a:lvl9pPr>
          </a:lstStyle>
          <a:p>
            <a:endParaRPr/>
          </a:p>
        </p:txBody>
      </p:sp>
      <p:sp>
        <p:nvSpPr>
          <p:cNvPr id="65" name="Google Shape;65;p14"/>
          <p:cNvSpPr txBox="1">
            <a:spLocks noGrp="1"/>
          </p:cNvSpPr>
          <p:nvPr>
            <p:ph type="subTitle" idx="2"/>
          </p:nvPr>
        </p:nvSpPr>
        <p:spPr>
          <a:xfrm>
            <a:off x="6158650" y="3100653"/>
            <a:ext cx="1411200" cy="151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31515"/>
              </a:buClr>
              <a:buSzPts val="1500"/>
              <a:buNone/>
              <a:defRPr sz="1500">
                <a:solidFill>
                  <a:schemeClr val="dk2"/>
                </a:solidFill>
              </a:defRPr>
            </a:lvl1pPr>
            <a:lvl2pPr lvl="1" algn="ctr" rtl="0">
              <a:spcBef>
                <a:spcPts val="1600"/>
              </a:spcBef>
              <a:spcAft>
                <a:spcPts val="0"/>
              </a:spcAft>
              <a:buClr>
                <a:srgbClr val="131515"/>
              </a:buClr>
              <a:buSzPts val="1500"/>
              <a:buNone/>
              <a:defRPr sz="1500">
                <a:solidFill>
                  <a:srgbClr val="131515"/>
                </a:solidFill>
              </a:defRPr>
            </a:lvl2pPr>
            <a:lvl3pPr lvl="2" algn="ctr" rtl="0">
              <a:spcBef>
                <a:spcPts val="1600"/>
              </a:spcBef>
              <a:spcAft>
                <a:spcPts val="0"/>
              </a:spcAft>
              <a:buClr>
                <a:srgbClr val="131515"/>
              </a:buClr>
              <a:buSzPts val="1500"/>
              <a:buNone/>
              <a:defRPr sz="1500">
                <a:solidFill>
                  <a:srgbClr val="131515"/>
                </a:solidFill>
              </a:defRPr>
            </a:lvl3pPr>
            <a:lvl4pPr lvl="3" algn="ctr" rtl="0">
              <a:spcBef>
                <a:spcPts val="1600"/>
              </a:spcBef>
              <a:spcAft>
                <a:spcPts val="0"/>
              </a:spcAft>
              <a:buClr>
                <a:srgbClr val="131515"/>
              </a:buClr>
              <a:buSzPts val="1500"/>
              <a:buNone/>
              <a:defRPr sz="1500">
                <a:solidFill>
                  <a:srgbClr val="131515"/>
                </a:solidFill>
              </a:defRPr>
            </a:lvl4pPr>
            <a:lvl5pPr lvl="4" algn="ctr" rtl="0">
              <a:spcBef>
                <a:spcPts val="1600"/>
              </a:spcBef>
              <a:spcAft>
                <a:spcPts val="0"/>
              </a:spcAft>
              <a:buClr>
                <a:srgbClr val="131515"/>
              </a:buClr>
              <a:buSzPts val="1500"/>
              <a:buNone/>
              <a:defRPr sz="1500">
                <a:solidFill>
                  <a:srgbClr val="131515"/>
                </a:solidFill>
              </a:defRPr>
            </a:lvl5pPr>
            <a:lvl6pPr lvl="5" algn="ctr" rtl="0">
              <a:spcBef>
                <a:spcPts val="1600"/>
              </a:spcBef>
              <a:spcAft>
                <a:spcPts val="0"/>
              </a:spcAft>
              <a:buClr>
                <a:srgbClr val="131515"/>
              </a:buClr>
              <a:buSzPts val="1500"/>
              <a:buNone/>
              <a:defRPr sz="1500">
                <a:solidFill>
                  <a:srgbClr val="131515"/>
                </a:solidFill>
              </a:defRPr>
            </a:lvl6pPr>
            <a:lvl7pPr lvl="6" algn="ctr" rtl="0">
              <a:spcBef>
                <a:spcPts val="1600"/>
              </a:spcBef>
              <a:spcAft>
                <a:spcPts val="0"/>
              </a:spcAft>
              <a:buClr>
                <a:srgbClr val="131515"/>
              </a:buClr>
              <a:buSzPts val="1500"/>
              <a:buNone/>
              <a:defRPr sz="1500">
                <a:solidFill>
                  <a:srgbClr val="131515"/>
                </a:solidFill>
              </a:defRPr>
            </a:lvl7pPr>
            <a:lvl8pPr lvl="7" algn="ctr" rtl="0">
              <a:spcBef>
                <a:spcPts val="1600"/>
              </a:spcBef>
              <a:spcAft>
                <a:spcPts val="0"/>
              </a:spcAft>
              <a:buClr>
                <a:srgbClr val="131515"/>
              </a:buClr>
              <a:buSzPts val="1500"/>
              <a:buNone/>
              <a:defRPr sz="1500">
                <a:solidFill>
                  <a:srgbClr val="131515"/>
                </a:solidFill>
              </a:defRPr>
            </a:lvl8pPr>
            <a:lvl9pPr lvl="8" algn="ctr" rtl="0">
              <a:spcBef>
                <a:spcPts val="1600"/>
              </a:spcBef>
              <a:spcAft>
                <a:spcPts val="1600"/>
              </a:spcAft>
              <a:buClr>
                <a:srgbClr val="131515"/>
              </a:buClr>
              <a:buSzPts val="1500"/>
              <a:buNone/>
              <a:defRPr sz="1500">
                <a:solidFill>
                  <a:srgbClr val="131515"/>
                </a:solidFill>
              </a:defRPr>
            </a:lvl9pPr>
          </a:lstStyle>
          <a:p>
            <a:endParaRPr/>
          </a:p>
        </p:txBody>
      </p:sp>
      <p:sp>
        <p:nvSpPr>
          <p:cNvPr id="66" name="Google Shape;66;p14"/>
          <p:cNvSpPr txBox="1">
            <a:spLocks noGrp="1"/>
          </p:cNvSpPr>
          <p:nvPr>
            <p:ph type="title"/>
          </p:nvPr>
        </p:nvSpPr>
        <p:spPr>
          <a:xfrm>
            <a:off x="1448300" y="2693150"/>
            <a:ext cx="1669200" cy="39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1pPr>
            <a:lvl2pPr lvl="1"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2pPr>
            <a:lvl3pPr lvl="2"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3pPr>
            <a:lvl4pPr lvl="3"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4pPr>
            <a:lvl5pPr lvl="4"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5pPr>
            <a:lvl6pPr lvl="5"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6pPr>
            <a:lvl7pPr lvl="6"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7pPr>
            <a:lvl8pPr lvl="7"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8pPr>
            <a:lvl9pPr lvl="8"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9pPr>
          </a:lstStyle>
          <a:p>
            <a:endParaRPr/>
          </a:p>
        </p:txBody>
      </p:sp>
      <p:sp>
        <p:nvSpPr>
          <p:cNvPr id="67" name="Google Shape;67;p14"/>
          <p:cNvSpPr txBox="1">
            <a:spLocks noGrp="1"/>
          </p:cNvSpPr>
          <p:nvPr>
            <p:ph type="subTitle" idx="3"/>
          </p:nvPr>
        </p:nvSpPr>
        <p:spPr>
          <a:xfrm>
            <a:off x="1577300" y="3100653"/>
            <a:ext cx="1411200" cy="151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31515"/>
              </a:buClr>
              <a:buSzPts val="1500"/>
              <a:buNone/>
              <a:defRPr sz="1500">
                <a:solidFill>
                  <a:schemeClr val="dk2"/>
                </a:solidFill>
              </a:defRPr>
            </a:lvl1pPr>
            <a:lvl2pPr lvl="1" algn="ctr" rtl="0">
              <a:spcBef>
                <a:spcPts val="1600"/>
              </a:spcBef>
              <a:spcAft>
                <a:spcPts val="0"/>
              </a:spcAft>
              <a:buClr>
                <a:srgbClr val="131515"/>
              </a:buClr>
              <a:buSzPts val="1500"/>
              <a:buNone/>
              <a:defRPr sz="1500">
                <a:solidFill>
                  <a:srgbClr val="131515"/>
                </a:solidFill>
              </a:defRPr>
            </a:lvl2pPr>
            <a:lvl3pPr lvl="2" algn="ctr" rtl="0">
              <a:spcBef>
                <a:spcPts val="1600"/>
              </a:spcBef>
              <a:spcAft>
                <a:spcPts val="0"/>
              </a:spcAft>
              <a:buClr>
                <a:srgbClr val="131515"/>
              </a:buClr>
              <a:buSzPts val="1500"/>
              <a:buNone/>
              <a:defRPr sz="1500">
                <a:solidFill>
                  <a:srgbClr val="131515"/>
                </a:solidFill>
              </a:defRPr>
            </a:lvl3pPr>
            <a:lvl4pPr lvl="3" algn="ctr" rtl="0">
              <a:spcBef>
                <a:spcPts val="1600"/>
              </a:spcBef>
              <a:spcAft>
                <a:spcPts val="0"/>
              </a:spcAft>
              <a:buClr>
                <a:srgbClr val="131515"/>
              </a:buClr>
              <a:buSzPts val="1500"/>
              <a:buNone/>
              <a:defRPr sz="1500">
                <a:solidFill>
                  <a:srgbClr val="131515"/>
                </a:solidFill>
              </a:defRPr>
            </a:lvl4pPr>
            <a:lvl5pPr lvl="4" algn="ctr" rtl="0">
              <a:spcBef>
                <a:spcPts val="1600"/>
              </a:spcBef>
              <a:spcAft>
                <a:spcPts val="0"/>
              </a:spcAft>
              <a:buClr>
                <a:srgbClr val="131515"/>
              </a:buClr>
              <a:buSzPts val="1500"/>
              <a:buNone/>
              <a:defRPr sz="1500">
                <a:solidFill>
                  <a:srgbClr val="131515"/>
                </a:solidFill>
              </a:defRPr>
            </a:lvl5pPr>
            <a:lvl6pPr lvl="5" algn="ctr" rtl="0">
              <a:spcBef>
                <a:spcPts val="1600"/>
              </a:spcBef>
              <a:spcAft>
                <a:spcPts val="0"/>
              </a:spcAft>
              <a:buClr>
                <a:srgbClr val="131515"/>
              </a:buClr>
              <a:buSzPts val="1500"/>
              <a:buNone/>
              <a:defRPr sz="1500">
                <a:solidFill>
                  <a:srgbClr val="131515"/>
                </a:solidFill>
              </a:defRPr>
            </a:lvl6pPr>
            <a:lvl7pPr lvl="6" algn="ctr" rtl="0">
              <a:spcBef>
                <a:spcPts val="1600"/>
              </a:spcBef>
              <a:spcAft>
                <a:spcPts val="0"/>
              </a:spcAft>
              <a:buClr>
                <a:srgbClr val="131515"/>
              </a:buClr>
              <a:buSzPts val="1500"/>
              <a:buNone/>
              <a:defRPr sz="1500">
                <a:solidFill>
                  <a:srgbClr val="131515"/>
                </a:solidFill>
              </a:defRPr>
            </a:lvl7pPr>
            <a:lvl8pPr lvl="7" algn="ctr" rtl="0">
              <a:spcBef>
                <a:spcPts val="1600"/>
              </a:spcBef>
              <a:spcAft>
                <a:spcPts val="0"/>
              </a:spcAft>
              <a:buClr>
                <a:srgbClr val="131515"/>
              </a:buClr>
              <a:buSzPts val="1500"/>
              <a:buNone/>
              <a:defRPr sz="1500">
                <a:solidFill>
                  <a:srgbClr val="131515"/>
                </a:solidFill>
              </a:defRPr>
            </a:lvl8pPr>
            <a:lvl9pPr lvl="8" algn="ctr" rtl="0">
              <a:spcBef>
                <a:spcPts val="1600"/>
              </a:spcBef>
              <a:spcAft>
                <a:spcPts val="1600"/>
              </a:spcAft>
              <a:buClr>
                <a:srgbClr val="131515"/>
              </a:buClr>
              <a:buSzPts val="1500"/>
              <a:buNone/>
              <a:defRPr sz="1500">
                <a:solidFill>
                  <a:srgbClr val="131515"/>
                </a:solidFill>
              </a:defRPr>
            </a:lvl9pPr>
          </a:lstStyle>
          <a:p>
            <a:endParaRPr/>
          </a:p>
        </p:txBody>
      </p:sp>
      <p:sp>
        <p:nvSpPr>
          <p:cNvPr id="68" name="Google Shape;68;p14"/>
          <p:cNvSpPr txBox="1">
            <a:spLocks noGrp="1"/>
          </p:cNvSpPr>
          <p:nvPr>
            <p:ph type="title" idx="4"/>
          </p:nvPr>
        </p:nvSpPr>
        <p:spPr>
          <a:xfrm>
            <a:off x="3738975" y="2693150"/>
            <a:ext cx="1669200" cy="39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1pPr>
            <a:lvl2pPr lvl="1"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2pPr>
            <a:lvl3pPr lvl="2"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3pPr>
            <a:lvl4pPr lvl="3"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4pPr>
            <a:lvl5pPr lvl="4"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5pPr>
            <a:lvl6pPr lvl="5"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6pPr>
            <a:lvl7pPr lvl="6"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7pPr>
            <a:lvl8pPr lvl="7"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8pPr>
            <a:lvl9pPr lvl="8"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9pPr>
          </a:lstStyle>
          <a:p>
            <a:endParaRPr/>
          </a:p>
        </p:txBody>
      </p:sp>
      <p:sp>
        <p:nvSpPr>
          <p:cNvPr id="69" name="Google Shape;69;p14"/>
          <p:cNvSpPr txBox="1">
            <a:spLocks noGrp="1"/>
          </p:cNvSpPr>
          <p:nvPr>
            <p:ph type="title" idx="5"/>
          </p:nvPr>
        </p:nvSpPr>
        <p:spPr>
          <a:xfrm>
            <a:off x="6029650" y="2693150"/>
            <a:ext cx="1669200" cy="39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1pPr>
            <a:lvl2pPr lvl="1"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2pPr>
            <a:lvl3pPr lvl="2"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3pPr>
            <a:lvl4pPr lvl="3"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4pPr>
            <a:lvl5pPr lvl="4"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5pPr>
            <a:lvl6pPr lvl="5"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6pPr>
            <a:lvl7pPr lvl="6"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7pPr>
            <a:lvl8pPr lvl="7"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8pPr>
            <a:lvl9pPr lvl="8" algn="ctr" rtl="0">
              <a:spcBef>
                <a:spcPts val="0"/>
              </a:spcBef>
              <a:spcAft>
                <a:spcPts val="0"/>
              </a:spcAft>
              <a:buClr>
                <a:schemeClr val="lt2"/>
              </a:buClr>
              <a:buSzPts val="2500"/>
              <a:buFont typeface="Alegreya Sans SC"/>
              <a:buNone/>
              <a:defRPr sz="2500" b="1">
                <a:solidFill>
                  <a:schemeClr val="lt2"/>
                </a:solidFill>
                <a:latin typeface="Alegreya Sans SC"/>
                <a:ea typeface="Alegreya Sans SC"/>
                <a:cs typeface="Alegreya Sans SC"/>
                <a:sym typeface="Alegreya Sans SC"/>
              </a:defRPr>
            </a:lvl9pPr>
          </a:lstStyle>
          <a:p>
            <a:endParaRPr/>
          </a:p>
        </p:txBody>
      </p:sp>
      <p:sp>
        <p:nvSpPr>
          <p:cNvPr id="70" name="Google Shape;70;p14"/>
          <p:cNvSpPr txBox="1">
            <a:spLocks noGrp="1"/>
          </p:cNvSpPr>
          <p:nvPr>
            <p:ph type="title" idx="6"/>
          </p:nvPr>
        </p:nvSpPr>
        <p:spPr>
          <a:xfrm>
            <a:off x="814275" y="480500"/>
            <a:ext cx="7518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31515"/>
              </a:buClr>
              <a:buSzPts val="3200"/>
              <a:buFont typeface="Alegreya Sans SC Black"/>
              <a:buNone/>
              <a:defRPr sz="3200">
                <a:latin typeface="Alegreya Sans SC Black"/>
                <a:ea typeface="Alegreya Sans SC Black"/>
                <a:cs typeface="Alegreya Sans SC Black"/>
                <a:sym typeface="Alegreya Sans SC Black"/>
              </a:defRPr>
            </a:lvl1pPr>
            <a:lvl2pPr lvl="1"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2pPr>
            <a:lvl3pPr lvl="2"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3pPr>
            <a:lvl4pPr lvl="3"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4pPr>
            <a:lvl5pPr lvl="4"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5pPr>
            <a:lvl6pPr lvl="5"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6pPr>
            <a:lvl7pPr lvl="6"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7pPr>
            <a:lvl8pPr lvl="7"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8pPr>
            <a:lvl9pPr lvl="8" algn="ctr" rtl="0">
              <a:spcBef>
                <a:spcPts val="0"/>
              </a:spcBef>
              <a:spcAft>
                <a:spcPts val="0"/>
              </a:spcAft>
              <a:buClr>
                <a:srgbClr val="131515"/>
              </a:buClr>
              <a:buSzPts val="3200"/>
              <a:buFont typeface="Alegreya Black"/>
              <a:buNone/>
              <a:defRPr sz="3200">
                <a:solidFill>
                  <a:srgbClr val="131515"/>
                </a:solidFill>
                <a:latin typeface="Alegreya Black"/>
                <a:ea typeface="Alegreya Black"/>
                <a:cs typeface="Alegreya Black"/>
                <a:sym typeface="Alegreya Black"/>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umbers and text">
  <p:cSld name="CUSTOM_1">
    <p:bg>
      <p:bgPr>
        <a:solidFill>
          <a:srgbClr val="FFFFFF"/>
        </a:solidFill>
        <a:effectLst/>
      </p:bgPr>
    </p:bg>
    <p:spTree>
      <p:nvGrpSpPr>
        <p:cNvPr id="1" name="Shape 71"/>
        <p:cNvGrpSpPr/>
        <p:nvPr/>
      </p:nvGrpSpPr>
      <p:grpSpPr>
        <a:xfrm>
          <a:off x="0" y="0"/>
          <a:ext cx="0" cy="0"/>
          <a:chOff x="0" y="0"/>
          <a:chExt cx="0" cy="0"/>
        </a:xfrm>
      </p:grpSpPr>
      <p:sp>
        <p:nvSpPr>
          <p:cNvPr id="72" name="Google Shape;72;p15"/>
          <p:cNvSpPr/>
          <p:nvPr/>
        </p:nvSpPr>
        <p:spPr>
          <a:xfrm rot="5400000">
            <a:off x="4284300" y="297600"/>
            <a:ext cx="5157300" cy="4562100"/>
          </a:xfrm>
          <a:prstGeom prst="rect">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rot="5400000">
            <a:off x="943800" y="927525"/>
            <a:ext cx="3172800" cy="4088400"/>
          </a:xfrm>
          <a:prstGeom prst="rect">
            <a:avLst/>
          </a:prstGeom>
          <a:solidFill>
            <a:srgbClr val="7DE2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5"/>
          <p:cNvSpPr txBox="1">
            <a:spLocks noGrp="1"/>
          </p:cNvSpPr>
          <p:nvPr>
            <p:ph type="subTitle" idx="1"/>
          </p:nvPr>
        </p:nvSpPr>
        <p:spPr>
          <a:xfrm>
            <a:off x="814275" y="2035834"/>
            <a:ext cx="3757800" cy="464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1500"/>
              <a:buNone/>
              <a:defRPr sz="1500">
                <a:solidFill>
                  <a:schemeClr val="dk1"/>
                </a:solidFill>
              </a:defRPr>
            </a:lvl1pPr>
            <a:lvl2pPr lvl="1" rtl="0">
              <a:spcBef>
                <a:spcPts val="1600"/>
              </a:spcBef>
              <a:spcAft>
                <a:spcPts val="0"/>
              </a:spcAft>
              <a:buClr>
                <a:schemeClr val="dk1"/>
              </a:buClr>
              <a:buSzPts val="1500"/>
              <a:buNone/>
              <a:defRPr sz="1500">
                <a:solidFill>
                  <a:schemeClr val="dk1"/>
                </a:solidFill>
              </a:defRPr>
            </a:lvl2pPr>
            <a:lvl3pPr lvl="2" rtl="0">
              <a:spcBef>
                <a:spcPts val="1600"/>
              </a:spcBef>
              <a:spcAft>
                <a:spcPts val="0"/>
              </a:spcAft>
              <a:buClr>
                <a:schemeClr val="dk1"/>
              </a:buClr>
              <a:buSzPts val="1500"/>
              <a:buNone/>
              <a:defRPr sz="1500">
                <a:solidFill>
                  <a:schemeClr val="dk1"/>
                </a:solidFill>
              </a:defRPr>
            </a:lvl3pPr>
            <a:lvl4pPr lvl="3" rtl="0">
              <a:spcBef>
                <a:spcPts val="1600"/>
              </a:spcBef>
              <a:spcAft>
                <a:spcPts val="0"/>
              </a:spcAft>
              <a:buClr>
                <a:schemeClr val="dk1"/>
              </a:buClr>
              <a:buSzPts val="1500"/>
              <a:buNone/>
              <a:defRPr sz="1500">
                <a:solidFill>
                  <a:schemeClr val="dk1"/>
                </a:solidFill>
              </a:defRPr>
            </a:lvl4pPr>
            <a:lvl5pPr lvl="4" rtl="0">
              <a:spcBef>
                <a:spcPts val="1600"/>
              </a:spcBef>
              <a:spcAft>
                <a:spcPts val="0"/>
              </a:spcAft>
              <a:buClr>
                <a:schemeClr val="dk1"/>
              </a:buClr>
              <a:buSzPts val="1500"/>
              <a:buNone/>
              <a:defRPr sz="1500">
                <a:solidFill>
                  <a:schemeClr val="dk1"/>
                </a:solidFill>
              </a:defRPr>
            </a:lvl5pPr>
            <a:lvl6pPr lvl="5" rtl="0">
              <a:spcBef>
                <a:spcPts val="1600"/>
              </a:spcBef>
              <a:spcAft>
                <a:spcPts val="0"/>
              </a:spcAft>
              <a:buClr>
                <a:schemeClr val="dk1"/>
              </a:buClr>
              <a:buSzPts val="1500"/>
              <a:buNone/>
              <a:defRPr sz="1500">
                <a:solidFill>
                  <a:schemeClr val="dk1"/>
                </a:solidFill>
              </a:defRPr>
            </a:lvl6pPr>
            <a:lvl7pPr lvl="6" rtl="0">
              <a:spcBef>
                <a:spcPts val="1600"/>
              </a:spcBef>
              <a:spcAft>
                <a:spcPts val="0"/>
              </a:spcAft>
              <a:buClr>
                <a:schemeClr val="dk1"/>
              </a:buClr>
              <a:buSzPts val="1500"/>
              <a:buNone/>
              <a:defRPr sz="1500">
                <a:solidFill>
                  <a:schemeClr val="dk1"/>
                </a:solidFill>
              </a:defRPr>
            </a:lvl7pPr>
            <a:lvl8pPr lvl="7" rtl="0">
              <a:spcBef>
                <a:spcPts val="1600"/>
              </a:spcBef>
              <a:spcAft>
                <a:spcPts val="0"/>
              </a:spcAft>
              <a:buClr>
                <a:schemeClr val="dk1"/>
              </a:buClr>
              <a:buSzPts val="1500"/>
              <a:buNone/>
              <a:defRPr sz="1500">
                <a:solidFill>
                  <a:schemeClr val="dk1"/>
                </a:solidFill>
              </a:defRPr>
            </a:lvl8pPr>
            <a:lvl9pPr lvl="8" rtl="0">
              <a:spcBef>
                <a:spcPts val="1600"/>
              </a:spcBef>
              <a:spcAft>
                <a:spcPts val="1600"/>
              </a:spcAft>
              <a:buClr>
                <a:schemeClr val="dk1"/>
              </a:buClr>
              <a:buSzPts val="1500"/>
              <a:buNone/>
              <a:defRPr sz="1500">
                <a:solidFill>
                  <a:schemeClr val="dk1"/>
                </a:solidFill>
              </a:defRPr>
            </a:lvl9pPr>
          </a:lstStyle>
          <a:p>
            <a:endParaRPr/>
          </a:p>
        </p:txBody>
      </p:sp>
      <p:sp>
        <p:nvSpPr>
          <p:cNvPr id="75" name="Google Shape;75;p15"/>
          <p:cNvSpPr txBox="1">
            <a:spLocks noGrp="1"/>
          </p:cNvSpPr>
          <p:nvPr>
            <p:ph type="subTitle" idx="2"/>
          </p:nvPr>
        </p:nvSpPr>
        <p:spPr>
          <a:xfrm>
            <a:off x="814275" y="2994014"/>
            <a:ext cx="3757800" cy="464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1500"/>
              <a:buNone/>
              <a:defRPr sz="1500">
                <a:solidFill>
                  <a:schemeClr val="dk1"/>
                </a:solidFill>
              </a:defRPr>
            </a:lvl1pPr>
            <a:lvl2pPr lvl="1" rtl="0">
              <a:spcBef>
                <a:spcPts val="1600"/>
              </a:spcBef>
              <a:spcAft>
                <a:spcPts val="0"/>
              </a:spcAft>
              <a:buClr>
                <a:schemeClr val="dk1"/>
              </a:buClr>
              <a:buSzPts val="1500"/>
              <a:buNone/>
              <a:defRPr sz="1500">
                <a:solidFill>
                  <a:schemeClr val="dk1"/>
                </a:solidFill>
              </a:defRPr>
            </a:lvl2pPr>
            <a:lvl3pPr lvl="2" rtl="0">
              <a:spcBef>
                <a:spcPts val="1600"/>
              </a:spcBef>
              <a:spcAft>
                <a:spcPts val="0"/>
              </a:spcAft>
              <a:buClr>
                <a:schemeClr val="dk1"/>
              </a:buClr>
              <a:buSzPts val="1500"/>
              <a:buNone/>
              <a:defRPr sz="1500">
                <a:solidFill>
                  <a:schemeClr val="dk1"/>
                </a:solidFill>
              </a:defRPr>
            </a:lvl3pPr>
            <a:lvl4pPr lvl="3" rtl="0">
              <a:spcBef>
                <a:spcPts val="1600"/>
              </a:spcBef>
              <a:spcAft>
                <a:spcPts val="0"/>
              </a:spcAft>
              <a:buClr>
                <a:schemeClr val="dk1"/>
              </a:buClr>
              <a:buSzPts val="1500"/>
              <a:buNone/>
              <a:defRPr sz="1500">
                <a:solidFill>
                  <a:schemeClr val="dk1"/>
                </a:solidFill>
              </a:defRPr>
            </a:lvl4pPr>
            <a:lvl5pPr lvl="4" rtl="0">
              <a:spcBef>
                <a:spcPts val="1600"/>
              </a:spcBef>
              <a:spcAft>
                <a:spcPts val="0"/>
              </a:spcAft>
              <a:buClr>
                <a:schemeClr val="dk1"/>
              </a:buClr>
              <a:buSzPts val="1500"/>
              <a:buNone/>
              <a:defRPr sz="1500">
                <a:solidFill>
                  <a:schemeClr val="dk1"/>
                </a:solidFill>
              </a:defRPr>
            </a:lvl5pPr>
            <a:lvl6pPr lvl="5" rtl="0">
              <a:spcBef>
                <a:spcPts val="1600"/>
              </a:spcBef>
              <a:spcAft>
                <a:spcPts val="0"/>
              </a:spcAft>
              <a:buClr>
                <a:schemeClr val="dk1"/>
              </a:buClr>
              <a:buSzPts val="1500"/>
              <a:buNone/>
              <a:defRPr sz="1500">
                <a:solidFill>
                  <a:schemeClr val="dk1"/>
                </a:solidFill>
              </a:defRPr>
            </a:lvl6pPr>
            <a:lvl7pPr lvl="6" rtl="0">
              <a:spcBef>
                <a:spcPts val="1600"/>
              </a:spcBef>
              <a:spcAft>
                <a:spcPts val="0"/>
              </a:spcAft>
              <a:buClr>
                <a:schemeClr val="dk1"/>
              </a:buClr>
              <a:buSzPts val="1500"/>
              <a:buNone/>
              <a:defRPr sz="1500">
                <a:solidFill>
                  <a:schemeClr val="dk1"/>
                </a:solidFill>
              </a:defRPr>
            </a:lvl7pPr>
            <a:lvl8pPr lvl="7" rtl="0">
              <a:spcBef>
                <a:spcPts val="1600"/>
              </a:spcBef>
              <a:spcAft>
                <a:spcPts val="0"/>
              </a:spcAft>
              <a:buClr>
                <a:schemeClr val="dk1"/>
              </a:buClr>
              <a:buSzPts val="1500"/>
              <a:buNone/>
              <a:defRPr sz="1500">
                <a:solidFill>
                  <a:schemeClr val="dk1"/>
                </a:solidFill>
              </a:defRPr>
            </a:lvl8pPr>
            <a:lvl9pPr lvl="8" rtl="0">
              <a:spcBef>
                <a:spcPts val="1600"/>
              </a:spcBef>
              <a:spcAft>
                <a:spcPts val="1600"/>
              </a:spcAft>
              <a:buClr>
                <a:schemeClr val="dk1"/>
              </a:buClr>
              <a:buSzPts val="1500"/>
              <a:buNone/>
              <a:defRPr sz="1500">
                <a:solidFill>
                  <a:schemeClr val="dk1"/>
                </a:solidFill>
              </a:defRPr>
            </a:lvl9pPr>
          </a:lstStyle>
          <a:p>
            <a:endParaRPr/>
          </a:p>
        </p:txBody>
      </p:sp>
      <p:sp>
        <p:nvSpPr>
          <p:cNvPr id="76" name="Google Shape;76;p15"/>
          <p:cNvSpPr txBox="1">
            <a:spLocks noGrp="1"/>
          </p:cNvSpPr>
          <p:nvPr>
            <p:ph type="subTitle" idx="3"/>
          </p:nvPr>
        </p:nvSpPr>
        <p:spPr>
          <a:xfrm>
            <a:off x="814275" y="3935525"/>
            <a:ext cx="3757800" cy="464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1500"/>
              <a:buNone/>
              <a:defRPr sz="1500">
                <a:solidFill>
                  <a:schemeClr val="dk1"/>
                </a:solidFill>
              </a:defRPr>
            </a:lvl1pPr>
            <a:lvl2pPr lvl="1" rtl="0">
              <a:spcBef>
                <a:spcPts val="1600"/>
              </a:spcBef>
              <a:spcAft>
                <a:spcPts val="0"/>
              </a:spcAft>
              <a:buClr>
                <a:schemeClr val="dk1"/>
              </a:buClr>
              <a:buSzPts val="1500"/>
              <a:buNone/>
              <a:defRPr sz="1500">
                <a:solidFill>
                  <a:schemeClr val="dk1"/>
                </a:solidFill>
              </a:defRPr>
            </a:lvl2pPr>
            <a:lvl3pPr lvl="2" rtl="0">
              <a:spcBef>
                <a:spcPts val="1600"/>
              </a:spcBef>
              <a:spcAft>
                <a:spcPts val="0"/>
              </a:spcAft>
              <a:buClr>
                <a:schemeClr val="dk1"/>
              </a:buClr>
              <a:buSzPts val="1500"/>
              <a:buNone/>
              <a:defRPr sz="1500">
                <a:solidFill>
                  <a:schemeClr val="dk1"/>
                </a:solidFill>
              </a:defRPr>
            </a:lvl3pPr>
            <a:lvl4pPr lvl="3" rtl="0">
              <a:spcBef>
                <a:spcPts val="1600"/>
              </a:spcBef>
              <a:spcAft>
                <a:spcPts val="0"/>
              </a:spcAft>
              <a:buClr>
                <a:schemeClr val="dk1"/>
              </a:buClr>
              <a:buSzPts val="1500"/>
              <a:buNone/>
              <a:defRPr sz="1500">
                <a:solidFill>
                  <a:schemeClr val="dk1"/>
                </a:solidFill>
              </a:defRPr>
            </a:lvl4pPr>
            <a:lvl5pPr lvl="4" rtl="0">
              <a:spcBef>
                <a:spcPts val="1600"/>
              </a:spcBef>
              <a:spcAft>
                <a:spcPts val="0"/>
              </a:spcAft>
              <a:buClr>
                <a:schemeClr val="dk1"/>
              </a:buClr>
              <a:buSzPts val="1500"/>
              <a:buNone/>
              <a:defRPr sz="1500">
                <a:solidFill>
                  <a:schemeClr val="dk1"/>
                </a:solidFill>
              </a:defRPr>
            </a:lvl5pPr>
            <a:lvl6pPr lvl="5" rtl="0">
              <a:spcBef>
                <a:spcPts val="1600"/>
              </a:spcBef>
              <a:spcAft>
                <a:spcPts val="0"/>
              </a:spcAft>
              <a:buClr>
                <a:schemeClr val="dk1"/>
              </a:buClr>
              <a:buSzPts val="1500"/>
              <a:buNone/>
              <a:defRPr sz="1500">
                <a:solidFill>
                  <a:schemeClr val="dk1"/>
                </a:solidFill>
              </a:defRPr>
            </a:lvl6pPr>
            <a:lvl7pPr lvl="6" rtl="0">
              <a:spcBef>
                <a:spcPts val="1600"/>
              </a:spcBef>
              <a:spcAft>
                <a:spcPts val="0"/>
              </a:spcAft>
              <a:buClr>
                <a:schemeClr val="dk1"/>
              </a:buClr>
              <a:buSzPts val="1500"/>
              <a:buNone/>
              <a:defRPr sz="1500">
                <a:solidFill>
                  <a:schemeClr val="dk1"/>
                </a:solidFill>
              </a:defRPr>
            </a:lvl7pPr>
            <a:lvl8pPr lvl="7" rtl="0">
              <a:spcBef>
                <a:spcPts val="1600"/>
              </a:spcBef>
              <a:spcAft>
                <a:spcPts val="0"/>
              </a:spcAft>
              <a:buClr>
                <a:schemeClr val="dk1"/>
              </a:buClr>
              <a:buSzPts val="1500"/>
              <a:buNone/>
              <a:defRPr sz="1500">
                <a:solidFill>
                  <a:schemeClr val="dk1"/>
                </a:solidFill>
              </a:defRPr>
            </a:lvl8pPr>
            <a:lvl9pPr lvl="8" rtl="0">
              <a:spcBef>
                <a:spcPts val="1600"/>
              </a:spcBef>
              <a:spcAft>
                <a:spcPts val="1600"/>
              </a:spcAft>
              <a:buClr>
                <a:schemeClr val="dk1"/>
              </a:buClr>
              <a:buSzPts val="1500"/>
              <a:buNone/>
              <a:defRPr sz="1500">
                <a:solidFill>
                  <a:schemeClr val="dk1"/>
                </a:solidFill>
              </a:defRPr>
            </a:lvl9pPr>
          </a:lstStyle>
          <a:p>
            <a:endParaRPr/>
          </a:p>
        </p:txBody>
      </p:sp>
      <p:sp>
        <p:nvSpPr>
          <p:cNvPr id="77" name="Google Shape;77;p15"/>
          <p:cNvSpPr txBox="1">
            <a:spLocks noGrp="1"/>
          </p:cNvSpPr>
          <p:nvPr>
            <p:ph type="title" hasCustomPrompt="1"/>
          </p:nvPr>
        </p:nvSpPr>
        <p:spPr>
          <a:xfrm>
            <a:off x="814275" y="1570516"/>
            <a:ext cx="3757800" cy="502500"/>
          </a:xfrm>
          <a:prstGeom prst="rect">
            <a:avLst/>
          </a:prstGeom>
        </p:spPr>
        <p:txBody>
          <a:bodyPr spcFirstLastPara="1" wrap="square" lIns="91425" tIns="91425" rIns="91425" bIns="91425" anchor="b" anchorCtr="0">
            <a:noAutofit/>
          </a:bodyPr>
          <a:lstStyle>
            <a:lvl1pPr lvl="0"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1pPr>
            <a:lvl2pPr lvl="1"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2pPr>
            <a:lvl3pPr lvl="2"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3pPr>
            <a:lvl4pPr lvl="3"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4pPr>
            <a:lvl5pPr lvl="4"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5pPr>
            <a:lvl6pPr lvl="5"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6pPr>
            <a:lvl7pPr lvl="6"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7pPr>
            <a:lvl8pPr lvl="7"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8pPr>
            <a:lvl9pPr lvl="8"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9pPr>
          </a:lstStyle>
          <a:p>
            <a:r>
              <a:t>xx%</a:t>
            </a:r>
          </a:p>
        </p:txBody>
      </p:sp>
      <p:sp>
        <p:nvSpPr>
          <p:cNvPr id="78" name="Google Shape;78;p15"/>
          <p:cNvSpPr txBox="1">
            <a:spLocks noGrp="1"/>
          </p:cNvSpPr>
          <p:nvPr>
            <p:ph type="title" idx="4" hasCustomPrompt="1"/>
          </p:nvPr>
        </p:nvSpPr>
        <p:spPr>
          <a:xfrm>
            <a:off x="814275" y="2528150"/>
            <a:ext cx="3757800" cy="502500"/>
          </a:xfrm>
          <a:prstGeom prst="rect">
            <a:avLst/>
          </a:prstGeom>
        </p:spPr>
        <p:txBody>
          <a:bodyPr spcFirstLastPara="1" wrap="square" lIns="91425" tIns="91425" rIns="91425" bIns="91425" anchor="b" anchorCtr="0">
            <a:noAutofit/>
          </a:bodyPr>
          <a:lstStyle>
            <a:lvl1pPr lvl="0"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1pPr>
            <a:lvl2pPr lvl="1"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2pPr>
            <a:lvl3pPr lvl="2"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3pPr>
            <a:lvl4pPr lvl="3"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4pPr>
            <a:lvl5pPr lvl="4"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5pPr>
            <a:lvl6pPr lvl="5"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6pPr>
            <a:lvl7pPr lvl="6"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7pPr>
            <a:lvl8pPr lvl="7"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8pPr>
            <a:lvl9pPr lvl="8"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9pPr>
          </a:lstStyle>
          <a:p>
            <a:r>
              <a:t>xx%</a:t>
            </a:r>
          </a:p>
        </p:txBody>
      </p:sp>
      <p:sp>
        <p:nvSpPr>
          <p:cNvPr id="79" name="Google Shape;79;p15"/>
          <p:cNvSpPr txBox="1">
            <a:spLocks noGrp="1"/>
          </p:cNvSpPr>
          <p:nvPr>
            <p:ph type="title" idx="5" hasCustomPrompt="1"/>
          </p:nvPr>
        </p:nvSpPr>
        <p:spPr>
          <a:xfrm>
            <a:off x="814275" y="3470878"/>
            <a:ext cx="3757800" cy="502500"/>
          </a:xfrm>
          <a:prstGeom prst="rect">
            <a:avLst/>
          </a:prstGeom>
        </p:spPr>
        <p:txBody>
          <a:bodyPr spcFirstLastPara="1" wrap="square" lIns="91425" tIns="91425" rIns="91425" bIns="91425" anchor="b" anchorCtr="0">
            <a:noAutofit/>
          </a:bodyPr>
          <a:lstStyle>
            <a:lvl1pPr lvl="0"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1pPr>
            <a:lvl2pPr lvl="1"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2pPr>
            <a:lvl3pPr lvl="2"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3pPr>
            <a:lvl4pPr lvl="3"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4pPr>
            <a:lvl5pPr lvl="4"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5pPr>
            <a:lvl6pPr lvl="5"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6pPr>
            <a:lvl7pPr lvl="6"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7pPr>
            <a:lvl8pPr lvl="7"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8pPr>
            <a:lvl9pPr lvl="8" algn="l" rtl="0">
              <a:spcBef>
                <a:spcPts val="0"/>
              </a:spcBef>
              <a:spcAft>
                <a:spcPts val="0"/>
              </a:spcAft>
              <a:buClr>
                <a:schemeClr val="lt2"/>
              </a:buClr>
              <a:buSzPts val="2000"/>
              <a:buFont typeface="Lato Black"/>
              <a:buNone/>
              <a:defRPr sz="2000">
                <a:solidFill>
                  <a:schemeClr val="lt2"/>
                </a:solidFill>
                <a:latin typeface="Lato Black"/>
                <a:ea typeface="Lato Black"/>
                <a:cs typeface="Lato Black"/>
                <a:sym typeface="Lato Black"/>
              </a:defRPr>
            </a:lvl9pPr>
          </a:lstStyle>
          <a:p>
            <a:r>
              <a:t>xx%</a:t>
            </a:r>
          </a:p>
        </p:txBody>
      </p:sp>
      <p:sp>
        <p:nvSpPr>
          <p:cNvPr id="80" name="Google Shape;80;p15"/>
          <p:cNvSpPr txBox="1">
            <a:spLocks noGrp="1"/>
          </p:cNvSpPr>
          <p:nvPr>
            <p:ph type="title" idx="6"/>
          </p:nvPr>
        </p:nvSpPr>
        <p:spPr>
          <a:xfrm>
            <a:off x="814275" y="480500"/>
            <a:ext cx="3757800" cy="572700"/>
          </a:xfrm>
          <a:prstGeom prst="rect">
            <a:avLst/>
          </a:prstGeom>
        </p:spPr>
        <p:txBody>
          <a:bodyPr spcFirstLastPara="1" wrap="square" lIns="91425" tIns="91425" rIns="91425" bIns="91425" anchor="t" anchorCtr="0">
            <a:noAutofit/>
          </a:bodyPr>
          <a:lstStyle>
            <a:lvl1pPr lvl="0" algn="l" rtl="0">
              <a:spcBef>
                <a:spcPts val="0"/>
              </a:spcBef>
              <a:spcAft>
                <a:spcPts val="0"/>
              </a:spcAft>
              <a:buClr>
                <a:srgbClr val="131515"/>
              </a:buClr>
              <a:buSzPts val="3200"/>
              <a:buFont typeface="Alegreya Sans SC Black"/>
              <a:buNone/>
              <a:defRPr sz="3200">
                <a:latin typeface="Alegreya Sans SC Black"/>
                <a:ea typeface="Alegreya Sans SC Black"/>
                <a:cs typeface="Alegreya Sans SC Black"/>
                <a:sym typeface="Alegreya Sans SC Black"/>
              </a:defRPr>
            </a:lvl1pPr>
            <a:lvl2pPr lvl="1" algn="l"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2pPr>
            <a:lvl3pPr lvl="2" algn="l"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3pPr>
            <a:lvl4pPr lvl="3" algn="l"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4pPr>
            <a:lvl5pPr lvl="4" algn="l"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5pPr>
            <a:lvl6pPr lvl="5" algn="l"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6pPr>
            <a:lvl7pPr lvl="6" algn="l"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7pPr>
            <a:lvl8pPr lvl="7" algn="l"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8pPr>
            <a:lvl9pPr lvl="8" algn="l" rtl="0">
              <a:spcBef>
                <a:spcPts val="0"/>
              </a:spcBef>
              <a:spcAft>
                <a:spcPts val="0"/>
              </a:spcAft>
              <a:buClr>
                <a:srgbClr val="131515"/>
              </a:buClr>
              <a:buSzPts val="3200"/>
              <a:buFont typeface="Alegreya Sans SC Black"/>
              <a:buNone/>
              <a:defRPr sz="3200">
                <a:solidFill>
                  <a:srgbClr val="131515"/>
                </a:solidFill>
                <a:latin typeface="Alegreya Sans SC Black"/>
                <a:ea typeface="Alegreya Sans SC Black"/>
                <a:cs typeface="Alegreya Sans SC Black"/>
                <a:sym typeface="Alegreya Sans SC Black"/>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22400" y="445025"/>
            <a:ext cx="74991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1pPr>
            <a:lvl2pPr lvl="1"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2pPr>
            <a:lvl3pPr lvl="2"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3pPr>
            <a:lvl4pPr lvl="3"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4pPr>
            <a:lvl5pPr lvl="4"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5pPr>
            <a:lvl6pPr lvl="5"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6pPr>
            <a:lvl7pPr lvl="6"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7pPr>
            <a:lvl8pPr lvl="7"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8pPr>
            <a:lvl9pPr lvl="8" algn="ctr">
              <a:spcBef>
                <a:spcPts val="0"/>
              </a:spcBef>
              <a:spcAft>
                <a:spcPts val="0"/>
              </a:spcAft>
              <a:buClr>
                <a:schemeClr val="dk1"/>
              </a:buClr>
              <a:buSzPts val="2800"/>
              <a:buFont typeface="Alegreya Sans SC Black"/>
              <a:buNone/>
              <a:defRPr sz="2800">
                <a:solidFill>
                  <a:schemeClr val="dk1"/>
                </a:solidFill>
                <a:latin typeface="Alegreya Sans SC Black"/>
                <a:ea typeface="Alegreya Sans SC Black"/>
                <a:cs typeface="Alegreya Sans SC Black"/>
                <a:sym typeface="Alegreya Sans SC Black"/>
              </a:defRPr>
            </a:lvl9pPr>
          </a:lstStyle>
          <a:p>
            <a:endParaRPr/>
          </a:p>
        </p:txBody>
      </p:sp>
      <p:sp>
        <p:nvSpPr>
          <p:cNvPr id="7" name="Google Shape;7;p1"/>
          <p:cNvSpPr txBox="1">
            <a:spLocks noGrp="1"/>
          </p:cNvSpPr>
          <p:nvPr>
            <p:ph type="body" idx="1"/>
          </p:nvPr>
        </p:nvSpPr>
        <p:spPr>
          <a:xfrm>
            <a:off x="822400" y="1152475"/>
            <a:ext cx="7499100" cy="33288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131515"/>
              </a:buClr>
              <a:buSzPts val="1800"/>
              <a:buFont typeface="Lato"/>
              <a:buChar char="●"/>
              <a:defRPr sz="1800">
                <a:solidFill>
                  <a:srgbClr val="131515"/>
                </a:solidFill>
                <a:latin typeface="Lato"/>
                <a:ea typeface="Lato"/>
                <a:cs typeface="Lato"/>
                <a:sym typeface="Lato"/>
              </a:defRPr>
            </a:lvl1pPr>
            <a:lvl2pPr marL="914400" lvl="1" indent="-317500">
              <a:lnSpc>
                <a:spcPct val="115000"/>
              </a:lnSpc>
              <a:spcBef>
                <a:spcPts val="1600"/>
              </a:spcBef>
              <a:spcAft>
                <a:spcPts val="0"/>
              </a:spcAft>
              <a:buClr>
                <a:srgbClr val="131515"/>
              </a:buClr>
              <a:buSzPts val="1400"/>
              <a:buFont typeface="Lato"/>
              <a:buChar char="○"/>
              <a:defRPr>
                <a:solidFill>
                  <a:srgbClr val="131515"/>
                </a:solidFill>
                <a:latin typeface="Lato"/>
                <a:ea typeface="Lato"/>
                <a:cs typeface="Lato"/>
                <a:sym typeface="Lato"/>
              </a:defRPr>
            </a:lvl2pPr>
            <a:lvl3pPr marL="1371600" lvl="2" indent="-317500">
              <a:lnSpc>
                <a:spcPct val="115000"/>
              </a:lnSpc>
              <a:spcBef>
                <a:spcPts val="1600"/>
              </a:spcBef>
              <a:spcAft>
                <a:spcPts val="0"/>
              </a:spcAft>
              <a:buClr>
                <a:srgbClr val="131515"/>
              </a:buClr>
              <a:buSzPts val="1400"/>
              <a:buFont typeface="Lato"/>
              <a:buChar char="■"/>
              <a:defRPr>
                <a:solidFill>
                  <a:srgbClr val="131515"/>
                </a:solidFill>
                <a:latin typeface="Lato"/>
                <a:ea typeface="Lato"/>
                <a:cs typeface="Lato"/>
                <a:sym typeface="Lato"/>
              </a:defRPr>
            </a:lvl3pPr>
            <a:lvl4pPr marL="1828800" lvl="3" indent="-317500">
              <a:lnSpc>
                <a:spcPct val="115000"/>
              </a:lnSpc>
              <a:spcBef>
                <a:spcPts val="1600"/>
              </a:spcBef>
              <a:spcAft>
                <a:spcPts val="0"/>
              </a:spcAft>
              <a:buClr>
                <a:srgbClr val="131515"/>
              </a:buClr>
              <a:buSzPts val="1400"/>
              <a:buFont typeface="Lato"/>
              <a:buChar char="●"/>
              <a:defRPr>
                <a:solidFill>
                  <a:srgbClr val="131515"/>
                </a:solidFill>
                <a:latin typeface="Lato"/>
                <a:ea typeface="Lato"/>
                <a:cs typeface="Lato"/>
                <a:sym typeface="Lato"/>
              </a:defRPr>
            </a:lvl4pPr>
            <a:lvl5pPr marL="2286000" lvl="4" indent="-317500">
              <a:lnSpc>
                <a:spcPct val="115000"/>
              </a:lnSpc>
              <a:spcBef>
                <a:spcPts val="1600"/>
              </a:spcBef>
              <a:spcAft>
                <a:spcPts val="0"/>
              </a:spcAft>
              <a:buClr>
                <a:srgbClr val="131515"/>
              </a:buClr>
              <a:buSzPts val="1400"/>
              <a:buFont typeface="Lato"/>
              <a:buChar char="○"/>
              <a:defRPr>
                <a:solidFill>
                  <a:srgbClr val="131515"/>
                </a:solidFill>
                <a:latin typeface="Lato"/>
                <a:ea typeface="Lato"/>
                <a:cs typeface="Lato"/>
                <a:sym typeface="Lato"/>
              </a:defRPr>
            </a:lvl5pPr>
            <a:lvl6pPr marL="2743200" lvl="5" indent="-317500">
              <a:lnSpc>
                <a:spcPct val="115000"/>
              </a:lnSpc>
              <a:spcBef>
                <a:spcPts val="1600"/>
              </a:spcBef>
              <a:spcAft>
                <a:spcPts val="0"/>
              </a:spcAft>
              <a:buClr>
                <a:srgbClr val="131515"/>
              </a:buClr>
              <a:buSzPts val="1400"/>
              <a:buFont typeface="Lato"/>
              <a:buChar char="■"/>
              <a:defRPr>
                <a:solidFill>
                  <a:srgbClr val="131515"/>
                </a:solidFill>
                <a:latin typeface="Lato"/>
                <a:ea typeface="Lato"/>
                <a:cs typeface="Lato"/>
                <a:sym typeface="Lato"/>
              </a:defRPr>
            </a:lvl6pPr>
            <a:lvl7pPr marL="3200400" lvl="6" indent="-317500">
              <a:lnSpc>
                <a:spcPct val="115000"/>
              </a:lnSpc>
              <a:spcBef>
                <a:spcPts val="1600"/>
              </a:spcBef>
              <a:spcAft>
                <a:spcPts val="0"/>
              </a:spcAft>
              <a:buClr>
                <a:srgbClr val="131515"/>
              </a:buClr>
              <a:buSzPts val="1400"/>
              <a:buFont typeface="Lato"/>
              <a:buChar char="●"/>
              <a:defRPr>
                <a:solidFill>
                  <a:srgbClr val="131515"/>
                </a:solidFill>
                <a:latin typeface="Lato"/>
                <a:ea typeface="Lato"/>
                <a:cs typeface="Lato"/>
                <a:sym typeface="Lato"/>
              </a:defRPr>
            </a:lvl7pPr>
            <a:lvl8pPr marL="3657600" lvl="7" indent="-317500">
              <a:lnSpc>
                <a:spcPct val="115000"/>
              </a:lnSpc>
              <a:spcBef>
                <a:spcPts val="1600"/>
              </a:spcBef>
              <a:spcAft>
                <a:spcPts val="0"/>
              </a:spcAft>
              <a:buClr>
                <a:srgbClr val="131515"/>
              </a:buClr>
              <a:buSzPts val="1400"/>
              <a:buFont typeface="Lato"/>
              <a:buChar char="○"/>
              <a:defRPr>
                <a:solidFill>
                  <a:srgbClr val="131515"/>
                </a:solidFill>
                <a:latin typeface="Lato"/>
                <a:ea typeface="Lato"/>
                <a:cs typeface="Lato"/>
                <a:sym typeface="Lato"/>
              </a:defRPr>
            </a:lvl8pPr>
            <a:lvl9pPr marL="4114800" lvl="8" indent="-317500">
              <a:lnSpc>
                <a:spcPct val="115000"/>
              </a:lnSpc>
              <a:spcBef>
                <a:spcPts val="1600"/>
              </a:spcBef>
              <a:spcAft>
                <a:spcPts val="1600"/>
              </a:spcAft>
              <a:buClr>
                <a:srgbClr val="131515"/>
              </a:buClr>
              <a:buSzPts val="1400"/>
              <a:buFont typeface="Lato"/>
              <a:buChar char="■"/>
              <a:defRPr>
                <a:solidFill>
                  <a:srgbClr val="131515"/>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4" r:id="rId4"/>
    <p:sldLayoutId id="2147483655" r:id="rId5"/>
    <p:sldLayoutId id="2147483658" r:id="rId6"/>
    <p:sldLayoutId id="2147483659" r:id="rId7"/>
    <p:sldLayoutId id="2147483660" r:id="rId8"/>
    <p:sldLayoutId id="2147483661" r:id="rId9"/>
    <p:sldLayoutId id="2147483670" r:id="rId10"/>
    <p:sldLayoutId id="214748367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D2B2D0C-4A56-6A42-B640-24D7AF19536F}"/>
              </a:ext>
            </a:extLst>
          </p:cNvPr>
          <p:cNvSpPr/>
          <p:nvPr/>
        </p:nvSpPr>
        <p:spPr>
          <a:xfrm>
            <a:off x="5313660" y="-1"/>
            <a:ext cx="3310763" cy="5143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 name="TextBox 8">
            <a:extLst>
              <a:ext uri="{FF2B5EF4-FFF2-40B4-BE49-F238E27FC236}">
                <a16:creationId xmlns:a16="http://schemas.microsoft.com/office/drawing/2014/main" id="{940E003A-E977-A840-A911-1295F48A793C}"/>
              </a:ext>
            </a:extLst>
          </p:cNvPr>
          <p:cNvSpPr txBox="1"/>
          <p:nvPr/>
        </p:nvSpPr>
        <p:spPr>
          <a:xfrm>
            <a:off x="1618185" y="489221"/>
            <a:ext cx="5723510" cy="923330"/>
          </a:xfrm>
          <a:prstGeom prst="rect">
            <a:avLst/>
          </a:prstGeom>
          <a:noFill/>
        </p:spPr>
        <p:txBody>
          <a:bodyPr wrap="square" rtlCol="0">
            <a:spAutoFit/>
          </a:bodyPr>
          <a:lstStyle/>
          <a:p>
            <a:pPr algn="ctr"/>
            <a:r>
              <a:rPr lang="en-US" sz="2000" b="1" dirty="0" smtClean="0"/>
              <a:t>Libyan International Medical University</a:t>
            </a:r>
            <a:br>
              <a:rPr lang="en-US" sz="2000" b="1" dirty="0" smtClean="0"/>
            </a:br>
            <a:r>
              <a:rPr lang="en-US" sz="2000" b="1" dirty="0" smtClean="0"/>
              <a:t>Faculty of Business Administration</a:t>
            </a:r>
          </a:p>
          <a:p>
            <a:endParaRPr lang="x-none" sz="1200" dirty="0"/>
          </a:p>
        </p:txBody>
      </p:sp>
      <p:sp>
        <p:nvSpPr>
          <p:cNvPr id="10" name="TextBox 9">
            <a:extLst>
              <a:ext uri="{FF2B5EF4-FFF2-40B4-BE49-F238E27FC236}">
                <a16:creationId xmlns:a16="http://schemas.microsoft.com/office/drawing/2014/main" id="{ABE2DC50-66EB-0540-BF83-6A76E29A027A}"/>
              </a:ext>
            </a:extLst>
          </p:cNvPr>
          <p:cNvSpPr txBox="1"/>
          <p:nvPr/>
        </p:nvSpPr>
        <p:spPr>
          <a:xfrm>
            <a:off x="1048406" y="2094696"/>
            <a:ext cx="6645166" cy="954107"/>
          </a:xfrm>
          <a:prstGeom prst="rect">
            <a:avLst/>
          </a:prstGeom>
          <a:noFill/>
        </p:spPr>
        <p:txBody>
          <a:bodyPr wrap="square" rtlCol="0">
            <a:spAutoFit/>
          </a:bodyPr>
          <a:lstStyle/>
          <a:p>
            <a:pPr algn="ctr"/>
            <a:r>
              <a:rPr lang="x-none" sz="2800" b="1" dirty="0"/>
              <a:t>The </a:t>
            </a:r>
            <a:r>
              <a:rPr lang="en-US" sz="2800" b="1" dirty="0" smtClean="0"/>
              <a:t>P</a:t>
            </a:r>
            <a:r>
              <a:rPr lang="x-none" sz="2800" b="1" dirty="0" smtClean="0"/>
              <a:t>rinciples </a:t>
            </a:r>
            <a:r>
              <a:rPr lang="x-none" sz="2800" b="1" dirty="0"/>
              <a:t>of </a:t>
            </a:r>
            <a:r>
              <a:rPr lang="en-US" sz="2800" b="1" dirty="0" smtClean="0"/>
              <a:t>E</a:t>
            </a:r>
            <a:r>
              <a:rPr lang="x-none" sz="2800" b="1" dirty="0" smtClean="0"/>
              <a:t>motions </a:t>
            </a:r>
            <a:r>
              <a:rPr lang="x-none" sz="2800" b="1" dirty="0"/>
              <a:t>and </a:t>
            </a:r>
            <a:r>
              <a:rPr lang="en-US" sz="2800" b="1" dirty="0" smtClean="0"/>
              <a:t>E</a:t>
            </a:r>
            <a:r>
              <a:rPr lang="x-none" sz="2800" b="1" dirty="0" smtClean="0"/>
              <a:t>motional </a:t>
            </a:r>
            <a:r>
              <a:rPr lang="en-US" sz="2800" b="1" dirty="0" smtClean="0"/>
              <a:t>E</a:t>
            </a:r>
            <a:r>
              <a:rPr lang="x-none" sz="2800" b="1" dirty="0" smtClean="0"/>
              <a:t>xpressions</a:t>
            </a:r>
            <a:endParaRPr lang="x-none" sz="2800" b="1" dirty="0"/>
          </a:p>
        </p:txBody>
      </p:sp>
      <p:sp>
        <p:nvSpPr>
          <p:cNvPr id="11" name="TextBox 10">
            <a:extLst>
              <a:ext uri="{FF2B5EF4-FFF2-40B4-BE49-F238E27FC236}">
                <a16:creationId xmlns:a16="http://schemas.microsoft.com/office/drawing/2014/main" id="{6FE69668-1FF4-9548-8DB3-76C782AEC5AC}"/>
              </a:ext>
            </a:extLst>
          </p:cNvPr>
          <p:cNvSpPr txBox="1"/>
          <p:nvPr/>
        </p:nvSpPr>
        <p:spPr>
          <a:xfrm>
            <a:off x="0" y="3972910"/>
            <a:ext cx="6066845" cy="1415772"/>
          </a:xfrm>
          <a:prstGeom prst="rect">
            <a:avLst/>
          </a:prstGeom>
          <a:noFill/>
        </p:spPr>
        <p:txBody>
          <a:bodyPr wrap="square" rtlCol="0">
            <a:spAutoFit/>
          </a:bodyPr>
          <a:lstStyle/>
          <a:p>
            <a:r>
              <a:rPr lang="en-US" sz="2400" b="1" dirty="0"/>
              <a:t>Name: </a:t>
            </a:r>
            <a:r>
              <a:rPr lang="en-US" sz="2400" b="1" dirty="0" err="1"/>
              <a:t>Derar</a:t>
            </a:r>
            <a:r>
              <a:rPr lang="en-US" sz="2400" b="1" dirty="0"/>
              <a:t> </a:t>
            </a:r>
            <a:r>
              <a:rPr lang="en-US" sz="2400" b="1" dirty="0" err="1" smtClean="0"/>
              <a:t>Gargoum</a:t>
            </a:r>
            <a:endParaRPr lang="x-none" sz="2400" b="1" dirty="0"/>
          </a:p>
          <a:p>
            <a:r>
              <a:rPr lang="en-US" sz="2400" b="1" dirty="0"/>
              <a:t>I</a:t>
            </a:r>
            <a:r>
              <a:rPr lang="x-none" sz="2400" b="1" dirty="0"/>
              <a:t>d number: 2727</a:t>
            </a:r>
          </a:p>
          <a:p>
            <a:r>
              <a:rPr lang="en-US" sz="2400" b="1" dirty="0"/>
              <a:t>E</a:t>
            </a:r>
            <a:r>
              <a:rPr lang="x-none" sz="2400" b="1" dirty="0"/>
              <a:t>mail: </a:t>
            </a:r>
            <a:r>
              <a:rPr lang="x-none" sz="2400" b="1" dirty="0">
                <a:solidFill>
                  <a:srgbClr val="FF0000"/>
                </a:solidFill>
              </a:rPr>
              <a:t>derar_2727@limu.edu.ly</a:t>
            </a:r>
          </a:p>
          <a:p>
            <a:endParaRPr lang="x-none" dirty="0"/>
          </a:p>
        </p:txBody>
      </p:sp>
      <p:pic>
        <p:nvPicPr>
          <p:cNvPr id="12" name="Picture 11">
            <a:extLst>
              <a:ext uri="{FF2B5EF4-FFF2-40B4-BE49-F238E27FC236}">
                <a16:creationId xmlns:a16="http://schemas.microsoft.com/office/drawing/2014/main" id="{88D693CA-5325-7241-AE0C-C34880EBB063}"/>
              </a:ext>
            </a:extLst>
          </p:cNvPr>
          <p:cNvPicPr>
            <a:picLocks noChangeAspect="1"/>
          </p:cNvPicPr>
          <p:nvPr/>
        </p:nvPicPr>
        <p:blipFill>
          <a:blip r:embed="rId2"/>
          <a:stretch>
            <a:fillRect/>
          </a:stretch>
        </p:blipFill>
        <p:spPr>
          <a:xfrm>
            <a:off x="188558" y="160900"/>
            <a:ext cx="1651000" cy="1231900"/>
          </a:xfrm>
          <a:prstGeom prst="rect">
            <a:avLst/>
          </a:prstGeom>
        </p:spPr>
      </p:pic>
      <p:pic>
        <p:nvPicPr>
          <p:cNvPr id="13" name="Picture 12">
            <a:extLst>
              <a:ext uri="{FF2B5EF4-FFF2-40B4-BE49-F238E27FC236}">
                <a16:creationId xmlns:a16="http://schemas.microsoft.com/office/drawing/2014/main" id="{501D26AC-34E2-044C-8A62-CEC8F6B067EA}"/>
              </a:ext>
            </a:extLst>
          </p:cNvPr>
          <p:cNvPicPr>
            <a:picLocks noChangeAspect="1"/>
          </p:cNvPicPr>
          <p:nvPr/>
        </p:nvPicPr>
        <p:blipFill>
          <a:blip r:embed="rId3"/>
          <a:stretch>
            <a:fillRect/>
          </a:stretch>
        </p:blipFill>
        <p:spPr>
          <a:xfrm>
            <a:off x="7341695" y="179473"/>
            <a:ext cx="1422400" cy="1422400"/>
          </a:xfrm>
          <a:prstGeom prst="rect">
            <a:avLst/>
          </a:prstGeom>
        </p:spPr>
      </p:pic>
      <p:sp>
        <p:nvSpPr>
          <p:cNvPr id="2" name="TextBox 1">
            <a:extLst>
              <a:ext uri="{FF2B5EF4-FFF2-40B4-BE49-F238E27FC236}">
                <a16:creationId xmlns:a16="http://schemas.microsoft.com/office/drawing/2014/main" id="{8210F916-13FA-0B42-8006-660D8DBCB996}"/>
              </a:ext>
            </a:extLst>
          </p:cNvPr>
          <p:cNvSpPr txBox="1"/>
          <p:nvPr/>
        </p:nvSpPr>
        <p:spPr>
          <a:xfrm>
            <a:off x="79780" y="141149"/>
            <a:ext cx="607554" cy="523220"/>
          </a:xfrm>
          <a:prstGeom prst="rect">
            <a:avLst/>
          </a:prstGeom>
          <a:noFill/>
        </p:spPr>
        <p:txBody>
          <a:bodyPr wrap="square" rtlCol="0">
            <a:spAutoFit/>
          </a:bodyPr>
          <a:lstStyle/>
          <a:p>
            <a:endParaRPr lang="x-none" sz="2800" b="1" dirty="0"/>
          </a:p>
        </p:txBody>
      </p:sp>
    </p:spTree>
    <p:extLst>
      <p:ext uri="{BB962C8B-B14F-4D97-AF65-F5344CB8AC3E}">
        <p14:creationId xmlns:p14="http://schemas.microsoft.com/office/powerpoint/2010/main" val="18787883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0"/>
        <p:cNvGrpSpPr/>
        <p:nvPr/>
      </p:nvGrpSpPr>
      <p:grpSpPr>
        <a:xfrm>
          <a:off x="0" y="0"/>
          <a:ext cx="0" cy="0"/>
          <a:chOff x="0" y="0"/>
          <a:chExt cx="0" cy="0"/>
        </a:xfrm>
      </p:grpSpPr>
      <p:grpSp>
        <p:nvGrpSpPr>
          <p:cNvPr id="731" name="Google Shape;731;p62"/>
          <p:cNvGrpSpPr/>
          <p:nvPr/>
        </p:nvGrpSpPr>
        <p:grpSpPr>
          <a:xfrm>
            <a:off x="273732" y="1742953"/>
            <a:ext cx="3374227" cy="2557365"/>
            <a:chOff x="4682879" y="1259151"/>
            <a:chExt cx="4087990" cy="3098334"/>
          </a:xfrm>
        </p:grpSpPr>
        <p:grpSp>
          <p:nvGrpSpPr>
            <p:cNvPr id="732" name="Google Shape;732;p62"/>
            <p:cNvGrpSpPr/>
            <p:nvPr/>
          </p:nvGrpSpPr>
          <p:grpSpPr>
            <a:xfrm>
              <a:off x="4682879" y="1259151"/>
              <a:ext cx="4087990" cy="3098334"/>
              <a:chOff x="1572575" y="3497750"/>
              <a:chExt cx="843650" cy="639425"/>
            </a:xfrm>
          </p:grpSpPr>
          <p:sp>
            <p:nvSpPr>
              <p:cNvPr id="733" name="Google Shape;733;p62"/>
              <p:cNvSpPr/>
              <p:nvPr/>
            </p:nvSpPr>
            <p:spPr>
              <a:xfrm>
                <a:off x="1572575" y="3497750"/>
                <a:ext cx="843650" cy="534600"/>
              </a:xfrm>
              <a:custGeom>
                <a:avLst/>
                <a:gdLst/>
                <a:ahLst/>
                <a:cxnLst/>
                <a:rect l="l" t="t" r="r" b="b"/>
                <a:pathLst>
                  <a:path w="33746" h="21384" extrusionOk="0">
                    <a:moveTo>
                      <a:pt x="32548" y="1021"/>
                    </a:moveTo>
                    <a:lnTo>
                      <a:pt x="32548" y="20362"/>
                    </a:lnTo>
                    <a:lnTo>
                      <a:pt x="1197" y="20362"/>
                    </a:lnTo>
                    <a:lnTo>
                      <a:pt x="1197" y="1021"/>
                    </a:lnTo>
                    <a:close/>
                    <a:moveTo>
                      <a:pt x="477" y="0"/>
                    </a:moveTo>
                    <a:cubicBezTo>
                      <a:pt x="210" y="0"/>
                      <a:pt x="0" y="209"/>
                      <a:pt x="0" y="477"/>
                    </a:cubicBezTo>
                    <a:lnTo>
                      <a:pt x="0" y="20906"/>
                    </a:lnTo>
                    <a:cubicBezTo>
                      <a:pt x="0" y="21174"/>
                      <a:pt x="218" y="21384"/>
                      <a:pt x="477" y="21384"/>
                    </a:cubicBezTo>
                    <a:lnTo>
                      <a:pt x="33268" y="21384"/>
                    </a:lnTo>
                    <a:cubicBezTo>
                      <a:pt x="33536" y="21384"/>
                      <a:pt x="33745" y="21166"/>
                      <a:pt x="33745" y="20906"/>
                    </a:cubicBezTo>
                    <a:lnTo>
                      <a:pt x="33745" y="477"/>
                    </a:lnTo>
                    <a:cubicBezTo>
                      <a:pt x="33745" y="209"/>
                      <a:pt x="33536" y="0"/>
                      <a:pt x="33268"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62"/>
              <p:cNvSpPr/>
              <p:nvPr/>
            </p:nvSpPr>
            <p:spPr>
              <a:xfrm>
                <a:off x="1904400" y="4032325"/>
                <a:ext cx="179975" cy="104850"/>
              </a:xfrm>
              <a:custGeom>
                <a:avLst/>
                <a:gdLst/>
                <a:ahLst/>
                <a:cxnLst/>
                <a:rect l="l" t="t" r="r" b="b"/>
                <a:pathLst>
                  <a:path w="7199" h="4194" extrusionOk="0">
                    <a:moveTo>
                      <a:pt x="1" y="1"/>
                    </a:moveTo>
                    <a:lnTo>
                      <a:pt x="1" y="4194"/>
                    </a:lnTo>
                    <a:lnTo>
                      <a:pt x="7198" y="4194"/>
                    </a:lnTo>
                    <a:lnTo>
                      <a:pt x="7198"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62"/>
              <p:cNvSpPr/>
              <p:nvPr/>
            </p:nvSpPr>
            <p:spPr>
              <a:xfrm>
                <a:off x="1904400" y="4032325"/>
                <a:ext cx="179975" cy="49825"/>
              </a:xfrm>
              <a:custGeom>
                <a:avLst/>
                <a:gdLst/>
                <a:ahLst/>
                <a:cxnLst/>
                <a:rect l="l" t="t" r="r" b="b"/>
                <a:pathLst>
                  <a:path w="7199" h="1993" extrusionOk="0">
                    <a:moveTo>
                      <a:pt x="1" y="1"/>
                    </a:moveTo>
                    <a:lnTo>
                      <a:pt x="1" y="980"/>
                    </a:lnTo>
                    <a:lnTo>
                      <a:pt x="7198" y="1992"/>
                    </a:lnTo>
                    <a:lnTo>
                      <a:pt x="7198"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62"/>
              <p:cNvSpPr/>
              <p:nvPr/>
            </p:nvSpPr>
            <p:spPr>
              <a:xfrm>
                <a:off x="1852950" y="4127950"/>
                <a:ext cx="283100" cy="9225"/>
              </a:xfrm>
              <a:custGeom>
                <a:avLst/>
                <a:gdLst/>
                <a:ahLst/>
                <a:cxnLst/>
                <a:rect l="l" t="t" r="r" b="b"/>
                <a:pathLst>
                  <a:path w="11324" h="369" extrusionOk="0">
                    <a:moveTo>
                      <a:pt x="67" y="0"/>
                    </a:moveTo>
                    <a:cubicBezTo>
                      <a:pt x="25" y="0"/>
                      <a:pt x="0" y="34"/>
                      <a:pt x="0" y="67"/>
                    </a:cubicBezTo>
                    <a:lnTo>
                      <a:pt x="0" y="293"/>
                    </a:lnTo>
                    <a:cubicBezTo>
                      <a:pt x="0" y="335"/>
                      <a:pt x="25" y="369"/>
                      <a:pt x="67" y="369"/>
                    </a:cubicBezTo>
                    <a:lnTo>
                      <a:pt x="11248" y="369"/>
                    </a:lnTo>
                    <a:cubicBezTo>
                      <a:pt x="11290" y="369"/>
                      <a:pt x="11324" y="335"/>
                      <a:pt x="11324" y="293"/>
                    </a:cubicBezTo>
                    <a:lnTo>
                      <a:pt x="11324" y="67"/>
                    </a:lnTo>
                    <a:cubicBezTo>
                      <a:pt x="11324" y="34"/>
                      <a:pt x="11290" y="0"/>
                      <a:pt x="11248"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7" name="Google Shape;737;p62"/>
            <p:cNvGrpSpPr/>
            <p:nvPr/>
          </p:nvGrpSpPr>
          <p:grpSpPr>
            <a:xfrm>
              <a:off x="6572650" y="3771725"/>
              <a:ext cx="304550" cy="36600"/>
              <a:chOff x="6504075" y="3773750"/>
              <a:chExt cx="304550" cy="36600"/>
            </a:xfrm>
          </p:grpSpPr>
          <p:sp>
            <p:nvSpPr>
              <p:cNvPr id="738" name="Google Shape;738;p62"/>
              <p:cNvSpPr/>
              <p:nvPr/>
            </p:nvSpPr>
            <p:spPr>
              <a:xfrm>
                <a:off x="6504075" y="3773750"/>
                <a:ext cx="36600" cy="366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62"/>
              <p:cNvSpPr/>
              <p:nvPr/>
            </p:nvSpPr>
            <p:spPr>
              <a:xfrm>
                <a:off x="6638050" y="3773750"/>
                <a:ext cx="36600" cy="366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62"/>
              <p:cNvSpPr/>
              <p:nvPr/>
            </p:nvSpPr>
            <p:spPr>
              <a:xfrm>
                <a:off x="6772025" y="3773750"/>
                <a:ext cx="36600" cy="366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741" name="Google Shape;741;p62"/>
          <p:cNvPicPr preferRelativeResize="0"/>
          <p:nvPr/>
        </p:nvPicPr>
        <p:blipFill rotWithShape="1">
          <a:blip r:embed="rId3">
            <a:alphaModFix/>
          </a:blip>
          <a:srcRect r="960" b="71118"/>
          <a:stretch/>
        </p:blipFill>
        <p:spPr>
          <a:xfrm>
            <a:off x="396822" y="1835582"/>
            <a:ext cx="3155040" cy="1952862"/>
          </a:xfrm>
          <a:prstGeom prst="rect">
            <a:avLst/>
          </a:prstGeom>
          <a:noFill/>
          <a:ln>
            <a:noFill/>
          </a:ln>
        </p:spPr>
      </p:pic>
      <p:sp>
        <p:nvSpPr>
          <p:cNvPr id="742" name="Google Shape;742;p62"/>
          <p:cNvSpPr txBox="1">
            <a:spLocks noGrp="1"/>
          </p:cNvSpPr>
          <p:nvPr>
            <p:ph type="title"/>
          </p:nvPr>
        </p:nvSpPr>
        <p:spPr>
          <a:xfrm>
            <a:off x="599590" y="114740"/>
            <a:ext cx="7518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x-none" sz="4800" dirty="0"/>
              <a:t>Reference</a:t>
            </a:r>
            <a:endParaRPr sz="4800" dirty="0"/>
          </a:p>
        </p:txBody>
      </p:sp>
      <p:sp>
        <p:nvSpPr>
          <p:cNvPr id="11" name="Minus 10">
            <a:extLst>
              <a:ext uri="{FF2B5EF4-FFF2-40B4-BE49-F238E27FC236}">
                <a16:creationId xmlns:a16="http://schemas.microsoft.com/office/drawing/2014/main" id="{DCCD77A9-C565-7249-AAA6-C38B9D06FAAD}"/>
              </a:ext>
            </a:extLst>
          </p:cNvPr>
          <p:cNvSpPr/>
          <p:nvPr/>
        </p:nvSpPr>
        <p:spPr>
          <a:xfrm>
            <a:off x="3630724" y="181773"/>
            <a:ext cx="6366863" cy="6317865"/>
          </a:xfrm>
          <a:prstGeom prst="mathMinus">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2" name="TextBox 11">
            <a:extLst>
              <a:ext uri="{FF2B5EF4-FFF2-40B4-BE49-F238E27FC236}">
                <a16:creationId xmlns:a16="http://schemas.microsoft.com/office/drawing/2014/main" id="{571A46AE-1F72-144C-A877-0FD133C502FC}"/>
              </a:ext>
            </a:extLst>
          </p:cNvPr>
          <p:cNvSpPr txBox="1"/>
          <p:nvPr/>
        </p:nvSpPr>
        <p:spPr>
          <a:xfrm>
            <a:off x="3832529" y="970059"/>
            <a:ext cx="5311471" cy="1600438"/>
          </a:xfrm>
          <a:prstGeom prst="rect">
            <a:avLst/>
          </a:prstGeom>
          <a:noFill/>
        </p:spPr>
        <p:txBody>
          <a:bodyPr wrap="square" rtlCol="0">
            <a:spAutoFit/>
          </a:bodyPr>
          <a:lstStyle/>
          <a:p>
            <a:r>
              <a:rPr lang="en-US" dirty="0"/>
              <a:t>Take online courses. earn college credit. Research Schools, Degrees &amp; Careers. </a:t>
            </a:r>
            <a:r>
              <a:rPr lang="en-US" dirty="0" err="1"/>
              <a:t>Study.com</a:t>
            </a:r>
            <a:r>
              <a:rPr lang="en-US" dirty="0"/>
              <a:t> | Take Online Courses. Earn College Credit. Research Schools, Degrees &amp; Careers. (n.d.). Retrieved November 30, 2021, from https://</a:t>
            </a:r>
            <a:r>
              <a:rPr lang="en-US" dirty="0" err="1"/>
              <a:t>study.com</a:t>
            </a:r>
            <a:r>
              <a:rPr lang="en-US" dirty="0"/>
              <a:t>/academy/lesson/principles-of-emotions-emotional-</a:t>
            </a:r>
            <a:r>
              <a:rPr lang="en-US" dirty="0" err="1"/>
              <a:t>messages.html</a:t>
            </a:r>
            <a:r>
              <a:rPr lang="en-US" dirty="0"/>
              <a:t>. </a:t>
            </a:r>
          </a:p>
          <a:p>
            <a:endParaRPr lang="x-none" dirty="0"/>
          </a:p>
        </p:txBody>
      </p:sp>
      <p:sp>
        <p:nvSpPr>
          <p:cNvPr id="13" name="TextBox 12">
            <a:extLst>
              <a:ext uri="{FF2B5EF4-FFF2-40B4-BE49-F238E27FC236}">
                <a16:creationId xmlns:a16="http://schemas.microsoft.com/office/drawing/2014/main" id="{71601940-7C65-0042-BCFE-098385C2FDEF}"/>
              </a:ext>
            </a:extLst>
          </p:cNvPr>
          <p:cNvSpPr txBox="1"/>
          <p:nvPr/>
        </p:nvSpPr>
        <p:spPr>
          <a:xfrm>
            <a:off x="3888188" y="2663687"/>
            <a:ext cx="5112689" cy="1169551"/>
          </a:xfrm>
          <a:prstGeom prst="rect">
            <a:avLst/>
          </a:prstGeom>
          <a:noFill/>
        </p:spPr>
        <p:txBody>
          <a:bodyPr wrap="square" rtlCol="0">
            <a:spAutoFit/>
          </a:bodyPr>
          <a:lstStyle/>
          <a:p>
            <a:r>
              <a:rPr lang="en-US" dirty="0" err="1"/>
              <a:t>Ibitoye</a:t>
            </a:r>
            <a:r>
              <a:rPr lang="en-US" dirty="0"/>
              <a:t>, O. (2018, June 11). </a:t>
            </a:r>
            <a:r>
              <a:rPr lang="en-US" i="1" dirty="0"/>
              <a:t>Five principles of emotions</a:t>
            </a:r>
            <a:r>
              <a:rPr lang="en-US" dirty="0"/>
              <a:t>. LinkedIn. Retrieved November 30, 2021, from https://</a:t>
            </a:r>
            <a:r>
              <a:rPr lang="en-US" dirty="0" err="1"/>
              <a:t>www.linkedin.com</a:t>
            </a:r>
            <a:r>
              <a:rPr lang="en-US" dirty="0"/>
              <a:t>/pulse/five-principles-emotions-</a:t>
            </a:r>
            <a:r>
              <a:rPr lang="en-US" dirty="0" err="1"/>
              <a:t>ibitoye</a:t>
            </a:r>
            <a:r>
              <a:rPr lang="en-US" dirty="0"/>
              <a:t>-</a:t>
            </a:r>
            <a:r>
              <a:rPr lang="en-US" dirty="0" err="1"/>
              <a:t>olufemi</a:t>
            </a:r>
            <a:r>
              <a:rPr lang="en-US" dirty="0"/>
              <a:t>. </a:t>
            </a:r>
          </a:p>
          <a:p>
            <a:endParaRPr lang="x-none" dirty="0"/>
          </a:p>
        </p:txBody>
      </p:sp>
      <p:sp>
        <p:nvSpPr>
          <p:cNvPr id="14" name="TextBox 13">
            <a:extLst>
              <a:ext uri="{FF2B5EF4-FFF2-40B4-BE49-F238E27FC236}">
                <a16:creationId xmlns:a16="http://schemas.microsoft.com/office/drawing/2014/main" id="{32D6E2AE-52A3-464B-A383-5FEC2165D498}"/>
              </a:ext>
            </a:extLst>
          </p:cNvPr>
          <p:cNvSpPr txBox="1"/>
          <p:nvPr/>
        </p:nvSpPr>
        <p:spPr>
          <a:xfrm>
            <a:off x="3888188" y="3788444"/>
            <a:ext cx="5112689" cy="954107"/>
          </a:xfrm>
          <a:prstGeom prst="rect">
            <a:avLst/>
          </a:prstGeom>
          <a:noFill/>
        </p:spPr>
        <p:txBody>
          <a:bodyPr wrap="square" rtlCol="0">
            <a:spAutoFit/>
          </a:bodyPr>
          <a:lstStyle/>
          <a:p>
            <a:r>
              <a:rPr lang="en-US" i="1" dirty="0"/>
              <a:t>7.1-principles of emotions and emotional messages ...</a:t>
            </a:r>
            <a:r>
              <a:rPr lang="en-US" dirty="0"/>
              <a:t> (n.d.). Retrieved November 30, 2021, from https://</a:t>
            </a:r>
            <a:r>
              <a:rPr lang="en-US" dirty="0" err="1"/>
              <a:t>coggle.it</a:t>
            </a:r>
            <a:r>
              <a:rPr lang="en-US" dirty="0"/>
              <a:t>/diagram/</a:t>
            </a:r>
            <a:r>
              <a:rPr lang="en-US" dirty="0" err="1"/>
              <a:t>WfKJzUklQgABFRRQ</a:t>
            </a:r>
            <a:r>
              <a:rPr lang="en-US" dirty="0"/>
              <a:t>/t/7-1-principles-of-emotions-and-emotional-messages. </a:t>
            </a:r>
          </a:p>
        </p:txBody>
      </p:sp>
      <p:sp>
        <p:nvSpPr>
          <p:cNvPr id="2" name="TextBox 1">
            <a:extLst>
              <a:ext uri="{FF2B5EF4-FFF2-40B4-BE49-F238E27FC236}">
                <a16:creationId xmlns:a16="http://schemas.microsoft.com/office/drawing/2014/main" id="{64E92BB8-03C9-6845-AFE3-F0DCE89EFA7B}"/>
              </a:ext>
            </a:extLst>
          </p:cNvPr>
          <p:cNvSpPr txBox="1"/>
          <p:nvPr/>
        </p:nvSpPr>
        <p:spPr>
          <a:xfrm>
            <a:off x="83839" y="86352"/>
            <a:ext cx="625965" cy="523220"/>
          </a:xfrm>
          <a:prstGeom prst="rect">
            <a:avLst/>
          </a:prstGeom>
          <a:noFill/>
        </p:spPr>
        <p:txBody>
          <a:bodyPr wrap="square" rtlCol="0">
            <a:spAutoFit/>
          </a:bodyPr>
          <a:lstStyle/>
          <a:p>
            <a:r>
              <a:rPr lang="x-none" sz="2800" b="1" dirty="0"/>
              <a:t>9</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Google Shape;771;p65"/>
          <p:cNvSpPr txBox="1">
            <a:spLocks noGrp="1"/>
          </p:cNvSpPr>
          <p:nvPr>
            <p:ph type="title"/>
          </p:nvPr>
        </p:nvSpPr>
        <p:spPr>
          <a:xfrm>
            <a:off x="122512" y="1649341"/>
            <a:ext cx="3028200" cy="11154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Thanks</a:t>
            </a:r>
            <a:endParaRPr dirty="0"/>
          </a:p>
        </p:txBody>
      </p:sp>
      <p:pic>
        <p:nvPicPr>
          <p:cNvPr id="773" name="Google Shape;773;p65"/>
          <p:cNvPicPr preferRelativeResize="0"/>
          <p:nvPr/>
        </p:nvPicPr>
        <p:blipFill rotWithShape="1">
          <a:blip r:embed="rId3">
            <a:alphaModFix/>
          </a:blip>
          <a:srcRect l="10896" r="5280"/>
          <a:stretch/>
        </p:blipFill>
        <p:spPr>
          <a:xfrm>
            <a:off x="4101259" y="800100"/>
            <a:ext cx="4226645" cy="3593678"/>
          </a:xfrm>
          <a:prstGeom prst="rect">
            <a:avLst/>
          </a:prstGeom>
          <a:noFill/>
          <a:ln>
            <a:noFill/>
          </a:ln>
        </p:spPr>
      </p:pic>
      <p:sp>
        <p:nvSpPr>
          <p:cNvPr id="4" name="Right Arrow 3">
            <a:extLst>
              <a:ext uri="{FF2B5EF4-FFF2-40B4-BE49-F238E27FC236}">
                <a16:creationId xmlns:a16="http://schemas.microsoft.com/office/drawing/2014/main" id="{05E7A209-732C-104A-B778-A6BD51B2F71E}"/>
              </a:ext>
            </a:extLst>
          </p:cNvPr>
          <p:cNvSpPr/>
          <p:nvPr/>
        </p:nvSpPr>
        <p:spPr>
          <a:xfrm>
            <a:off x="814275" y="2571750"/>
            <a:ext cx="3286984" cy="2222887"/>
          </a:xfrm>
          <a:prstGeom prs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 name="TextBox 1">
            <a:extLst>
              <a:ext uri="{FF2B5EF4-FFF2-40B4-BE49-F238E27FC236}">
                <a16:creationId xmlns:a16="http://schemas.microsoft.com/office/drawing/2014/main" id="{FF70DA41-F218-5649-A1FA-9A47B48FB27A}"/>
              </a:ext>
            </a:extLst>
          </p:cNvPr>
          <p:cNvSpPr txBox="1"/>
          <p:nvPr/>
        </p:nvSpPr>
        <p:spPr>
          <a:xfrm>
            <a:off x="122512" y="73643"/>
            <a:ext cx="607781" cy="523220"/>
          </a:xfrm>
          <a:prstGeom prst="rect">
            <a:avLst/>
          </a:prstGeom>
          <a:noFill/>
        </p:spPr>
        <p:txBody>
          <a:bodyPr wrap="square" rtlCol="0">
            <a:spAutoFit/>
          </a:bodyPr>
          <a:lstStyle/>
          <a:p>
            <a:endParaRPr lang="x-none" sz="2800" b="1"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4"/>
          <p:cNvSpPr/>
          <p:nvPr/>
        </p:nvSpPr>
        <p:spPr>
          <a:xfrm>
            <a:off x="0" y="1486894"/>
            <a:ext cx="9144000" cy="3266578"/>
          </a:xfrm>
          <a:prstGeom prst="rect">
            <a:avLst/>
          </a:prstGeom>
          <a:solidFill>
            <a:srgbClr val="7DE2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rgbClr val="7DE2D1"/>
                </a:solidFill>
              </a:rPr>
              <a:t>1</a:t>
            </a:r>
            <a:endParaRPr dirty="0">
              <a:solidFill>
                <a:srgbClr val="7DE2D1"/>
              </a:solidFill>
            </a:endParaRPr>
          </a:p>
        </p:txBody>
      </p:sp>
      <p:sp>
        <p:nvSpPr>
          <p:cNvPr id="195" name="Google Shape;195;p34"/>
          <p:cNvSpPr txBox="1">
            <a:spLocks noGrp="1"/>
          </p:cNvSpPr>
          <p:nvPr>
            <p:ph type="title" idx="9"/>
          </p:nvPr>
        </p:nvSpPr>
        <p:spPr>
          <a:xfrm>
            <a:off x="695507" y="240290"/>
            <a:ext cx="7518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400" dirty="0"/>
              <a:t>Table of Contents</a:t>
            </a:r>
            <a:endParaRPr sz="4400" dirty="0"/>
          </a:p>
        </p:txBody>
      </p:sp>
      <p:sp>
        <p:nvSpPr>
          <p:cNvPr id="19" name="TextBox 18">
            <a:extLst>
              <a:ext uri="{FF2B5EF4-FFF2-40B4-BE49-F238E27FC236}">
                <a16:creationId xmlns:a16="http://schemas.microsoft.com/office/drawing/2014/main" id="{C4BE3AD2-CD3B-3047-80E5-3793A6E34EAF}"/>
              </a:ext>
            </a:extLst>
          </p:cNvPr>
          <p:cNvSpPr txBox="1"/>
          <p:nvPr/>
        </p:nvSpPr>
        <p:spPr>
          <a:xfrm>
            <a:off x="814998" y="1575623"/>
            <a:ext cx="930166" cy="584775"/>
          </a:xfrm>
          <a:prstGeom prst="rect">
            <a:avLst/>
          </a:prstGeom>
          <a:noFill/>
        </p:spPr>
        <p:txBody>
          <a:bodyPr wrap="square" rtlCol="0">
            <a:spAutoFit/>
          </a:bodyPr>
          <a:lstStyle/>
          <a:p>
            <a:r>
              <a:rPr lang="x-none" sz="3200" b="1" dirty="0"/>
              <a:t>1</a:t>
            </a:r>
            <a:endParaRPr lang="x-none" sz="3600" b="1" dirty="0"/>
          </a:p>
        </p:txBody>
      </p:sp>
      <p:sp>
        <p:nvSpPr>
          <p:cNvPr id="20" name="TextBox 19">
            <a:extLst>
              <a:ext uri="{FF2B5EF4-FFF2-40B4-BE49-F238E27FC236}">
                <a16:creationId xmlns:a16="http://schemas.microsoft.com/office/drawing/2014/main" id="{2CEB02DF-77A9-9542-8B0E-6C01AD665C74}"/>
              </a:ext>
            </a:extLst>
          </p:cNvPr>
          <p:cNvSpPr txBox="1"/>
          <p:nvPr/>
        </p:nvSpPr>
        <p:spPr>
          <a:xfrm>
            <a:off x="115716" y="2110085"/>
            <a:ext cx="2617076" cy="461665"/>
          </a:xfrm>
          <a:prstGeom prst="rect">
            <a:avLst/>
          </a:prstGeom>
          <a:noFill/>
        </p:spPr>
        <p:txBody>
          <a:bodyPr wrap="square" rtlCol="0">
            <a:spAutoFit/>
          </a:bodyPr>
          <a:lstStyle/>
          <a:p>
            <a:r>
              <a:rPr lang="x-none" sz="2400" b="1" dirty="0"/>
              <a:t>Introduction</a:t>
            </a:r>
          </a:p>
        </p:txBody>
      </p:sp>
      <p:sp>
        <p:nvSpPr>
          <p:cNvPr id="21" name="TextBox 20">
            <a:extLst>
              <a:ext uri="{FF2B5EF4-FFF2-40B4-BE49-F238E27FC236}">
                <a16:creationId xmlns:a16="http://schemas.microsoft.com/office/drawing/2014/main" id="{63998952-5040-E847-9E20-A5CE511C9F8F}"/>
              </a:ext>
            </a:extLst>
          </p:cNvPr>
          <p:cNvSpPr txBox="1"/>
          <p:nvPr/>
        </p:nvSpPr>
        <p:spPr>
          <a:xfrm>
            <a:off x="819475" y="2918456"/>
            <a:ext cx="755374" cy="584775"/>
          </a:xfrm>
          <a:prstGeom prst="rect">
            <a:avLst/>
          </a:prstGeom>
          <a:noFill/>
        </p:spPr>
        <p:txBody>
          <a:bodyPr wrap="square" rtlCol="0">
            <a:spAutoFit/>
          </a:bodyPr>
          <a:lstStyle/>
          <a:p>
            <a:r>
              <a:rPr lang="x-none" sz="3200" b="1" dirty="0"/>
              <a:t>2</a:t>
            </a:r>
          </a:p>
        </p:txBody>
      </p:sp>
      <p:sp>
        <p:nvSpPr>
          <p:cNvPr id="22" name="TextBox 21">
            <a:extLst>
              <a:ext uri="{FF2B5EF4-FFF2-40B4-BE49-F238E27FC236}">
                <a16:creationId xmlns:a16="http://schemas.microsoft.com/office/drawing/2014/main" id="{68E0BE17-BA52-AB43-9ECA-C9B1948DB84C}"/>
              </a:ext>
            </a:extLst>
          </p:cNvPr>
          <p:cNvSpPr txBox="1"/>
          <p:nvPr/>
        </p:nvSpPr>
        <p:spPr>
          <a:xfrm>
            <a:off x="34350" y="3508384"/>
            <a:ext cx="3140353" cy="1200329"/>
          </a:xfrm>
          <a:prstGeom prst="rect">
            <a:avLst/>
          </a:prstGeom>
          <a:noFill/>
        </p:spPr>
        <p:txBody>
          <a:bodyPr wrap="square" rtlCol="0">
            <a:spAutoFit/>
          </a:bodyPr>
          <a:lstStyle/>
          <a:p>
            <a:r>
              <a:rPr lang="x-none" sz="2400" b="1" dirty="0"/>
              <a:t>Definition of </a:t>
            </a:r>
            <a:r>
              <a:rPr lang="en-US" sz="2400" b="1" dirty="0" smtClean="0"/>
              <a:t>E</a:t>
            </a:r>
            <a:r>
              <a:rPr lang="x-none" sz="2400" b="1" dirty="0" smtClean="0"/>
              <a:t>motio</a:t>
            </a:r>
            <a:r>
              <a:rPr lang="en-US" sz="2400" b="1" dirty="0" smtClean="0"/>
              <a:t>n and E</a:t>
            </a:r>
            <a:r>
              <a:rPr lang="x-none" sz="2400" b="1" dirty="0" smtClean="0"/>
              <a:t>motional</a:t>
            </a:r>
            <a:endParaRPr lang="x-none" sz="2400" b="1" dirty="0"/>
          </a:p>
        </p:txBody>
      </p:sp>
      <p:sp>
        <p:nvSpPr>
          <p:cNvPr id="23" name="TextBox 22">
            <a:extLst>
              <a:ext uri="{FF2B5EF4-FFF2-40B4-BE49-F238E27FC236}">
                <a16:creationId xmlns:a16="http://schemas.microsoft.com/office/drawing/2014/main" id="{2A54C252-6CBD-5741-9506-36702971C8B9}"/>
              </a:ext>
            </a:extLst>
          </p:cNvPr>
          <p:cNvSpPr txBox="1"/>
          <p:nvPr/>
        </p:nvSpPr>
        <p:spPr>
          <a:xfrm>
            <a:off x="4247333" y="1576007"/>
            <a:ext cx="699714" cy="584775"/>
          </a:xfrm>
          <a:prstGeom prst="rect">
            <a:avLst/>
          </a:prstGeom>
          <a:noFill/>
        </p:spPr>
        <p:txBody>
          <a:bodyPr wrap="square" rtlCol="0">
            <a:spAutoFit/>
          </a:bodyPr>
          <a:lstStyle/>
          <a:p>
            <a:r>
              <a:rPr lang="x-none" sz="3200" b="1" dirty="0"/>
              <a:t>3 </a:t>
            </a:r>
          </a:p>
        </p:txBody>
      </p:sp>
      <p:sp>
        <p:nvSpPr>
          <p:cNvPr id="24" name="TextBox 23">
            <a:extLst>
              <a:ext uri="{FF2B5EF4-FFF2-40B4-BE49-F238E27FC236}">
                <a16:creationId xmlns:a16="http://schemas.microsoft.com/office/drawing/2014/main" id="{EAE2B104-B1E6-9E4E-B055-337A5CFEAAFC}"/>
              </a:ext>
            </a:extLst>
          </p:cNvPr>
          <p:cNvSpPr txBox="1"/>
          <p:nvPr/>
        </p:nvSpPr>
        <p:spPr>
          <a:xfrm>
            <a:off x="2741507" y="2154370"/>
            <a:ext cx="3426600" cy="830997"/>
          </a:xfrm>
          <a:prstGeom prst="rect">
            <a:avLst/>
          </a:prstGeom>
          <a:noFill/>
        </p:spPr>
        <p:txBody>
          <a:bodyPr wrap="square" rtlCol="0">
            <a:spAutoFit/>
          </a:bodyPr>
          <a:lstStyle/>
          <a:p>
            <a:pPr algn="ctr"/>
            <a:r>
              <a:rPr lang="x-none" sz="2400" b="1" dirty="0"/>
              <a:t>The 7 </a:t>
            </a:r>
            <a:r>
              <a:rPr lang="en-US" sz="2400" b="1" dirty="0" smtClean="0"/>
              <a:t>P</a:t>
            </a:r>
            <a:r>
              <a:rPr lang="x-none" sz="2400" b="1" dirty="0" smtClean="0"/>
              <a:t>rinciples </a:t>
            </a:r>
            <a:r>
              <a:rPr lang="x-none" sz="2400" b="1" dirty="0"/>
              <a:t>of </a:t>
            </a:r>
            <a:r>
              <a:rPr lang="en-US" sz="2400" b="1" dirty="0" smtClean="0"/>
              <a:t>E</a:t>
            </a:r>
            <a:r>
              <a:rPr lang="x-none" sz="2400" b="1" dirty="0" smtClean="0"/>
              <a:t>motions</a:t>
            </a:r>
            <a:endParaRPr lang="x-none" sz="2400" b="1" dirty="0"/>
          </a:p>
        </p:txBody>
      </p:sp>
      <p:sp>
        <p:nvSpPr>
          <p:cNvPr id="26" name="TextBox 25">
            <a:extLst>
              <a:ext uri="{FF2B5EF4-FFF2-40B4-BE49-F238E27FC236}">
                <a16:creationId xmlns:a16="http://schemas.microsoft.com/office/drawing/2014/main" id="{46E153DD-9FDF-694C-9F21-5A29DBE0507D}"/>
              </a:ext>
            </a:extLst>
          </p:cNvPr>
          <p:cNvSpPr txBox="1"/>
          <p:nvPr/>
        </p:nvSpPr>
        <p:spPr>
          <a:xfrm>
            <a:off x="4238045" y="2918456"/>
            <a:ext cx="667910" cy="584775"/>
          </a:xfrm>
          <a:prstGeom prst="rect">
            <a:avLst/>
          </a:prstGeom>
          <a:noFill/>
        </p:spPr>
        <p:txBody>
          <a:bodyPr wrap="square" rtlCol="0">
            <a:spAutoFit/>
          </a:bodyPr>
          <a:lstStyle/>
          <a:p>
            <a:r>
              <a:rPr lang="x-none" sz="3200" b="1" dirty="0"/>
              <a:t>4</a:t>
            </a:r>
          </a:p>
        </p:txBody>
      </p:sp>
      <p:sp>
        <p:nvSpPr>
          <p:cNvPr id="27" name="TextBox 26">
            <a:extLst>
              <a:ext uri="{FF2B5EF4-FFF2-40B4-BE49-F238E27FC236}">
                <a16:creationId xmlns:a16="http://schemas.microsoft.com/office/drawing/2014/main" id="{33A8E244-28CA-0C4A-8DB7-E20F39806D60}"/>
              </a:ext>
            </a:extLst>
          </p:cNvPr>
          <p:cNvSpPr txBox="1"/>
          <p:nvPr/>
        </p:nvSpPr>
        <p:spPr>
          <a:xfrm>
            <a:off x="3378207" y="3533237"/>
            <a:ext cx="2879469" cy="830997"/>
          </a:xfrm>
          <a:prstGeom prst="rect">
            <a:avLst/>
          </a:prstGeom>
          <a:noFill/>
        </p:spPr>
        <p:txBody>
          <a:bodyPr wrap="square" rtlCol="0">
            <a:spAutoFit/>
          </a:bodyPr>
          <a:lstStyle/>
          <a:p>
            <a:r>
              <a:rPr lang="en-US" sz="2400" b="1" dirty="0" smtClean="0"/>
              <a:t>How </a:t>
            </a:r>
            <a:r>
              <a:rPr lang="en-US" sz="2400" b="1" dirty="0"/>
              <a:t>t</a:t>
            </a:r>
            <a:r>
              <a:rPr lang="x-none" sz="2400" b="1" dirty="0" smtClean="0"/>
              <a:t>o </a:t>
            </a:r>
            <a:r>
              <a:rPr lang="x-none" sz="2400" b="1" dirty="0"/>
              <a:t>control </a:t>
            </a:r>
            <a:r>
              <a:rPr lang="en-US" sz="2400" b="1" dirty="0" smtClean="0"/>
              <a:t>Y</a:t>
            </a:r>
            <a:r>
              <a:rPr lang="x-none" sz="2400" b="1" dirty="0" smtClean="0"/>
              <a:t>our </a:t>
            </a:r>
            <a:r>
              <a:rPr lang="en-US" sz="2400" b="1" dirty="0" smtClean="0"/>
              <a:t>E</a:t>
            </a:r>
            <a:r>
              <a:rPr lang="x-none" sz="2400" b="1" dirty="0" smtClean="0"/>
              <a:t>motions</a:t>
            </a:r>
            <a:r>
              <a:rPr lang="en-US" sz="2400" b="1" dirty="0" smtClean="0"/>
              <a:t>?</a:t>
            </a:r>
            <a:endParaRPr lang="x-none" sz="2400" b="1" dirty="0"/>
          </a:p>
        </p:txBody>
      </p:sp>
      <p:sp>
        <p:nvSpPr>
          <p:cNvPr id="28" name="TextBox 27">
            <a:extLst>
              <a:ext uri="{FF2B5EF4-FFF2-40B4-BE49-F238E27FC236}">
                <a16:creationId xmlns:a16="http://schemas.microsoft.com/office/drawing/2014/main" id="{A76D7573-936C-1446-ABF6-DE4164F44C0B}"/>
              </a:ext>
            </a:extLst>
          </p:cNvPr>
          <p:cNvSpPr txBox="1"/>
          <p:nvPr/>
        </p:nvSpPr>
        <p:spPr>
          <a:xfrm>
            <a:off x="7230628" y="1601071"/>
            <a:ext cx="882595" cy="584775"/>
          </a:xfrm>
          <a:prstGeom prst="rect">
            <a:avLst/>
          </a:prstGeom>
          <a:noFill/>
        </p:spPr>
        <p:txBody>
          <a:bodyPr wrap="square" rtlCol="0">
            <a:spAutoFit/>
          </a:bodyPr>
          <a:lstStyle/>
          <a:p>
            <a:r>
              <a:rPr lang="x-none" sz="3200" b="1" dirty="0"/>
              <a:t>5</a:t>
            </a:r>
          </a:p>
        </p:txBody>
      </p:sp>
      <p:sp>
        <p:nvSpPr>
          <p:cNvPr id="29" name="TextBox 28">
            <a:extLst>
              <a:ext uri="{FF2B5EF4-FFF2-40B4-BE49-F238E27FC236}">
                <a16:creationId xmlns:a16="http://schemas.microsoft.com/office/drawing/2014/main" id="{A869EA06-4E6A-654F-B0FB-080DA547BD0F}"/>
              </a:ext>
            </a:extLst>
          </p:cNvPr>
          <p:cNvSpPr txBox="1"/>
          <p:nvPr/>
        </p:nvSpPr>
        <p:spPr>
          <a:xfrm>
            <a:off x="6634279" y="2213190"/>
            <a:ext cx="2075291" cy="461665"/>
          </a:xfrm>
          <a:prstGeom prst="rect">
            <a:avLst/>
          </a:prstGeom>
          <a:noFill/>
        </p:spPr>
        <p:txBody>
          <a:bodyPr wrap="square" rtlCol="0">
            <a:spAutoFit/>
          </a:bodyPr>
          <a:lstStyle/>
          <a:p>
            <a:r>
              <a:rPr lang="x-none" sz="2400" b="1" dirty="0"/>
              <a:t>Conclusion</a:t>
            </a:r>
          </a:p>
        </p:txBody>
      </p:sp>
      <p:sp>
        <p:nvSpPr>
          <p:cNvPr id="30" name="TextBox 29">
            <a:extLst>
              <a:ext uri="{FF2B5EF4-FFF2-40B4-BE49-F238E27FC236}">
                <a16:creationId xmlns:a16="http://schemas.microsoft.com/office/drawing/2014/main" id="{477E4CA6-042D-844A-AEDD-CE67DF1C1959}"/>
              </a:ext>
            </a:extLst>
          </p:cNvPr>
          <p:cNvSpPr txBox="1"/>
          <p:nvPr/>
        </p:nvSpPr>
        <p:spPr>
          <a:xfrm>
            <a:off x="7334765" y="2912142"/>
            <a:ext cx="1105231" cy="584775"/>
          </a:xfrm>
          <a:prstGeom prst="rect">
            <a:avLst/>
          </a:prstGeom>
          <a:noFill/>
        </p:spPr>
        <p:txBody>
          <a:bodyPr wrap="square" rtlCol="0">
            <a:spAutoFit/>
          </a:bodyPr>
          <a:lstStyle/>
          <a:p>
            <a:r>
              <a:rPr lang="x-none" sz="3200" b="1" dirty="0"/>
              <a:t>6</a:t>
            </a:r>
          </a:p>
        </p:txBody>
      </p:sp>
      <p:sp>
        <p:nvSpPr>
          <p:cNvPr id="31" name="TextBox 30">
            <a:extLst>
              <a:ext uri="{FF2B5EF4-FFF2-40B4-BE49-F238E27FC236}">
                <a16:creationId xmlns:a16="http://schemas.microsoft.com/office/drawing/2014/main" id="{CBE7653D-4246-BB41-AC7B-83EF6AC01301}"/>
              </a:ext>
            </a:extLst>
          </p:cNvPr>
          <p:cNvSpPr txBox="1"/>
          <p:nvPr/>
        </p:nvSpPr>
        <p:spPr>
          <a:xfrm>
            <a:off x="6847720" y="3575797"/>
            <a:ext cx="1979874" cy="461665"/>
          </a:xfrm>
          <a:prstGeom prst="rect">
            <a:avLst/>
          </a:prstGeom>
          <a:noFill/>
        </p:spPr>
        <p:txBody>
          <a:bodyPr wrap="square" rtlCol="0">
            <a:spAutoFit/>
          </a:bodyPr>
          <a:lstStyle/>
          <a:p>
            <a:r>
              <a:rPr lang="x-none" sz="2400" b="1" dirty="0"/>
              <a:t>Reference</a:t>
            </a:r>
          </a:p>
        </p:txBody>
      </p:sp>
      <p:sp>
        <p:nvSpPr>
          <p:cNvPr id="2" name="TextBox 1">
            <a:extLst>
              <a:ext uri="{FF2B5EF4-FFF2-40B4-BE49-F238E27FC236}">
                <a16:creationId xmlns:a16="http://schemas.microsoft.com/office/drawing/2014/main" id="{0B9E2D55-768E-4A46-B2F0-8A8DFA3E5A21}"/>
              </a:ext>
            </a:extLst>
          </p:cNvPr>
          <p:cNvSpPr txBox="1"/>
          <p:nvPr/>
        </p:nvSpPr>
        <p:spPr>
          <a:xfrm>
            <a:off x="115716" y="85460"/>
            <a:ext cx="567067" cy="523220"/>
          </a:xfrm>
          <a:prstGeom prst="rect">
            <a:avLst/>
          </a:prstGeom>
          <a:noFill/>
        </p:spPr>
        <p:txBody>
          <a:bodyPr wrap="square" rtlCol="0">
            <a:spAutoFit/>
          </a:bodyPr>
          <a:lstStyle/>
          <a:p>
            <a:r>
              <a:rPr lang="x-none" sz="2800" b="1" dirty="0"/>
              <a:t>1</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175" name="Google Shape;175;p32"/>
          <p:cNvPicPr preferRelativeResize="0"/>
          <p:nvPr/>
        </p:nvPicPr>
        <p:blipFill rotWithShape="1">
          <a:blip r:embed="rId3">
            <a:alphaModFix/>
          </a:blip>
          <a:srcRect l="47297" r="7316"/>
          <a:stretch/>
        </p:blipFill>
        <p:spPr>
          <a:xfrm flipH="1">
            <a:off x="0" y="-8946"/>
            <a:ext cx="4149703" cy="5143501"/>
          </a:xfrm>
          <a:prstGeom prst="rect">
            <a:avLst/>
          </a:prstGeom>
          <a:noFill/>
          <a:ln>
            <a:noFill/>
          </a:ln>
        </p:spPr>
      </p:pic>
      <p:sp>
        <p:nvSpPr>
          <p:cNvPr id="5" name="TextBox 4">
            <a:extLst>
              <a:ext uri="{FF2B5EF4-FFF2-40B4-BE49-F238E27FC236}">
                <a16:creationId xmlns:a16="http://schemas.microsoft.com/office/drawing/2014/main" id="{0C72F4A7-5FBD-5C4C-A136-4F228AFEF21B}"/>
              </a:ext>
            </a:extLst>
          </p:cNvPr>
          <p:cNvSpPr txBox="1"/>
          <p:nvPr/>
        </p:nvSpPr>
        <p:spPr>
          <a:xfrm>
            <a:off x="4381168" y="1280159"/>
            <a:ext cx="4198289" cy="3046988"/>
          </a:xfrm>
          <a:prstGeom prst="rect">
            <a:avLst/>
          </a:prstGeom>
          <a:noFill/>
        </p:spPr>
        <p:txBody>
          <a:bodyPr wrap="square" rtlCol="0">
            <a:spAutoFit/>
          </a:bodyPr>
          <a:lstStyle/>
          <a:p>
            <a:pPr algn="just"/>
            <a:r>
              <a:rPr lang="en-US" sz="2400" dirty="0"/>
              <a:t>In our society, growing up we were taught that emotions should be felt and expressed in a carefully controlled ways, and then in a certain environments and at certain times. Most especially when we are at work.</a:t>
            </a:r>
            <a:endParaRPr lang="x-none" sz="2400" dirty="0"/>
          </a:p>
        </p:txBody>
      </p:sp>
      <p:sp>
        <p:nvSpPr>
          <p:cNvPr id="6" name="TextBox 5">
            <a:extLst>
              <a:ext uri="{FF2B5EF4-FFF2-40B4-BE49-F238E27FC236}">
                <a16:creationId xmlns:a16="http://schemas.microsoft.com/office/drawing/2014/main" id="{DAF34BC3-552F-3D49-B3FB-51D8415DE9A8}"/>
              </a:ext>
            </a:extLst>
          </p:cNvPr>
          <p:cNvSpPr txBox="1"/>
          <p:nvPr/>
        </p:nvSpPr>
        <p:spPr>
          <a:xfrm>
            <a:off x="4994299" y="55659"/>
            <a:ext cx="4007457" cy="646331"/>
          </a:xfrm>
          <a:prstGeom prst="rect">
            <a:avLst/>
          </a:prstGeom>
          <a:noFill/>
        </p:spPr>
        <p:txBody>
          <a:bodyPr wrap="square" rtlCol="0">
            <a:spAutoFit/>
          </a:bodyPr>
          <a:lstStyle/>
          <a:p>
            <a:r>
              <a:rPr lang="x-none" sz="3600" b="1" dirty="0"/>
              <a:t>Introduction</a:t>
            </a:r>
          </a:p>
        </p:txBody>
      </p:sp>
      <p:sp>
        <p:nvSpPr>
          <p:cNvPr id="2" name="TextBox 1">
            <a:extLst>
              <a:ext uri="{FF2B5EF4-FFF2-40B4-BE49-F238E27FC236}">
                <a16:creationId xmlns:a16="http://schemas.microsoft.com/office/drawing/2014/main" id="{A01C12A5-CC6B-1543-AFA4-091AF49A2F6C}"/>
              </a:ext>
            </a:extLst>
          </p:cNvPr>
          <p:cNvSpPr txBox="1"/>
          <p:nvPr/>
        </p:nvSpPr>
        <p:spPr>
          <a:xfrm>
            <a:off x="92054" y="55659"/>
            <a:ext cx="564596" cy="523220"/>
          </a:xfrm>
          <a:prstGeom prst="rect">
            <a:avLst/>
          </a:prstGeom>
          <a:noFill/>
        </p:spPr>
        <p:txBody>
          <a:bodyPr wrap="square" rtlCol="0">
            <a:spAutoFit/>
          </a:bodyPr>
          <a:lstStyle/>
          <a:p>
            <a:r>
              <a:rPr lang="x-none" sz="2800" b="1" dirty="0"/>
              <a:t>2</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1"/>
        <p:cNvGrpSpPr/>
        <p:nvPr/>
      </p:nvGrpSpPr>
      <p:grpSpPr>
        <a:xfrm>
          <a:off x="0" y="0"/>
          <a:ext cx="0" cy="0"/>
          <a:chOff x="0" y="0"/>
          <a:chExt cx="0" cy="0"/>
        </a:xfrm>
      </p:grpSpPr>
      <p:sp>
        <p:nvSpPr>
          <p:cNvPr id="213" name="Google Shape;213;p36"/>
          <p:cNvSpPr txBox="1">
            <a:spLocks noGrp="1"/>
          </p:cNvSpPr>
          <p:nvPr>
            <p:ph type="subTitle" idx="1"/>
          </p:nvPr>
        </p:nvSpPr>
        <p:spPr>
          <a:xfrm>
            <a:off x="5241761" y="2571750"/>
            <a:ext cx="3235869" cy="7083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x-none" sz="2400" b="1" dirty="0">
                <a:solidFill>
                  <a:schemeClr val="accent1"/>
                </a:solidFill>
              </a:rPr>
              <a:t>The definition of emotion, emotional</a:t>
            </a:r>
            <a:endParaRPr sz="2400" b="1" dirty="0">
              <a:solidFill>
                <a:schemeClr val="accent1"/>
              </a:solidFill>
            </a:endParaRPr>
          </a:p>
        </p:txBody>
      </p:sp>
      <p:sp>
        <p:nvSpPr>
          <p:cNvPr id="214" name="Google Shape;214;p36"/>
          <p:cNvSpPr txBox="1">
            <a:spLocks noGrp="1"/>
          </p:cNvSpPr>
          <p:nvPr>
            <p:ph type="title" idx="2"/>
          </p:nvPr>
        </p:nvSpPr>
        <p:spPr>
          <a:xfrm>
            <a:off x="5057030" y="624700"/>
            <a:ext cx="3420600" cy="184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accent1"/>
                </a:solidFill>
              </a:rPr>
              <a:t>2</a:t>
            </a:r>
            <a:endParaRPr dirty="0">
              <a:solidFill>
                <a:schemeClr val="accent1"/>
              </a:solidFill>
            </a:endParaRPr>
          </a:p>
        </p:txBody>
      </p:sp>
      <p:sp>
        <p:nvSpPr>
          <p:cNvPr id="2" name="TextBox 1">
            <a:extLst>
              <a:ext uri="{FF2B5EF4-FFF2-40B4-BE49-F238E27FC236}">
                <a16:creationId xmlns:a16="http://schemas.microsoft.com/office/drawing/2014/main" id="{13129F1E-02C9-C841-AE3A-C2EAF97FC53A}"/>
              </a:ext>
            </a:extLst>
          </p:cNvPr>
          <p:cNvSpPr txBox="1"/>
          <p:nvPr/>
        </p:nvSpPr>
        <p:spPr>
          <a:xfrm>
            <a:off x="171834" y="165697"/>
            <a:ext cx="583006" cy="523220"/>
          </a:xfrm>
          <a:prstGeom prst="rect">
            <a:avLst/>
          </a:prstGeom>
          <a:noFill/>
        </p:spPr>
        <p:txBody>
          <a:bodyPr wrap="square" rtlCol="0">
            <a:spAutoFit/>
          </a:bodyPr>
          <a:lstStyle/>
          <a:p>
            <a:r>
              <a:rPr lang="x-none" sz="2800" b="1" dirty="0">
                <a:solidFill>
                  <a:schemeClr val="accent3"/>
                </a:solidFill>
              </a:rPr>
              <a:t>3</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40"/>
          <p:cNvSpPr/>
          <p:nvPr/>
        </p:nvSpPr>
        <p:spPr>
          <a:xfrm>
            <a:off x="10675" y="-12000"/>
            <a:ext cx="9144000" cy="5155500"/>
          </a:xfrm>
          <a:prstGeom prst="rect">
            <a:avLst/>
          </a:prstGeom>
          <a:solidFill>
            <a:srgbClr val="7DE2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63" name="Google Shape;263;p40"/>
          <p:cNvPicPr preferRelativeResize="0"/>
          <p:nvPr/>
        </p:nvPicPr>
        <p:blipFill rotWithShape="1">
          <a:blip r:embed="rId3">
            <a:alphaModFix/>
          </a:blip>
          <a:srcRect r="49882"/>
          <a:stretch/>
        </p:blipFill>
        <p:spPr>
          <a:xfrm>
            <a:off x="10675" y="-12000"/>
            <a:ext cx="3880237" cy="5143500"/>
          </a:xfrm>
          <a:prstGeom prst="rect">
            <a:avLst/>
          </a:prstGeom>
          <a:noFill/>
          <a:ln>
            <a:noFill/>
          </a:ln>
        </p:spPr>
      </p:pic>
      <p:sp>
        <p:nvSpPr>
          <p:cNvPr id="265" name="Google Shape;265;p40"/>
          <p:cNvSpPr txBox="1">
            <a:spLocks noGrp="1"/>
          </p:cNvSpPr>
          <p:nvPr>
            <p:ph type="subTitle" idx="1"/>
          </p:nvPr>
        </p:nvSpPr>
        <p:spPr>
          <a:xfrm>
            <a:off x="4073791" y="103361"/>
            <a:ext cx="4887328" cy="748800"/>
          </a:xfrm>
          <a:prstGeom prst="rect">
            <a:avLst/>
          </a:prstGeom>
        </p:spPr>
        <p:txBody>
          <a:bodyPr spcFirstLastPara="1" wrap="square" lIns="91425" tIns="91425" rIns="91425" bIns="91425" anchor="t" anchorCtr="0">
            <a:noAutofit/>
          </a:bodyPr>
          <a:lstStyle/>
          <a:p>
            <a:pPr marL="0" lvl="0" indent="0" algn="just"/>
            <a:r>
              <a:rPr lang="en-US" sz="2800" dirty="0">
                <a:solidFill>
                  <a:schemeClr val="accent1"/>
                </a:solidFill>
              </a:rPr>
              <a:t>Emotions is In psychology, emotion is often defined as a complex state of feeling that results in physical and psychological changes that influence thought and behavior.</a:t>
            </a:r>
          </a:p>
          <a:p>
            <a:pPr marL="0" lvl="0" indent="0"/>
            <a:endParaRPr lang="en-US" sz="2800" dirty="0">
              <a:solidFill>
                <a:schemeClr val="accent5"/>
              </a:solidFill>
            </a:endParaRPr>
          </a:p>
        </p:txBody>
      </p:sp>
      <p:sp>
        <p:nvSpPr>
          <p:cNvPr id="4" name="TextBox 3">
            <a:extLst>
              <a:ext uri="{FF2B5EF4-FFF2-40B4-BE49-F238E27FC236}">
                <a16:creationId xmlns:a16="http://schemas.microsoft.com/office/drawing/2014/main" id="{EC6CDF82-60A0-1F43-A769-BC4CD49665F7}"/>
              </a:ext>
            </a:extLst>
          </p:cNvPr>
          <p:cNvSpPr txBox="1"/>
          <p:nvPr/>
        </p:nvSpPr>
        <p:spPr>
          <a:xfrm>
            <a:off x="4073792" y="3327618"/>
            <a:ext cx="4887327" cy="1815882"/>
          </a:xfrm>
          <a:prstGeom prst="rect">
            <a:avLst/>
          </a:prstGeom>
          <a:noFill/>
        </p:spPr>
        <p:txBody>
          <a:bodyPr wrap="square" rtlCol="0">
            <a:spAutoFit/>
          </a:bodyPr>
          <a:lstStyle/>
          <a:p>
            <a:pPr algn="just"/>
            <a:r>
              <a:rPr lang="en-US" sz="2800" dirty="0"/>
              <a:t>Emotional is If it has anything to do with feelings like happiness or anger, then consider it emotional.</a:t>
            </a:r>
            <a:endParaRPr lang="x-none" sz="2800" dirty="0"/>
          </a:p>
        </p:txBody>
      </p:sp>
      <p:sp>
        <p:nvSpPr>
          <p:cNvPr id="2" name="TextBox 1">
            <a:extLst>
              <a:ext uri="{FF2B5EF4-FFF2-40B4-BE49-F238E27FC236}">
                <a16:creationId xmlns:a16="http://schemas.microsoft.com/office/drawing/2014/main" id="{32E9A3EA-579A-F745-A80F-0318FBEACC3B}"/>
              </a:ext>
            </a:extLst>
          </p:cNvPr>
          <p:cNvSpPr txBox="1"/>
          <p:nvPr/>
        </p:nvSpPr>
        <p:spPr>
          <a:xfrm>
            <a:off x="122738" y="103361"/>
            <a:ext cx="546185" cy="523220"/>
          </a:xfrm>
          <a:prstGeom prst="rect">
            <a:avLst/>
          </a:prstGeom>
          <a:noFill/>
        </p:spPr>
        <p:txBody>
          <a:bodyPr wrap="square" rtlCol="0">
            <a:spAutoFit/>
          </a:bodyPr>
          <a:lstStyle/>
          <a:p>
            <a:r>
              <a:rPr lang="x-none" sz="2800" b="1" dirty="0">
                <a:solidFill>
                  <a:schemeClr val="tx1"/>
                </a:solidFill>
              </a:rPr>
              <a:t>4</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7" name="Google Shape;307;p43"/>
          <p:cNvSpPr txBox="1">
            <a:spLocks noGrp="1"/>
          </p:cNvSpPr>
          <p:nvPr>
            <p:ph type="subTitle" idx="1"/>
          </p:nvPr>
        </p:nvSpPr>
        <p:spPr>
          <a:xfrm>
            <a:off x="0" y="2259652"/>
            <a:ext cx="4460682" cy="688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x-none" sz="3200" b="1" dirty="0">
                <a:solidFill>
                  <a:schemeClr val="accent1"/>
                </a:solidFill>
              </a:rPr>
              <a:t>The 7 principles of emotions</a:t>
            </a:r>
            <a:endParaRPr sz="3200" b="1" dirty="0">
              <a:solidFill>
                <a:schemeClr val="accent1"/>
              </a:solidFill>
            </a:endParaRPr>
          </a:p>
        </p:txBody>
      </p:sp>
      <p:sp>
        <p:nvSpPr>
          <p:cNvPr id="308" name="Google Shape;308;p43"/>
          <p:cNvSpPr txBox="1">
            <a:spLocks noGrp="1"/>
          </p:cNvSpPr>
          <p:nvPr>
            <p:ph type="title" idx="2"/>
          </p:nvPr>
        </p:nvSpPr>
        <p:spPr>
          <a:xfrm>
            <a:off x="412802" y="71057"/>
            <a:ext cx="3420600" cy="184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accent1"/>
                </a:solidFill>
              </a:rPr>
              <a:t>3</a:t>
            </a:r>
            <a:endParaRPr dirty="0">
              <a:solidFill>
                <a:schemeClr val="accent1"/>
              </a:solidFill>
            </a:endParaRPr>
          </a:p>
        </p:txBody>
      </p:sp>
      <p:pic>
        <p:nvPicPr>
          <p:cNvPr id="3" name="Picture 2">
            <a:extLst>
              <a:ext uri="{FF2B5EF4-FFF2-40B4-BE49-F238E27FC236}">
                <a16:creationId xmlns:a16="http://schemas.microsoft.com/office/drawing/2014/main" id="{A2F46510-25C4-3D4E-BD33-BBB8C40EAF20}"/>
              </a:ext>
            </a:extLst>
          </p:cNvPr>
          <p:cNvPicPr>
            <a:picLocks noChangeAspect="1"/>
          </p:cNvPicPr>
          <p:nvPr/>
        </p:nvPicPr>
        <p:blipFill>
          <a:blip r:embed="rId3"/>
          <a:stretch>
            <a:fillRect/>
          </a:stretch>
        </p:blipFill>
        <p:spPr>
          <a:xfrm>
            <a:off x="4943974" y="683812"/>
            <a:ext cx="3858119" cy="3840480"/>
          </a:xfrm>
          <a:prstGeom prst="rect">
            <a:avLst/>
          </a:prstGeom>
        </p:spPr>
      </p:pic>
      <p:sp>
        <p:nvSpPr>
          <p:cNvPr id="2" name="TextBox 1">
            <a:extLst>
              <a:ext uri="{FF2B5EF4-FFF2-40B4-BE49-F238E27FC236}">
                <a16:creationId xmlns:a16="http://schemas.microsoft.com/office/drawing/2014/main" id="{3ACB1B0F-36B9-3040-9A09-012788A9A626}"/>
              </a:ext>
            </a:extLst>
          </p:cNvPr>
          <p:cNvSpPr txBox="1"/>
          <p:nvPr/>
        </p:nvSpPr>
        <p:spPr>
          <a:xfrm>
            <a:off x="67506" y="71057"/>
            <a:ext cx="595281" cy="523220"/>
          </a:xfrm>
          <a:prstGeom prst="rect">
            <a:avLst/>
          </a:prstGeom>
          <a:noFill/>
        </p:spPr>
        <p:txBody>
          <a:bodyPr wrap="square" rtlCol="0">
            <a:spAutoFit/>
          </a:bodyPr>
          <a:lstStyle/>
          <a:p>
            <a:r>
              <a:rPr lang="x-none" sz="2800" b="1" dirty="0"/>
              <a:t>5</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97"/>
        <p:cNvGrpSpPr/>
        <p:nvPr/>
      </p:nvGrpSpPr>
      <p:grpSpPr>
        <a:xfrm>
          <a:off x="0" y="0"/>
          <a:ext cx="0" cy="0"/>
          <a:chOff x="0" y="0"/>
          <a:chExt cx="0" cy="0"/>
        </a:xfrm>
      </p:grpSpPr>
      <p:sp>
        <p:nvSpPr>
          <p:cNvPr id="498" name="Google Shape;498;p51"/>
          <p:cNvSpPr txBox="1">
            <a:spLocks noGrp="1"/>
          </p:cNvSpPr>
          <p:nvPr>
            <p:ph type="subTitle" idx="1"/>
          </p:nvPr>
        </p:nvSpPr>
        <p:spPr>
          <a:xfrm>
            <a:off x="4635610" y="2328619"/>
            <a:ext cx="4397071" cy="724800"/>
          </a:xfrm>
          <a:prstGeom prst="rect">
            <a:avLst/>
          </a:prstGeom>
        </p:spPr>
        <p:txBody>
          <a:bodyPr spcFirstLastPara="1" wrap="square" lIns="91425" tIns="91425" rIns="91425" bIns="91425" anchor="ctr" anchorCtr="0">
            <a:noAutofit/>
          </a:bodyPr>
          <a:lstStyle/>
          <a:p>
            <a:pPr marL="0" indent="0" algn="just">
              <a:spcAft>
                <a:spcPts val="1600"/>
              </a:spcAft>
            </a:pPr>
            <a:r>
              <a:rPr lang="en-US" sz="2000" dirty="0">
                <a:solidFill>
                  <a:schemeClr val="accent1"/>
                </a:solidFill>
              </a:rPr>
              <a:t>There are seven basic emotions, each with its own unique and distinctive facial expression. These seven are: Happiness, Sadness, Fear, Disgust, Anger, Contempt and Surprise.</a:t>
            </a:r>
            <a:endParaRPr sz="2000" dirty="0">
              <a:solidFill>
                <a:schemeClr val="accent1"/>
              </a:solidFill>
            </a:endParaRPr>
          </a:p>
        </p:txBody>
      </p:sp>
      <p:sp>
        <p:nvSpPr>
          <p:cNvPr id="2" name="TextBox 1">
            <a:extLst>
              <a:ext uri="{FF2B5EF4-FFF2-40B4-BE49-F238E27FC236}">
                <a16:creationId xmlns:a16="http://schemas.microsoft.com/office/drawing/2014/main" id="{4BD80139-4B27-9B44-8744-6CF11FC25247}"/>
              </a:ext>
            </a:extLst>
          </p:cNvPr>
          <p:cNvSpPr txBox="1"/>
          <p:nvPr/>
        </p:nvSpPr>
        <p:spPr>
          <a:xfrm>
            <a:off x="67506" y="85917"/>
            <a:ext cx="687334" cy="523220"/>
          </a:xfrm>
          <a:prstGeom prst="rect">
            <a:avLst/>
          </a:prstGeom>
          <a:noFill/>
        </p:spPr>
        <p:txBody>
          <a:bodyPr wrap="square" rtlCol="0">
            <a:spAutoFit/>
          </a:bodyPr>
          <a:lstStyle/>
          <a:p>
            <a:r>
              <a:rPr lang="x-none" sz="2800" b="1" dirty="0"/>
              <a:t>6</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8"/>
        <p:cNvGrpSpPr/>
        <p:nvPr/>
      </p:nvGrpSpPr>
      <p:grpSpPr>
        <a:xfrm>
          <a:off x="0" y="0"/>
          <a:ext cx="0" cy="0"/>
          <a:chOff x="0" y="0"/>
          <a:chExt cx="0" cy="0"/>
        </a:xfrm>
      </p:grpSpPr>
      <p:sp>
        <p:nvSpPr>
          <p:cNvPr id="222" name="Google Shape;222;p37"/>
          <p:cNvSpPr txBox="1">
            <a:spLocks noGrp="1"/>
          </p:cNvSpPr>
          <p:nvPr>
            <p:ph type="subTitle" idx="1"/>
          </p:nvPr>
        </p:nvSpPr>
        <p:spPr>
          <a:xfrm>
            <a:off x="3855750" y="3100653"/>
            <a:ext cx="1411200" cy="1518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Venus is the second planet from the Sun</a:t>
            </a:r>
            <a:endParaRPr/>
          </a:p>
        </p:txBody>
      </p:sp>
      <p:sp>
        <p:nvSpPr>
          <p:cNvPr id="223" name="Google Shape;223;p37"/>
          <p:cNvSpPr txBox="1">
            <a:spLocks noGrp="1"/>
          </p:cNvSpPr>
          <p:nvPr>
            <p:ph type="subTitle" idx="2"/>
          </p:nvPr>
        </p:nvSpPr>
        <p:spPr>
          <a:xfrm>
            <a:off x="6158650" y="3100653"/>
            <a:ext cx="1411200" cy="1518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Despite being red, Mars is a cold place</a:t>
            </a:r>
            <a:endParaRPr/>
          </a:p>
        </p:txBody>
      </p:sp>
      <p:grpSp>
        <p:nvGrpSpPr>
          <p:cNvPr id="224" name="Google Shape;224;p37"/>
          <p:cNvGrpSpPr/>
          <p:nvPr/>
        </p:nvGrpSpPr>
        <p:grpSpPr>
          <a:xfrm>
            <a:off x="2038535" y="1898260"/>
            <a:ext cx="488720" cy="596585"/>
            <a:chOff x="-24694925" y="3518700"/>
            <a:chExt cx="242625" cy="296175"/>
          </a:xfrm>
        </p:grpSpPr>
        <p:sp>
          <p:nvSpPr>
            <p:cNvPr id="225" name="Google Shape;225;p37"/>
            <p:cNvSpPr/>
            <p:nvPr/>
          </p:nvSpPr>
          <p:spPr>
            <a:xfrm>
              <a:off x="-24694925" y="3572250"/>
              <a:ext cx="104000" cy="112650"/>
            </a:xfrm>
            <a:custGeom>
              <a:avLst/>
              <a:gdLst/>
              <a:ahLst/>
              <a:cxnLst/>
              <a:rect l="l" t="t" r="r" b="b"/>
              <a:pathLst>
                <a:path w="4160" h="4506" extrusionOk="0">
                  <a:moveTo>
                    <a:pt x="2080" y="1"/>
                  </a:moveTo>
                  <a:cubicBezTo>
                    <a:pt x="946" y="1"/>
                    <a:pt x="1" y="946"/>
                    <a:pt x="1" y="2080"/>
                  </a:cubicBezTo>
                  <a:lnTo>
                    <a:pt x="1" y="4506"/>
                  </a:lnTo>
                  <a:lnTo>
                    <a:pt x="4160" y="4506"/>
                  </a:lnTo>
                  <a:lnTo>
                    <a:pt x="4160" y="2080"/>
                  </a:lnTo>
                  <a:cubicBezTo>
                    <a:pt x="4160" y="946"/>
                    <a:pt x="3214" y="1"/>
                    <a:pt x="20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131515"/>
                </a:solidFill>
              </a:endParaRPr>
            </a:p>
          </p:txBody>
        </p:sp>
        <p:sp>
          <p:nvSpPr>
            <p:cNvPr id="226" name="Google Shape;226;p37"/>
            <p:cNvSpPr/>
            <p:nvPr/>
          </p:nvSpPr>
          <p:spPr>
            <a:xfrm>
              <a:off x="-24556300" y="3648650"/>
              <a:ext cx="104000" cy="113450"/>
            </a:xfrm>
            <a:custGeom>
              <a:avLst/>
              <a:gdLst/>
              <a:ahLst/>
              <a:cxnLst/>
              <a:rect l="l" t="t" r="r" b="b"/>
              <a:pathLst>
                <a:path w="4160" h="4538" extrusionOk="0">
                  <a:moveTo>
                    <a:pt x="1" y="1"/>
                  </a:moveTo>
                  <a:lnTo>
                    <a:pt x="1" y="2458"/>
                  </a:lnTo>
                  <a:cubicBezTo>
                    <a:pt x="1" y="3592"/>
                    <a:pt x="946" y="4537"/>
                    <a:pt x="2080" y="4537"/>
                  </a:cubicBezTo>
                  <a:cubicBezTo>
                    <a:pt x="3246" y="4537"/>
                    <a:pt x="4160" y="3592"/>
                    <a:pt x="4160" y="2458"/>
                  </a:cubicBezTo>
                  <a:lnTo>
                    <a:pt x="416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131515"/>
                </a:solidFill>
              </a:endParaRPr>
            </a:p>
          </p:txBody>
        </p:sp>
        <p:sp>
          <p:nvSpPr>
            <p:cNvPr id="227" name="Google Shape;227;p37"/>
            <p:cNvSpPr/>
            <p:nvPr/>
          </p:nvSpPr>
          <p:spPr>
            <a:xfrm>
              <a:off x="-24694925" y="3702200"/>
              <a:ext cx="104000" cy="112675"/>
            </a:xfrm>
            <a:custGeom>
              <a:avLst/>
              <a:gdLst/>
              <a:ahLst/>
              <a:cxnLst/>
              <a:rect l="l" t="t" r="r" b="b"/>
              <a:pathLst>
                <a:path w="4160" h="4507" extrusionOk="0">
                  <a:moveTo>
                    <a:pt x="1734" y="694"/>
                  </a:moveTo>
                  <a:cubicBezTo>
                    <a:pt x="1923" y="694"/>
                    <a:pt x="2080" y="852"/>
                    <a:pt x="2080" y="1041"/>
                  </a:cubicBezTo>
                  <a:lnTo>
                    <a:pt x="2080" y="2427"/>
                  </a:lnTo>
                  <a:cubicBezTo>
                    <a:pt x="2269" y="2427"/>
                    <a:pt x="2427" y="2584"/>
                    <a:pt x="2427" y="2773"/>
                  </a:cubicBezTo>
                  <a:cubicBezTo>
                    <a:pt x="2427" y="2962"/>
                    <a:pt x="2269" y="3120"/>
                    <a:pt x="2080" y="3120"/>
                  </a:cubicBezTo>
                  <a:cubicBezTo>
                    <a:pt x="1702" y="3120"/>
                    <a:pt x="1356" y="2805"/>
                    <a:pt x="1356" y="2427"/>
                  </a:cubicBezTo>
                  <a:lnTo>
                    <a:pt x="1356" y="1041"/>
                  </a:lnTo>
                  <a:cubicBezTo>
                    <a:pt x="1356" y="852"/>
                    <a:pt x="1513" y="694"/>
                    <a:pt x="1734" y="694"/>
                  </a:cubicBezTo>
                  <a:close/>
                  <a:moveTo>
                    <a:pt x="1" y="1"/>
                  </a:moveTo>
                  <a:lnTo>
                    <a:pt x="1" y="2427"/>
                  </a:lnTo>
                  <a:cubicBezTo>
                    <a:pt x="1" y="3561"/>
                    <a:pt x="946" y="4506"/>
                    <a:pt x="2080" y="4506"/>
                  </a:cubicBezTo>
                  <a:cubicBezTo>
                    <a:pt x="3214" y="4506"/>
                    <a:pt x="4160" y="3561"/>
                    <a:pt x="4160" y="2427"/>
                  </a:cubicBezTo>
                  <a:lnTo>
                    <a:pt x="416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131515"/>
                </a:solidFill>
              </a:endParaRPr>
            </a:p>
          </p:txBody>
        </p:sp>
        <p:sp>
          <p:nvSpPr>
            <p:cNvPr id="228" name="Google Shape;228;p37"/>
            <p:cNvSpPr/>
            <p:nvPr/>
          </p:nvSpPr>
          <p:spPr>
            <a:xfrm>
              <a:off x="-24556300" y="3518700"/>
              <a:ext cx="104000" cy="113425"/>
            </a:xfrm>
            <a:custGeom>
              <a:avLst/>
              <a:gdLst/>
              <a:ahLst/>
              <a:cxnLst/>
              <a:rect l="l" t="t" r="r" b="b"/>
              <a:pathLst>
                <a:path w="4160" h="4537" extrusionOk="0">
                  <a:moveTo>
                    <a:pt x="2049" y="1387"/>
                  </a:moveTo>
                  <a:cubicBezTo>
                    <a:pt x="2427" y="1387"/>
                    <a:pt x="2742" y="1702"/>
                    <a:pt x="2742" y="2080"/>
                  </a:cubicBezTo>
                  <a:lnTo>
                    <a:pt x="2742" y="3466"/>
                  </a:lnTo>
                  <a:cubicBezTo>
                    <a:pt x="2742" y="3655"/>
                    <a:pt x="2584" y="3812"/>
                    <a:pt x="2395" y="3812"/>
                  </a:cubicBezTo>
                  <a:cubicBezTo>
                    <a:pt x="2206" y="3812"/>
                    <a:pt x="2049" y="3655"/>
                    <a:pt x="2049" y="3466"/>
                  </a:cubicBezTo>
                  <a:lnTo>
                    <a:pt x="2049" y="2080"/>
                  </a:lnTo>
                  <a:cubicBezTo>
                    <a:pt x="1860" y="2080"/>
                    <a:pt x="1702" y="1922"/>
                    <a:pt x="1702" y="1733"/>
                  </a:cubicBezTo>
                  <a:cubicBezTo>
                    <a:pt x="1702" y="1544"/>
                    <a:pt x="1860" y="1387"/>
                    <a:pt x="2049" y="1387"/>
                  </a:cubicBezTo>
                  <a:close/>
                  <a:moveTo>
                    <a:pt x="2080" y="0"/>
                  </a:moveTo>
                  <a:cubicBezTo>
                    <a:pt x="946" y="0"/>
                    <a:pt x="1" y="945"/>
                    <a:pt x="1" y="2080"/>
                  </a:cubicBezTo>
                  <a:lnTo>
                    <a:pt x="1" y="4537"/>
                  </a:lnTo>
                  <a:lnTo>
                    <a:pt x="4160" y="4537"/>
                  </a:lnTo>
                  <a:lnTo>
                    <a:pt x="4160" y="2080"/>
                  </a:lnTo>
                  <a:cubicBezTo>
                    <a:pt x="4160" y="945"/>
                    <a:pt x="3214" y="0"/>
                    <a:pt x="20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131515"/>
                </a:solidFill>
              </a:endParaRPr>
            </a:p>
          </p:txBody>
        </p:sp>
      </p:grpSp>
      <p:grpSp>
        <p:nvGrpSpPr>
          <p:cNvPr id="229" name="Google Shape;229;p37"/>
          <p:cNvGrpSpPr/>
          <p:nvPr/>
        </p:nvGrpSpPr>
        <p:grpSpPr>
          <a:xfrm>
            <a:off x="4281622" y="1898264"/>
            <a:ext cx="583895" cy="596585"/>
            <a:chOff x="-24353875" y="3147725"/>
            <a:chExt cx="289875" cy="296175"/>
          </a:xfrm>
        </p:grpSpPr>
        <p:sp>
          <p:nvSpPr>
            <p:cNvPr id="230" name="Google Shape;230;p37"/>
            <p:cNvSpPr/>
            <p:nvPr/>
          </p:nvSpPr>
          <p:spPr>
            <a:xfrm>
              <a:off x="-24238100" y="3271375"/>
              <a:ext cx="52025" cy="51225"/>
            </a:xfrm>
            <a:custGeom>
              <a:avLst/>
              <a:gdLst/>
              <a:ahLst/>
              <a:cxnLst/>
              <a:rect l="l" t="t" r="r" b="b"/>
              <a:pathLst>
                <a:path w="2081" h="2049" extrusionOk="0">
                  <a:moveTo>
                    <a:pt x="1041" y="1"/>
                  </a:moveTo>
                  <a:cubicBezTo>
                    <a:pt x="505" y="1"/>
                    <a:pt x="32" y="473"/>
                    <a:pt x="32" y="1040"/>
                  </a:cubicBezTo>
                  <a:cubicBezTo>
                    <a:pt x="1" y="1576"/>
                    <a:pt x="473" y="2049"/>
                    <a:pt x="1041" y="2049"/>
                  </a:cubicBezTo>
                  <a:cubicBezTo>
                    <a:pt x="1639" y="2049"/>
                    <a:pt x="2080" y="1576"/>
                    <a:pt x="2080" y="1040"/>
                  </a:cubicBezTo>
                  <a:cubicBezTo>
                    <a:pt x="2080" y="442"/>
                    <a:pt x="1608" y="1"/>
                    <a:pt x="10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4428E"/>
                </a:solidFill>
              </a:endParaRPr>
            </a:p>
          </p:txBody>
        </p:sp>
        <p:sp>
          <p:nvSpPr>
            <p:cNvPr id="231" name="Google Shape;231;p37"/>
            <p:cNvSpPr/>
            <p:nvPr/>
          </p:nvSpPr>
          <p:spPr>
            <a:xfrm>
              <a:off x="-24353875" y="3147725"/>
              <a:ext cx="289875" cy="296175"/>
            </a:xfrm>
            <a:custGeom>
              <a:avLst/>
              <a:gdLst/>
              <a:ahLst/>
              <a:cxnLst/>
              <a:rect l="l" t="t" r="r" b="b"/>
              <a:pathLst>
                <a:path w="11595" h="11847" extrusionOk="0">
                  <a:moveTo>
                    <a:pt x="5672" y="757"/>
                  </a:moveTo>
                  <a:cubicBezTo>
                    <a:pt x="6144" y="757"/>
                    <a:pt x="6680" y="1544"/>
                    <a:pt x="7026" y="2710"/>
                  </a:cubicBezTo>
                  <a:cubicBezTo>
                    <a:pt x="6585" y="2867"/>
                    <a:pt x="6176" y="3025"/>
                    <a:pt x="5672" y="3214"/>
                  </a:cubicBezTo>
                  <a:cubicBezTo>
                    <a:pt x="5262" y="3025"/>
                    <a:pt x="4789" y="2836"/>
                    <a:pt x="4348" y="2710"/>
                  </a:cubicBezTo>
                  <a:cubicBezTo>
                    <a:pt x="4695" y="1481"/>
                    <a:pt x="5199" y="757"/>
                    <a:pt x="5672" y="757"/>
                  </a:cubicBezTo>
                  <a:close/>
                  <a:moveTo>
                    <a:pt x="4191" y="3372"/>
                  </a:moveTo>
                  <a:cubicBezTo>
                    <a:pt x="4411" y="3466"/>
                    <a:pt x="4632" y="3529"/>
                    <a:pt x="4852" y="3624"/>
                  </a:cubicBezTo>
                  <a:cubicBezTo>
                    <a:pt x="4159" y="3970"/>
                    <a:pt x="4726" y="3655"/>
                    <a:pt x="4065" y="4096"/>
                  </a:cubicBezTo>
                  <a:lnTo>
                    <a:pt x="4191" y="3372"/>
                  </a:lnTo>
                  <a:close/>
                  <a:moveTo>
                    <a:pt x="7184" y="3372"/>
                  </a:moveTo>
                  <a:lnTo>
                    <a:pt x="7310" y="4096"/>
                  </a:lnTo>
                  <a:cubicBezTo>
                    <a:pt x="6585" y="3655"/>
                    <a:pt x="7184" y="4002"/>
                    <a:pt x="6522" y="3624"/>
                  </a:cubicBezTo>
                  <a:cubicBezTo>
                    <a:pt x="6743" y="3529"/>
                    <a:pt x="6995" y="3466"/>
                    <a:pt x="7184" y="3372"/>
                  </a:cubicBezTo>
                  <a:close/>
                  <a:moveTo>
                    <a:pt x="9191" y="3001"/>
                  </a:moveTo>
                  <a:cubicBezTo>
                    <a:pt x="9631" y="3001"/>
                    <a:pt x="10026" y="3084"/>
                    <a:pt x="10177" y="3340"/>
                  </a:cubicBezTo>
                  <a:cubicBezTo>
                    <a:pt x="10208" y="3435"/>
                    <a:pt x="10240" y="3529"/>
                    <a:pt x="10208" y="3655"/>
                  </a:cubicBezTo>
                  <a:cubicBezTo>
                    <a:pt x="9925" y="3687"/>
                    <a:pt x="9673" y="3907"/>
                    <a:pt x="9515" y="4159"/>
                  </a:cubicBezTo>
                  <a:cubicBezTo>
                    <a:pt x="9358" y="4474"/>
                    <a:pt x="9295" y="4852"/>
                    <a:pt x="9452" y="5104"/>
                  </a:cubicBezTo>
                  <a:cubicBezTo>
                    <a:pt x="9358" y="5230"/>
                    <a:pt x="9263" y="5356"/>
                    <a:pt x="9137" y="5482"/>
                  </a:cubicBezTo>
                  <a:cubicBezTo>
                    <a:pt x="8791" y="5167"/>
                    <a:pt x="8444" y="4884"/>
                    <a:pt x="8034" y="4600"/>
                  </a:cubicBezTo>
                  <a:cubicBezTo>
                    <a:pt x="8003" y="4128"/>
                    <a:pt x="7940" y="3655"/>
                    <a:pt x="7845" y="3183"/>
                  </a:cubicBezTo>
                  <a:cubicBezTo>
                    <a:pt x="8174" y="3100"/>
                    <a:pt x="8710" y="3001"/>
                    <a:pt x="9191" y="3001"/>
                  </a:cubicBezTo>
                  <a:close/>
                  <a:moveTo>
                    <a:pt x="2994" y="3119"/>
                  </a:moveTo>
                  <a:cubicBezTo>
                    <a:pt x="3151" y="3151"/>
                    <a:pt x="3309" y="3151"/>
                    <a:pt x="3466" y="3214"/>
                  </a:cubicBezTo>
                  <a:cubicBezTo>
                    <a:pt x="3403" y="3655"/>
                    <a:pt x="3309" y="4128"/>
                    <a:pt x="3277" y="4632"/>
                  </a:cubicBezTo>
                  <a:cubicBezTo>
                    <a:pt x="2899" y="4915"/>
                    <a:pt x="2490" y="5230"/>
                    <a:pt x="2174" y="5514"/>
                  </a:cubicBezTo>
                  <a:cubicBezTo>
                    <a:pt x="1733" y="5010"/>
                    <a:pt x="851" y="3939"/>
                    <a:pt x="1166" y="3340"/>
                  </a:cubicBezTo>
                  <a:cubicBezTo>
                    <a:pt x="1198" y="3277"/>
                    <a:pt x="1261" y="3183"/>
                    <a:pt x="1387" y="3151"/>
                  </a:cubicBezTo>
                  <a:cubicBezTo>
                    <a:pt x="1576" y="3372"/>
                    <a:pt x="1859" y="3529"/>
                    <a:pt x="2174" y="3529"/>
                  </a:cubicBezTo>
                  <a:cubicBezTo>
                    <a:pt x="2521" y="3529"/>
                    <a:pt x="2836" y="3372"/>
                    <a:pt x="2994" y="3119"/>
                  </a:cubicBezTo>
                  <a:close/>
                  <a:moveTo>
                    <a:pt x="3277" y="5482"/>
                  </a:moveTo>
                  <a:lnTo>
                    <a:pt x="3277" y="5482"/>
                  </a:lnTo>
                  <a:cubicBezTo>
                    <a:pt x="3246" y="6144"/>
                    <a:pt x="3246" y="5986"/>
                    <a:pt x="3277" y="6428"/>
                  </a:cubicBezTo>
                  <a:cubicBezTo>
                    <a:pt x="3088" y="6270"/>
                    <a:pt x="2899" y="6112"/>
                    <a:pt x="2742" y="5955"/>
                  </a:cubicBezTo>
                  <a:cubicBezTo>
                    <a:pt x="2899" y="5797"/>
                    <a:pt x="3088" y="5640"/>
                    <a:pt x="3277" y="5482"/>
                  </a:cubicBezTo>
                  <a:close/>
                  <a:moveTo>
                    <a:pt x="8097" y="5514"/>
                  </a:moveTo>
                  <a:cubicBezTo>
                    <a:pt x="8286" y="5671"/>
                    <a:pt x="8475" y="5829"/>
                    <a:pt x="8633" y="5986"/>
                  </a:cubicBezTo>
                  <a:cubicBezTo>
                    <a:pt x="8475" y="6144"/>
                    <a:pt x="8286" y="6301"/>
                    <a:pt x="8097" y="6459"/>
                  </a:cubicBezTo>
                  <a:lnTo>
                    <a:pt x="8097" y="5514"/>
                  </a:lnTo>
                  <a:close/>
                  <a:moveTo>
                    <a:pt x="5703" y="4002"/>
                  </a:moveTo>
                  <a:cubicBezTo>
                    <a:pt x="6333" y="4317"/>
                    <a:pt x="6743" y="4569"/>
                    <a:pt x="7373" y="5010"/>
                  </a:cubicBezTo>
                  <a:cubicBezTo>
                    <a:pt x="7436" y="5671"/>
                    <a:pt x="7436" y="6238"/>
                    <a:pt x="7373" y="6963"/>
                  </a:cubicBezTo>
                  <a:cubicBezTo>
                    <a:pt x="6837" y="7310"/>
                    <a:pt x="6333" y="7625"/>
                    <a:pt x="5703" y="7940"/>
                  </a:cubicBezTo>
                  <a:cubicBezTo>
                    <a:pt x="5073" y="7625"/>
                    <a:pt x="4537" y="7373"/>
                    <a:pt x="4002" y="6963"/>
                  </a:cubicBezTo>
                  <a:cubicBezTo>
                    <a:pt x="3907" y="6270"/>
                    <a:pt x="3907" y="5671"/>
                    <a:pt x="4002" y="5010"/>
                  </a:cubicBezTo>
                  <a:cubicBezTo>
                    <a:pt x="4600" y="4600"/>
                    <a:pt x="5041" y="4317"/>
                    <a:pt x="5703" y="4002"/>
                  </a:cubicBezTo>
                  <a:close/>
                  <a:moveTo>
                    <a:pt x="4065" y="7845"/>
                  </a:moveTo>
                  <a:cubicBezTo>
                    <a:pt x="4506" y="8097"/>
                    <a:pt x="4254" y="8003"/>
                    <a:pt x="4852" y="8318"/>
                  </a:cubicBezTo>
                  <a:cubicBezTo>
                    <a:pt x="4632" y="8381"/>
                    <a:pt x="4380" y="8507"/>
                    <a:pt x="4191" y="8538"/>
                  </a:cubicBezTo>
                  <a:lnTo>
                    <a:pt x="4065" y="7845"/>
                  </a:lnTo>
                  <a:close/>
                  <a:moveTo>
                    <a:pt x="7278" y="7845"/>
                  </a:moveTo>
                  <a:cubicBezTo>
                    <a:pt x="7247" y="8066"/>
                    <a:pt x="7215" y="8318"/>
                    <a:pt x="7152" y="8538"/>
                  </a:cubicBezTo>
                  <a:cubicBezTo>
                    <a:pt x="6900" y="8475"/>
                    <a:pt x="6711" y="8381"/>
                    <a:pt x="6491" y="8318"/>
                  </a:cubicBezTo>
                  <a:cubicBezTo>
                    <a:pt x="6837" y="8097"/>
                    <a:pt x="6869" y="8097"/>
                    <a:pt x="7278" y="7845"/>
                  </a:cubicBezTo>
                  <a:close/>
                  <a:moveTo>
                    <a:pt x="2237" y="6459"/>
                  </a:moveTo>
                  <a:cubicBezTo>
                    <a:pt x="2584" y="6774"/>
                    <a:pt x="2931" y="7058"/>
                    <a:pt x="3340" y="7310"/>
                  </a:cubicBezTo>
                  <a:cubicBezTo>
                    <a:pt x="3372" y="7845"/>
                    <a:pt x="3435" y="8255"/>
                    <a:pt x="3529" y="8727"/>
                  </a:cubicBezTo>
                  <a:cubicBezTo>
                    <a:pt x="3008" y="8861"/>
                    <a:pt x="2544" y="8927"/>
                    <a:pt x="2165" y="8927"/>
                  </a:cubicBezTo>
                  <a:cubicBezTo>
                    <a:pt x="1650" y="8927"/>
                    <a:pt x="1293" y="8806"/>
                    <a:pt x="1166" y="8570"/>
                  </a:cubicBezTo>
                  <a:cubicBezTo>
                    <a:pt x="851" y="8003"/>
                    <a:pt x="1733" y="6932"/>
                    <a:pt x="2237" y="6459"/>
                  </a:cubicBezTo>
                  <a:close/>
                  <a:moveTo>
                    <a:pt x="9137" y="6459"/>
                  </a:moveTo>
                  <a:cubicBezTo>
                    <a:pt x="9610" y="6932"/>
                    <a:pt x="10523" y="8003"/>
                    <a:pt x="10177" y="8570"/>
                  </a:cubicBezTo>
                  <a:cubicBezTo>
                    <a:pt x="10032" y="8806"/>
                    <a:pt x="9678" y="8927"/>
                    <a:pt x="9169" y="8927"/>
                  </a:cubicBezTo>
                  <a:cubicBezTo>
                    <a:pt x="8794" y="8927"/>
                    <a:pt x="8335" y="8861"/>
                    <a:pt x="7814" y="8727"/>
                  </a:cubicBezTo>
                  <a:cubicBezTo>
                    <a:pt x="7940" y="8318"/>
                    <a:pt x="8003" y="7845"/>
                    <a:pt x="8034" y="7310"/>
                  </a:cubicBezTo>
                  <a:cubicBezTo>
                    <a:pt x="8444" y="7058"/>
                    <a:pt x="8822" y="6743"/>
                    <a:pt x="9137" y="6459"/>
                  </a:cubicBezTo>
                  <a:close/>
                  <a:moveTo>
                    <a:pt x="5640" y="8696"/>
                  </a:moveTo>
                  <a:cubicBezTo>
                    <a:pt x="6081" y="8885"/>
                    <a:pt x="6554" y="9074"/>
                    <a:pt x="6995" y="9200"/>
                  </a:cubicBezTo>
                  <a:cubicBezTo>
                    <a:pt x="6680" y="10429"/>
                    <a:pt x="6176" y="11185"/>
                    <a:pt x="5672" y="11185"/>
                  </a:cubicBezTo>
                  <a:cubicBezTo>
                    <a:pt x="5609" y="11185"/>
                    <a:pt x="5482" y="11090"/>
                    <a:pt x="5356" y="11059"/>
                  </a:cubicBezTo>
                  <a:cubicBezTo>
                    <a:pt x="5482" y="10775"/>
                    <a:pt x="5451" y="10460"/>
                    <a:pt x="5293" y="10177"/>
                  </a:cubicBezTo>
                  <a:cubicBezTo>
                    <a:pt x="5136" y="9862"/>
                    <a:pt x="4821" y="9736"/>
                    <a:pt x="4474" y="9673"/>
                  </a:cubicBezTo>
                  <a:cubicBezTo>
                    <a:pt x="4411" y="9515"/>
                    <a:pt x="4348" y="9357"/>
                    <a:pt x="4317" y="9200"/>
                  </a:cubicBezTo>
                  <a:cubicBezTo>
                    <a:pt x="4726" y="9042"/>
                    <a:pt x="5167" y="8885"/>
                    <a:pt x="5640" y="8696"/>
                  </a:cubicBezTo>
                  <a:close/>
                  <a:moveTo>
                    <a:pt x="5640" y="1"/>
                  </a:moveTo>
                  <a:cubicBezTo>
                    <a:pt x="4758" y="1"/>
                    <a:pt x="4065" y="1072"/>
                    <a:pt x="3655" y="2489"/>
                  </a:cubicBezTo>
                  <a:cubicBezTo>
                    <a:pt x="3498" y="2426"/>
                    <a:pt x="3340" y="2395"/>
                    <a:pt x="3214" y="2395"/>
                  </a:cubicBezTo>
                  <a:cubicBezTo>
                    <a:pt x="3183" y="1859"/>
                    <a:pt x="2742" y="1418"/>
                    <a:pt x="2174" y="1418"/>
                  </a:cubicBezTo>
                  <a:cubicBezTo>
                    <a:pt x="1607" y="1418"/>
                    <a:pt x="1166" y="1891"/>
                    <a:pt x="1166" y="2426"/>
                  </a:cubicBezTo>
                  <a:cubicBezTo>
                    <a:pt x="883" y="2552"/>
                    <a:pt x="694" y="2710"/>
                    <a:pt x="568" y="2962"/>
                  </a:cubicBezTo>
                  <a:cubicBezTo>
                    <a:pt x="32" y="3907"/>
                    <a:pt x="977" y="5104"/>
                    <a:pt x="1702" y="5892"/>
                  </a:cubicBezTo>
                  <a:cubicBezTo>
                    <a:pt x="946" y="6743"/>
                    <a:pt x="1" y="8003"/>
                    <a:pt x="568" y="8885"/>
                  </a:cubicBezTo>
                  <a:cubicBezTo>
                    <a:pt x="879" y="9433"/>
                    <a:pt x="1519" y="9600"/>
                    <a:pt x="2210" y="9600"/>
                  </a:cubicBezTo>
                  <a:cubicBezTo>
                    <a:pt x="2710" y="9600"/>
                    <a:pt x="3237" y="9513"/>
                    <a:pt x="3687" y="9420"/>
                  </a:cubicBezTo>
                  <a:cubicBezTo>
                    <a:pt x="3718" y="9578"/>
                    <a:pt x="3750" y="9673"/>
                    <a:pt x="3844" y="9830"/>
                  </a:cubicBezTo>
                  <a:cubicBezTo>
                    <a:pt x="3403" y="10145"/>
                    <a:pt x="3246" y="10744"/>
                    <a:pt x="3529" y="11216"/>
                  </a:cubicBezTo>
                  <a:cubicBezTo>
                    <a:pt x="3718" y="11531"/>
                    <a:pt x="4065" y="11720"/>
                    <a:pt x="4411" y="11720"/>
                  </a:cubicBezTo>
                  <a:cubicBezTo>
                    <a:pt x="4600" y="11720"/>
                    <a:pt x="4789" y="11689"/>
                    <a:pt x="4947" y="11563"/>
                  </a:cubicBezTo>
                  <a:cubicBezTo>
                    <a:pt x="5167" y="11720"/>
                    <a:pt x="5419" y="11846"/>
                    <a:pt x="5703" y="11846"/>
                  </a:cubicBezTo>
                  <a:cubicBezTo>
                    <a:pt x="6585" y="11846"/>
                    <a:pt x="7278" y="10775"/>
                    <a:pt x="7688" y="9357"/>
                  </a:cubicBezTo>
                  <a:cubicBezTo>
                    <a:pt x="8143" y="9478"/>
                    <a:pt x="8678" y="9576"/>
                    <a:pt x="9184" y="9576"/>
                  </a:cubicBezTo>
                  <a:cubicBezTo>
                    <a:pt x="9868" y="9576"/>
                    <a:pt x="10499" y="9397"/>
                    <a:pt x="10807" y="8853"/>
                  </a:cubicBezTo>
                  <a:cubicBezTo>
                    <a:pt x="11374" y="7908"/>
                    <a:pt x="10429" y="6680"/>
                    <a:pt x="9673" y="5892"/>
                  </a:cubicBezTo>
                  <a:cubicBezTo>
                    <a:pt x="9799" y="5797"/>
                    <a:pt x="9862" y="5671"/>
                    <a:pt x="9988" y="5545"/>
                  </a:cubicBezTo>
                  <a:cubicBezTo>
                    <a:pt x="10145" y="5640"/>
                    <a:pt x="10271" y="5671"/>
                    <a:pt x="10429" y="5671"/>
                  </a:cubicBezTo>
                  <a:cubicBezTo>
                    <a:pt x="10775" y="5671"/>
                    <a:pt x="11122" y="5482"/>
                    <a:pt x="11311" y="5167"/>
                  </a:cubicBezTo>
                  <a:cubicBezTo>
                    <a:pt x="11594" y="4632"/>
                    <a:pt x="11437" y="4002"/>
                    <a:pt x="10933" y="3750"/>
                  </a:cubicBezTo>
                  <a:cubicBezTo>
                    <a:pt x="10964" y="3466"/>
                    <a:pt x="10901" y="3183"/>
                    <a:pt x="10775" y="2962"/>
                  </a:cubicBezTo>
                  <a:cubicBezTo>
                    <a:pt x="10457" y="2432"/>
                    <a:pt x="9842" y="2259"/>
                    <a:pt x="9179" y="2259"/>
                  </a:cubicBezTo>
                  <a:cubicBezTo>
                    <a:pt x="8661" y="2259"/>
                    <a:pt x="8113" y="2365"/>
                    <a:pt x="7656" y="2489"/>
                  </a:cubicBezTo>
                  <a:cubicBezTo>
                    <a:pt x="7278" y="1072"/>
                    <a:pt x="6585" y="1"/>
                    <a:pt x="56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4428E"/>
                </a:solidFill>
              </a:endParaRPr>
            </a:p>
          </p:txBody>
        </p:sp>
      </p:grpSp>
      <p:sp>
        <p:nvSpPr>
          <p:cNvPr id="232" name="Google Shape;232;p37"/>
          <p:cNvSpPr/>
          <p:nvPr/>
        </p:nvSpPr>
        <p:spPr>
          <a:xfrm>
            <a:off x="6545356" y="1905371"/>
            <a:ext cx="634656" cy="582384"/>
          </a:xfrm>
          <a:custGeom>
            <a:avLst/>
            <a:gdLst/>
            <a:ahLst/>
            <a:cxnLst/>
            <a:rect l="l" t="t" r="r" b="b"/>
            <a:pathLst>
              <a:path w="12603" h="11565" extrusionOk="0">
                <a:moveTo>
                  <a:pt x="9200" y="822"/>
                </a:moveTo>
                <a:lnTo>
                  <a:pt x="11311" y="2933"/>
                </a:lnTo>
                <a:cubicBezTo>
                  <a:pt x="11279" y="3185"/>
                  <a:pt x="11185" y="3437"/>
                  <a:pt x="11090" y="3689"/>
                </a:cubicBezTo>
                <a:lnTo>
                  <a:pt x="8444" y="1074"/>
                </a:lnTo>
                <a:cubicBezTo>
                  <a:pt x="8664" y="948"/>
                  <a:pt x="8916" y="853"/>
                  <a:pt x="9200" y="822"/>
                </a:cubicBezTo>
                <a:close/>
                <a:moveTo>
                  <a:pt x="7814" y="1389"/>
                </a:moveTo>
                <a:lnTo>
                  <a:pt x="10712" y="4287"/>
                </a:lnTo>
                <a:cubicBezTo>
                  <a:pt x="10649" y="4413"/>
                  <a:pt x="10555" y="4476"/>
                  <a:pt x="10492" y="4571"/>
                </a:cubicBezTo>
                <a:cubicBezTo>
                  <a:pt x="10397" y="4634"/>
                  <a:pt x="10334" y="4728"/>
                  <a:pt x="10208" y="4791"/>
                </a:cubicBezTo>
                <a:lnTo>
                  <a:pt x="7310" y="1893"/>
                </a:lnTo>
                <a:cubicBezTo>
                  <a:pt x="7373" y="1798"/>
                  <a:pt x="7467" y="1704"/>
                  <a:pt x="7530" y="1609"/>
                </a:cubicBezTo>
                <a:cubicBezTo>
                  <a:pt x="7625" y="1546"/>
                  <a:pt x="7688" y="1452"/>
                  <a:pt x="7814" y="1389"/>
                </a:cubicBezTo>
                <a:close/>
                <a:moveTo>
                  <a:pt x="6994" y="2523"/>
                </a:moveTo>
                <a:lnTo>
                  <a:pt x="9609" y="5169"/>
                </a:lnTo>
                <a:cubicBezTo>
                  <a:pt x="9389" y="5264"/>
                  <a:pt x="9105" y="5327"/>
                  <a:pt x="8885" y="5390"/>
                </a:cubicBezTo>
                <a:lnTo>
                  <a:pt x="6742" y="3279"/>
                </a:lnTo>
                <a:cubicBezTo>
                  <a:pt x="6774" y="3027"/>
                  <a:pt x="6868" y="2743"/>
                  <a:pt x="6994" y="2523"/>
                </a:cubicBezTo>
                <a:close/>
                <a:moveTo>
                  <a:pt x="3812" y="6209"/>
                </a:moveTo>
                <a:lnTo>
                  <a:pt x="5923" y="8351"/>
                </a:lnTo>
                <a:cubicBezTo>
                  <a:pt x="5892" y="8572"/>
                  <a:pt x="5797" y="8855"/>
                  <a:pt x="5671" y="9107"/>
                </a:cubicBezTo>
                <a:lnTo>
                  <a:pt x="3056" y="6461"/>
                </a:lnTo>
                <a:cubicBezTo>
                  <a:pt x="3277" y="6335"/>
                  <a:pt x="3560" y="6272"/>
                  <a:pt x="3812" y="6209"/>
                </a:cubicBezTo>
                <a:close/>
                <a:moveTo>
                  <a:pt x="2426" y="6776"/>
                </a:moveTo>
                <a:lnTo>
                  <a:pt x="5325" y="9675"/>
                </a:lnTo>
                <a:cubicBezTo>
                  <a:pt x="5262" y="9801"/>
                  <a:pt x="5167" y="9895"/>
                  <a:pt x="5104" y="9958"/>
                </a:cubicBezTo>
                <a:cubicBezTo>
                  <a:pt x="5010" y="10053"/>
                  <a:pt x="4947" y="10116"/>
                  <a:pt x="4821" y="10210"/>
                </a:cubicBezTo>
                <a:lnTo>
                  <a:pt x="1891" y="7280"/>
                </a:lnTo>
                <a:cubicBezTo>
                  <a:pt x="1985" y="7217"/>
                  <a:pt x="2080" y="7091"/>
                  <a:pt x="2143" y="6997"/>
                </a:cubicBezTo>
                <a:cubicBezTo>
                  <a:pt x="2206" y="6934"/>
                  <a:pt x="2300" y="6839"/>
                  <a:pt x="2426" y="6776"/>
                </a:cubicBezTo>
                <a:close/>
                <a:moveTo>
                  <a:pt x="1576" y="7910"/>
                </a:moveTo>
                <a:lnTo>
                  <a:pt x="4222" y="10557"/>
                </a:lnTo>
                <a:cubicBezTo>
                  <a:pt x="4002" y="10620"/>
                  <a:pt x="3718" y="10714"/>
                  <a:pt x="3466" y="10777"/>
                </a:cubicBezTo>
                <a:lnTo>
                  <a:pt x="1355" y="8666"/>
                </a:lnTo>
                <a:cubicBezTo>
                  <a:pt x="1387" y="8414"/>
                  <a:pt x="1481" y="8162"/>
                  <a:pt x="1576" y="7910"/>
                </a:cubicBezTo>
                <a:close/>
                <a:moveTo>
                  <a:pt x="10602" y="0"/>
                </a:moveTo>
                <a:cubicBezTo>
                  <a:pt x="9383" y="0"/>
                  <a:pt x="7954" y="274"/>
                  <a:pt x="7089" y="1168"/>
                </a:cubicBezTo>
                <a:cubicBezTo>
                  <a:pt x="6207" y="2082"/>
                  <a:pt x="5923" y="3500"/>
                  <a:pt x="5923" y="4728"/>
                </a:cubicBezTo>
                <a:cubicBezTo>
                  <a:pt x="6238" y="4760"/>
                  <a:pt x="6459" y="4791"/>
                  <a:pt x="6522" y="4791"/>
                </a:cubicBezTo>
                <a:lnTo>
                  <a:pt x="6585" y="4791"/>
                </a:lnTo>
                <a:lnTo>
                  <a:pt x="6585" y="4130"/>
                </a:lnTo>
                <a:lnTo>
                  <a:pt x="7971" y="5516"/>
                </a:lnTo>
                <a:cubicBezTo>
                  <a:pt x="7751" y="5532"/>
                  <a:pt x="7540" y="5538"/>
                  <a:pt x="7348" y="5538"/>
                </a:cubicBezTo>
                <a:cubicBezTo>
                  <a:pt x="6772" y="5538"/>
                  <a:pt x="6364" y="5484"/>
                  <a:pt x="6364" y="5484"/>
                </a:cubicBezTo>
                <a:cubicBezTo>
                  <a:pt x="6314" y="5459"/>
                  <a:pt x="5810" y="5369"/>
                  <a:pt x="5121" y="5369"/>
                </a:cubicBezTo>
                <a:cubicBezTo>
                  <a:pt x="4077" y="5369"/>
                  <a:pt x="2606" y="5575"/>
                  <a:pt x="1639" y="6524"/>
                </a:cubicBezTo>
                <a:cubicBezTo>
                  <a:pt x="0" y="8162"/>
                  <a:pt x="536" y="11155"/>
                  <a:pt x="567" y="11250"/>
                </a:cubicBezTo>
                <a:cubicBezTo>
                  <a:pt x="599" y="11407"/>
                  <a:pt x="725" y="11533"/>
                  <a:pt x="914" y="11533"/>
                </a:cubicBezTo>
                <a:lnTo>
                  <a:pt x="1009" y="11533"/>
                </a:lnTo>
                <a:cubicBezTo>
                  <a:pt x="1198" y="11502"/>
                  <a:pt x="1324" y="11344"/>
                  <a:pt x="1261" y="11155"/>
                </a:cubicBezTo>
                <a:cubicBezTo>
                  <a:pt x="1261" y="11155"/>
                  <a:pt x="1166" y="10399"/>
                  <a:pt x="1229" y="9517"/>
                </a:cubicBezTo>
                <a:lnTo>
                  <a:pt x="1229" y="9517"/>
                </a:lnTo>
                <a:lnTo>
                  <a:pt x="2615" y="10903"/>
                </a:lnTo>
                <a:cubicBezTo>
                  <a:pt x="2447" y="10903"/>
                  <a:pt x="2293" y="10917"/>
                  <a:pt x="2153" y="10917"/>
                </a:cubicBezTo>
                <a:cubicBezTo>
                  <a:pt x="2083" y="10917"/>
                  <a:pt x="2017" y="10914"/>
                  <a:pt x="1954" y="10903"/>
                </a:cubicBezTo>
                <a:lnTo>
                  <a:pt x="1954" y="10966"/>
                </a:lnTo>
                <a:cubicBezTo>
                  <a:pt x="1985" y="11187"/>
                  <a:pt x="1954" y="11407"/>
                  <a:pt x="1859" y="11565"/>
                </a:cubicBezTo>
                <a:lnTo>
                  <a:pt x="2048" y="11565"/>
                </a:lnTo>
                <a:cubicBezTo>
                  <a:pt x="3277" y="11565"/>
                  <a:pt x="4695" y="11281"/>
                  <a:pt x="5577" y="10399"/>
                </a:cubicBezTo>
                <a:cubicBezTo>
                  <a:pt x="6427" y="9517"/>
                  <a:pt x="6742" y="8068"/>
                  <a:pt x="6742" y="6839"/>
                </a:cubicBezTo>
                <a:cubicBezTo>
                  <a:pt x="6396" y="6808"/>
                  <a:pt x="6144" y="6776"/>
                  <a:pt x="6112" y="6776"/>
                </a:cubicBezTo>
                <a:lnTo>
                  <a:pt x="6049" y="6776"/>
                </a:lnTo>
                <a:lnTo>
                  <a:pt x="6049" y="7438"/>
                </a:lnTo>
                <a:lnTo>
                  <a:pt x="4663" y="6051"/>
                </a:lnTo>
                <a:cubicBezTo>
                  <a:pt x="4876" y="6036"/>
                  <a:pt x="5083" y="6030"/>
                  <a:pt x="5273" y="6030"/>
                </a:cubicBezTo>
                <a:cubicBezTo>
                  <a:pt x="5845" y="6030"/>
                  <a:pt x="6270" y="6083"/>
                  <a:pt x="6270" y="6083"/>
                </a:cubicBezTo>
                <a:cubicBezTo>
                  <a:pt x="6301" y="6083"/>
                  <a:pt x="6837" y="6178"/>
                  <a:pt x="7499" y="6178"/>
                </a:cubicBezTo>
                <a:cubicBezTo>
                  <a:pt x="8727" y="6178"/>
                  <a:pt x="10145" y="5862"/>
                  <a:pt x="10996" y="4980"/>
                </a:cubicBezTo>
                <a:cubicBezTo>
                  <a:pt x="12602" y="3374"/>
                  <a:pt x="12098" y="381"/>
                  <a:pt x="12067" y="255"/>
                </a:cubicBezTo>
                <a:cubicBezTo>
                  <a:pt x="12035" y="160"/>
                  <a:pt x="11878" y="34"/>
                  <a:pt x="11657" y="34"/>
                </a:cubicBezTo>
                <a:cubicBezTo>
                  <a:pt x="11468" y="66"/>
                  <a:pt x="11342" y="223"/>
                  <a:pt x="11405" y="444"/>
                </a:cubicBezTo>
                <a:cubicBezTo>
                  <a:pt x="11405" y="444"/>
                  <a:pt x="11531" y="1168"/>
                  <a:pt x="11437" y="2050"/>
                </a:cubicBezTo>
                <a:lnTo>
                  <a:pt x="10050" y="664"/>
                </a:lnTo>
                <a:cubicBezTo>
                  <a:pt x="10218" y="664"/>
                  <a:pt x="10373" y="650"/>
                  <a:pt x="10513" y="650"/>
                </a:cubicBezTo>
                <a:cubicBezTo>
                  <a:pt x="10583" y="650"/>
                  <a:pt x="10649" y="654"/>
                  <a:pt x="10712" y="664"/>
                </a:cubicBezTo>
                <a:lnTo>
                  <a:pt x="10712" y="601"/>
                </a:lnTo>
                <a:cubicBezTo>
                  <a:pt x="10681" y="381"/>
                  <a:pt x="10712" y="160"/>
                  <a:pt x="10807" y="3"/>
                </a:cubicBezTo>
                <a:cubicBezTo>
                  <a:pt x="10739" y="1"/>
                  <a:pt x="10671" y="0"/>
                  <a:pt x="106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131515"/>
              </a:solidFill>
            </a:endParaRPr>
          </a:p>
        </p:txBody>
      </p:sp>
      <p:sp>
        <p:nvSpPr>
          <p:cNvPr id="233" name="Google Shape;233;p37"/>
          <p:cNvSpPr txBox="1">
            <a:spLocks noGrp="1"/>
          </p:cNvSpPr>
          <p:nvPr>
            <p:ph type="title" idx="6"/>
          </p:nvPr>
        </p:nvSpPr>
        <p:spPr>
          <a:xfrm>
            <a:off x="-92174" y="306447"/>
            <a:ext cx="7518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dirty="0" smtClean="0"/>
              <a:t>How t</a:t>
            </a:r>
            <a:r>
              <a:rPr lang="x-none" sz="4000" dirty="0" smtClean="0"/>
              <a:t>o </a:t>
            </a:r>
            <a:r>
              <a:rPr lang="en-US" sz="4000" dirty="0" smtClean="0"/>
              <a:t>C</a:t>
            </a:r>
            <a:r>
              <a:rPr lang="x-none" sz="4000" dirty="0" smtClean="0"/>
              <a:t>ontrol </a:t>
            </a:r>
            <a:r>
              <a:rPr lang="en-US" sz="4000" dirty="0" smtClean="0"/>
              <a:t>Y</a:t>
            </a:r>
            <a:r>
              <a:rPr lang="x-none" sz="4000" dirty="0" smtClean="0"/>
              <a:t>our </a:t>
            </a:r>
            <a:r>
              <a:rPr lang="en-US" sz="4000" dirty="0" smtClean="0"/>
              <a:t>Emotions?</a:t>
            </a:r>
            <a:endParaRPr sz="4000" dirty="0"/>
          </a:p>
        </p:txBody>
      </p:sp>
      <p:sp>
        <p:nvSpPr>
          <p:cNvPr id="235" name="Google Shape;235;p37"/>
          <p:cNvSpPr txBox="1">
            <a:spLocks noGrp="1"/>
          </p:cNvSpPr>
          <p:nvPr>
            <p:ph type="subTitle" idx="3"/>
          </p:nvPr>
        </p:nvSpPr>
        <p:spPr>
          <a:xfrm>
            <a:off x="1577300" y="3100653"/>
            <a:ext cx="1411200" cy="1518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Mercury is the closest planet to the Sun</a:t>
            </a:r>
            <a:endParaRPr/>
          </a:p>
        </p:txBody>
      </p:sp>
      <p:sp>
        <p:nvSpPr>
          <p:cNvPr id="9" name="TextBox 8">
            <a:extLst>
              <a:ext uri="{FF2B5EF4-FFF2-40B4-BE49-F238E27FC236}">
                <a16:creationId xmlns:a16="http://schemas.microsoft.com/office/drawing/2014/main" id="{F46B0105-1CD0-8041-BF39-D0D25D2F3969}"/>
              </a:ext>
            </a:extLst>
          </p:cNvPr>
          <p:cNvSpPr txBox="1"/>
          <p:nvPr/>
        </p:nvSpPr>
        <p:spPr>
          <a:xfrm>
            <a:off x="544209" y="1312955"/>
            <a:ext cx="7704814" cy="4001095"/>
          </a:xfrm>
          <a:prstGeom prst="rect">
            <a:avLst/>
          </a:prstGeom>
          <a:noFill/>
        </p:spPr>
        <p:txBody>
          <a:bodyPr wrap="square" rtlCol="0">
            <a:spAutoFit/>
          </a:bodyPr>
          <a:lstStyle/>
          <a:p>
            <a:pPr algn="just"/>
            <a:r>
              <a:rPr lang="en-US" b="1" dirty="0"/>
              <a:t/>
            </a:r>
            <a:br>
              <a:rPr lang="en-US" b="1" dirty="0"/>
            </a:br>
            <a:r>
              <a:rPr lang="en-US" sz="2000" b="1" dirty="0"/>
              <a:t>Here are some pointers to get you started.</a:t>
            </a:r>
            <a:endParaRPr lang="en-US" sz="2000" dirty="0"/>
          </a:p>
          <a:p>
            <a:pPr algn="just"/>
            <a:r>
              <a:rPr lang="en-US" sz="2000" dirty="0"/>
              <a:t>1  Take a look at the impact of your emotions. Intense emotions aren't all bad. </a:t>
            </a:r>
          </a:p>
          <a:p>
            <a:pPr algn="just"/>
            <a:r>
              <a:rPr lang="en-US" sz="2000" dirty="0"/>
              <a:t>2  Aim for regulation, not repression. </a:t>
            </a:r>
          </a:p>
          <a:p>
            <a:pPr algn="just"/>
            <a:r>
              <a:rPr lang="en-US" sz="2000" dirty="0"/>
              <a:t>3  Identify what you're feeling. </a:t>
            </a:r>
          </a:p>
          <a:p>
            <a:pPr algn="just"/>
            <a:r>
              <a:rPr lang="en-US" sz="2000" dirty="0"/>
              <a:t>4  Accept your emotions — all of them.  </a:t>
            </a:r>
          </a:p>
          <a:p>
            <a:pPr algn="just"/>
            <a:r>
              <a:rPr lang="en-US" sz="2000" dirty="0"/>
              <a:t>5  Keep a mood journal.  </a:t>
            </a:r>
          </a:p>
          <a:p>
            <a:pPr algn="just"/>
            <a:r>
              <a:rPr lang="en-US" sz="2000" dirty="0"/>
              <a:t>6  Take a deep breath. </a:t>
            </a:r>
          </a:p>
          <a:p>
            <a:pPr algn="just"/>
            <a:r>
              <a:rPr lang="en-US" sz="2000" dirty="0"/>
              <a:t>7  Know when to express yourself.  </a:t>
            </a:r>
          </a:p>
          <a:p>
            <a:pPr algn="just"/>
            <a:r>
              <a:rPr lang="en-US" sz="2000" dirty="0"/>
              <a:t>8  Give yourself some space.</a:t>
            </a:r>
          </a:p>
          <a:p>
            <a:pPr algn="just"/>
            <a:r>
              <a:rPr lang="en-US" sz="2000" dirty="0"/>
              <a:t/>
            </a:r>
            <a:br>
              <a:rPr lang="en-US" sz="2000" dirty="0"/>
            </a:br>
            <a:endParaRPr lang="x-none" sz="2000" dirty="0"/>
          </a:p>
        </p:txBody>
      </p:sp>
      <p:sp>
        <p:nvSpPr>
          <p:cNvPr id="10" name="TextBox 9">
            <a:extLst>
              <a:ext uri="{FF2B5EF4-FFF2-40B4-BE49-F238E27FC236}">
                <a16:creationId xmlns:a16="http://schemas.microsoft.com/office/drawing/2014/main" id="{913CE246-7574-EB40-A349-033056EEEBA5}"/>
              </a:ext>
            </a:extLst>
          </p:cNvPr>
          <p:cNvSpPr txBox="1"/>
          <p:nvPr/>
        </p:nvSpPr>
        <p:spPr>
          <a:xfrm>
            <a:off x="7147747" y="-385197"/>
            <a:ext cx="2287339" cy="2646878"/>
          </a:xfrm>
          <a:prstGeom prst="rect">
            <a:avLst/>
          </a:prstGeom>
          <a:noFill/>
        </p:spPr>
        <p:txBody>
          <a:bodyPr wrap="square" rtlCol="0">
            <a:spAutoFit/>
          </a:bodyPr>
          <a:lstStyle/>
          <a:p>
            <a:r>
              <a:rPr lang="x-none" sz="16600" b="1" dirty="0"/>
              <a:t>4</a:t>
            </a:r>
          </a:p>
        </p:txBody>
      </p:sp>
      <p:sp>
        <p:nvSpPr>
          <p:cNvPr id="2" name="TextBox 1">
            <a:extLst>
              <a:ext uri="{FF2B5EF4-FFF2-40B4-BE49-F238E27FC236}">
                <a16:creationId xmlns:a16="http://schemas.microsoft.com/office/drawing/2014/main" id="{882551CE-EA98-DA47-9FB9-3C98CFA4BCD7}"/>
              </a:ext>
            </a:extLst>
          </p:cNvPr>
          <p:cNvSpPr txBox="1"/>
          <p:nvPr/>
        </p:nvSpPr>
        <p:spPr>
          <a:xfrm>
            <a:off x="85917" y="79780"/>
            <a:ext cx="540048" cy="523220"/>
          </a:xfrm>
          <a:prstGeom prst="rect">
            <a:avLst/>
          </a:prstGeom>
          <a:noFill/>
        </p:spPr>
        <p:txBody>
          <a:bodyPr wrap="square" rtlCol="0">
            <a:spAutoFit/>
          </a:bodyPr>
          <a:lstStyle/>
          <a:p>
            <a:r>
              <a:rPr lang="x-none" sz="2800" b="1" dirty="0"/>
              <a:t>7</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8" name="Google Shape;248;p38"/>
          <p:cNvSpPr txBox="1">
            <a:spLocks noGrp="1"/>
          </p:cNvSpPr>
          <p:nvPr>
            <p:ph type="title" idx="6"/>
          </p:nvPr>
        </p:nvSpPr>
        <p:spPr>
          <a:xfrm>
            <a:off x="621785" y="49095"/>
            <a:ext cx="3757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x-none" sz="4800" dirty="0"/>
              <a:t>Conclusion</a:t>
            </a:r>
            <a:endParaRPr sz="4800" dirty="0"/>
          </a:p>
        </p:txBody>
      </p:sp>
      <p:pic>
        <p:nvPicPr>
          <p:cNvPr id="249" name="Google Shape;249;p38"/>
          <p:cNvPicPr preferRelativeResize="0"/>
          <p:nvPr/>
        </p:nvPicPr>
        <p:blipFill rotWithShape="1">
          <a:blip r:embed="rId3">
            <a:alphaModFix/>
          </a:blip>
          <a:srcRect l="16262" r="12628"/>
          <a:stretch/>
        </p:blipFill>
        <p:spPr>
          <a:xfrm>
            <a:off x="4572000" y="0"/>
            <a:ext cx="4572000" cy="5143500"/>
          </a:xfrm>
          <a:prstGeom prst="rect">
            <a:avLst/>
          </a:prstGeom>
          <a:noFill/>
          <a:ln>
            <a:noFill/>
          </a:ln>
        </p:spPr>
      </p:pic>
      <p:sp>
        <p:nvSpPr>
          <p:cNvPr id="3" name="TextBox 2">
            <a:extLst>
              <a:ext uri="{FF2B5EF4-FFF2-40B4-BE49-F238E27FC236}">
                <a16:creationId xmlns:a16="http://schemas.microsoft.com/office/drawing/2014/main" id="{E2AF0FF7-23EE-6D44-A0ED-EC30019823C4}"/>
              </a:ext>
            </a:extLst>
          </p:cNvPr>
          <p:cNvSpPr txBox="1"/>
          <p:nvPr/>
        </p:nvSpPr>
        <p:spPr>
          <a:xfrm>
            <a:off x="532737" y="1463040"/>
            <a:ext cx="3935896" cy="3170099"/>
          </a:xfrm>
          <a:prstGeom prst="rect">
            <a:avLst/>
          </a:prstGeom>
          <a:noFill/>
        </p:spPr>
        <p:txBody>
          <a:bodyPr wrap="square" rtlCol="0">
            <a:spAutoFit/>
          </a:bodyPr>
          <a:lstStyle/>
          <a:p>
            <a:pPr algn="just"/>
            <a:r>
              <a:rPr lang="en-US" sz="2000" dirty="0"/>
              <a:t>While emotions are universal, the experience of emotion is highly idiosyncratic. We are not made angry by the same experiences, we do not feel anger to the same intensity, and we do not express anger in the same way. We are shaped by our culture, our peer groups, and our individual experience.</a:t>
            </a:r>
            <a:endParaRPr lang="x-none" sz="2000" dirty="0"/>
          </a:p>
        </p:txBody>
      </p:sp>
      <p:sp>
        <p:nvSpPr>
          <p:cNvPr id="4" name="TextBox 3">
            <a:extLst>
              <a:ext uri="{FF2B5EF4-FFF2-40B4-BE49-F238E27FC236}">
                <a16:creationId xmlns:a16="http://schemas.microsoft.com/office/drawing/2014/main" id="{FB6B6591-4927-954F-9774-25EA6C95275D}"/>
              </a:ext>
            </a:extLst>
          </p:cNvPr>
          <p:cNvSpPr txBox="1"/>
          <p:nvPr/>
        </p:nvSpPr>
        <p:spPr>
          <a:xfrm>
            <a:off x="67389" y="49095"/>
            <a:ext cx="730293" cy="523220"/>
          </a:xfrm>
          <a:prstGeom prst="rect">
            <a:avLst/>
          </a:prstGeom>
          <a:noFill/>
        </p:spPr>
        <p:txBody>
          <a:bodyPr wrap="square" rtlCol="0">
            <a:spAutoFit/>
          </a:bodyPr>
          <a:lstStyle/>
          <a:p>
            <a:r>
              <a:rPr lang="x-none" sz="2800" b="1" dirty="0"/>
              <a:t>8</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he Science of Happiness by Slidesgo">
  <a:themeElements>
    <a:clrScheme name="Simple Light">
      <a:dk1>
        <a:srgbClr val="131515"/>
      </a:dk1>
      <a:lt1>
        <a:srgbClr val="7DE2CE"/>
      </a:lt1>
      <a:dk2>
        <a:srgbClr val="FFFFFF"/>
      </a:dk2>
      <a:lt2>
        <a:srgbClr val="127475"/>
      </a:lt2>
      <a:accent1>
        <a:srgbClr val="131515"/>
      </a:accent1>
      <a:accent2>
        <a:srgbClr val="7DE2D1"/>
      </a:accent2>
      <a:accent3>
        <a:srgbClr val="FFFFFF"/>
      </a:accent3>
      <a:accent4>
        <a:srgbClr val="127475"/>
      </a:accent4>
      <a:accent5>
        <a:srgbClr val="131515"/>
      </a:accent5>
      <a:accent6>
        <a:srgbClr val="7DE2D1"/>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930</TotalTime>
  <Words>497</Words>
  <Application>Microsoft Office PowerPoint</Application>
  <PresentationFormat>On-screen Show (16:9)</PresentationFormat>
  <Paragraphs>59</Paragraphs>
  <Slides>11</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Alegreya Black</vt:lpstr>
      <vt:lpstr>Alegreya Sans SC Black</vt:lpstr>
      <vt:lpstr>Alegreya Sans SC ExtraBold</vt:lpstr>
      <vt:lpstr>Lato</vt:lpstr>
      <vt:lpstr>Arial</vt:lpstr>
      <vt:lpstr>Alegreya Sans SC</vt:lpstr>
      <vt:lpstr>Lato Black</vt:lpstr>
      <vt:lpstr>The Science of Happiness by Slidesgo</vt:lpstr>
      <vt:lpstr>PowerPoint Presentation</vt:lpstr>
      <vt:lpstr>Table of Contents</vt:lpstr>
      <vt:lpstr>PowerPoint Presentation</vt:lpstr>
      <vt:lpstr>2</vt:lpstr>
      <vt:lpstr>PowerPoint Presentation</vt:lpstr>
      <vt:lpstr>3</vt:lpstr>
      <vt:lpstr>PowerPoint Presentation</vt:lpstr>
      <vt:lpstr>How to Control Your Emotions?</vt:lpstr>
      <vt:lpstr>Conclusion</vt:lpstr>
      <vt:lpstr>Reference</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user</cp:lastModifiedBy>
  <cp:revision>12</cp:revision>
  <dcterms:modified xsi:type="dcterms:W3CDTF">2021-12-26T09:09:55Z</dcterms:modified>
</cp:coreProperties>
</file>