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73"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embeddedFontLst>
    <p:embeddedFont>
      <p:font typeface="Bitter" panose="020B0604020202020204" charset="0"/>
      <p:regular r:id="rId14"/>
      <p:bold r:id="rId15"/>
      <p:italic r:id="rId16"/>
      <p:boldItalic r:id="rId17"/>
    </p:embeddedFont>
    <p:embeddedFont>
      <p:font typeface="Basic" panose="020B0604020202020204" charset="0"/>
      <p:regular r:id="rId18"/>
    </p:embeddedFont>
    <p:embeddedFont>
      <p:font typeface="Bitter SemiBold" panose="020B0604020202020204" charset="0"/>
      <p:regular r:id="rId19"/>
      <p:bold r:id="rId20"/>
      <p:italic r:id="rId21"/>
      <p:boldItalic r:id="rId22"/>
    </p:embeddedFont>
    <p:embeddedFont>
      <p:font typeface="Calibri" panose="020F0502020204030204" pitchFamily="34"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1" d="100"/>
          <a:sy n="91" d="100"/>
        </p:scale>
        <p:origin x="786"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109a55afcb1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7" name="Google Shape;257;g109a55afcb1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109a55afcb1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 name="Google Shape;264;g109a55afcb1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e5b77b3be0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e5b77b3be0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e5b77b3be0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e5b77b3be0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e5b77b3be0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e5b77b3be0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e5f03b9ed2_0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e5f03b9ed2_0_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109a55afcb1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109a55afcb1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e5f03b9ed2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e5f03b9ed2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109a55afcb1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109a55afcb1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109a55afcb1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1" name="Google Shape;251;g109a55afcb1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244300" y="1098525"/>
            <a:ext cx="3781200" cy="2180400"/>
          </a:xfrm>
          <a:prstGeom prst="rect">
            <a:avLst/>
          </a:prstGeom>
        </p:spPr>
        <p:txBody>
          <a:bodyPr spcFirstLastPara="1" wrap="square" lIns="91425" tIns="91425" rIns="91425" bIns="91425" anchor="ctr" anchorCtr="0">
            <a:noAutofit/>
          </a:bodyPr>
          <a:lstStyle>
            <a:lvl1pPr lvl="0">
              <a:lnSpc>
                <a:spcPct val="90000"/>
              </a:lnSpc>
              <a:spcBef>
                <a:spcPts val="0"/>
              </a:spcBef>
              <a:spcAft>
                <a:spcPts val="0"/>
              </a:spcAft>
              <a:buClr>
                <a:srgbClr val="191919"/>
              </a:buClr>
              <a:buSzPts val="5200"/>
              <a:buNone/>
              <a:defRPr sz="5100">
                <a:solidFill>
                  <a:schemeClr val="dk2"/>
                </a:solidFill>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1" name="Google Shape;11;p2"/>
          <p:cNvSpPr txBox="1">
            <a:spLocks noGrp="1"/>
          </p:cNvSpPr>
          <p:nvPr>
            <p:ph type="subTitle" idx="1"/>
          </p:nvPr>
        </p:nvSpPr>
        <p:spPr>
          <a:xfrm>
            <a:off x="1244300" y="3431025"/>
            <a:ext cx="3546600" cy="827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sz="20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2" name="Google Shape;12;p2"/>
          <p:cNvSpPr/>
          <p:nvPr/>
        </p:nvSpPr>
        <p:spPr>
          <a:xfrm flipH="1">
            <a:off x="-386800" y="603750"/>
            <a:ext cx="1101900" cy="3936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367975" y="318975"/>
            <a:ext cx="2906275" cy="2080400"/>
          </a:xfrm>
          <a:custGeom>
            <a:avLst/>
            <a:gdLst/>
            <a:ahLst/>
            <a:cxnLst/>
            <a:rect l="l" t="t" r="r" b="b"/>
            <a:pathLst>
              <a:path w="116251" h="83216" extrusionOk="0">
                <a:moveTo>
                  <a:pt x="116251" y="0"/>
                </a:moveTo>
                <a:lnTo>
                  <a:pt x="0" y="0"/>
                </a:lnTo>
                <a:lnTo>
                  <a:pt x="0" y="83216"/>
                </a:lnTo>
              </a:path>
            </a:pathLst>
          </a:custGeom>
          <a:noFill/>
          <a:ln w="9525" cap="flat" cmpd="sng">
            <a:solidFill>
              <a:schemeClr val="dk1"/>
            </a:solidFill>
            <a:prstDash val="solid"/>
            <a:round/>
            <a:headEnd type="none" w="med" len="med"/>
            <a:tailEnd type="none" w="med" len="med"/>
          </a:ln>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9"/>
        <p:cNvGrpSpPr/>
        <p:nvPr/>
      </p:nvGrpSpPr>
      <p:grpSpPr>
        <a:xfrm>
          <a:off x="0" y="0"/>
          <a:ext cx="0" cy="0"/>
          <a:chOff x="0" y="0"/>
          <a:chExt cx="0" cy="0"/>
        </a:xfrm>
      </p:grpSpPr>
      <p:sp>
        <p:nvSpPr>
          <p:cNvPr id="60" name="Google Shape;60;p11"/>
          <p:cNvSpPr txBox="1">
            <a:spLocks noGrp="1"/>
          </p:cNvSpPr>
          <p:nvPr>
            <p:ph type="title" hasCustomPrompt="1"/>
          </p:nvPr>
        </p:nvSpPr>
        <p:spPr>
          <a:xfrm>
            <a:off x="4079450" y="1558475"/>
            <a:ext cx="4466400" cy="1511100"/>
          </a:xfrm>
          <a:prstGeom prst="rect">
            <a:avLst/>
          </a:prstGeom>
        </p:spPr>
        <p:txBody>
          <a:bodyPr spcFirstLastPara="1" wrap="square" lIns="91425" tIns="91425" rIns="91425" bIns="91425" anchor="b" anchorCtr="0">
            <a:noAutofit/>
          </a:bodyPr>
          <a:lstStyle>
            <a:lvl1pPr lvl="0" algn="r">
              <a:spcBef>
                <a:spcPts val="0"/>
              </a:spcBef>
              <a:spcAft>
                <a:spcPts val="0"/>
              </a:spcAft>
              <a:buSzPts val="9600"/>
              <a:buNone/>
              <a:defRPr sz="9000"/>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61" name="Google Shape;61;p11"/>
          <p:cNvSpPr txBox="1">
            <a:spLocks noGrp="1"/>
          </p:cNvSpPr>
          <p:nvPr>
            <p:ph type="subTitle" idx="1"/>
          </p:nvPr>
        </p:nvSpPr>
        <p:spPr>
          <a:xfrm>
            <a:off x="4936700" y="3069625"/>
            <a:ext cx="3609000" cy="713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None/>
              <a:defRPr sz="21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62" name="Google Shape;62;p11"/>
          <p:cNvSpPr/>
          <p:nvPr/>
        </p:nvSpPr>
        <p:spPr>
          <a:xfrm>
            <a:off x="0" y="0"/>
            <a:ext cx="31308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4"/>
        <p:cNvGrpSpPr/>
        <p:nvPr/>
      </p:nvGrpSpPr>
      <p:grpSpPr>
        <a:xfrm>
          <a:off x="0" y="0"/>
          <a:ext cx="0" cy="0"/>
          <a:chOff x="0" y="0"/>
          <a:chExt cx="0" cy="0"/>
        </a:xfrm>
      </p:grpSpPr>
      <p:sp>
        <p:nvSpPr>
          <p:cNvPr id="65" name="Google Shape;65;p1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66"/>
        <p:cNvGrpSpPr/>
        <p:nvPr/>
      </p:nvGrpSpPr>
      <p:grpSpPr>
        <a:xfrm>
          <a:off x="0" y="0"/>
          <a:ext cx="0" cy="0"/>
          <a:chOff x="0" y="0"/>
          <a:chExt cx="0" cy="0"/>
        </a:xfrm>
      </p:grpSpPr>
      <p:sp>
        <p:nvSpPr>
          <p:cNvPr id="67" name="Google Shape;67;p13"/>
          <p:cNvSpPr txBox="1">
            <a:spLocks noGrp="1"/>
          </p:cNvSpPr>
          <p:nvPr>
            <p:ph type="title"/>
          </p:nvPr>
        </p:nvSpPr>
        <p:spPr>
          <a:xfrm>
            <a:off x="3861000" y="1773035"/>
            <a:ext cx="2080500" cy="5277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sz="26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68" name="Google Shape;68;p13"/>
          <p:cNvSpPr txBox="1">
            <a:spLocks noGrp="1"/>
          </p:cNvSpPr>
          <p:nvPr>
            <p:ph type="title" idx="2" hasCustomPrompt="1"/>
          </p:nvPr>
        </p:nvSpPr>
        <p:spPr>
          <a:xfrm>
            <a:off x="3861000" y="1197093"/>
            <a:ext cx="1275300" cy="5934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4000">
                <a:solidFill>
                  <a:schemeClr val="accent2"/>
                </a:solidFill>
                <a:latin typeface="Bitter"/>
                <a:ea typeface="Bitter"/>
                <a:cs typeface="Bitter"/>
                <a:sym typeface="Bitter"/>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69" name="Google Shape;69;p13"/>
          <p:cNvSpPr txBox="1">
            <a:spLocks noGrp="1"/>
          </p:cNvSpPr>
          <p:nvPr>
            <p:ph type="subTitle" idx="1"/>
          </p:nvPr>
        </p:nvSpPr>
        <p:spPr>
          <a:xfrm>
            <a:off x="3861000" y="2253100"/>
            <a:ext cx="20805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0" name="Google Shape;70;p13"/>
          <p:cNvSpPr txBox="1">
            <a:spLocks noGrp="1"/>
          </p:cNvSpPr>
          <p:nvPr>
            <p:ph type="title" idx="3"/>
          </p:nvPr>
        </p:nvSpPr>
        <p:spPr>
          <a:xfrm>
            <a:off x="6316200" y="1773035"/>
            <a:ext cx="2080500" cy="5277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sz="26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71" name="Google Shape;71;p13"/>
          <p:cNvSpPr txBox="1">
            <a:spLocks noGrp="1"/>
          </p:cNvSpPr>
          <p:nvPr>
            <p:ph type="title" idx="4" hasCustomPrompt="1"/>
          </p:nvPr>
        </p:nvSpPr>
        <p:spPr>
          <a:xfrm>
            <a:off x="6316200" y="1197093"/>
            <a:ext cx="1275300" cy="5934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4000">
                <a:solidFill>
                  <a:schemeClr val="accent2"/>
                </a:solidFill>
                <a:latin typeface="Bitter"/>
                <a:ea typeface="Bitter"/>
                <a:cs typeface="Bitter"/>
                <a:sym typeface="Bitter"/>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2" name="Google Shape;72;p13"/>
          <p:cNvSpPr txBox="1">
            <a:spLocks noGrp="1"/>
          </p:cNvSpPr>
          <p:nvPr>
            <p:ph type="subTitle" idx="5"/>
          </p:nvPr>
        </p:nvSpPr>
        <p:spPr>
          <a:xfrm>
            <a:off x="6316200" y="2253100"/>
            <a:ext cx="20805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3" name="Google Shape;73;p13"/>
          <p:cNvSpPr txBox="1">
            <a:spLocks noGrp="1"/>
          </p:cNvSpPr>
          <p:nvPr>
            <p:ph type="title" idx="6"/>
          </p:nvPr>
        </p:nvSpPr>
        <p:spPr>
          <a:xfrm>
            <a:off x="3861000" y="3562435"/>
            <a:ext cx="2080500" cy="5277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sz="26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74" name="Google Shape;74;p13"/>
          <p:cNvSpPr txBox="1">
            <a:spLocks noGrp="1"/>
          </p:cNvSpPr>
          <p:nvPr>
            <p:ph type="title" idx="7" hasCustomPrompt="1"/>
          </p:nvPr>
        </p:nvSpPr>
        <p:spPr>
          <a:xfrm>
            <a:off x="3861000" y="2986663"/>
            <a:ext cx="1275300" cy="5934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4000">
                <a:solidFill>
                  <a:schemeClr val="accent2"/>
                </a:solidFill>
                <a:latin typeface="Bitter"/>
                <a:ea typeface="Bitter"/>
                <a:cs typeface="Bitter"/>
                <a:sym typeface="Bitter"/>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5" name="Google Shape;75;p13"/>
          <p:cNvSpPr txBox="1">
            <a:spLocks noGrp="1"/>
          </p:cNvSpPr>
          <p:nvPr>
            <p:ph type="subTitle" idx="8"/>
          </p:nvPr>
        </p:nvSpPr>
        <p:spPr>
          <a:xfrm>
            <a:off x="3861000" y="4042500"/>
            <a:ext cx="20805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6" name="Google Shape;76;p13"/>
          <p:cNvSpPr txBox="1">
            <a:spLocks noGrp="1"/>
          </p:cNvSpPr>
          <p:nvPr>
            <p:ph type="title" idx="9"/>
          </p:nvPr>
        </p:nvSpPr>
        <p:spPr>
          <a:xfrm>
            <a:off x="6316200" y="3562435"/>
            <a:ext cx="2080500" cy="5277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sz="26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77" name="Google Shape;77;p13"/>
          <p:cNvSpPr txBox="1">
            <a:spLocks noGrp="1"/>
          </p:cNvSpPr>
          <p:nvPr>
            <p:ph type="title" idx="13" hasCustomPrompt="1"/>
          </p:nvPr>
        </p:nvSpPr>
        <p:spPr>
          <a:xfrm>
            <a:off x="6316200" y="2986663"/>
            <a:ext cx="1275300" cy="5934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4000">
                <a:solidFill>
                  <a:schemeClr val="accent2"/>
                </a:solidFill>
                <a:latin typeface="Bitter"/>
                <a:ea typeface="Bitter"/>
                <a:cs typeface="Bitter"/>
                <a:sym typeface="Bitter"/>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8" name="Google Shape;78;p13"/>
          <p:cNvSpPr txBox="1">
            <a:spLocks noGrp="1"/>
          </p:cNvSpPr>
          <p:nvPr>
            <p:ph type="subTitle" idx="14"/>
          </p:nvPr>
        </p:nvSpPr>
        <p:spPr>
          <a:xfrm>
            <a:off x="6316200" y="4042500"/>
            <a:ext cx="20805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9" name="Google Shape;79;p13"/>
          <p:cNvSpPr txBox="1">
            <a:spLocks noGrp="1"/>
          </p:cNvSpPr>
          <p:nvPr>
            <p:ph type="title" idx="15"/>
          </p:nvPr>
        </p:nvSpPr>
        <p:spPr>
          <a:xfrm>
            <a:off x="3806491" y="521225"/>
            <a:ext cx="49149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80" name="Google Shape;80;p13"/>
          <p:cNvSpPr/>
          <p:nvPr/>
        </p:nvSpPr>
        <p:spPr>
          <a:xfrm flipH="1">
            <a:off x="75" y="0"/>
            <a:ext cx="19413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rot="5400000">
            <a:off x="6389609" y="673925"/>
            <a:ext cx="2906275" cy="2080400"/>
          </a:xfrm>
          <a:custGeom>
            <a:avLst/>
            <a:gdLst/>
            <a:ahLst/>
            <a:cxnLst/>
            <a:rect l="l" t="t" r="r" b="b"/>
            <a:pathLst>
              <a:path w="116251" h="83216" extrusionOk="0">
                <a:moveTo>
                  <a:pt x="116251" y="0"/>
                </a:moveTo>
                <a:lnTo>
                  <a:pt x="0" y="0"/>
                </a:lnTo>
                <a:lnTo>
                  <a:pt x="0" y="83216"/>
                </a:lnTo>
              </a:path>
            </a:pathLst>
          </a:custGeom>
          <a:noFill/>
          <a:ln w="9525" cap="flat" cmpd="sng">
            <a:solidFill>
              <a:schemeClr val="dk1"/>
            </a:solidFill>
            <a:prstDash val="solid"/>
            <a:round/>
            <a:headEnd type="none" w="med" len="med"/>
            <a:tailEnd type="none" w="med" len="med"/>
          </a:ln>
        </p:spPr>
      </p:sp>
      <p:sp>
        <p:nvSpPr>
          <p:cNvPr id="82" name="Google Shape;82;p1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83"/>
        <p:cNvGrpSpPr/>
        <p:nvPr/>
      </p:nvGrpSpPr>
      <p:grpSpPr>
        <a:xfrm>
          <a:off x="0" y="0"/>
          <a:ext cx="0" cy="0"/>
          <a:chOff x="0" y="0"/>
          <a:chExt cx="0" cy="0"/>
        </a:xfrm>
      </p:grpSpPr>
      <p:sp>
        <p:nvSpPr>
          <p:cNvPr id="84" name="Google Shape;84;p14"/>
          <p:cNvSpPr txBox="1">
            <a:spLocks noGrp="1"/>
          </p:cNvSpPr>
          <p:nvPr>
            <p:ph type="title"/>
          </p:nvPr>
        </p:nvSpPr>
        <p:spPr>
          <a:xfrm>
            <a:off x="4687075" y="3117575"/>
            <a:ext cx="3701400" cy="531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26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85" name="Google Shape;85;p14"/>
          <p:cNvSpPr txBox="1">
            <a:spLocks noGrp="1"/>
          </p:cNvSpPr>
          <p:nvPr>
            <p:ph type="subTitle" idx="1"/>
          </p:nvPr>
        </p:nvSpPr>
        <p:spPr>
          <a:xfrm>
            <a:off x="4776075" y="1460125"/>
            <a:ext cx="3612300" cy="1540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500"/>
              <a:buNone/>
              <a:defRPr sz="2000"/>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a:endParaRPr/>
          </a:p>
        </p:txBody>
      </p:sp>
      <p:sp>
        <p:nvSpPr>
          <p:cNvPr id="86" name="Google Shape;86;p14"/>
          <p:cNvSpPr/>
          <p:nvPr/>
        </p:nvSpPr>
        <p:spPr>
          <a:xfrm>
            <a:off x="-407850" y="360600"/>
            <a:ext cx="819600" cy="44223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7" name="Google Shape;87;p14"/>
          <p:cNvCxnSpPr/>
          <p:nvPr/>
        </p:nvCxnSpPr>
        <p:spPr>
          <a:xfrm rot="10800000">
            <a:off x="3943200" y="3821900"/>
            <a:ext cx="4353900" cy="0"/>
          </a:xfrm>
          <a:prstGeom prst="straightConnector1">
            <a:avLst/>
          </a:prstGeom>
          <a:noFill/>
          <a:ln w="9525" cap="flat" cmpd="sng">
            <a:solidFill>
              <a:schemeClr val="dk1"/>
            </a:solidFill>
            <a:prstDash val="solid"/>
            <a:round/>
            <a:headEnd type="none" w="med" len="med"/>
            <a:tailEnd type="none" w="med" len="med"/>
          </a:ln>
        </p:spPr>
      </p:cxnSp>
      <p:sp>
        <p:nvSpPr>
          <p:cNvPr id="88" name="Google Shape;88;p1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ext">
  <p:cSld name="CUSTOM">
    <p:spTree>
      <p:nvGrpSpPr>
        <p:cNvPr id="1" name="Shape 89"/>
        <p:cNvGrpSpPr/>
        <p:nvPr/>
      </p:nvGrpSpPr>
      <p:grpSpPr>
        <a:xfrm>
          <a:off x="0" y="0"/>
          <a:ext cx="0" cy="0"/>
          <a:chOff x="0" y="0"/>
          <a:chExt cx="0" cy="0"/>
        </a:xfrm>
      </p:grpSpPr>
      <p:sp>
        <p:nvSpPr>
          <p:cNvPr id="90" name="Google Shape;90;p15"/>
          <p:cNvSpPr txBox="1">
            <a:spLocks noGrp="1"/>
          </p:cNvSpPr>
          <p:nvPr>
            <p:ph type="subTitle" idx="1"/>
          </p:nvPr>
        </p:nvSpPr>
        <p:spPr>
          <a:xfrm>
            <a:off x="720000" y="2952275"/>
            <a:ext cx="2907600" cy="1090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91" name="Google Shape;91;p15"/>
          <p:cNvSpPr txBox="1">
            <a:spLocks noGrp="1"/>
          </p:cNvSpPr>
          <p:nvPr>
            <p:ph type="title"/>
          </p:nvPr>
        </p:nvSpPr>
        <p:spPr>
          <a:xfrm>
            <a:off x="720000" y="1054625"/>
            <a:ext cx="3973800" cy="19794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2" name="Google Shape;92;p1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1">
  <p:cSld name="CUSTOM_1">
    <p:spTree>
      <p:nvGrpSpPr>
        <p:cNvPr id="1" name="Shape 93"/>
        <p:cNvGrpSpPr/>
        <p:nvPr/>
      </p:nvGrpSpPr>
      <p:grpSpPr>
        <a:xfrm>
          <a:off x="0" y="0"/>
          <a:ext cx="0" cy="0"/>
          <a:chOff x="0" y="0"/>
          <a:chExt cx="0" cy="0"/>
        </a:xfrm>
      </p:grpSpPr>
      <p:sp>
        <p:nvSpPr>
          <p:cNvPr id="94" name="Google Shape;94;p16"/>
          <p:cNvSpPr txBox="1">
            <a:spLocks noGrp="1"/>
          </p:cNvSpPr>
          <p:nvPr>
            <p:ph type="title"/>
          </p:nvPr>
        </p:nvSpPr>
        <p:spPr>
          <a:xfrm>
            <a:off x="720000" y="5212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5" name="Google Shape;95;p16"/>
          <p:cNvSpPr/>
          <p:nvPr/>
        </p:nvSpPr>
        <p:spPr>
          <a:xfrm>
            <a:off x="-837225" y="0"/>
            <a:ext cx="1155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1">
  <p:cSld name="TITLE_AND_TWO_COLUMNS_1">
    <p:spTree>
      <p:nvGrpSpPr>
        <p:cNvPr id="1" name="Shape 97"/>
        <p:cNvGrpSpPr/>
        <p:nvPr/>
      </p:nvGrpSpPr>
      <p:grpSpPr>
        <a:xfrm>
          <a:off x="0" y="0"/>
          <a:ext cx="0" cy="0"/>
          <a:chOff x="0" y="0"/>
          <a:chExt cx="0" cy="0"/>
        </a:xfrm>
      </p:grpSpPr>
      <p:sp>
        <p:nvSpPr>
          <p:cNvPr id="98" name="Google Shape;98;p17"/>
          <p:cNvSpPr txBox="1">
            <a:spLocks noGrp="1"/>
          </p:cNvSpPr>
          <p:nvPr>
            <p:ph type="subTitle" idx="1"/>
          </p:nvPr>
        </p:nvSpPr>
        <p:spPr>
          <a:xfrm>
            <a:off x="993975" y="959974"/>
            <a:ext cx="2907600" cy="713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2"/>
              </a:buClr>
              <a:buSzPts val="2500"/>
              <a:buFont typeface="Bitter SemiBold"/>
              <a:buNone/>
              <a:defRPr sz="3500">
                <a:solidFill>
                  <a:schemeClr val="dk2"/>
                </a:solidFill>
                <a:latin typeface="Bitter SemiBold"/>
                <a:ea typeface="Bitter SemiBold"/>
                <a:cs typeface="Bitter SemiBold"/>
                <a:sym typeface="Bitter SemiBold"/>
              </a:defRPr>
            </a:lvl1pPr>
            <a:lvl2pPr lvl="1" algn="ctr" rtl="0">
              <a:lnSpc>
                <a:spcPct val="100000"/>
              </a:lnSpc>
              <a:spcBef>
                <a:spcPts val="0"/>
              </a:spcBef>
              <a:spcAft>
                <a:spcPts val="0"/>
              </a:spcAft>
              <a:buClr>
                <a:schemeClr val="dk2"/>
              </a:buClr>
              <a:buSzPts val="2500"/>
              <a:buFont typeface="Bitter SemiBold"/>
              <a:buNone/>
              <a:defRPr sz="2500">
                <a:solidFill>
                  <a:schemeClr val="dk2"/>
                </a:solidFill>
                <a:latin typeface="Bitter SemiBold"/>
                <a:ea typeface="Bitter SemiBold"/>
                <a:cs typeface="Bitter SemiBold"/>
                <a:sym typeface="Bitter SemiBold"/>
              </a:defRPr>
            </a:lvl2pPr>
            <a:lvl3pPr lvl="2" algn="ctr" rtl="0">
              <a:lnSpc>
                <a:spcPct val="100000"/>
              </a:lnSpc>
              <a:spcBef>
                <a:spcPts val="0"/>
              </a:spcBef>
              <a:spcAft>
                <a:spcPts val="0"/>
              </a:spcAft>
              <a:buClr>
                <a:schemeClr val="dk2"/>
              </a:buClr>
              <a:buSzPts val="2500"/>
              <a:buFont typeface="Bitter SemiBold"/>
              <a:buNone/>
              <a:defRPr sz="2500">
                <a:solidFill>
                  <a:schemeClr val="dk2"/>
                </a:solidFill>
                <a:latin typeface="Bitter SemiBold"/>
                <a:ea typeface="Bitter SemiBold"/>
                <a:cs typeface="Bitter SemiBold"/>
                <a:sym typeface="Bitter SemiBold"/>
              </a:defRPr>
            </a:lvl3pPr>
            <a:lvl4pPr lvl="3" algn="ctr" rtl="0">
              <a:lnSpc>
                <a:spcPct val="100000"/>
              </a:lnSpc>
              <a:spcBef>
                <a:spcPts val="0"/>
              </a:spcBef>
              <a:spcAft>
                <a:spcPts val="0"/>
              </a:spcAft>
              <a:buClr>
                <a:schemeClr val="dk2"/>
              </a:buClr>
              <a:buSzPts val="2500"/>
              <a:buFont typeface="Bitter SemiBold"/>
              <a:buNone/>
              <a:defRPr sz="2500">
                <a:solidFill>
                  <a:schemeClr val="dk2"/>
                </a:solidFill>
                <a:latin typeface="Bitter SemiBold"/>
                <a:ea typeface="Bitter SemiBold"/>
                <a:cs typeface="Bitter SemiBold"/>
                <a:sym typeface="Bitter SemiBold"/>
              </a:defRPr>
            </a:lvl4pPr>
            <a:lvl5pPr lvl="4" algn="ctr" rtl="0">
              <a:lnSpc>
                <a:spcPct val="100000"/>
              </a:lnSpc>
              <a:spcBef>
                <a:spcPts val="0"/>
              </a:spcBef>
              <a:spcAft>
                <a:spcPts val="0"/>
              </a:spcAft>
              <a:buClr>
                <a:schemeClr val="dk2"/>
              </a:buClr>
              <a:buSzPts val="2500"/>
              <a:buFont typeface="Bitter SemiBold"/>
              <a:buNone/>
              <a:defRPr sz="2500">
                <a:solidFill>
                  <a:schemeClr val="dk2"/>
                </a:solidFill>
                <a:latin typeface="Bitter SemiBold"/>
                <a:ea typeface="Bitter SemiBold"/>
                <a:cs typeface="Bitter SemiBold"/>
                <a:sym typeface="Bitter SemiBold"/>
              </a:defRPr>
            </a:lvl5pPr>
            <a:lvl6pPr lvl="5" algn="ctr" rtl="0">
              <a:lnSpc>
                <a:spcPct val="100000"/>
              </a:lnSpc>
              <a:spcBef>
                <a:spcPts val="0"/>
              </a:spcBef>
              <a:spcAft>
                <a:spcPts val="0"/>
              </a:spcAft>
              <a:buClr>
                <a:schemeClr val="dk2"/>
              </a:buClr>
              <a:buSzPts val="2500"/>
              <a:buFont typeface="Bitter SemiBold"/>
              <a:buNone/>
              <a:defRPr sz="2500">
                <a:solidFill>
                  <a:schemeClr val="dk2"/>
                </a:solidFill>
                <a:latin typeface="Bitter SemiBold"/>
                <a:ea typeface="Bitter SemiBold"/>
                <a:cs typeface="Bitter SemiBold"/>
                <a:sym typeface="Bitter SemiBold"/>
              </a:defRPr>
            </a:lvl6pPr>
            <a:lvl7pPr lvl="6" algn="ctr" rtl="0">
              <a:lnSpc>
                <a:spcPct val="100000"/>
              </a:lnSpc>
              <a:spcBef>
                <a:spcPts val="0"/>
              </a:spcBef>
              <a:spcAft>
                <a:spcPts val="0"/>
              </a:spcAft>
              <a:buClr>
                <a:schemeClr val="dk2"/>
              </a:buClr>
              <a:buSzPts val="2500"/>
              <a:buFont typeface="Bitter SemiBold"/>
              <a:buNone/>
              <a:defRPr sz="2500">
                <a:solidFill>
                  <a:schemeClr val="dk2"/>
                </a:solidFill>
                <a:latin typeface="Bitter SemiBold"/>
                <a:ea typeface="Bitter SemiBold"/>
                <a:cs typeface="Bitter SemiBold"/>
                <a:sym typeface="Bitter SemiBold"/>
              </a:defRPr>
            </a:lvl7pPr>
            <a:lvl8pPr lvl="7" algn="ctr" rtl="0">
              <a:lnSpc>
                <a:spcPct val="100000"/>
              </a:lnSpc>
              <a:spcBef>
                <a:spcPts val="0"/>
              </a:spcBef>
              <a:spcAft>
                <a:spcPts val="0"/>
              </a:spcAft>
              <a:buClr>
                <a:schemeClr val="dk2"/>
              </a:buClr>
              <a:buSzPts val="2500"/>
              <a:buFont typeface="Bitter SemiBold"/>
              <a:buNone/>
              <a:defRPr sz="2500">
                <a:solidFill>
                  <a:schemeClr val="dk2"/>
                </a:solidFill>
                <a:latin typeface="Bitter SemiBold"/>
                <a:ea typeface="Bitter SemiBold"/>
                <a:cs typeface="Bitter SemiBold"/>
                <a:sym typeface="Bitter SemiBold"/>
              </a:defRPr>
            </a:lvl8pPr>
            <a:lvl9pPr lvl="8" algn="ctr" rtl="0">
              <a:lnSpc>
                <a:spcPct val="100000"/>
              </a:lnSpc>
              <a:spcBef>
                <a:spcPts val="0"/>
              </a:spcBef>
              <a:spcAft>
                <a:spcPts val="0"/>
              </a:spcAft>
              <a:buClr>
                <a:schemeClr val="dk2"/>
              </a:buClr>
              <a:buSzPts val="2500"/>
              <a:buFont typeface="Bitter SemiBold"/>
              <a:buNone/>
              <a:defRPr sz="2500">
                <a:solidFill>
                  <a:schemeClr val="dk2"/>
                </a:solidFill>
                <a:latin typeface="Bitter SemiBold"/>
                <a:ea typeface="Bitter SemiBold"/>
                <a:cs typeface="Bitter SemiBold"/>
                <a:sym typeface="Bitter SemiBold"/>
              </a:defRPr>
            </a:lvl9pPr>
          </a:lstStyle>
          <a:p>
            <a:endParaRPr/>
          </a:p>
        </p:txBody>
      </p:sp>
      <p:sp>
        <p:nvSpPr>
          <p:cNvPr id="99" name="Google Shape;99;p17"/>
          <p:cNvSpPr txBox="1">
            <a:spLocks noGrp="1"/>
          </p:cNvSpPr>
          <p:nvPr>
            <p:ph type="subTitle" idx="2"/>
          </p:nvPr>
        </p:nvSpPr>
        <p:spPr>
          <a:xfrm>
            <a:off x="993975" y="2993427"/>
            <a:ext cx="2907600" cy="713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2"/>
              </a:buClr>
              <a:buSzPts val="2500"/>
              <a:buFont typeface="Bitter SemiBold"/>
              <a:buNone/>
              <a:defRPr sz="3500">
                <a:solidFill>
                  <a:schemeClr val="dk2"/>
                </a:solidFill>
                <a:latin typeface="Bitter SemiBold"/>
                <a:ea typeface="Bitter SemiBold"/>
                <a:cs typeface="Bitter SemiBold"/>
                <a:sym typeface="Bitter SemiBold"/>
              </a:defRPr>
            </a:lvl1pPr>
            <a:lvl2pPr lvl="1" algn="ctr" rtl="0">
              <a:lnSpc>
                <a:spcPct val="100000"/>
              </a:lnSpc>
              <a:spcBef>
                <a:spcPts val="0"/>
              </a:spcBef>
              <a:spcAft>
                <a:spcPts val="0"/>
              </a:spcAft>
              <a:buClr>
                <a:schemeClr val="dk2"/>
              </a:buClr>
              <a:buSzPts val="2500"/>
              <a:buFont typeface="Bitter SemiBold"/>
              <a:buNone/>
              <a:defRPr sz="2500">
                <a:solidFill>
                  <a:schemeClr val="dk2"/>
                </a:solidFill>
                <a:latin typeface="Bitter SemiBold"/>
                <a:ea typeface="Bitter SemiBold"/>
                <a:cs typeface="Bitter SemiBold"/>
                <a:sym typeface="Bitter SemiBold"/>
              </a:defRPr>
            </a:lvl2pPr>
            <a:lvl3pPr lvl="2" algn="ctr" rtl="0">
              <a:lnSpc>
                <a:spcPct val="100000"/>
              </a:lnSpc>
              <a:spcBef>
                <a:spcPts val="0"/>
              </a:spcBef>
              <a:spcAft>
                <a:spcPts val="0"/>
              </a:spcAft>
              <a:buClr>
                <a:schemeClr val="dk2"/>
              </a:buClr>
              <a:buSzPts val="2500"/>
              <a:buFont typeface="Bitter SemiBold"/>
              <a:buNone/>
              <a:defRPr sz="2500">
                <a:solidFill>
                  <a:schemeClr val="dk2"/>
                </a:solidFill>
                <a:latin typeface="Bitter SemiBold"/>
                <a:ea typeface="Bitter SemiBold"/>
                <a:cs typeface="Bitter SemiBold"/>
                <a:sym typeface="Bitter SemiBold"/>
              </a:defRPr>
            </a:lvl3pPr>
            <a:lvl4pPr lvl="3" algn="ctr" rtl="0">
              <a:lnSpc>
                <a:spcPct val="100000"/>
              </a:lnSpc>
              <a:spcBef>
                <a:spcPts val="0"/>
              </a:spcBef>
              <a:spcAft>
                <a:spcPts val="0"/>
              </a:spcAft>
              <a:buClr>
                <a:schemeClr val="dk2"/>
              </a:buClr>
              <a:buSzPts val="2500"/>
              <a:buFont typeface="Bitter SemiBold"/>
              <a:buNone/>
              <a:defRPr sz="2500">
                <a:solidFill>
                  <a:schemeClr val="dk2"/>
                </a:solidFill>
                <a:latin typeface="Bitter SemiBold"/>
                <a:ea typeface="Bitter SemiBold"/>
                <a:cs typeface="Bitter SemiBold"/>
                <a:sym typeface="Bitter SemiBold"/>
              </a:defRPr>
            </a:lvl4pPr>
            <a:lvl5pPr lvl="4" algn="ctr" rtl="0">
              <a:lnSpc>
                <a:spcPct val="100000"/>
              </a:lnSpc>
              <a:spcBef>
                <a:spcPts val="0"/>
              </a:spcBef>
              <a:spcAft>
                <a:spcPts val="0"/>
              </a:spcAft>
              <a:buClr>
                <a:schemeClr val="dk2"/>
              </a:buClr>
              <a:buSzPts val="2500"/>
              <a:buFont typeface="Bitter SemiBold"/>
              <a:buNone/>
              <a:defRPr sz="2500">
                <a:solidFill>
                  <a:schemeClr val="dk2"/>
                </a:solidFill>
                <a:latin typeface="Bitter SemiBold"/>
                <a:ea typeface="Bitter SemiBold"/>
                <a:cs typeface="Bitter SemiBold"/>
                <a:sym typeface="Bitter SemiBold"/>
              </a:defRPr>
            </a:lvl5pPr>
            <a:lvl6pPr lvl="5" algn="ctr" rtl="0">
              <a:lnSpc>
                <a:spcPct val="100000"/>
              </a:lnSpc>
              <a:spcBef>
                <a:spcPts val="0"/>
              </a:spcBef>
              <a:spcAft>
                <a:spcPts val="0"/>
              </a:spcAft>
              <a:buClr>
                <a:schemeClr val="dk2"/>
              </a:buClr>
              <a:buSzPts val="2500"/>
              <a:buFont typeface="Bitter SemiBold"/>
              <a:buNone/>
              <a:defRPr sz="2500">
                <a:solidFill>
                  <a:schemeClr val="dk2"/>
                </a:solidFill>
                <a:latin typeface="Bitter SemiBold"/>
                <a:ea typeface="Bitter SemiBold"/>
                <a:cs typeface="Bitter SemiBold"/>
                <a:sym typeface="Bitter SemiBold"/>
              </a:defRPr>
            </a:lvl6pPr>
            <a:lvl7pPr lvl="6" algn="ctr" rtl="0">
              <a:lnSpc>
                <a:spcPct val="100000"/>
              </a:lnSpc>
              <a:spcBef>
                <a:spcPts val="0"/>
              </a:spcBef>
              <a:spcAft>
                <a:spcPts val="0"/>
              </a:spcAft>
              <a:buClr>
                <a:schemeClr val="dk2"/>
              </a:buClr>
              <a:buSzPts val="2500"/>
              <a:buFont typeface="Bitter SemiBold"/>
              <a:buNone/>
              <a:defRPr sz="2500">
                <a:solidFill>
                  <a:schemeClr val="dk2"/>
                </a:solidFill>
                <a:latin typeface="Bitter SemiBold"/>
                <a:ea typeface="Bitter SemiBold"/>
                <a:cs typeface="Bitter SemiBold"/>
                <a:sym typeface="Bitter SemiBold"/>
              </a:defRPr>
            </a:lvl7pPr>
            <a:lvl8pPr lvl="7" algn="ctr" rtl="0">
              <a:lnSpc>
                <a:spcPct val="100000"/>
              </a:lnSpc>
              <a:spcBef>
                <a:spcPts val="0"/>
              </a:spcBef>
              <a:spcAft>
                <a:spcPts val="0"/>
              </a:spcAft>
              <a:buClr>
                <a:schemeClr val="dk2"/>
              </a:buClr>
              <a:buSzPts val="2500"/>
              <a:buFont typeface="Bitter SemiBold"/>
              <a:buNone/>
              <a:defRPr sz="2500">
                <a:solidFill>
                  <a:schemeClr val="dk2"/>
                </a:solidFill>
                <a:latin typeface="Bitter SemiBold"/>
                <a:ea typeface="Bitter SemiBold"/>
                <a:cs typeface="Bitter SemiBold"/>
                <a:sym typeface="Bitter SemiBold"/>
              </a:defRPr>
            </a:lvl8pPr>
            <a:lvl9pPr lvl="8" algn="ctr" rtl="0">
              <a:lnSpc>
                <a:spcPct val="100000"/>
              </a:lnSpc>
              <a:spcBef>
                <a:spcPts val="0"/>
              </a:spcBef>
              <a:spcAft>
                <a:spcPts val="0"/>
              </a:spcAft>
              <a:buClr>
                <a:schemeClr val="dk2"/>
              </a:buClr>
              <a:buSzPts val="2500"/>
              <a:buFont typeface="Bitter SemiBold"/>
              <a:buNone/>
              <a:defRPr sz="2500">
                <a:solidFill>
                  <a:schemeClr val="dk2"/>
                </a:solidFill>
                <a:latin typeface="Bitter SemiBold"/>
                <a:ea typeface="Bitter SemiBold"/>
                <a:cs typeface="Bitter SemiBold"/>
                <a:sym typeface="Bitter SemiBold"/>
              </a:defRPr>
            </a:lvl9pPr>
          </a:lstStyle>
          <a:p>
            <a:endParaRPr/>
          </a:p>
        </p:txBody>
      </p:sp>
      <p:sp>
        <p:nvSpPr>
          <p:cNvPr id="100" name="Google Shape;100;p17"/>
          <p:cNvSpPr txBox="1">
            <a:spLocks noGrp="1"/>
          </p:cNvSpPr>
          <p:nvPr>
            <p:ph type="subTitle" idx="3"/>
          </p:nvPr>
        </p:nvSpPr>
        <p:spPr>
          <a:xfrm>
            <a:off x="993975" y="1533248"/>
            <a:ext cx="2907600" cy="713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1" name="Google Shape;101;p17"/>
          <p:cNvSpPr txBox="1">
            <a:spLocks noGrp="1"/>
          </p:cNvSpPr>
          <p:nvPr>
            <p:ph type="subTitle" idx="4"/>
          </p:nvPr>
        </p:nvSpPr>
        <p:spPr>
          <a:xfrm>
            <a:off x="993975" y="3566701"/>
            <a:ext cx="2907600" cy="713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2" name="Google Shape;102;p17"/>
          <p:cNvSpPr/>
          <p:nvPr/>
        </p:nvSpPr>
        <p:spPr>
          <a:xfrm>
            <a:off x="7929400" y="-67550"/>
            <a:ext cx="1417500" cy="5314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03" name="Google Shape;103;p17"/>
          <p:cNvCxnSpPr/>
          <p:nvPr/>
        </p:nvCxnSpPr>
        <p:spPr>
          <a:xfrm>
            <a:off x="1047025" y="2589850"/>
            <a:ext cx="2751300" cy="0"/>
          </a:xfrm>
          <a:prstGeom prst="straightConnector1">
            <a:avLst/>
          </a:prstGeom>
          <a:noFill/>
          <a:ln w="9525" cap="flat" cmpd="sng">
            <a:solidFill>
              <a:schemeClr val="dk1"/>
            </a:solidFill>
            <a:prstDash val="solid"/>
            <a:round/>
            <a:headEnd type="none" w="med" len="med"/>
            <a:tailEnd type="none" w="med" len="med"/>
          </a:ln>
        </p:spPr>
      </p:cxnSp>
      <p:sp>
        <p:nvSpPr>
          <p:cNvPr id="104" name="Google Shape;104;p17"/>
          <p:cNvSpPr/>
          <p:nvPr/>
        </p:nvSpPr>
        <p:spPr>
          <a:xfrm>
            <a:off x="-407850" y="360600"/>
            <a:ext cx="819600" cy="44223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hree columns">
  <p:cSld name="BLANK_1_1_1_2">
    <p:spTree>
      <p:nvGrpSpPr>
        <p:cNvPr id="1" name="Shape 106"/>
        <p:cNvGrpSpPr/>
        <p:nvPr/>
      </p:nvGrpSpPr>
      <p:grpSpPr>
        <a:xfrm>
          <a:off x="0" y="0"/>
          <a:ext cx="0" cy="0"/>
          <a:chOff x="0" y="0"/>
          <a:chExt cx="0" cy="0"/>
        </a:xfrm>
      </p:grpSpPr>
      <p:sp>
        <p:nvSpPr>
          <p:cNvPr id="107" name="Google Shape;107;p18"/>
          <p:cNvSpPr txBox="1">
            <a:spLocks noGrp="1"/>
          </p:cNvSpPr>
          <p:nvPr>
            <p:ph type="title"/>
          </p:nvPr>
        </p:nvSpPr>
        <p:spPr>
          <a:xfrm>
            <a:off x="6069025" y="3184038"/>
            <a:ext cx="2336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8" name="Google Shape;108;p18"/>
          <p:cNvSpPr txBox="1">
            <a:spLocks noGrp="1"/>
          </p:cNvSpPr>
          <p:nvPr>
            <p:ph type="subTitle" idx="1"/>
          </p:nvPr>
        </p:nvSpPr>
        <p:spPr>
          <a:xfrm>
            <a:off x="6069025" y="3623476"/>
            <a:ext cx="2336400" cy="527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9" name="Google Shape;109;p18"/>
          <p:cNvSpPr txBox="1">
            <a:spLocks noGrp="1"/>
          </p:cNvSpPr>
          <p:nvPr>
            <p:ph type="title" idx="2"/>
          </p:nvPr>
        </p:nvSpPr>
        <p:spPr>
          <a:xfrm>
            <a:off x="6069025" y="888138"/>
            <a:ext cx="2336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0" name="Google Shape;110;p18"/>
          <p:cNvSpPr txBox="1">
            <a:spLocks noGrp="1"/>
          </p:cNvSpPr>
          <p:nvPr>
            <p:ph type="subTitle" idx="3"/>
          </p:nvPr>
        </p:nvSpPr>
        <p:spPr>
          <a:xfrm>
            <a:off x="6069025" y="1327576"/>
            <a:ext cx="2336400" cy="527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1" name="Google Shape;111;p18"/>
          <p:cNvSpPr txBox="1">
            <a:spLocks noGrp="1"/>
          </p:cNvSpPr>
          <p:nvPr>
            <p:ph type="title" idx="4"/>
          </p:nvPr>
        </p:nvSpPr>
        <p:spPr>
          <a:xfrm>
            <a:off x="6069025" y="2035675"/>
            <a:ext cx="2336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2" name="Google Shape;112;p18"/>
          <p:cNvSpPr txBox="1">
            <a:spLocks noGrp="1"/>
          </p:cNvSpPr>
          <p:nvPr>
            <p:ph type="subTitle" idx="5"/>
          </p:nvPr>
        </p:nvSpPr>
        <p:spPr>
          <a:xfrm>
            <a:off x="6069025" y="2475100"/>
            <a:ext cx="2336400" cy="527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3" name="Google Shape;113;p18"/>
          <p:cNvSpPr txBox="1">
            <a:spLocks noGrp="1"/>
          </p:cNvSpPr>
          <p:nvPr>
            <p:ph type="title" idx="6"/>
          </p:nvPr>
        </p:nvSpPr>
        <p:spPr>
          <a:xfrm>
            <a:off x="3074225" y="1719450"/>
            <a:ext cx="2399100" cy="1704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4" name="Google Shape;114;p18"/>
          <p:cNvSpPr/>
          <p:nvPr/>
        </p:nvSpPr>
        <p:spPr>
          <a:xfrm>
            <a:off x="0" y="0"/>
            <a:ext cx="2475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5" name="Google Shape;115;p18"/>
          <p:cNvCxnSpPr/>
          <p:nvPr/>
        </p:nvCxnSpPr>
        <p:spPr>
          <a:xfrm>
            <a:off x="5510050" y="717750"/>
            <a:ext cx="0" cy="3708000"/>
          </a:xfrm>
          <a:prstGeom prst="straightConnector1">
            <a:avLst/>
          </a:prstGeom>
          <a:noFill/>
          <a:ln w="9525" cap="flat" cmpd="sng">
            <a:solidFill>
              <a:schemeClr val="dk1"/>
            </a:solidFill>
            <a:prstDash val="solid"/>
            <a:round/>
            <a:headEnd type="none" w="med" len="med"/>
            <a:tailEnd type="none" w="med" len="med"/>
          </a:ln>
        </p:spPr>
      </p:cxnSp>
      <p:sp>
        <p:nvSpPr>
          <p:cNvPr id="116" name="Google Shape;116;p1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ext 2">
  <p:cSld name="BLANK_1_1_1_2_1">
    <p:spTree>
      <p:nvGrpSpPr>
        <p:cNvPr id="1" name="Shape 117"/>
        <p:cNvGrpSpPr/>
        <p:nvPr/>
      </p:nvGrpSpPr>
      <p:grpSpPr>
        <a:xfrm>
          <a:off x="0" y="0"/>
          <a:ext cx="0" cy="0"/>
          <a:chOff x="0" y="0"/>
          <a:chExt cx="0" cy="0"/>
        </a:xfrm>
      </p:grpSpPr>
      <p:sp>
        <p:nvSpPr>
          <p:cNvPr id="118" name="Google Shape;118;p19"/>
          <p:cNvSpPr txBox="1">
            <a:spLocks noGrp="1"/>
          </p:cNvSpPr>
          <p:nvPr>
            <p:ph type="title"/>
          </p:nvPr>
        </p:nvSpPr>
        <p:spPr>
          <a:xfrm>
            <a:off x="723900" y="1950588"/>
            <a:ext cx="3911400" cy="5277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9" name="Google Shape;119;p19"/>
          <p:cNvSpPr txBox="1">
            <a:spLocks noGrp="1"/>
          </p:cNvSpPr>
          <p:nvPr>
            <p:ph type="subTitle" idx="1"/>
          </p:nvPr>
        </p:nvSpPr>
        <p:spPr>
          <a:xfrm>
            <a:off x="723900" y="2412913"/>
            <a:ext cx="3563100" cy="78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0" name="Google Shape;120;p19"/>
          <p:cNvSpPr txBox="1">
            <a:spLocks noGrp="1"/>
          </p:cNvSpPr>
          <p:nvPr>
            <p:ph type="title" idx="2"/>
          </p:nvPr>
        </p:nvSpPr>
        <p:spPr>
          <a:xfrm>
            <a:off x="720000" y="5212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21" name="Google Shape;121;p19"/>
          <p:cNvSpPr/>
          <p:nvPr/>
        </p:nvSpPr>
        <p:spPr>
          <a:xfrm>
            <a:off x="8424000" y="-67550"/>
            <a:ext cx="922800" cy="5314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four columns">
  <p:cSld name="BLANK_1_1_1_1">
    <p:spTree>
      <p:nvGrpSpPr>
        <p:cNvPr id="1" name="Shape 123"/>
        <p:cNvGrpSpPr/>
        <p:nvPr/>
      </p:nvGrpSpPr>
      <p:grpSpPr>
        <a:xfrm>
          <a:off x="0" y="0"/>
          <a:ext cx="0" cy="0"/>
          <a:chOff x="0" y="0"/>
          <a:chExt cx="0" cy="0"/>
        </a:xfrm>
      </p:grpSpPr>
      <p:sp>
        <p:nvSpPr>
          <p:cNvPr id="124" name="Google Shape;124;p20"/>
          <p:cNvSpPr txBox="1">
            <a:spLocks noGrp="1"/>
          </p:cNvSpPr>
          <p:nvPr>
            <p:ph type="title"/>
          </p:nvPr>
        </p:nvSpPr>
        <p:spPr>
          <a:xfrm>
            <a:off x="720000" y="1682850"/>
            <a:ext cx="23421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25" name="Google Shape;125;p20"/>
          <p:cNvSpPr txBox="1">
            <a:spLocks noGrp="1"/>
          </p:cNvSpPr>
          <p:nvPr>
            <p:ph type="subTitle" idx="1"/>
          </p:nvPr>
        </p:nvSpPr>
        <p:spPr>
          <a:xfrm>
            <a:off x="720000" y="2177799"/>
            <a:ext cx="23421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6" name="Google Shape;126;p20"/>
          <p:cNvSpPr txBox="1">
            <a:spLocks noGrp="1"/>
          </p:cNvSpPr>
          <p:nvPr>
            <p:ph type="title" idx="2"/>
          </p:nvPr>
        </p:nvSpPr>
        <p:spPr>
          <a:xfrm>
            <a:off x="3424719" y="1682850"/>
            <a:ext cx="23421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27" name="Google Shape;127;p20"/>
          <p:cNvSpPr txBox="1">
            <a:spLocks noGrp="1"/>
          </p:cNvSpPr>
          <p:nvPr>
            <p:ph type="subTitle" idx="3"/>
          </p:nvPr>
        </p:nvSpPr>
        <p:spPr>
          <a:xfrm>
            <a:off x="3424719" y="2177799"/>
            <a:ext cx="23421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8" name="Google Shape;128;p20"/>
          <p:cNvSpPr txBox="1">
            <a:spLocks noGrp="1"/>
          </p:cNvSpPr>
          <p:nvPr>
            <p:ph type="title" idx="4"/>
          </p:nvPr>
        </p:nvSpPr>
        <p:spPr>
          <a:xfrm>
            <a:off x="720000" y="3116250"/>
            <a:ext cx="23421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29" name="Google Shape;129;p20"/>
          <p:cNvSpPr txBox="1">
            <a:spLocks noGrp="1"/>
          </p:cNvSpPr>
          <p:nvPr>
            <p:ph type="subTitle" idx="5"/>
          </p:nvPr>
        </p:nvSpPr>
        <p:spPr>
          <a:xfrm>
            <a:off x="720000" y="3611199"/>
            <a:ext cx="23421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30" name="Google Shape;130;p20"/>
          <p:cNvSpPr txBox="1">
            <a:spLocks noGrp="1"/>
          </p:cNvSpPr>
          <p:nvPr>
            <p:ph type="title" idx="6"/>
          </p:nvPr>
        </p:nvSpPr>
        <p:spPr>
          <a:xfrm>
            <a:off x="3424719" y="3116250"/>
            <a:ext cx="23421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31" name="Google Shape;131;p20"/>
          <p:cNvSpPr txBox="1">
            <a:spLocks noGrp="1"/>
          </p:cNvSpPr>
          <p:nvPr>
            <p:ph type="subTitle" idx="7"/>
          </p:nvPr>
        </p:nvSpPr>
        <p:spPr>
          <a:xfrm>
            <a:off x="3424719" y="3611199"/>
            <a:ext cx="23421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32" name="Google Shape;132;p20"/>
          <p:cNvSpPr txBox="1">
            <a:spLocks noGrp="1"/>
          </p:cNvSpPr>
          <p:nvPr>
            <p:ph type="title" idx="8"/>
          </p:nvPr>
        </p:nvSpPr>
        <p:spPr>
          <a:xfrm>
            <a:off x="720000" y="5212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33" name="Google Shape;133;p20"/>
          <p:cNvSpPr/>
          <p:nvPr/>
        </p:nvSpPr>
        <p:spPr>
          <a:xfrm>
            <a:off x="-407850" y="360600"/>
            <a:ext cx="819600" cy="44223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34" name="Google Shape;134;p20"/>
          <p:cNvCxnSpPr/>
          <p:nvPr/>
        </p:nvCxnSpPr>
        <p:spPr>
          <a:xfrm>
            <a:off x="800100" y="4782900"/>
            <a:ext cx="5391300" cy="0"/>
          </a:xfrm>
          <a:prstGeom prst="straightConnector1">
            <a:avLst/>
          </a:prstGeom>
          <a:noFill/>
          <a:ln w="9525" cap="flat" cmpd="sng">
            <a:solidFill>
              <a:schemeClr val="dk1"/>
            </a:solidFill>
            <a:prstDash val="solid"/>
            <a:round/>
            <a:headEnd type="none" w="med" len="med"/>
            <a:tailEnd type="none" w="med" len="med"/>
          </a:ln>
        </p:spPr>
      </p:cxnSp>
      <p:sp>
        <p:nvSpPr>
          <p:cNvPr id="135" name="Google Shape;135;p2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1329600" y="2027225"/>
            <a:ext cx="3057000" cy="8418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sz="6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6" name="Google Shape;16;p3"/>
          <p:cNvSpPr txBox="1">
            <a:spLocks noGrp="1"/>
          </p:cNvSpPr>
          <p:nvPr>
            <p:ph type="title" idx="2" hasCustomPrompt="1"/>
          </p:nvPr>
        </p:nvSpPr>
        <p:spPr>
          <a:xfrm>
            <a:off x="1329600" y="652025"/>
            <a:ext cx="1719000" cy="1451400"/>
          </a:xfrm>
          <a:prstGeom prst="rect">
            <a:avLst/>
          </a:prstGeom>
        </p:spPr>
        <p:txBody>
          <a:bodyPr spcFirstLastPara="1" wrap="square" lIns="91425" tIns="91425" rIns="91425" bIns="91425" anchor="t" anchorCtr="0">
            <a:noAutofit/>
          </a:bodyPr>
          <a:lstStyle>
            <a:lvl1pPr lvl="0" rtl="0">
              <a:spcBef>
                <a:spcPts val="0"/>
              </a:spcBef>
              <a:spcAft>
                <a:spcPts val="0"/>
              </a:spcAft>
              <a:buSzPts val="6000"/>
              <a:buNone/>
              <a:defRPr sz="96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7" name="Google Shape;17;p3"/>
          <p:cNvSpPr txBox="1">
            <a:spLocks noGrp="1"/>
          </p:cNvSpPr>
          <p:nvPr>
            <p:ph type="subTitle" idx="1"/>
          </p:nvPr>
        </p:nvSpPr>
        <p:spPr>
          <a:xfrm>
            <a:off x="1329600" y="3132175"/>
            <a:ext cx="2795700" cy="713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9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8" name="Google Shape;18;p3"/>
          <p:cNvSpPr/>
          <p:nvPr/>
        </p:nvSpPr>
        <p:spPr>
          <a:xfrm>
            <a:off x="8778675" y="360600"/>
            <a:ext cx="819600" cy="44223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3"/>
          <p:cNvSpPr/>
          <p:nvPr/>
        </p:nvSpPr>
        <p:spPr>
          <a:xfrm rot="-5400000">
            <a:off x="88759" y="2137084"/>
            <a:ext cx="2906275" cy="2080400"/>
          </a:xfrm>
          <a:custGeom>
            <a:avLst/>
            <a:gdLst/>
            <a:ahLst/>
            <a:cxnLst/>
            <a:rect l="l" t="t" r="r" b="b"/>
            <a:pathLst>
              <a:path w="116251" h="83216" extrusionOk="0">
                <a:moveTo>
                  <a:pt x="116251" y="0"/>
                </a:moveTo>
                <a:lnTo>
                  <a:pt x="0" y="0"/>
                </a:lnTo>
                <a:lnTo>
                  <a:pt x="0" y="83216"/>
                </a:lnTo>
              </a:path>
            </a:pathLst>
          </a:custGeom>
          <a:noFill/>
          <a:ln w="9525" cap="flat" cmpd="sng">
            <a:solidFill>
              <a:schemeClr val="dk1"/>
            </a:solidFill>
            <a:prstDash val="solid"/>
            <a:round/>
            <a:headEnd type="none" w="med" len="med"/>
            <a:tailEnd type="none" w="med" len="med"/>
          </a:ln>
        </p:spPr>
      </p:sp>
      <p:sp>
        <p:nvSpPr>
          <p:cNvPr id="20" name="Google Shape;20;p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six columns">
  <p:cSld name="BLANK_1_1_1_1_1">
    <p:spTree>
      <p:nvGrpSpPr>
        <p:cNvPr id="1" name="Shape 136"/>
        <p:cNvGrpSpPr/>
        <p:nvPr/>
      </p:nvGrpSpPr>
      <p:grpSpPr>
        <a:xfrm>
          <a:off x="0" y="0"/>
          <a:ext cx="0" cy="0"/>
          <a:chOff x="0" y="0"/>
          <a:chExt cx="0" cy="0"/>
        </a:xfrm>
      </p:grpSpPr>
      <p:sp>
        <p:nvSpPr>
          <p:cNvPr id="137" name="Google Shape;137;p21"/>
          <p:cNvSpPr txBox="1">
            <a:spLocks noGrp="1"/>
          </p:cNvSpPr>
          <p:nvPr>
            <p:ph type="title"/>
          </p:nvPr>
        </p:nvSpPr>
        <p:spPr>
          <a:xfrm>
            <a:off x="720000" y="1225650"/>
            <a:ext cx="22113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accent2"/>
                </a:solidFill>
              </a:defRPr>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a:endParaRPr/>
          </a:p>
        </p:txBody>
      </p:sp>
      <p:sp>
        <p:nvSpPr>
          <p:cNvPr id="138" name="Google Shape;138;p21"/>
          <p:cNvSpPr txBox="1">
            <a:spLocks noGrp="1"/>
          </p:cNvSpPr>
          <p:nvPr>
            <p:ph type="subTitle" idx="1"/>
          </p:nvPr>
        </p:nvSpPr>
        <p:spPr>
          <a:xfrm>
            <a:off x="720000" y="1727643"/>
            <a:ext cx="22113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39" name="Google Shape;139;p21"/>
          <p:cNvSpPr txBox="1">
            <a:spLocks noGrp="1"/>
          </p:cNvSpPr>
          <p:nvPr>
            <p:ph type="title" idx="2"/>
          </p:nvPr>
        </p:nvSpPr>
        <p:spPr>
          <a:xfrm>
            <a:off x="3308825" y="1225650"/>
            <a:ext cx="22113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accen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40" name="Google Shape;140;p21"/>
          <p:cNvSpPr txBox="1">
            <a:spLocks noGrp="1"/>
          </p:cNvSpPr>
          <p:nvPr>
            <p:ph type="subTitle" idx="3"/>
          </p:nvPr>
        </p:nvSpPr>
        <p:spPr>
          <a:xfrm>
            <a:off x="3308825" y="1727643"/>
            <a:ext cx="22113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41" name="Google Shape;141;p21"/>
          <p:cNvSpPr txBox="1">
            <a:spLocks noGrp="1"/>
          </p:cNvSpPr>
          <p:nvPr>
            <p:ph type="title" idx="4"/>
          </p:nvPr>
        </p:nvSpPr>
        <p:spPr>
          <a:xfrm>
            <a:off x="720000" y="2582850"/>
            <a:ext cx="22113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accent2"/>
                </a:solidFill>
              </a:defRPr>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a:endParaRPr/>
          </a:p>
        </p:txBody>
      </p:sp>
      <p:sp>
        <p:nvSpPr>
          <p:cNvPr id="142" name="Google Shape;142;p21"/>
          <p:cNvSpPr txBox="1">
            <a:spLocks noGrp="1"/>
          </p:cNvSpPr>
          <p:nvPr>
            <p:ph type="subTitle" idx="5"/>
          </p:nvPr>
        </p:nvSpPr>
        <p:spPr>
          <a:xfrm>
            <a:off x="720000" y="3084843"/>
            <a:ext cx="22113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43" name="Google Shape;143;p21"/>
          <p:cNvSpPr txBox="1">
            <a:spLocks noGrp="1"/>
          </p:cNvSpPr>
          <p:nvPr>
            <p:ph type="title" idx="6"/>
          </p:nvPr>
        </p:nvSpPr>
        <p:spPr>
          <a:xfrm>
            <a:off x="3308825" y="2582850"/>
            <a:ext cx="22113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accen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44" name="Google Shape;144;p21"/>
          <p:cNvSpPr txBox="1">
            <a:spLocks noGrp="1"/>
          </p:cNvSpPr>
          <p:nvPr>
            <p:ph type="subTitle" idx="7"/>
          </p:nvPr>
        </p:nvSpPr>
        <p:spPr>
          <a:xfrm>
            <a:off x="3308825" y="3084843"/>
            <a:ext cx="22113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45" name="Google Shape;145;p21"/>
          <p:cNvSpPr txBox="1">
            <a:spLocks noGrp="1"/>
          </p:cNvSpPr>
          <p:nvPr>
            <p:ph type="title" idx="8"/>
          </p:nvPr>
        </p:nvSpPr>
        <p:spPr>
          <a:xfrm>
            <a:off x="5897657" y="1225650"/>
            <a:ext cx="22113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accen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46" name="Google Shape;146;p21"/>
          <p:cNvSpPr txBox="1">
            <a:spLocks noGrp="1"/>
          </p:cNvSpPr>
          <p:nvPr>
            <p:ph type="subTitle" idx="9"/>
          </p:nvPr>
        </p:nvSpPr>
        <p:spPr>
          <a:xfrm>
            <a:off x="5897657" y="1727643"/>
            <a:ext cx="22113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47" name="Google Shape;147;p21"/>
          <p:cNvSpPr txBox="1">
            <a:spLocks noGrp="1"/>
          </p:cNvSpPr>
          <p:nvPr>
            <p:ph type="title" idx="13"/>
          </p:nvPr>
        </p:nvSpPr>
        <p:spPr>
          <a:xfrm>
            <a:off x="5897657" y="2582850"/>
            <a:ext cx="22113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accen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48" name="Google Shape;148;p21"/>
          <p:cNvSpPr txBox="1">
            <a:spLocks noGrp="1"/>
          </p:cNvSpPr>
          <p:nvPr>
            <p:ph type="subTitle" idx="14"/>
          </p:nvPr>
        </p:nvSpPr>
        <p:spPr>
          <a:xfrm>
            <a:off x="5897657" y="3084843"/>
            <a:ext cx="22113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49" name="Google Shape;149;p21"/>
          <p:cNvSpPr txBox="1">
            <a:spLocks noGrp="1"/>
          </p:cNvSpPr>
          <p:nvPr>
            <p:ph type="title" idx="15"/>
          </p:nvPr>
        </p:nvSpPr>
        <p:spPr>
          <a:xfrm>
            <a:off x="720000" y="5212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50" name="Google Shape;150;p21"/>
          <p:cNvSpPr/>
          <p:nvPr/>
        </p:nvSpPr>
        <p:spPr>
          <a:xfrm>
            <a:off x="8659075" y="-29727"/>
            <a:ext cx="819600" cy="51972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Numbers and text">
  <p:cSld name="BLANK_1_1_1_1_1_1">
    <p:spTree>
      <p:nvGrpSpPr>
        <p:cNvPr id="1" name="Shape 152"/>
        <p:cNvGrpSpPr/>
        <p:nvPr/>
      </p:nvGrpSpPr>
      <p:grpSpPr>
        <a:xfrm>
          <a:off x="0" y="0"/>
          <a:ext cx="0" cy="0"/>
          <a:chOff x="0" y="0"/>
          <a:chExt cx="0" cy="0"/>
        </a:xfrm>
      </p:grpSpPr>
      <p:sp>
        <p:nvSpPr>
          <p:cNvPr id="153" name="Google Shape;153;p22"/>
          <p:cNvSpPr txBox="1">
            <a:spLocks noGrp="1"/>
          </p:cNvSpPr>
          <p:nvPr>
            <p:ph type="title" hasCustomPrompt="1"/>
          </p:nvPr>
        </p:nvSpPr>
        <p:spPr>
          <a:xfrm>
            <a:off x="1055400" y="540000"/>
            <a:ext cx="4086900" cy="828300"/>
          </a:xfrm>
          <a:prstGeom prst="rect">
            <a:avLst/>
          </a:prstGeom>
        </p:spPr>
        <p:txBody>
          <a:bodyPr spcFirstLastPara="1" wrap="square" lIns="91425" tIns="91425" rIns="91425" bIns="91425" anchor="ctr" anchorCtr="0">
            <a:noAutofit/>
          </a:bodyPr>
          <a:lstStyle>
            <a:lvl1pPr lvl="0" rtl="0">
              <a:spcBef>
                <a:spcPts val="0"/>
              </a:spcBef>
              <a:spcAft>
                <a:spcPts val="0"/>
              </a:spcAft>
              <a:buSzPts val="6200"/>
              <a:buNone/>
              <a:defRPr sz="62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154" name="Google Shape;154;p22"/>
          <p:cNvSpPr txBox="1">
            <a:spLocks noGrp="1"/>
          </p:cNvSpPr>
          <p:nvPr>
            <p:ph type="subTitle" idx="1"/>
          </p:nvPr>
        </p:nvSpPr>
        <p:spPr>
          <a:xfrm>
            <a:off x="1055400" y="1282202"/>
            <a:ext cx="4086900" cy="445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95959"/>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5" name="Google Shape;155;p22"/>
          <p:cNvSpPr txBox="1">
            <a:spLocks noGrp="1"/>
          </p:cNvSpPr>
          <p:nvPr>
            <p:ph type="title" idx="2" hasCustomPrompt="1"/>
          </p:nvPr>
        </p:nvSpPr>
        <p:spPr>
          <a:xfrm>
            <a:off x="1055400" y="1996143"/>
            <a:ext cx="4086900" cy="828300"/>
          </a:xfrm>
          <a:prstGeom prst="rect">
            <a:avLst/>
          </a:prstGeom>
        </p:spPr>
        <p:txBody>
          <a:bodyPr spcFirstLastPara="1" wrap="square" lIns="91425" tIns="91425" rIns="91425" bIns="91425" anchor="ctr" anchorCtr="0">
            <a:noAutofit/>
          </a:bodyPr>
          <a:lstStyle>
            <a:lvl1pPr lvl="0" rtl="0">
              <a:spcBef>
                <a:spcPts val="0"/>
              </a:spcBef>
              <a:spcAft>
                <a:spcPts val="0"/>
              </a:spcAft>
              <a:buSzPts val="6200"/>
              <a:buNone/>
              <a:defRPr sz="62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156" name="Google Shape;156;p22"/>
          <p:cNvSpPr txBox="1">
            <a:spLocks noGrp="1"/>
          </p:cNvSpPr>
          <p:nvPr>
            <p:ph type="subTitle" idx="3"/>
          </p:nvPr>
        </p:nvSpPr>
        <p:spPr>
          <a:xfrm>
            <a:off x="1055400" y="2720264"/>
            <a:ext cx="4086900" cy="445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95959"/>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7" name="Google Shape;157;p22"/>
          <p:cNvSpPr txBox="1">
            <a:spLocks noGrp="1"/>
          </p:cNvSpPr>
          <p:nvPr>
            <p:ph type="title" idx="4" hasCustomPrompt="1"/>
          </p:nvPr>
        </p:nvSpPr>
        <p:spPr>
          <a:xfrm>
            <a:off x="1055400" y="3452298"/>
            <a:ext cx="4086900" cy="828300"/>
          </a:xfrm>
          <a:prstGeom prst="rect">
            <a:avLst/>
          </a:prstGeom>
        </p:spPr>
        <p:txBody>
          <a:bodyPr spcFirstLastPara="1" wrap="square" lIns="91425" tIns="91425" rIns="91425" bIns="91425" anchor="ctr" anchorCtr="0">
            <a:noAutofit/>
          </a:bodyPr>
          <a:lstStyle>
            <a:lvl1pPr lvl="0" rtl="0">
              <a:spcBef>
                <a:spcPts val="0"/>
              </a:spcBef>
              <a:spcAft>
                <a:spcPts val="0"/>
              </a:spcAft>
              <a:buSzPts val="6200"/>
              <a:buNone/>
              <a:defRPr sz="62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158" name="Google Shape;158;p22"/>
          <p:cNvSpPr txBox="1">
            <a:spLocks noGrp="1"/>
          </p:cNvSpPr>
          <p:nvPr>
            <p:ph type="subTitle" idx="5"/>
          </p:nvPr>
        </p:nvSpPr>
        <p:spPr>
          <a:xfrm>
            <a:off x="1055400" y="4186225"/>
            <a:ext cx="4086900" cy="445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95959"/>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9" name="Google Shape;159;p22"/>
          <p:cNvSpPr/>
          <p:nvPr/>
        </p:nvSpPr>
        <p:spPr>
          <a:xfrm>
            <a:off x="-407850" y="360600"/>
            <a:ext cx="819600" cy="44223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60" name="Google Shape;160;p22"/>
          <p:cNvCxnSpPr/>
          <p:nvPr/>
        </p:nvCxnSpPr>
        <p:spPr>
          <a:xfrm>
            <a:off x="1132550" y="1863050"/>
            <a:ext cx="3471000" cy="0"/>
          </a:xfrm>
          <a:prstGeom prst="straightConnector1">
            <a:avLst/>
          </a:prstGeom>
          <a:noFill/>
          <a:ln w="9525" cap="flat" cmpd="sng">
            <a:solidFill>
              <a:schemeClr val="dk1"/>
            </a:solidFill>
            <a:prstDash val="solid"/>
            <a:round/>
            <a:headEnd type="none" w="med" len="med"/>
            <a:tailEnd type="none" w="med" len="med"/>
          </a:ln>
        </p:spPr>
      </p:cxnSp>
      <p:cxnSp>
        <p:nvCxnSpPr>
          <p:cNvPr id="161" name="Google Shape;161;p22"/>
          <p:cNvCxnSpPr/>
          <p:nvPr/>
        </p:nvCxnSpPr>
        <p:spPr>
          <a:xfrm>
            <a:off x="1184147" y="3297675"/>
            <a:ext cx="3471000" cy="0"/>
          </a:xfrm>
          <a:prstGeom prst="straightConnector1">
            <a:avLst/>
          </a:prstGeom>
          <a:noFill/>
          <a:ln w="9525" cap="flat" cmpd="sng">
            <a:solidFill>
              <a:schemeClr val="dk1"/>
            </a:solidFill>
            <a:prstDash val="solid"/>
            <a:round/>
            <a:headEnd type="none" w="med" len="med"/>
            <a:tailEnd type="none" w="med" len="med"/>
          </a:ln>
        </p:spPr>
      </p:cxnSp>
      <p:sp>
        <p:nvSpPr>
          <p:cNvPr id="162" name="Google Shape;162;p2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hanks">
  <p:cSld name="BLANK_1_1_1_1_1_1_2">
    <p:spTree>
      <p:nvGrpSpPr>
        <p:cNvPr id="1" name="Shape 163"/>
        <p:cNvGrpSpPr/>
        <p:nvPr/>
      </p:nvGrpSpPr>
      <p:grpSpPr>
        <a:xfrm>
          <a:off x="0" y="0"/>
          <a:ext cx="0" cy="0"/>
          <a:chOff x="0" y="0"/>
          <a:chExt cx="0" cy="0"/>
        </a:xfrm>
      </p:grpSpPr>
      <p:sp>
        <p:nvSpPr>
          <p:cNvPr id="164" name="Google Shape;164;p23"/>
          <p:cNvSpPr txBox="1">
            <a:spLocks noGrp="1"/>
          </p:cNvSpPr>
          <p:nvPr>
            <p:ph type="ctrTitle"/>
          </p:nvPr>
        </p:nvSpPr>
        <p:spPr>
          <a:xfrm>
            <a:off x="715100" y="669825"/>
            <a:ext cx="4284000" cy="997800"/>
          </a:xfrm>
          <a:prstGeom prst="rect">
            <a:avLst/>
          </a:prstGeom>
        </p:spPr>
        <p:txBody>
          <a:bodyPr spcFirstLastPara="1" wrap="square" lIns="91425" tIns="91425" rIns="91425" bIns="91425" anchor="ctr" anchorCtr="0">
            <a:noAutofit/>
          </a:bodyPr>
          <a:lstStyle>
            <a:lvl1pPr lvl="0" rtl="0">
              <a:spcBef>
                <a:spcPts val="0"/>
              </a:spcBef>
              <a:spcAft>
                <a:spcPts val="0"/>
              </a:spcAft>
              <a:buSzPts val="5200"/>
              <a:buNone/>
              <a:defRPr sz="5200"/>
            </a:lvl1pPr>
            <a:lvl2pPr lvl="1" rtl="0">
              <a:spcBef>
                <a:spcPts val="0"/>
              </a:spcBef>
              <a:spcAft>
                <a:spcPts val="0"/>
              </a:spcAft>
              <a:buSzPts val="5200"/>
              <a:buNone/>
              <a:defRPr sz="5200"/>
            </a:lvl2pPr>
            <a:lvl3pPr lvl="2" rtl="0">
              <a:spcBef>
                <a:spcPts val="0"/>
              </a:spcBef>
              <a:spcAft>
                <a:spcPts val="0"/>
              </a:spcAft>
              <a:buSzPts val="5200"/>
              <a:buNone/>
              <a:defRPr sz="5200"/>
            </a:lvl3pPr>
            <a:lvl4pPr lvl="3" rtl="0">
              <a:spcBef>
                <a:spcPts val="0"/>
              </a:spcBef>
              <a:spcAft>
                <a:spcPts val="0"/>
              </a:spcAft>
              <a:buSzPts val="5200"/>
              <a:buNone/>
              <a:defRPr sz="5200"/>
            </a:lvl4pPr>
            <a:lvl5pPr lvl="4" rtl="0">
              <a:spcBef>
                <a:spcPts val="0"/>
              </a:spcBef>
              <a:spcAft>
                <a:spcPts val="0"/>
              </a:spcAft>
              <a:buSzPts val="5200"/>
              <a:buNone/>
              <a:defRPr sz="5200"/>
            </a:lvl5pPr>
            <a:lvl6pPr lvl="5" rtl="0">
              <a:spcBef>
                <a:spcPts val="0"/>
              </a:spcBef>
              <a:spcAft>
                <a:spcPts val="0"/>
              </a:spcAft>
              <a:buSzPts val="5200"/>
              <a:buNone/>
              <a:defRPr sz="5200"/>
            </a:lvl6pPr>
            <a:lvl7pPr lvl="6" rtl="0">
              <a:spcBef>
                <a:spcPts val="0"/>
              </a:spcBef>
              <a:spcAft>
                <a:spcPts val="0"/>
              </a:spcAft>
              <a:buSzPts val="5200"/>
              <a:buNone/>
              <a:defRPr sz="5200"/>
            </a:lvl7pPr>
            <a:lvl8pPr lvl="7" rtl="0">
              <a:spcBef>
                <a:spcPts val="0"/>
              </a:spcBef>
              <a:spcAft>
                <a:spcPts val="0"/>
              </a:spcAft>
              <a:buSzPts val="5200"/>
              <a:buNone/>
              <a:defRPr sz="5200"/>
            </a:lvl8pPr>
            <a:lvl9pPr lvl="8" rtl="0">
              <a:spcBef>
                <a:spcPts val="0"/>
              </a:spcBef>
              <a:spcAft>
                <a:spcPts val="0"/>
              </a:spcAft>
              <a:buSzPts val="5200"/>
              <a:buNone/>
              <a:defRPr sz="5200"/>
            </a:lvl9pPr>
          </a:lstStyle>
          <a:p>
            <a:endParaRPr/>
          </a:p>
        </p:txBody>
      </p:sp>
      <p:sp>
        <p:nvSpPr>
          <p:cNvPr id="165" name="Google Shape;165;p23"/>
          <p:cNvSpPr txBox="1">
            <a:spLocks noGrp="1"/>
          </p:cNvSpPr>
          <p:nvPr>
            <p:ph type="subTitle" idx="1"/>
          </p:nvPr>
        </p:nvSpPr>
        <p:spPr>
          <a:xfrm>
            <a:off x="715100" y="1552150"/>
            <a:ext cx="4293900" cy="1240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800"/>
              <a:buNone/>
              <a:defRPr sz="1800"/>
            </a:lvl2pPr>
            <a:lvl3pPr lvl="2" rtl="0">
              <a:lnSpc>
                <a:spcPct val="100000"/>
              </a:lnSpc>
              <a:spcBef>
                <a:spcPts val="0"/>
              </a:spcBef>
              <a:spcAft>
                <a:spcPts val="0"/>
              </a:spcAft>
              <a:buSzPts val="1800"/>
              <a:buNone/>
              <a:defRPr sz="1800"/>
            </a:lvl3pPr>
            <a:lvl4pPr lvl="3" rtl="0">
              <a:lnSpc>
                <a:spcPct val="100000"/>
              </a:lnSpc>
              <a:spcBef>
                <a:spcPts val="0"/>
              </a:spcBef>
              <a:spcAft>
                <a:spcPts val="0"/>
              </a:spcAft>
              <a:buSzPts val="1800"/>
              <a:buNone/>
              <a:defRPr sz="1800"/>
            </a:lvl4pPr>
            <a:lvl5pPr lvl="4" rtl="0">
              <a:lnSpc>
                <a:spcPct val="100000"/>
              </a:lnSpc>
              <a:spcBef>
                <a:spcPts val="0"/>
              </a:spcBef>
              <a:spcAft>
                <a:spcPts val="0"/>
              </a:spcAft>
              <a:buSzPts val="1800"/>
              <a:buNone/>
              <a:defRPr sz="1800"/>
            </a:lvl5pPr>
            <a:lvl6pPr lvl="5" rtl="0">
              <a:lnSpc>
                <a:spcPct val="100000"/>
              </a:lnSpc>
              <a:spcBef>
                <a:spcPts val="0"/>
              </a:spcBef>
              <a:spcAft>
                <a:spcPts val="0"/>
              </a:spcAft>
              <a:buSzPts val="1800"/>
              <a:buNone/>
              <a:defRPr sz="1800"/>
            </a:lvl6pPr>
            <a:lvl7pPr lvl="6" rtl="0">
              <a:lnSpc>
                <a:spcPct val="100000"/>
              </a:lnSpc>
              <a:spcBef>
                <a:spcPts val="0"/>
              </a:spcBef>
              <a:spcAft>
                <a:spcPts val="0"/>
              </a:spcAft>
              <a:buSzPts val="1800"/>
              <a:buNone/>
              <a:defRPr sz="1800"/>
            </a:lvl7pPr>
            <a:lvl8pPr lvl="7" rtl="0">
              <a:lnSpc>
                <a:spcPct val="100000"/>
              </a:lnSpc>
              <a:spcBef>
                <a:spcPts val="0"/>
              </a:spcBef>
              <a:spcAft>
                <a:spcPts val="0"/>
              </a:spcAft>
              <a:buSzPts val="1800"/>
              <a:buNone/>
              <a:defRPr sz="1800"/>
            </a:lvl8pPr>
            <a:lvl9pPr lvl="8" rtl="0">
              <a:lnSpc>
                <a:spcPct val="100000"/>
              </a:lnSpc>
              <a:spcBef>
                <a:spcPts val="0"/>
              </a:spcBef>
              <a:spcAft>
                <a:spcPts val="0"/>
              </a:spcAft>
              <a:buSzPts val="1800"/>
              <a:buNone/>
              <a:defRPr sz="1800"/>
            </a:lvl9pPr>
          </a:lstStyle>
          <a:p>
            <a:endParaRPr/>
          </a:p>
        </p:txBody>
      </p:sp>
      <p:sp>
        <p:nvSpPr>
          <p:cNvPr id="166" name="Google Shape;166;p23"/>
          <p:cNvSpPr txBox="1"/>
          <p:nvPr/>
        </p:nvSpPr>
        <p:spPr>
          <a:xfrm>
            <a:off x="715100" y="3467300"/>
            <a:ext cx="4361100" cy="831300"/>
          </a:xfrm>
          <a:prstGeom prst="rect">
            <a:avLst/>
          </a:prstGeom>
          <a:noFill/>
          <a:ln>
            <a:noFill/>
          </a:ln>
        </p:spPr>
        <p:txBody>
          <a:bodyPr spcFirstLastPara="1" wrap="square" lIns="91425" tIns="91425" rIns="91425" bIns="91425" anchor="t" anchorCtr="0">
            <a:spAutoFit/>
          </a:bodyPr>
          <a:lstStyle/>
          <a:p>
            <a:pPr marL="0" lvl="0" indent="0" algn="l" rtl="0">
              <a:spcBef>
                <a:spcPts val="300"/>
              </a:spcBef>
              <a:spcAft>
                <a:spcPts val="0"/>
              </a:spcAft>
              <a:buNone/>
            </a:pPr>
            <a:r>
              <a:rPr lang="en">
                <a:solidFill>
                  <a:schemeClr val="dk1"/>
                </a:solidFill>
                <a:latin typeface="Basic"/>
                <a:ea typeface="Basic"/>
                <a:cs typeface="Basic"/>
                <a:sym typeface="Basic"/>
              </a:rPr>
              <a:t>CREDITS: This presentation template was created by </a:t>
            </a:r>
            <a:r>
              <a:rPr lang="en">
                <a:solidFill>
                  <a:schemeClr val="dk1"/>
                </a:solidFill>
                <a:uFill>
                  <a:noFill/>
                </a:uFill>
                <a:latin typeface="Basic"/>
                <a:ea typeface="Basic"/>
                <a:cs typeface="Basic"/>
                <a:sym typeface="Basic"/>
                <a:hlinkClick r:id="rId2">
                  <a:extLst>
                    <a:ext uri="{A12FA001-AC4F-418D-AE19-62706E023703}">
                      <ahyp:hlinkClr xmlns:ahyp="http://schemas.microsoft.com/office/drawing/2018/hyperlinkcolor" xmlns="" val="tx"/>
                    </a:ext>
                  </a:extLst>
                </a:hlinkClick>
              </a:rPr>
              <a:t>Slidesgo</a:t>
            </a:r>
            <a:r>
              <a:rPr lang="en">
                <a:solidFill>
                  <a:schemeClr val="dk1"/>
                </a:solidFill>
                <a:latin typeface="Basic"/>
                <a:ea typeface="Basic"/>
                <a:cs typeface="Basic"/>
                <a:sym typeface="Basic"/>
              </a:rPr>
              <a:t>, including icons by </a:t>
            </a:r>
            <a:r>
              <a:rPr lang="en">
                <a:solidFill>
                  <a:schemeClr val="dk1"/>
                </a:solidFill>
                <a:uFill>
                  <a:noFill/>
                </a:uFill>
                <a:latin typeface="Basic"/>
                <a:ea typeface="Basic"/>
                <a:cs typeface="Basic"/>
                <a:sym typeface="Basic"/>
                <a:hlinkClick r:id="rId3">
                  <a:extLst>
                    <a:ext uri="{A12FA001-AC4F-418D-AE19-62706E023703}">
                      <ahyp:hlinkClr xmlns:ahyp="http://schemas.microsoft.com/office/drawing/2018/hyperlinkcolor" xmlns="" val="tx"/>
                    </a:ext>
                  </a:extLst>
                </a:hlinkClick>
              </a:rPr>
              <a:t>Flaticon</a:t>
            </a:r>
            <a:r>
              <a:rPr lang="en">
                <a:solidFill>
                  <a:schemeClr val="dk1"/>
                </a:solidFill>
                <a:latin typeface="Basic"/>
                <a:ea typeface="Basic"/>
                <a:cs typeface="Basic"/>
                <a:sym typeface="Basic"/>
              </a:rPr>
              <a:t> and infographics &amp; images by </a:t>
            </a:r>
            <a:r>
              <a:rPr lang="en">
                <a:solidFill>
                  <a:schemeClr val="dk1"/>
                </a:solidFill>
                <a:uFill>
                  <a:noFill/>
                </a:uFill>
                <a:latin typeface="Basic"/>
                <a:ea typeface="Basic"/>
                <a:cs typeface="Basic"/>
                <a:sym typeface="Basic"/>
                <a:hlinkClick r:id="rId4">
                  <a:extLst>
                    <a:ext uri="{A12FA001-AC4F-418D-AE19-62706E023703}">
                      <ahyp:hlinkClr xmlns:ahyp="http://schemas.microsoft.com/office/drawing/2018/hyperlinkcolor" xmlns="" val="tx"/>
                    </a:ext>
                  </a:extLst>
                </a:hlinkClick>
              </a:rPr>
              <a:t>Freepik</a:t>
            </a:r>
            <a:endParaRPr>
              <a:solidFill>
                <a:schemeClr val="dk1"/>
              </a:solidFill>
              <a:latin typeface="Basic"/>
              <a:ea typeface="Basic"/>
              <a:cs typeface="Basic"/>
              <a:sym typeface="Basic"/>
            </a:endParaRPr>
          </a:p>
        </p:txBody>
      </p:sp>
      <p:sp>
        <p:nvSpPr>
          <p:cNvPr id="167" name="Google Shape;167;p2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168"/>
        <p:cNvGrpSpPr/>
        <p:nvPr/>
      </p:nvGrpSpPr>
      <p:grpSpPr>
        <a:xfrm>
          <a:off x="0" y="0"/>
          <a:ext cx="0" cy="0"/>
          <a:chOff x="0" y="0"/>
          <a:chExt cx="0" cy="0"/>
        </a:xfrm>
      </p:grpSpPr>
      <p:sp>
        <p:nvSpPr>
          <p:cNvPr id="169" name="Google Shape;169;p24"/>
          <p:cNvSpPr/>
          <p:nvPr/>
        </p:nvSpPr>
        <p:spPr>
          <a:xfrm flipH="1">
            <a:off x="7884900" y="360600"/>
            <a:ext cx="1259100" cy="44223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4"/>
          <p:cNvSpPr/>
          <p:nvPr/>
        </p:nvSpPr>
        <p:spPr>
          <a:xfrm rot="10800000">
            <a:off x="5992350" y="2880275"/>
            <a:ext cx="2906275" cy="2080400"/>
          </a:xfrm>
          <a:custGeom>
            <a:avLst/>
            <a:gdLst/>
            <a:ahLst/>
            <a:cxnLst/>
            <a:rect l="l" t="t" r="r" b="b"/>
            <a:pathLst>
              <a:path w="116251" h="83216" extrusionOk="0">
                <a:moveTo>
                  <a:pt x="116251" y="0"/>
                </a:moveTo>
                <a:lnTo>
                  <a:pt x="0" y="0"/>
                </a:lnTo>
                <a:lnTo>
                  <a:pt x="0" y="83216"/>
                </a:lnTo>
              </a:path>
            </a:pathLst>
          </a:custGeom>
          <a:noFill/>
          <a:ln w="9525" cap="flat" cmpd="sng">
            <a:solidFill>
              <a:schemeClr val="dk1"/>
            </a:solidFill>
            <a:prstDash val="solid"/>
            <a:round/>
            <a:headEnd type="none" w="med" len="med"/>
            <a:tailEnd type="none" w="med" len="med"/>
          </a:ln>
        </p:spPr>
      </p:sp>
      <p:sp>
        <p:nvSpPr>
          <p:cNvPr id="171" name="Google Shape;171;p24"/>
          <p:cNvSpPr/>
          <p:nvPr/>
        </p:nvSpPr>
        <p:spPr>
          <a:xfrm flipH="1">
            <a:off x="0" y="-18325"/>
            <a:ext cx="1677900" cy="5222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173"/>
        <p:cNvGrpSpPr/>
        <p:nvPr/>
      </p:nvGrpSpPr>
      <p:grpSpPr>
        <a:xfrm>
          <a:off x="0" y="0"/>
          <a:ext cx="0" cy="0"/>
          <a:chOff x="0" y="0"/>
          <a:chExt cx="0" cy="0"/>
        </a:xfrm>
      </p:grpSpPr>
      <p:sp>
        <p:nvSpPr>
          <p:cNvPr id="174" name="Google Shape;174;p25"/>
          <p:cNvSpPr/>
          <p:nvPr/>
        </p:nvSpPr>
        <p:spPr>
          <a:xfrm>
            <a:off x="7168550" y="0"/>
            <a:ext cx="20799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5"/>
          <p:cNvSpPr/>
          <p:nvPr/>
        </p:nvSpPr>
        <p:spPr>
          <a:xfrm rot="-5400000">
            <a:off x="88759" y="2115150"/>
            <a:ext cx="2906275" cy="2080400"/>
          </a:xfrm>
          <a:custGeom>
            <a:avLst/>
            <a:gdLst/>
            <a:ahLst/>
            <a:cxnLst/>
            <a:rect l="l" t="t" r="r" b="b"/>
            <a:pathLst>
              <a:path w="116251" h="83216" extrusionOk="0">
                <a:moveTo>
                  <a:pt x="116251" y="0"/>
                </a:moveTo>
                <a:lnTo>
                  <a:pt x="0" y="0"/>
                </a:lnTo>
                <a:lnTo>
                  <a:pt x="0" y="83216"/>
                </a:lnTo>
              </a:path>
            </a:pathLst>
          </a:custGeom>
          <a:noFill/>
          <a:ln w="9525" cap="flat" cmpd="sng">
            <a:solidFill>
              <a:schemeClr val="dk1"/>
            </a:solidFill>
            <a:prstDash val="solid"/>
            <a:round/>
            <a:headEnd type="none" w="med" len="med"/>
            <a:tailEnd type="none" w="med" len="med"/>
          </a:ln>
        </p:spPr>
      </p:sp>
      <p:sp>
        <p:nvSpPr>
          <p:cNvPr id="176" name="Google Shape;176;p2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ackground 2">
  <p:cSld name="BLANK_1_1_1_1_1_1_1_1_1">
    <p:spTree>
      <p:nvGrpSpPr>
        <p:cNvPr id="1" name="Shape 177"/>
        <p:cNvGrpSpPr/>
        <p:nvPr/>
      </p:nvGrpSpPr>
      <p:grpSpPr>
        <a:xfrm>
          <a:off x="0" y="0"/>
          <a:ext cx="0" cy="0"/>
          <a:chOff x="0" y="0"/>
          <a:chExt cx="0" cy="0"/>
        </a:xfrm>
      </p:grpSpPr>
      <p:sp>
        <p:nvSpPr>
          <p:cNvPr id="178" name="Google Shape;178;p26"/>
          <p:cNvSpPr/>
          <p:nvPr/>
        </p:nvSpPr>
        <p:spPr>
          <a:xfrm flipH="1">
            <a:off x="75" y="0"/>
            <a:ext cx="19413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6"/>
          <p:cNvSpPr/>
          <p:nvPr/>
        </p:nvSpPr>
        <p:spPr>
          <a:xfrm rot="5400000">
            <a:off x="6389609" y="604900"/>
            <a:ext cx="2906275" cy="2080400"/>
          </a:xfrm>
          <a:custGeom>
            <a:avLst/>
            <a:gdLst/>
            <a:ahLst/>
            <a:cxnLst/>
            <a:rect l="l" t="t" r="r" b="b"/>
            <a:pathLst>
              <a:path w="116251" h="83216" extrusionOk="0">
                <a:moveTo>
                  <a:pt x="116251" y="0"/>
                </a:moveTo>
                <a:lnTo>
                  <a:pt x="0" y="0"/>
                </a:lnTo>
                <a:lnTo>
                  <a:pt x="0" y="83216"/>
                </a:lnTo>
              </a:path>
            </a:pathLst>
          </a:custGeom>
          <a:noFill/>
          <a:ln w="9525" cap="flat" cmpd="sng">
            <a:solidFill>
              <a:schemeClr val="dk1"/>
            </a:solidFill>
            <a:prstDash val="solid"/>
            <a:round/>
            <a:headEnd type="none" w="med" len="med"/>
            <a:tailEnd type="none" w="med" len="med"/>
          </a:ln>
        </p:spPr>
      </p:sp>
      <p:sp>
        <p:nvSpPr>
          <p:cNvPr id="180" name="Google Shape;180;p2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1"/>
        <p:cNvGrpSpPr/>
        <p:nvPr/>
      </p:nvGrpSpPr>
      <p:grpSpPr>
        <a:xfrm>
          <a:off x="0" y="0"/>
          <a:ext cx="0" cy="0"/>
          <a:chOff x="0" y="0"/>
          <a:chExt cx="0" cy="0"/>
        </a:xfrm>
      </p:grpSpPr>
      <p:sp>
        <p:nvSpPr>
          <p:cNvPr id="22" name="Google Shape;22;p4"/>
          <p:cNvSpPr txBox="1">
            <a:spLocks noGrp="1"/>
          </p:cNvSpPr>
          <p:nvPr>
            <p:ph type="title"/>
          </p:nvPr>
        </p:nvSpPr>
        <p:spPr>
          <a:xfrm>
            <a:off x="720000" y="5212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3" name="Google Shape;23;p4"/>
          <p:cNvSpPr txBox="1">
            <a:spLocks noGrp="1"/>
          </p:cNvSpPr>
          <p:nvPr>
            <p:ph type="body" idx="1"/>
          </p:nvPr>
        </p:nvSpPr>
        <p:spPr>
          <a:xfrm>
            <a:off x="850800" y="1228675"/>
            <a:ext cx="7442400" cy="33798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SzPts val="1400"/>
              <a:buChar char="●"/>
              <a:defRPr sz="1200"/>
            </a:lvl1pPr>
            <a:lvl2pPr marL="914400" lvl="1" indent="-317500" rtl="0">
              <a:lnSpc>
                <a:spcPct val="115000"/>
              </a:lnSpc>
              <a:spcBef>
                <a:spcPts val="0"/>
              </a:spcBef>
              <a:spcAft>
                <a:spcPts val="0"/>
              </a:spcAft>
              <a:buSzPts val="1400"/>
              <a:buChar char="○"/>
              <a:defRPr/>
            </a:lvl2pPr>
            <a:lvl3pPr marL="1371600" lvl="2" indent="-317500" rtl="0">
              <a:lnSpc>
                <a:spcPct val="115000"/>
              </a:lnSpc>
              <a:spcBef>
                <a:spcPts val="0"/>
              </a:spcBef>
              <a:spcAft>
                <a:spcPts val="0"/>
              </a:spcAft>
              <a:buSzPts val="1400"/>
              <a:buChar char="■"/>
              <a:defRPr/>
            </a:lvl3pPr>
            <a:lvl4pPr marL="1828800" lvl="3" indent="-317500" rtl="0">
              <a:lnSpc>
                <a:spcPct val="115000"/>
              </a:lnSpc>
              <a:spcBef>
                <a:spcPts val="0"/>
              </a:spcBef>
              <a:spcAft>
                <a:spcPts val="0"/>
              </a:spcAft>
              <a:buSzPts val="1400"/>
              <a:buChar char="●"/>
              <a:defRPr/>
            </a:lvl4pPr>
            <a:lvl5pPr marL="2286000" lvl="4" indent="-317500" rtl="0">
              <a:lnSpc>
                <a:spcPct val="115000"/>
              </a:lnSpc>
              <a:spcBef>
                <a:spcPts val="0"/>
              </a:spcBef>
              <a:spcAft>
                <a:spcPts val="0"/>
              </a:spcAft>
              <a:buSzPts val="1400"/>
              <a:buChar char="○"/>
              <a:defRPr/>
            </a:lvl5pPr>
            <a:lvl6pPr marL="2743200" lvl="5" indent="-317500" rtl="0">
              <a:lnSpc>
                <a:spcPct val="115000"/>
              </a:lnSpc>
              <a:spcBef>
                <a:spcPts val="0"/>
              </a:spcBef>
              <a:spcAft>
                <a:spcPts val="0"/>
              </a:spcAft>
              <a:buSzPts val="1400"/>
              <a:buChar char="■"/>
              <a:defRPr/>
            </a:lvl6pPr>
            <a:lvl7pPr marL="3200400" lvl="6" indent="-317500" rtl="0">
              <a:lnSpc>
                <a:spcPct val="115000"/>
              </a:lnSpc>
              <a:spcBef>
                <a:spcPts val="0"/>
              </a:spcBef>
              <a:spcAft>
                <a:spcPts val="0"/>
              </a:spcAft>
              <a:buSzPts val="1400"/>
              <a:buChar char="●"/>
              <a:defRPr/>
            </a:lvl7pPr>
            <a:lvl8pPr marL="3657600" lvl="7" indent="-317500" rtl="0">
              <a:lnSpc>
                <a:spcPct val="115000"/>
              </a:lnSpc>
              <a:spcBef>
                <a:spcPts val="0"/>
              </a:spcBef>
              <a:spcAft>
                <a:spcPts val="0"/>
              </a:spcAft>
              <a:buSzPts val="1400"/>
              <a:buChar char="○"/>
              <a:defRPr/>
            </a:lvl8pPr>
            <a:lvl9pPr marL="4114800" lvl="8" indent="-317500" rtl="0">
              <a:lnSpc>
                <a:spcPct val="115000"/>
              </a:lnSpc>
              <a:spcBef>
                <a:spcPts val="0"/>
              </a:spcBef>
              <a:spcAft>
                <a:spcPts val="0"/>
              </a:spcAft>
              <a:buSzPts val="1400"/>
              <a:buChar char="■"/>
              <a:defRPr/>
            </a:lvl9pPr>
          </a:lstStyle>
          <a:p>
            <a:endParaRPr/>
          </a:p>
        </p:txBody>
      </p:sp>
      <p:sp>
        <p:nvSpPr>
          <p:cNvPr id="24" name="Google Shape;24;p4"/>
          <p:cNvSpPr/>
          <p:nvPr/>
        </p:nvSpPr>
        <p:spPr>
          <a:xfrm flipH="1">
            <a:off x="8631600" y="360600"/>
            <a:ext cx="512400" cy="44223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4"/>
          <p:cNvSpPr/>
          <p:nvPr/>
        </p:nvSpPr>
        <p:spPr>
          <a:xfrm rot="10800000">
            <a:off x="5992350" y="2825440"/>
            <a:ext cx="2906275" cy="2080400"/>
          </a:xfrm>
          <a:custGeom>
            <a:avLst/>
            <a:gdLst/>
            <a:ahLst/>
            <a:cxnLst/>
            <a:rect l="l" t="t" r="r" b="b"/>
            <a:pathLst>
              <a:path w="116251" h="83216" extrusionOk="0">
                <a:moveTo>
                  <a:pt x="116251" y="0"/>
                </a:moveTo>
                <a:lnTo>
                  <a:pt x="0" y="0"/>
                </a:lnTo>
                <a:lnTo>
                  <a:pt x="0" y="83216"/>
                </a:lnTo>
              </a:path>
            </a:pathLst>
          </a:custGeom>
          <a:noFill/>
          <a:ln w="9525" cap="flat" cmpd="sng">
            <a:solidFill>
              <a:schemeClr val="dk1"/>
            </a:solidFill>
            <a:prstDash val="solid"/>
            <a:round/>
            <a:headEnd type="none" w="med" len="med"/>
            <a:tailEnd type="none" w="med" len="med"/>
          </a:ln>
        </p:spPr>
      </p:sp>
      <p:sp>
        <p:nvSpPr>
          <p:cNvPr id="26" name="Google Shape;26;p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7"/>
        <p:cNvGrpSpPr/>
        <p:nvPr/>
      </p:nvGrpSpPr>
      <p:grpSpPr>
        <a:xfrm>
          <a:off x="0" y="0"/>
          <a:ext cx="0" cy="0"/>
          <a:chOff x="0" y="0"/>
          <a:chExt cx="0" cy="0"/>
        </a:xfrm>
      </p:grpSpPr>
      <p:sp>
        <p:nvSpPr>
          <p:cNvPr id="28" name="Google Shape;28;p5"/>
          <p:cNvSpPr txBox="1">
            <a:spLocks noGrp="1"/>
          </p:cNvSpPr>
          <p:nvPr>
            <p:ph type="subTitle" idx="1"/>
          </p:nvPr>
        </p:nvSpPr>
        <p:spPr>
          <a:xfrm>
            <a:off x="1382767" y="3412375"/>
            <a:ext cx="2493300" cy="7134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500"/>
              <a:buFont typeface="Bitter"/>
              <a:buNone/>
              <a:defRPr sz="2500">
                <a:solidFill>
                  <a:schemeClr val="dk2"/>
                </a:solidFill>
                <a:latin typeface="Bitter SemiBold"/>
                <a:ea typeface="Bitter SemiBold"/>
                <a:cs typeface="Bitter SemiBold"/>
                <a:sym typeface="Bitter SemiBold"/>
              </a:defRPr>
            </a:lvl1pPr>
            <a:lvl2pPr lvl="1" algn="ctr">
              <a:lnSpc>
                <a:spcPct val="100000"/>
              </a:lnSpc>
              <a:spcBef>
                <a:spcPts val="0"/>
              </a:spcBef>
              <a:spcAft>
                <a:spcPts val="0"/>
              </a:spcAft>
              <a:buSzPts val="2500"/>
              <a:buFont typeface="Bitter"/>
              <a:buNone/>
              <a:defRPr sz="2500">
                <a:latin typeface="Bitter"/>
                <a:ea typeface="Bitter"/>
                <a:cs typeface="Bitter"/>
                <a:sym typeface="Bitter"/>
              </a:defRPr>
            </a:lvl2pPr>
            <a:lvl3pPr lvl="2" algn="ctr">
              <a:lnSpc>
                <a:spcPct val="100000"/>
              </a:lnSpc>
              <a:spcBef>
                <a:spcPts val="0"/>
              </a:spcBef>
              <a:spcAft>
                <a:spcPts val="0"/>
              </a:spcAft>
              <a:buSzPts val="2500"/>
              <a:buFont typeface="Bitter"/>
              <a:buNone/>
              <a:defRPr sz="2500">
                <a:latin typeface="Bitter"/>
                <a:ea typeface="Bitter"/>
                <a:cs typeface="Bitter"/>
                <a:sym typeface="Bitter"/>
              </a:defRPr>
            </a:lvl3pPr>
            <a:lvl4pPr lvl="3" algn="ctr">
              <a:lnSpc>
                <a:spcPct val="100000"/>
              </a:lnSpc>
              <a:spcBef>
                <a:spcPts val="0"/>
              </a:spcBef>
              <a:spcAft>
                <a:spcPts val="0"/>
              </a:spcAft>
              <a:buSzPts val="2500"/>
              <a:buFont typeface="Bitter"/>
              <a:buNone/>
              <a:defRPr sz="2500">
                <a:latin typeface="Bitter"/>
                <a:ea typeface="Bitter"/>
                <a:cs typeface="Bitter"/>
                <a:sym typeface="Bitter"/>
              </a:defRPr>
            </a:lvl4pPr>
            <a:lvl5pPr lvl="4" algn="ctr">
              <a:lnSpc>
                <a:spcPct val="100000"/>
              </a:lnSpc>
              <a:spcBef>
                <a:spcPts val="0"/>
              </a:spcBef>
              <a:spcAft>
                <a:spcPts val="0"/>
              </a:spcAft>
              <a:buSzPts val="2500"/>
              <a:buFont typeface="Bitter"/>
              <a:buNone/>
              <a:defRPr sz="2500">
                <a:latin typeface="Bitter"/>
                <a:ea typeface="Bitter"/>
                <a:cs typeface="Bitter"/>
                <a:sym typeface="Bitter"/>
              </a:defRPr>
            </a:lvl5pPr>
            <a:lvl6pPr lvl="5" algn="ctr">
              <a:lnSpc>
                <a:spcPct val="100000"/>
              </a:lnSpc>
              <a:spcBef>
                <a:spcPts val="0"/>
              </a:spcBef>
              <a:spcAft>
                <a:spcPts val="0"/>
              </a:spcAft>
              <a:buSzPts val="2500"/>
              <a:buFont typeface="Bitter"/>
              <a:buNone/>
              <a:defRPr sz="2500">
                <a:latin typeface="Bitter"/>
                <a:ea typeface="Bitter"/>
                <a:cs typeface="Bitter"/>
                <a:sym typeface="Bitter"/>
              </a:defRPr>
            </a:lvl6pPr>
            <a:lvl7pPr lvl="6" algn="ctr">
              <a:lnSpc>
                <a:spcPct val="100000"/>
              </a:lnSpc>
              <a:spcBef>
                <a:spcPts val="0"/>
              </a:spcBef>
              <a:spcAft>
                <a:spcPts val="0"/>
              </a:spcAft>
              <a:buSzPts val="2500"/>
              <a:buFont typeface="Bitter"/>
              <a:buNone/>
              <a:defRPr sz="2500">
                <a:latin typeface="Bitter"/>
                <a:ea typeface="Bitter"/>
                <a:cs typeface="Bitter"/>
                <a:sym typeface="Bitter"/>
              </a:defRPr>
            </a:lvl7pPr>
            <a:lvl8pPr lvl="7" algn="ctr">
              <a:lnSpc>
                <a:spcPct val="100000"/>
              </a:lnSpc>
              <a:spcBef>
                <a:spcPts val="0"/>
              </a:spcBef>
              <a:spcAft>
                <a:spcPts val="0"/>
              </a:spcAft>
              <a:buSzPts val="2500"/>
              <a:buFont typeface="Bitter"/>
              <a:buNone/>
              <a:defRPr sz="2500">
                <a:latin typeface="Bitter"/>
                <a:ea typeface="Bitter"/>
                <a:cs typeface="Bitter"/>
                <a:sym typeface="Bitter"/>
              </a:defRPr>
            </a:lvl8pPr>
            <a:lvl9pPr lvl="8" algn="ctr">
              <a:lnSpc>
                <a:spcPct val="100000"/>
              </a:lnSpc>
              <a:spcBef>
                <a:spcPts val="0"/>
              </a:spcBef>
              <a:spcAft>
                <a:spcPts val="0"/>
              </a:spcAft>
              <a:buSzPts val="2500"/>
              <a:buFont typeface="Bitter"/>
              <a:buNone/>
              <a:defRPr sz="2500">
                <a:latin typeface="Bitter"/>
                <a:ea typeface="Bitter"/>
                <a:cs typeface="Bitter"/>
                <a:sym typeface="Bitter"/>
              </a:defRPr>
            </a:lvl9pPr>
          </a:lstStyle>
          <a:p>
            <a:endParaRPr/>
          </a:p>
        </p:txBody>
      </p:sp>
      <p:sp>
        <p:nvSpPr>
          <p:cNvPr id="29" name="Google Shape;29;p5"/>
          <p:cNvSpPr txBox="1">
            <a:spLocks noGrp="1"/>
          </p:cNvSpPr>
          <p:nvPr>
            <p:ph type="subTitle" idx="2"/>
          </p:nvPr>
        </p:nvSpPr>
        <p:spPr>
          <a:xfrm>
            <a:off x="5248222" y="3412375"/>
            <a:ext cx="2493300" cy="713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500"/>
              <a:buFont typeface="Bitter"/>
              <a:buNone/>
              <a:defRPr sz="2500">
                <a:solidFill>
                  <a:schemeClr val="dk2"/>
                </a:solidFill>
                <a:latin typeface="Bitter SemiBold"/>
                <a:ea typeface="Bitter SemiBold"/>
                <a:cs typeface="Bitter SemiBold"/>
                <a:sym typeface="Bitter SemiBold"/>
              </a:defRPr>
            </a:lvl1pPr>
            <a:lvl2pPr lvl="1" algn="ctr" rtl="0">
              <a:lnSpc>
                <a:spcPct val="100000"/>
              </a:lnSpc>
              <a:spcBef>
                <a:spcPts val="0"/>
              </a:spcBef>
              <a:spcAft>
                <a:spcPts val="0"/>
              </a:spcAft>
              <a:buSzPts val="2500"/>
              <a:buFont typeface="Bitter"/>
              <a:buNone/>
              <a:defRPr sz="2500">
                <a:latin typeface="Bitter"/>
                <a:ea typeface="Bitter"/>
                <a:cs typeface="Bitter"/>
                <a:sym typeface="Bitter"/>
              </a:defRPr>
            </a:lvl2pPr>
            <a:lvl3pPr lvl="2" algn="ctr" rtl="0">
              <a:lnSpc>
                <a:spcPct val="100000"/>
              </a:lnSpc>
              <a:spcBef>
                <a:spcPts val="0"/>
              </a:spcBef>
              <a:spcAft>
                <a:spcPts val="0"/>
              </a:spcAft>
              <a:buSzPts val="2500"/>
              <a:buFont typeface="Bitter"/>
              <a:buNone/>
              <a:defRPr sz="2500">
                <a:latin typeface="Bitter"/>
                <a:ea typeface="Bitter"/>
                <a:cs typeface="Bitter"/>
                <a:sym typeface="Bitter"/>
              </a:defRPr>
            </a:lvl3pPr>
            <a:lvl4pPr lvl="3" algn="ctr" rtl="0">
              <a:lnSpc>
                <a:spcPct val="100000"/>
              </a:lnSpc>
              <a:spcBef>
                <a:spcPts val="0"/>
              </a:spcBef>
              <a:spcAft>
                <a:spcPts val="0"/>
              </a:spcAft>
              <a:buSzPts val="2500"/>
              <a:buFont typeface="Bitter"/>
              <a:buNone/>
              <a:defRPr sz="2500">
                <a:latin typeface="Bitter"/>
                <a:ea typeface="Bitter"/>
                <a:cs typeface="Bitter"/>
                <a:sym typeface="Bitter"/>
              </a:defRPr>
            </a:lvl4pPr>
            <a:lvl5pPr lvl="4" algn="ctr" rtl="0">
              <a:lnSpc>
                <a:spcPct val="100000"/>
              </a:lnSpc>
              <a:spcBef>
                <a:spcPts val="0"/>
              </a:spcBef>
              <a:spcAft>
                <a:spcPts val="0"/>
              </a:spcAft>
              <a:buSzPts val="2500"/>
              <a:buFont typeface="Bitter"/>
              <a:buNone/>
              <a:defRPr sz="2500">
                <a:latin typeface="Bitter"/>
                <a:ea typeface="Bitter"/>
                <a:cs typeface="Bitter"/>
                <a:sym typeface="Bitter"/>
              </a:defRPr>
            </a:lvl5pPr>
            <a:lvl6pPr lvl="5" algn="ctr" rtl="0">
              <a:lnSpc>
                <a:spcPct val="100000"/>
              </a:lnSpc>
              <a:spcBef>
                <a:spcPts val="0"/>
              </a:spcBef>
              <a:spcAft>
                <a:spcPts val="0"/>
              </a:spcAft>
              <a:buSzPts val="2500"/>
              <a:buFont typeface="Bitter"/>
              <a:buNone/>
              <a:defRPr sz="2500">
                <a:latin typeface="Bitter"/>
                <a:ea typeface="Bitter"/>
                <a:cs typeface="Bitter"/>
                <a:sym typeface="Bitter"/>
              </a:defRPr>
            </a:lvl6pPr>
            <a:lvl7pPr lvl="6" algn="ctr" rtl="0">
              <a:lnSpc>
                <a:spcPct val="100000"/>
              </a:lnSpc>
              <a:spcBef>
                <a:spcPts val="0"/>
              </a:spcBef>
              <a:spcAft>
                <a:spcPts val="0"/>
              </a:spcAft>
              <a:buSzPts val="2500"/>
              <a:buFont typeface="Bitter"/>
              <a:buNone/>
              <a:defRPr sz="2500">
                <a:latin typeface="Bitter"/>
                <a:ea typeface="Bitter"/>
                <a:cs typeface="Bitter"/>
                <a:sym typeface="Bitter"/>
              </a:defRPr>
            </a:lvl7pPr>
            <a:lvl8pPr lvl="7" algn="ctr" rtl="0">
              <a:lnSpc>
                <a:spcPct val="100000"/>
              </a:lnSpc>
              <a:spcBef>
                <a:spcPts val="0"/>
              </a:spcBef>
              <a:spcAft>
                <a:spcPts val="0"/>
              </a:spcAft>
              <a:buSzPts val="2500"/>
              <a:buFont typeface="Bitter"/>
              <a:buNone/>
              <a:defRPr sz="2500">
                <a:latin typeface="Bitter"/>
                <a:ea typeface="Bitter"/>
                <a:cs typeface="Bitter"/>
                <a:sym typeface="Bitter"/>
              </a:defRPr>
            </a:lvl8pPr>
            <a:lvl9pPr lvl="8" algn="ctr" rtl="0">
              <a:lnSpc>
                <a:spcPct val="100000"/>
              </a:lnSpc>
              <a:spcBef>
                <a:spcPts val="0"/>
              </a:spcBef>
              <a:spcAft>
                <a:spcPts val="0"/>
              </a:spcAft>
              <a:buSzPts val="2500"/>
              <a:buFont typeface="Bitter"/>
              <a:buNone/>
              <a:defRPr sz="2500">
                <a:latin typeface="Bitter"/>
                <a:ea typeface="Bitter"/>
                <a:cs typeface="Bitter"/>
                <a:sym typeface="Bitter"/>
              </a:defRPr>
            </a:lvl9pPr>
          </a:lstStyle>
          <a:p>
            <a:endParaRPr/>
          </a:p>
        </p:txBody>
      </p:sp>
      <p:sp>
        <p:nvSpPr>
          <p:cNvPr id="30" name="Google Shape;30;p5"/>
          <p:cNvSpPr txBox="1">
            <a:spLocks noGrp="1"/>
          </p:cNvSpPr>
          <p:nvPr>
            <p:ph type="subTitle" idx="3"/>
          </p:nvPr>
        </p:nvSpPr>
        <p:spPr>
          <a:xfrm>
            <a:off x="1382767" y="3872712"/>
            <a:ext cx="2493300" cy="713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rgbClr val="595959"/>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1" name="Google Shape;31;p5"/>
          <p:cNvSpPr txBox="1">
            <a:spLocks noGrp="1"/>
          </p:cNvSpPr>
          <p:nvPr>
            <p:ph type="subTitle" idx="4"/>
          </p:nvPr>
        </p:nvSpPr>
        <p:spPr>
          <a:xfrm>
            <a:off x="5248222" y="3872712"/>
            <a:ext cx="2493300" cy="713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rgbClr val="595959"/>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2" name="Google Shape;32;p5"/>
          <p:cNvSpPr txBox="1">
            <a:spLocks noGrp="1"/>
          </p:cNvSpPr>
          <p:nvPr>
            <p:ph type="title"/>
          </p:nvPr>
        </p:nvSpPr>
        <p:spPr>
          <a:xfrm>
            <a:off x="720000" y="5212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3" name="Google Shape;33;p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4"/>
        <p:cNvGrpSpPr/>
        <p:nvPr/>
      </p:nvGrpSpPr>
      <p:grpSpPr>
        <a:xfrm>
          <a:off x="0" y="0"/>
          <a:ext cx="0" cy="0"/>
          <a:chOff x="0" y="0"/>
          <a:chExt cx="0" cy="0"/>
        </a:xfrm>
      </p:grpSpPr>
      <p:sp>
        <p:nvSpPr>
          <p:cNvPr id="35" name="Google Shape;35;p6"/>
          <p:cNvSpPr txBox="1">
            <a:spLocks noGrp="1"/>
          </p:cNvSpPr>
          <p:nvPr>
            <p:ph type="title"/>
          </p:nvPr>
        </p:nvSpPr>
        <p:spPr>
          <a:xfrm>
            <a:off x="720000" y="5212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6" name="Google Shape;36;p6"/>
          <p:cNvSpPr/>
          <p:nvPr/>
        </p:nvSpPr>
        <p:spPr>
          <a:xfrm>
            <a:off x="8920575" y="360600"/>
            <a:ext cx="819600" cy="44223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8"/>
        <p:cNvGrpSpPr/>
        <p:nvPr/>
      </p:nvGrpSpPr>
      <p:grpSpPr>
        <a:xfrm>
          <a:off x="0" y="0"/>
          <a:ext cx="0" cy="0"/>
          <a:chOff x="0" y="0"/>
          <a:chExt cx="0" cy="0"/>
        </a:xfrm>
      </p:grpSpPr>
      <p:sp>
        <p:nvSpPr>
          <p:cNvPr id="39" name="Google Shape;39;p7"/>
          <p:cNvSpPr txBox="1">
            <a:spLocks noGrp="1"/>
          </p:cNvSpPr>
          <p:nvPr>
            <p:ph type="title"/>
          </p:nvPr>
        </p:nvSpPr>
        <p:spPr>
          <a:xfrm>
            <a:off x="4246900" y="521225"/>
            <a:ext cx="4563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0" name="Google Shape;40;p7"/>
          <p:cNvSpPr txBox="1">
            <a:spLocks noGrp="1"/>
          </p:cNvSpPr>
          <p:nvPr>
            <p:ph type="body" idx="1"/>
          </p:nvPr>
        </p:nvSpPr>
        <p:spPr>
          <a:xfrm>
            <a:off x="4154325" y="1228675"/>
            <a:ext cx="4374600" cy="3416400"/>
          </a:xfrm>
          <a:prstGeom prst="rect">
            <a:avLst/>
          </a:prstGeom>
        </p:spPr>
        <p:txBody>
          <a:bodyPr spcFirstLastPara="1" wrap="square" lIns="91425" tIns="91425" rIns="91425" bIns="91425" anchor="t" anchorCtr="0">
            <a:noAutofit/>
          </a:bodyPr>
          <a:lstStyle>
            <a:lvl1pPr marL="457200" lvl="0" indent="-317500" rtl="0">
              <a:lnSpc>
                <a:spcPct val="115000"/>
              </a:lnSpc>
              <a:spcBef>
                <a:spcPts val="0"/>
              </a:spcBef>
              <a:spcAft>
                <a:spcPts val="0"/>
              </a:spcAft>
              <a:buClr>
                <a:srgbClr val="434343"/>
              </a:buClr>
              <a:buSzPts val="1400"/>
              <a:buChar char="●"/>
              <a:defRPr sz="1400">
                <a:solidFill>
                  <a:srgbClr val="434343"/>
                </a:solidFill>
              </a:defRPr>
            </a:lvl1pPr>
            <a:lvl2pPr marL="914400" lvl="1" indent="-317500" rtl="0">
              <a:lnSpc>
                <a:spcPct val="115000"/>
              </a:lnSpc>
              <a:spcBef>
                <a:spcPts val="0"/>
              </a:spcBef>
              <a:spcAft>
                <a:spcPts val="0"/>
              </a:spcAft>
              <a:buClr>
                <a:srgbClr val="434343"/>
              </a:buClr>
              <a:buSzPts val="1400"/>
              <a:buChar char="○"/>
              <a:defRPr>
                <a:solidFill>
                  <a:srgbClr val="434343"/>
                </a:solidFill>
              </a:defRPr>
            </a:lvl2pPr>
            <a:lvl3pPr marL="1371600" lvl="2" indent="-317500" rtl="0">
              <a:lnSpc>
                <a:spcPct val="115000"/>
              </a:lnSpc>
              <a:spcBef>
                <a:spcPts val="0"/>
              </a:spcBef>
              <a:spcAft>
                <a:spcPts val="0"/>
              </a:spcAft>
              <a:buClr>
                <a:srgbClr val="434343"/>
              </a:buClr>
              <a:buSzPts val="1400"/>
              <a:buChar char="■"/>
              <a:defRPr>
                <a:solidFill>
                  <a:srgbClr val="434343"/>
                </a:solidFill>
              </a:defRPr>
            </a:lvl3pPr>
            <a:lvl4pPr marL="1828800" lvl="3" indent="-317500" rtl="0">
              <a:lnSpc>
                <a:spcPct val="115000"/>
              </a:lnSpc>
              <a:spcBef>
                <a:spcPts val="0"/>
              </a:spcBef>
              <a:spcAft>
                <a:spcPts val="0"/>
              </a:spcAft>
              <a:buClr>
                <a:srgbClr val="434343"/>
              </a:buClr>
              <a:buSzPts val="1400"/>
              <a:buChar char="●"/>
              <a:defRPr>
                <a:solidFill>
                  <a:srgbClr val="434343"/>
                </a:solidFill>
              </a:defRPr>
            </a:lvl4pPr>
            <a:lvl5pPr marL="2286000" lvl="4" indent="-317500" rtl="0">
              <a:lnSpc>
                <a:spcPct val="115000"/>
              </a:lnSpc>
              <a:spcBef>
                <a:spcPts val="0"/>
              </a:spcBef>
              <a:spcAft>
                <a:spcPts val="0"/>
              </a:spcAft>
              <a:buClr>
                <a:srgbClr val="434343"/>
              </a:buClr>
              <a:buSzPts val="1400"/>
              <a:buChar char="○"/>
              <a:defRPr>
                <a:solidFill>
                  <a:srgbClr val="434343"/>
                </a:solidFill>
              </a:defRPr>
            </a:lvl5pPr>
            <a:lvl6pPr marL="2743200" lvl="5" indent="-317500" rtl="0">
              <a:lnSpc>
                <a:spcPct val="115000"/>
              </a:lnSpc>
              <a:spcBef>
                <a:spcPts val="0"/>
              </a:spcBef>
              <a:spcAft>
                <a:spcPts val="0"/>
              </a:spcAft>
              <a:buClr>
                <a:srgbClr val="434343"/>
              </a:buClr>
              <a:buSzPts val="1400"/>
              <a:buChar char="■"/>
              <a:defRPr>
                <a:solidFill>
                  <a:srgbClr val="434343"/>
                </a:solidFill>
              </a:defRPr>
            </a:lvl6pPr>
            <a:lvl7pPr marL="3200400" lvl="6" indent="-317500" rtl="0">
              <a:lnSpc>
                <a:spcPct val="115000"/>
              </a:lnSpc>
              <a:spcBef>
                <a:spcPts val="0"/>
              </a:spcBef>
              <a:spcAft>
                <a:spcPts val="0"/>
              </a:spcAft>
              <a:buClr>
                <a:srgbClr val="434343"/>
              </a:buClr>
              <a:buSzPts val="1400"/>
              <a:buChar char="●"/>
              <a:defRPr>
                <a:solidFill>
                  <a:srgbClr val="434343"/>
                </a:solidFill>
              </a:defRPr>
            </a:lvl7pPr>
            <a:lvl8pPr marL="3657600" lvl="7" indent="-317500" rtl="0">
              <a:lnSpc>
                <a:spcPct val="115000"/>
              </a:lnSpc>
              <a:spcBef>
                <a:spcPts val="0"/>
              </a:spcBef>
              <a:spcAft>
                <a:spcPts val="0"/>
              </a:spcAft>
              <a:buClr>
                <a:srgbClr val="434343"/>
              </a:buClr>
              <a:buSzPts val="1400"/>
              <a:buChar char="○"/>
              <a:defRPr>
                <a:solidFill>
                  <a:srgbClr val="434343"/>
                </a:solidFill>
              </a:defRPr>
            </a:lvl8pPr>
            <a:lvl9pPr marL="4114800" lvl="8" indent="-317500" rtl="0">
              <a:lnSpc>
                <a:spcPct val="115000"/>
              </a:lnSpc>
              <a:spcBef>
                <a:spcPts val="0"/>
              </a:spcBef>
              <a:spcAft>
                <a:spcPts val="0"/>
              </a:spcAft>
              <a:buClr>
                <a:srgbClr val="434343"/>
              </a:buClr>
              <a:buSzPts val="1400"/>
              <a:buChar char="■"/>
              <a:defRPr>
                <a:solidFill>
                  <a:srgbClr val="434343"/>
                </a:solidFill>
              </a:defRPr>
            </a:lvl9pPr>
          </a:lstStyle>
          <a:p>
            <a:endParaRPr/>
          </a:p>
        </p:txBody>
      </p:sp>
      <p:sp>
        <p:nvSpPr>
          <p:cNvPr id="41" name="Google Shape;41;p7"/>
          <p:cNvSpPr/>
          <p:nvPr/>
        </p:nvSpPr>
        <p:spPr>
          <a:xfrm>
            <a:off x="-60975" y="-43866"/>
            <a:ext cx="1447500" cy="52092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7"/>
          <p:cNvSpPr/>
          <p:nvPr/>
        </p:nvSpPr>
        <p:spPr>
          <a:xfrm rot="5400000" flipH="1">
            <a:off x="6130916" y="2115150"/>
            <a:ext cx="2906275" cy="2080400"/>
          </a:xfrm>
          <a:custGeom>
            <a:avLst/>
            <a:gdLst/>
            <a:ahLst/>
            <a:cxnLst/>
            <a:rect l="l" t="t" r="r" b="b"/>
            <a:pathLst>
              <a:path w="116251" h="83216" extrusionOk="0">
                <a:moveTo>
                  <a:pt x="116251" y="0"/>
                </a:moveTo>
                <a:lnTo>
                  <a:pt x="0" y="0"/>
                </a:lnTo>
                <a:lnTo>
                  <a:pt x="0" y="83216"/>
                </a:lnTo>
              </a:path>
            </a:pathLst>
          </a:custGeom>
          <a:noFill/>
          <a:ln w="9525" cap="flat" cmpd="sng">
            <a:solidFill>
              <a:schemeClr val="dk1"/>
            </a:solidFill>
            <a:prstDash val="solid"/>
            <a:round/>
            <a:headEnd type="none" w="med" len="med"/>
            <a:tailEnd type="none" w="med" len="med"/>
          </a:ln>
        </p:spPr>
      </p:sp>
      <p:sp>
        <p:nvSpPr>
          <p:cNvPr id="43" name="Google Shape;43;p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solidFill>
                  <a:srgbClr val="434343"/>
                </a:solidFill>
              </a:defRPr>
            </a:lvl1pPr>
            <a:lvl2pPr lvl="1">
              <a:buNone/>
              <a:defRPr>
                <a:solidFill>
                  <a:srgbClr val="434343"/>
                </a:solidFill>
              </a:defRPr>
            </a:lvl2pPr>
            <a:lvl3pPr lvl="2">
              <a:buNone/>
              <a:defRPr>
                <a:solidFill>
                  <a:srgbClr val="434343"/>
                </a:solidFill>
              </a:defRPr>
            </a:lvl3pPr>
            <a:lvl4pPr lvl="3">
              <a:buNone/>
              <a:defRPr>
                <a:solidFill>
                  <a:srgbClr val="434343"/>
                </a:solidFill>
              </a:defRPr>
            </a:lvl4pPr>
            <a:lvl5pPr lvl="4">
              <a:buNone/>
              <a:defRPr>
                <a:solidFill>
                  <a:srgbClr val="434343"/>
                </a:solidFill>
              </a:defRPr>
            </a:lvl5pPr>
            <a:lvl6pPr lvl="5">
              <a:buNone/>
              <a:defRPr>
                <a:solidFill>
                  <a:srgbClr val="434343"/>
                </a:solidFill>
              </a:defRPr>
            </a:lvl6pPr>
            <a:lvl7pPr lvl="6">
              <a:buNone/>
              <a:defRPr>
                <a:solidFill>
                  <a:srgbClr val="434343"/>
                </a:solidFill>
              </a:defRPr>
            </a:lvl7pPr>
            <a:lvl8pPr lvl="7">
              <a:buNone/>
              <a:defRPr>
                <a:solidFill>
                  <a:srgbClr val="434343"/>
                </a:solidFill>
              </a:defRPr>
            </a:lvl8pPr>
            <a:lvl9pPr lvl="8">
              <a:buNone/>
              <a:defRPr>
                <a:solidFill>
                  <a:srgbClr val="434343"/>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4"/>
        <p:cNvGrpSpPr/>
        <p:nvPr/>
      </p:nvGrpSpPr>
      <p:grpSpPr>
        <a:xfrm>
          <a:off x="0" y="0"/>
          <a:ext cx="0" cy="0"/>
          <a:chOff x="0" y="0"/>
          <a:chExt cx="0" cy="0"/>
        </a:xfrm>
      </p:grpSpPr>
      <p:sp>
        <p:nvSpPr>
          <p:cNvPr id="45" name="Google Shape;45;p8"/>
          <p:cNvSpPr txBox="1">
            <a:spLocks noGrp="1"/>
          </p:cNvSpPr>
          <p:nvPr>
            <p:ph type="title"/>
          </p:nvPr>
        </p:nvSpPr>
        <p:spPr>
          <a:xfrm>
            <a:off x="3780050" y="1307100"/>
            <a:ext cx="4714800" cy="2529300"/>
          </a:xfrm>
          <a:prstGeom prst="rect">
            <a:avLst/>
          </a:prstGeom>
        </p:spPr>
        <p:txBody>
          <a:bodyPr spcFirstLastPara="1" wrap="square" lIns="91425" tIns="91425" rIns="91425" bIns="91425" anchor="ctr" anchorCtr="0">
            <a:noAutofit/>
          </a:bodyPr>
          <a:lstStyle>
            <a:lvl1pPr lvl="0" algn="r">
              <a:spcBef>
                <a:spcPts val="0"/>
              </a:spcBef>
              <a:spcAft>
                <a:spcPts val="0"/>
              </a:spcAft>
              <a:buSzPts val="6000"/>
              <a:buNone/>
              <a:defRPr sz="67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sp>
        <p:nvSpPr>
          <p:cNvPr id="46" name="Google Shape;46;p8"/>
          <p:cNvSpPr/>
          <p:nvPr/>
        </p:nvSpPr>
        <p:spPr>
          <a:xfrm>
            <a:off x="-407850" y="360600"/>
            <a:ext cx="819600" cy="44223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7" name="Google Shape;47;p8"/>
          <p:cNvCxnSpPr/>
          <p:nvPr/>
        </p:nvCxnSpPr>
        <p:spPr>
          <a:xfrm rot="10800000">
            <a:off x="4533775" y="3821900"/>
            <a:ext cx="4029600" cy="0"/>
          </a:xfrm>
          <a:prstGeom prst="straightConnector1">
            <a:avLst/>
          </a:prstGeom>
          <a:noFill/>
          <a:ln w="9525" cap="flat" cmpd="sng">
            <a:solidFill>
              <a:schemeClr val="dk1"/>
            </a:solidFill>
            <a:prstDash val="solid"/>
            <a:round/>
            <a:headEnd type="none" w="med" len="med"/>
            <a:tailEnd type="none" w="med" len="med"/>
          </a:ln>
        </p:spPr>
      </p:cxnSp>
      <p:sp>
        <p:nvSpPr>
          <p:cNvPr id="48" name="Google Shape;48;p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9"/>
        <p:cNvGrpSpPr/>
        <p:nvPr/>
      </p:nvGrpSpPr>
      <p:grpSpPr>
        <a:xfrm>
          <a:off x="0" y="0"/>
          <a:ext cx="0" cy="0"/>
          <a:chOff x="0" y="0"/>
          <a:chExt cx="0" cy="0"/>
        </a:xfrm>
      </p:grpSpPr>
      <p:sp>
        <p:nvSpPr>
          <p:cNvPr id="50" name="Google Shape;50;p9"/>
          <p:cNvSpPr txBox="1">
            <a:spLocks noGrp="1"/>
          </p:cNvSpPr>
          <p:nvPr>
            <p:ph type="title"/>
          </p:nvPr>
        </p:nvSpPr>
        <p:spPr>
          <a:xfrm>
            <a:off x="720000" y="1823250"/>
            <a:ext cx="4023900" cy="8418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51" name="Google Shape;51;p9"/>
          <p:cNvSpPr txBox="1">
            <a:spLocks noGrp="1"/>
          </p:cNvSpPr>
          <p:nvPr>
            <p:ph type="subTitle" idx="1"/>
          </p:nvPr>
        </p:nvSpPr>
        <p:spPr>
          <a:xfrm>
            <a:off x="720000" y="2804575"/>
            <a:ext cx="3867000" cy="1555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52" name="Google Shape;52;p9"/>
          <p:cNvSpPr/>
          <p:nvPr/>
        </p:nvSpPr>
        <p:spPr>
          <a:xfrm>
            <a:off x="7168550" y="0"/>
            <a:ext cx="20799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p:nvPr/>
        </p:nvSpPr>
        <p:spPr>
          <a:xfrm rot="-5400000">
            <a:off x="132626" y="2115150"/>
            <a:ext cx="2906275" cy="2080400"/>
          </a:xfrm>
          <a:custGeom>
            <a:avLst/>
            <a:gdLst/>
            <a:ahLst/>
            <a:cxnLst/>
            <a:rect l="l" t="t" r="r" b="b"/>
            <a:pathLst>
              <a:path w="116251" h="83216" extrusionOk="0">
                <a:moveTo>
                  <a:pt x="116251" y="0"/>
                </a:moveTo>
                <a:lnTo>
                  <a:pt x="0" y="0"/>
                </a:lnTo>
                <a:lnTo>
                  <a:pt x="0" y="83216"/>
                </a:lnTo>
              </a:path>
            </a:pathLst>
          </a:custGeom>
          <a:noFill/>
          <a:ln w="9525" cap="flat" cmpd="sng">
            <a:solidFill>
              <a:schemeClr val="dk1"/>
            </a:solidFill>
            <a:prstDash val="solid"/>
            <a:round/>
            <a:headEnd type="none" w="med" len="med"/>
            <a:tailEnd type="none" w="med" len="med"/>
          </a:ln>
        </p:spPr>
      </p:sp>
      <p:sp>
        <p:nvSpPr>
          <p:cNvPr id="54" name="Google Shape;54;p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5"/>
        <p:cNvGrpSpPr/>
        <p:nvPr/>
      </p:nvGrpSpPr>
      <p:grpSpPr>
        <a:xfrm>
          <a:off x="0" y="0"/>
          <a:ext cx="0" cy="0"/>
          <a:chOff x="0" y="0"/>
          <a:chExt cx="0" cy="0"/>
        </a:xfrm>
      </p:grpSpPr>
      <p:sp>
        <p:nvSpPr>
          <p:cNvPr id="56" name="Google Shape;56;p10"/>
          <p:cNvSpPr/>
          <p:nvPr/>
        </p:nvSpPr>
        <p:spPr>
          <a:xfrm>
            <a:off x="-1175" y="6150"/>
            <a:ext cx="9144000" cy="5143500"/>
          </a:xfrm>
          <a:prstGeom prst="rect">
            <a:avLst/>
          </a:prstGeom>
          <a:gradFill>
            <a:gsLst>
              <a:gs pos="0">
                <a:srgbClr val="191919">
                  <a:alpha val="72549"/>
                </a:srgbClr>
              </a:gs>
              <a:gs pos="100000">
                <a:srgbClr val="191919">
                  <a:alpha val="6274"/>
                </a:srgbClr>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0"/>
          <p:cNvSpPr txBox="1">
            <a:spLocks noGrp="1"/>
          </p:cNvSpPr>
          <p:nvPr>
            <p:ph type="title"/>
          </p:nvPr>
        </p:nvSpPr>
        <p:spPr>
          <a:xfrm>
            <a:off x="720000" y="1546350"/>
            <a:ext cx="2963100" cy="20508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solidFill>
                  <a:schemeClr val="accent2"/>
                </a:solidFill>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58" name="Google Shape;58;p1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5212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3500"/>
              <a:buFont typeface="Bitter SemiBold"/>
              <a:buNone/>
              <a:defRPr sz="3500">
                <a:solidFill>
                  <a:schemeClr val="dk2"/>
                </a:solidFill>
                <a:latin typeface="Bitter SemiBold"/>
                <a:ea typeface="Bitter SemiBold"/>
                <a:cs typeface="Bitter SemiBold"/>
                <a:sym typeface="Bitter SemiBold"/>
              </a:defRPr>
            </a:lvl1pPr>
            <a:lvl2pPr lvl="1" rtl="0">
              <a:spcBef>
                <a:spcPts val="0"/>
              </a:spcBef>
              <a:spcAft>
                <a:spcPts val="0"/>
              </a:spcAft>
              <a:buClr>
                <a:schemeClr val="dk2"/>
              </a:buClr>
              <a:buSzPts val="3500"/>
              <a:buFont typeface="Bitter SemiBold"/>
              <a:buNone/>
              <a:defRPr sz="3500">
                <a:solidFill>
                  <a:schemeClr val="dk2"/>
                </a:solidFill>
                <a:latin typeface="Bitter SemiBold"/>
                <a:ea typeface="Bitter SemiBold"/>
                <a:cs typeface="Bitter SemiBold"/>
                <a:sym typeface="Bitter SemiBold"/>
              </a:defRPr>
            </a:lvl2pPr>
            <a:lvl3pPr lvl="2" rtl="0">
              <a:spcBef>
                <a:spcPts val="0"/>
              </a:spcBef>
              <a:spcAft>
                <a:spcPts val="0"/>
              </a:spcAft>
              <a:buClr>
                <a:schemeClr val="dk2"/>
              </a:buClr>
              <a:buSzPts val="3500"/>
              <a:buFont typeface="Bitter SemiBold"/>
              <a:buNone/>
              <a:defRPr sz="3500">
                <a:solidFill>
                  <a:schemeClr val="dk2"/>
                </a:solidFill>
                <a:latin typeface="Bitter SemiBold"/>
                <a:ea typeface="Bitter SemiBold"/>
                <a:cs typeface="Bitter SemiBold"/>
                <a:sym typeface="Bitter SemiBold"/>
              </a:defRPr>
            </a:lvl3pPr>
            <a:lvl4pPr lvl="3" rtl="0">
              <a:spcBef>
                <a:spcPts val="0"/>
              </a:spcBef>
              <a:spcAft>
                <a:spcPts val="0"/>
              </a:spcAft>
              <a:buClr>
                <a:schemeClr val="dk2"/>
              </a:buClr>
              <a:buSzPts val="3500"/>
              <a:buFont typeface="Bitter SemiBold"/>
              <a:buNone/>
              <a:defRPr sz="3500">
                <a:solidFill>
                  <a:schemeClr val="dk2"/>
                </a:solidFill>
                <a:latin typeface="Bitter SemiBold"/>
                <a:ea typeface="Bitter SemiBold"/>
                <a:cs typeface="Bitter SemiBold"/>
                <a:sym typeface="Bitter SemiBold"/>
              </a:defRPr>
            </a:lvl4pPr>
            <a:lvl5pPr lvl="4" rtl="0">
              <a:spcBef>
                <a:spcPts val="0"/>
              </a:spcBef>
              <a:spcAft>
                <a:spcPts val="0"/>
              </a:spcAft>
              <a:buClr>
                <a:schemeClr val="dk2"/>
              </a:buClr>
              <a:buSzPts val="3500"/>
              <a:buFont typeface="Bitter SemiBold"/>
              <a:buNone/>
              <a:defRPr sz="3500">
                <a:solidFill>
                  <a:schemeClr val="dk2"/>
                </a:solidFill>
                <a:latin typeface="Bitter SemiBold"/>
                <a:ea typeface="Bitter SemiBold"/>
                <a:cs typeface="Bitter SemiBold"/>
                <a:sym typeface="Bitter SemiBold"/>
              </a:defRPr>
            </a:lvl5pPr>
            <a:lvl6pPr lvl="5" rtl="0">
              <a:spcBef>
                <a:spcPts val="0"/>
              </a:spcBef>
              <a:spcAft>
                <a:spcPts val="0"/>
              </a:spcAft>
              <a:buClr>
                <a:schemeClr val="dk2"/>
              </a:buClr>
              <a:buSzPts val="3500"/>
              <a:buFont typeface="Bitter SemiBold"/>
              <a:buNone/>
              <a:defRPr sz="3500">
                <a:solidFill>
                  <a:schemeClr val="dk2"/>
                </a:solidFill>
                <a:latin typeface="Bitter SemiBold"/>
                <a:ea typeface="Bitter SemiBold"/>
                <a:cs typeface="Bitter SemiBold"/>
                <a:sym typeface="Bitter SemiBold"/>
              </a:defRPr>
            </a:lvl6pPr>
            <a:lvl7pPr lvl="6" rtl="0">
              <a:spcBef>
                <a:spcPts val="0"/>
              </a:spcBef>
              <a:spcAft>
                <a:spcPts val="0"/>
              </a:spcAft>
              <a:buClr>
                <a:schemeClr val="dk2"/>
              </a:buClr>
              <a:buSzPts val="3500"/>
              <a:buFont typeface="Bitter SemiBold"/>
              <a:buNone/>
              <a:defRPr sz="3500">
                <a:solidFill>
                  <a:schemeClr val="dk2"/>
                </a:solidFill>
                <a:latin typeface="Bitter SemiBold"/>
                <a:ea typeface="Bitter SemiBold"/>
                <a:cs typeface="Bitter SemiBold"/>
                <a:sym typeface="Bitter SemiBold"/>
              </a:defRPr>
            </a:lvl7pPr>
            <a:lvl8pPr lvl="7" rtl="0">
              <a:spcBef>
                <a:spcPts val="0"/>
              </a:spcBef>
              <a:spcAft>
                <a:spcPts val="0"/>
              </a:spcAft>
              <a:buClr>
                <a:schemeClr val="dk2"/>
              </a:buClr>
              <a:buSzPts val="3500"/>
              <a:buFont typeface="Bitter SemiBold"/>
              <a:buNone/>
              <a:defRPr sz="3500">
                <a:solidFill>
                  <a:schemeClr val="dk2"/>
                </a:solidFill>
                <a:latin typeface="Bitter SemiBold"/>
                <a:ea typeface="Bitter SemiBold"/>
                <a:cs typeface="Bitter SemiBold"/>
                <a:sym typeface="Bitter SemiBold"/>
              </a:defRPr>
            </a:lvl8pPr>
            <a:lvl9pPr lvl="8" rtl="0">
              <a:spcBef>
                <a:spcPts val="0"/>
              </a:spcBef>
              <a:spcAft>
                <a:spcPts val="0"/>
              </a:spcAft>
              <a:buClr>
                <a:schemeClr val="dk2"/>
              </a:buClr>
              <a:buSzPts val="3500"/>
              <a:buFont typeface="Bitter SemiBold"/>
              <a:buNone/>
              <a:defRPr sz="3500">
                <a:solidFill>
                  <a:schemeClr val="dk2"/>
                </a:solidFill>
                <a:latin typeface="Bitter SemiBold"/>
                <a:ea typeface="Bitter SemiBold"/>
                <a:cs typeface="Bitter SemiBold"/>
                <a:sym typeface="Bitter SemiBold"/>
              </a:defRPr>
            </a:lvl9pPr>
          </a:lstStyle>
          <a:p>
            <a:endParaRPr/>
          </a:p>
        </p:txBody>
      </p:sp>
      <p:sp>
        <p:nvSpPr>
          <p:cNvPr id="7" name="Google Shape;7;p1"/>
          <p:cNvSpPr txBox="1">
            <a:spLocks noGrp="1"/>
          </p:cNvSpPr>
          <p:nvPr>
            <p:ph type="body" idx="1"/>
          </p:nvPr>
        </p:nvSpPr>
        <p:spPr>
          <a:xfrm>
            <a:off x="311700" y="12286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Basic"/>
              <a:buChar char="●"/>
              <a:defRPr>
                <a:solidFill>
                  <a:schemeClr val="dk1"/>
                </a:solidFill>
                <a:latin typeface="Basic"/>
                <a:ea typeface="Basic"/>
                <a:cs typeface="Basic"/>
                <a:sym typeface="Basic"/>
              </a:defRPr>
            </a:lvl1pPr>
            <a:lvl2pPr marL="914400" lvl="1" indent="-317500">
              <a:lnSpc>
                <a:spcPct val="115000"/>
              </a:lnSpc>
              <a:spcBef>
                <a:spcPts val="1600"/>
              </a:spcBef>
              <a:spcAft>
                <a:spcPts val="0"/>
              </a:spcAft>
              <a:buClr>
                <a:schemeClr val="dk1"/>
              </a:buClr>
              <a:buSzPts val="1400"/>
              <a:buFont typeface="Basic"/>
              <a:buChar char="○"/>
              <a:defRPr>
                <a:solidFill>
                  <a:schemeClr val="dk1"/>
                </a:solidFill>
                <a:latin typeface="Basic"/>
                <a:ea typeface="Basic"/>
                <a:cs typeface="Basic"/>
                <a:sym typeface="Basic"/>
              </a:defRPr>
            </a:lvl2pPr>
            <a:lvl3pPr marL="1371600" lvl="2" indent="-317500">
              <a:lnSpc>
                <a:spcPct val="115000"/>
              </a:lnSpc>
              <a:spcBef>
                <a:spcPts val="1600"/>
              </a:spcBef>
              <a:spcAft>
                <a:spcPts val="0"/>
              </a:spcAft>
              <a:buClr>
                <a:schemeClr val="dk1"/>
              </a:buClr>
              <a:buSzPts val="1400"/>
              <a:buFont typeface="Basic"/>
              <a:buChar char="■"/>
              <a:defRPr>
                <a:solidFill>
                  <a:schemeClr val="dk1"/>
                </a:solidFill>
                <a:latin typeface="Basic"/>
                <a:ea typeface="Basic"/>
                <a:cs typeface="Basic"/>
                <a:sym typeface="Basic"/>
              </a:defRPr>
            </a:lvl3pPr>
            <a:lvl4pPr marL="1828800" lvl="3" indent="-317500">
              <a:lnSpc>
                <a:spcPct val="115000"/>
              </a:lnSpc>
              <a:spcBef>
                <a:spcPts val="1600"/>
              </a:spcBef>
              <a:spcAft>
                <a:spcPts val="0"/>
              </a:spcAft>
              <a:buClr>
                <a:schemeClr val="dk1"/>
              </a:buClr>
              <a:buSzPts val="1400"/>
              <a:buFont typeface="Basic"/>
              <a:buChar char="●"/>
              <a:defRPr>
                <a:solidFill>
                  <a:schemeClr val="dk1"/>
                </a:solidFill>
                <a:latin typeface="Basic"/>
                <a:ea typeface="Basic"/>
                <a:cs typeface="Basic"/>
                <a:sym typeface="Basic"/>
              </a:defRPr>
            </a:lvl4pPr>
            <a:lvl5pPr marL="2286000" lvl="4" indent="-317500">
              <a:lnSpc>
                <a:spcPct val="115000"/>
              </a:lnSpc>
              <a:spcBef>
                <a:spcPts val="1600"/>
              </a:spcBef>
              <a:spcAft>
                <a:spcPts val="0"/>
              </a:spcAft>
              <a:buClr>
                <a:schemeClr val="dk1"/>
              </a:buClr>
              <a:buSzPts val="1400"/>
              <a:buFont typeface="Basic"/>
              <a:buChar char="○"/>
              <a:defRPr>
                <a:solidFill>
                  <a:schemeClr val="dk1"/>
                </a:solidFill>
                <a:latin typeface="Basic"/>
                <a:ea typeface="Basic"/>
                <a:cs typeface="Basic"/>
                <a:sym typeface="Basic"/>
              </a:defRPr>
            </a:lvl5pPr>
            <a:lvl6pPr marL="2743200" lvl="5" indent="-317500">
              <a:lnSpc>
                <a:spcPct val="115000"/>
              </a:lnSpc>
              <a:spcBef>
                <a:spcPts val="1600"/>
              </a:spcBef>
              <a:spcAft>
                <a:spcPts val="0"/>
              </a:spcAft>
              <a:buClr>
                <a:schemeClr val="dk1"/>
              </a:buClr>
              <a:buSzPts val="1400"/>
              <a:buFont typeface="Basic"/>
              <a:buChar char="■"/>
              <a:defRPr>
                <a:solidFill>
                  <a:schemeClr val="dk1"/>
                </a:solidFill>
                <a:latin typeface="Basic"/>
                <a:ea typeface="Basic"/>
                <a:cs typeface="Basic"/>
                <a:sym typeface="Basic"/>
              </a:defRPr>
            </a:lvl6pPr>
            <a:lvl7pPr marL="3200400" lvl="6" indent="-317500">
              <a:lnSpc>
                <a:spcPct val="115000"/>
              </a:lnSpc>
              <a:spcBef>
                <a:spcPts val="1600"/>
              </a:spcBef>
              <a:spcAft>
                <a:spcPts val="0"/>
              </a:spcAft>
              <a:buClr>
                <a:schemeClr val="dk1"/>
              </a:buClr>
              <a:buSzPts val="1400"/>
              <a:buFont typeface="Basic"/>
              <a:buChar char="●"/>
              <a:defRPr>
                <a:solidFill>
                  <a:schemeClr val="dk1"/>
                </a:solidFill>
                <a:latin typeface="Basic"/>
                <a:ea typeface="Basic"/>
                <a:cs typeface="Basic"/>
                <a:sym typeface="Basic"/>
              </a:defRPr>
            </a:lvl7pPr>
            <a:lvl8pPr marL="3657600" lvl="7" indent="-317500">
              <a:lnSpc>
                <a:spcPct val="115000"/>
              </a:lnSpc>
              <a:spcBef>
                <a:spcPts val="1600"/>
              </a:spcBef>
              <a:spcAft>
                <a:spcPts val="0"/>
              </a:spcAft>
              <a:buClr>
                <a:schemeClr val="dk1"/>
              </a:buClr>
              <a:buSzPts val="1400"/>
              <a:buFont typeface="Basic"/>
              <a:buChar char="○"/>
              <a:defRPr>
                <a:solidFill>
                  <a:schemeClr val="dk1"/>
                </a:solidFill>
                <a:latin typeface="Basic"/>
                <a:ea typeface="Basic"/>
                <a:cs typeface="Basic"/>
                <a:sym typeface="Basic"/>
              </a:defRPr>
            </a:lvl8pPr>
            <a:lvl9pPr marL="4114800" lvl="8" indent="-317500">
              <a:lnSpc>
                <a:spcPct val="115000"/>
              </a:lnSpc>
              <a:spcBef>
                <a:spcPts val="1600"/>
              </a:spcBef>
              <a:spcAft>
                <a:spcPts val="1600"/>
              </a:spcAft>
              <a:buClr>
                <a:schemeClr val="dk1"/>
              </a:buClr>
              <a:buSzPts val="1400"/>
              <a:buFont typeface="Basic"/>
              <a:buChar char="■"/>
              <a:defRPr>
                <a:solidFill>
                  <a:schemeClr val="dk1"/>
                </a:solidFill>
                <a:latin typeface="Basic"/>
                <a:ea typeface="Basic"/>
                <a:cs typeface="Basic"/>
                <a:sym typeface="Basic"/>
              </a:defRPr>
            </a:lvl9pPr>
          </a:lstStyle>
          <a:p>
            <a:endParaRPr/>
          </a:p>
        </p:txBody>
      </p:sp>
      <p:sp>
        <p:nvSpPr>
          <p:cNvPr id="8" name="Google Shape;8;p1"/>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lvl="0" algn="r">
              <a:buNone/>
              <a:defRPr sz="1300">
                <a:solidFill>
                  <a:schemeClr val="dk1"/>
                </a:solidFill>
                <a:latin typeface="Basic"/>
                <a:ea typeface="Basic"/>
                <a:cs typeface="Basic"/>
                <a:sym typeface="Basic"/>
              </a:defRPr>
            </a:lvl1pPr>
            <a:lvl2pPr lvl="1" algn="r">
              <a:buNone/>
              <a:defRPr sz="1300">
                <a:solidFill>
                  <a:schemeClr val="dk1"/>
                </a:solidFill>
                <a:latin typeface="Basic"/>
                <a:ea typeface="Basic"/>
                <a:cs typeface="Basic"/>
                <a:sym typeface="Basic"/>
              </a:defRPr>
            </a:lvl2pPr>
            <a:lvl3pPr lvl="2" algn="r">
              <a:buNone/>
              <a:defRPr sz="1300">
                <a:solidFill>
                  <a:schemeClr val="dk1"/>
                </a:solidFill>
                <a:latin typeface="Basic"/>
                <a:ea typeface="Basic"/>
                <a:cs typeface="Basic"/>
                <a:sym typeface="Basic"/>
              </a:defRPr>
            </a:lvl3pPr>
            <a:lvl4pPr lvl="3" algn="r">
              <a:buNone/>
              <a:defRPr sz="1300">
                <a:solidFill>
                  <a:schemeClr val="dk1"/>
                </a:solidFill>
                <a:latin typeface="Basic"/>
                <a:ea typeface="Basic"/>
                <a:cs typeface="Basic"/>
                <a:sym typeface="Basic"/>
              </a:defRPr>
            </a:lvl4pPr>
            <a:lvl5pPr lvl="4" algn="r">
              <a:buNone/>
              <a:defRPr sz="1300">
                <a:solidFill>
                  <a:schemeClr val="dk1"/>
                </a:solidFill>
                <a:latin typeface="Basic"/>
                <a:ea typeface="Basic"/>
                <a:cs typeface="Basic"/>
                <a:sym typeface="Basic"/>
              </a:defRPr>
            </a:lvl5pPr>
            <a:lvl6pPr lvl="5" algn="r">
              <a:buNone/>
              <a:defRPr sz="1300">
                <a:solidFill>
                  <a:schemeClr val="dk1"/>
                </a:solidFill>
                <a:latin typeface="Basic"/>
                <a:ea typeface="Basic"/>
                <a:cs typeface="Basic"/>
                <a:sym typeface="Basic"/>
              </a:defRPr>
            </a:lvl6pPr>
            <a:lvl7pPr lvl="6" algn="r">
              <a:buNone/>
              <a:defRPr sz="1300">
                <a:solidFill>
                  <a:schemeClr val="dk1"/>
                </a:solidFill>
                <a:latin typeface="Basic"/>
                <a:ea typeface="Basic"/>
                <a:cs typeface="Basic"/>
                <a:sym typeface="Basic"/>
              </a:defRPr>
            </a:lvl7pPr>
            <a:lvl8pPr lvl="7" algn="r">
              <a:buNone/>
              <a:defRPr sz="1300">
                <a:solidFill>
                  <a:schemeClr val="dk1"/>
                </a:solidFill>
                <a:latin typeface="Basic"/>
                <a:ea typeface="Basic"/>
                <a:cs typeface="Basic"/>
                <a:sym typeface="Basic"/>
              </a:defRPr>
            </a:lvl8pPr>
            <a:lvl9pPr lvl="8" algn="r">
              <a:buNone/>
              <a:defRPr sz="1300">
                <a:solidFill>
                  <a:schemeClr val="dk1"/>
                </a:solidFill>
                <a:latin typeface="Basic"/>
                <a:ea typeface="Basic"/>
                <a:cs typeface="Basic"/>
                <a:sym typeface="Basic"/>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Lst>
  <mc:AlternateContent xmlns:mc="http://schemas.openxmlformats.org/markup-compatibility/2006" xmlns:p14="http://schemas.microsoft.com/office/powerpoint/2010/main">
    <mc:Choice Requires="p14">
      <p:transition spd="slow">
        <p:push/>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84"/>
        <p:cNvGrpSpPr/>
        <p:nvPr/>
      </p:nvGrpSpPr>
      <p:grpSpPr>
        <a:xfrm>
          <a:off x="0" y="0"/>
          <a:ext cx="0" cy="0"/>
          <a:chOff x="0" y="0"/>
          <a:chExt cx="0" cy="0"/>
        </a:xfrm>
      </p:grpSpPr>
      <p:sp>
        <p:nvSpPr>
          <p:cNvPr id="185" name="Google Shape;185;p27"/>
          <p:cNvSpPr txBox="1">
            <a:spLocks noGrp="1"/>
          </p:cNvSpPr>
          <p:nvPr>
            <p:ph type="ctrTitle"/>
          </p:nvPr>
        </p:nvSpPr>
        <p:spPr>
          <a:xfrm>
            <a:off x="1244300" y="1098525"/>
            <a:ext cx="7795800" cy="218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5400" dirty="0"/>
              <a:t>The Growing Cost of Cash During Covid</a:t>
            </a:r>
            <a:endParaRPr sz="5400" dirty="0"/>
          </a:p>
        </p:txBody>
      </p:sp>
      <p:sp>
        <p:nvSpPr>
          <p:cNvPr id="186" name="Google Shape;186;p27"/>
          <p:cNvSpPr txBox="1">
            <a:spLocks noGrp="1"/>
          </p:cNvSpPr>
          <p:nvPr>
            <p:ph type="subTitle" idx="1"/>
          </p:nvPr>
        </p:nvSpPr>
        <p:spPr>
          <a:xfrm>
            <a:off x="1244300" y="3388925"/>
            <a:ext cx="4023000" cy="1365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Name: Nada Elsaiti</a:t>
            </a:r>
            <a:endParaRPr dirty="0"/>
          </a:p>
          <a:p>
            <a:pPr marL="0" lvl="0" indent="0" algn="l" rtl="0">
              <a:spcBef>
                <a:spcPts val="0"/>
              </a:spcBef>
              <a:spcAft>
                <a:spcPts val="0"/>
              </a:spcAft>
              <a:buNone/>
            </a:pPr>
            <a:r>
              <a:rPr lang="en" dirty="0"/>
              <a:t>ID: 3036</a:t>
            </a:r>
            <a:endParaRPr dirty="0"/>
          </a:p>
          <a:p>
            <a:pPr marL="0" marR="0" rtl="1">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Instructor: Mr. Mohamed </a:t>
            </a:r>
            <a:r>
              <a:rPr lang="en-US" sz="1800" dirty="0" err="1">
                <a:effectLst/>
                <a:latin typeface="Calibri" panose="020F0502020204030204" pitchFamily="34" charset="0"/>
                <a:ea typeface="Calibri" panose="020F0502020204030204" pitchFamily="34" charset="0"/>
                <a:cs typeface="Arial" panose="020B0604020202020204" pitchFamily="34" charset="0"/>
              </a:rPr>
              <a:t>Zuwawi</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rtl="1">
              <a:lnSpc>
                <a:spcPct val="107000"/>
              </a:lnSpc>
              <a:spcAft>
                <a:spcPts val="800"/>
              </a:spcAft>
            </a:pPr>
            <a:r>
              <a:rPr lang="en-US" sz="1600" dirty="0"/>
              <a:t>Date: 31.12.2021</a:t>
            </a:r>
          </a:p>
          <a:p>
            <a:pPr marL="0" marR="0" rtl="1">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87" name="Google Shape;187;p27"/>
          <p:cNvPicPr preferRelativeResize="0"/>
          <p:nvPr/>
        </p:nvPicPr>
        <p:blipFill>
          <a:blip r:embed="rId3">
            <a:alphaModFix/>
          </a:blip>
          <a:stretch>
            <a:fillRect/>
          </a:stretch>
        </p:blipFill>
        <p:spPr>
          <a:xfrm>
            <a:off x="7698725" y="0"/>
            <a:ext cx="1445275" cy="1445275"/>
          </a:xfrm>
          <a:prstGeom prst="rect">
            <a:avLst/>
          </a:prstGeom>
          <a:noFill/>
          <a:ln>
            <a:noFill/>
          </a:ln>
        </p:spPr>
      </p:pic>
      <p:sp>
        <p:nvSpPr>
          <p:cNvPr id="6" name="Title 1">
            <a:extLst>
              <a:ext uri="{FF2B5EF4-FFF2-40B4-BE49-F238E27FC236}">
                <a16:creationId xmlns:a16="http://schemas.microsoft.com/office/drawing/2014/main" id="{063474B3-8E98-4182-A589-33D05556AA39}"/>
              </a:ext>
            </a:extLst>
          </p:cNvPr>
          <p:cNvSpPr>
            <a:spLocks noGrp="1"/>
          </p:cNvSpPr>
          <p:nvPr/>
        </p:nvSpPr>
        <p:spPr>
          <a:xfrm>
            <a:off x="2065318" y="388495"/>
            <a:ext cx="5885655" cy="1051719"/>
          </a:xfrm>
          <a:prstGeom prst="rect">
            <a:avLst/>
          </a:prstGeom>
        </p:spPr>
        <p:txBody>
          <a:bodyPr vert="horz" lIns="91440" tIns="45720" rIns="91440" bIns="45720" rtlCol="0" anchor="b">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2000" dirty="0">
                <a:solidFill>
                  <a:schemeClr val="bg2">
                    <a:lumMod val="60000"/>
                    <a:lumOff val="40000"/>
                  </a:schemeClr>
                </a:solidFill>
              </a:rPr>
              <a:t>Libyan International Medical University</a:t>
            </a:r>
            <a:br>
              <a:rPr lang="en-US" sz="2000" dirty="0">
                <a:solidFill>
                  <a:schemeClr val="bg2">
                    <a:lumMod val="60000"/>
                    <a:lumOff val="40000"/>
                  </a:schemeClr>
                </a:solidFill>
              </a:rPr>
            </a:br>
            <a:r>
              <a:rPr lang="en-US" sz="2000" dirty="0">
                <a:solidFill>
                  <a:schemeClr val="bg2">
                    <a:lumMod val="60000"/>
                    <a:lumOff val="40000"/>
                  </a:schemeClr>
                </a:solidFill>
              </a:rPr>
              <a:t>Faculty of Business Administration</a:t>
            </a:r>
            <a:r>
              <a:rPr lang="en-US" sz="2000" dirty="0"/>
              <a:t/>
            </a:r>
            <a:br>
              <a:rPr lang="en-US" sz="2000" dirty="0"/>
            </a:br>
            <a:endParaRPr lang="en-US" sz="2000" dirty="0">
              <a:solidFill>
                <a:schemeClr val="bg1"/>
              </a:solidFill>
            </a:endParaRPr>
          </a:p>
        </p:txBody>
      </p:sp>
      <p:pic>
        <p:nvPicPr>
          <p:cNvPr id="7" name="Picture 2" descr="Logo&#10;&#10;Description automatically generated">
            <a:extLst>
              <a:ext uri="{FF2B5EF4-FFF2-40B4-BE49-F238E27FC236}">
                <a16:creationId xmlns:a16="http://schemas.microsoft.com/office/drawing/2014/main" id="{C1E121DB-05DB-42B9-AC60-F1BAAC30A759}"/>
              </a:ext>
            </a:extLst>
          </p:cNvPr>
          <p:cNvPicPr>
            <a:picLocks noChangeAspect="1"/>
          </p:cNvPicPr>
          <p:nvPr/>
        </p:nvPicPr>
        <p:blipFill>
          <a:blip r:embed="rId4"/>
          <a:stretch>
            <a:fillRect/>
          </a:stretch>
        </p:blipFill>
        <p:spPr>
          <a:xfrm>
            <a:off x="872290" y="246438"/>
            <a:ext cx="1313153" cy="11937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36"/>
          <p:cNvSpPr txBox="1">
            <a:spLocks noGrp="1"/>
          </p:cNvSpPr>
          <p:nvPr>
            <p:ph type="ctrTitle" idx="4294967295"/>
          </p:nvPr>
        </p:nvSpPr>
        <p:spPr>
          <a:xfrm>
            <a:off x="2681400" y="285050"/>
            <a:ext cx="3781200" cy="780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5100"/>
              <a:t>References</a:t>
            </a:r>
            <a:endParaRPr sz="6200"/>
          </a:p>
        </p:txBody>
      </p:sp>
      <p:sp>
        <p:nvSpPr>
          <p:cNvPr id="260" name="Google Shape;260;p36"/>
          <p:cNvSpPr txBox="1">
            <a:spLocks noGrp="1"/>
          </p:cNvSpPr>
          <p:nvPr>
            <p:ph type="subTitle" idx="4294967295"/>
          </p:nvPr>
        </p:nvSpPr>
        <p:spPr>
          <a:xfrm>
            <a:off x="1851600" y="1716625"/>
            <a:ext cx="5440800" cy="2429100"/>
          </a:xfrm>
          <a:prstGeom prst="rect">
            <a:avLst/>
          </a:prstGeom>
        </p:spPr>
        <p:txBody>
          <a:bodyPr spcFirstLastPara="1" wrap="square" lIns="91425" tIns="91425" rIns="91425" bIns="91425" anchor="t" anchorCtr="0">
            <a:noAutofit/>
          </a:bodyPr>
          <a:lstStyle/>
          <a:p>
            <a:pPr marL="457200" lvl="0" indent="0" algn="l" rtl="0">
              <a:lnSpc>
                <a:spcPct val="200000"/>
              </a:lnSpc>
              <a:spcBef>
                <a:spcPts val="0"/>
              </a:spcBef>
              <a:spcAft>
                <a:spcPts val="0"/>
              </a:spcAft>
              <a:buNone/>
            </a:pPr>
            <a:r>
              <a:rPr lang="en" sz="1200">
                <a:solidFill>
                  <a:srgbClr val="000000"/>
                </a:solidFill>
                <a:latin typeface="Arial"/>
                <a:ea typeface="Arial"/>
                <a:cs typeface="Arial"/>
                <a:sym typeface="Arial"/>
              </a:rPr>
              <a:t>Austin, C. (2021, November 10). </a:t>
            </a:r>
            <a:r>
              <a:rPr lang="en" sz="1200" i="1">
                <a:solidFill>
                  <a:srgbClr val="000000"/>
                </a:solidFill>
                <a:latin typeface="Arial"/>
                <a:ea typeface="Arial"/>
                <a:cs typeface="Arial"/>
                <a:sym typeface="Arial"/>
              </a:rPr>
              <a:t>Why are prices so high? Blame the supply chain – and that’s the reason inflation is here to stay</a:t>
            </a:r>
            <a:r>
              <a:rPr lang="en" sz="1200">
                <a:solidFill>
                  <a:srgbClr val="000000"/>
                </a:solidFill>
                <a:latin typeface="Arial"/>
                <a:ea typeface="Arial"/>
                <a:cs typeface="Arial"/>
                <a:sym typeface="Arial"/>
              </a:rPr>
              <a:t>. The Conversation. Retrieved December 30, 2021, from </a:t>
            </a:r>
            <a:r>
              <a:rPr lang="en" sz="1200" u="sng">
                <a:solidFill>
                  <a:srgbClr val="000000"/>
                </a:solidFill>
                <a:latin typeface="Arial"/>
                <a:ea typeface="Arial"/>
                <a:cs typeface="Arial"/>
                <a:sym typeface="Arial"/>
              </a:rPr>
              <a:t>https://theconversation.com/why-are-prices-so-high-blame-the-supply-chain-and-thats-the-reason-inflation-is-here-to-stay-169441</a:t>
            </a:r>
            <a:endParaRPr sz="1200" u="sng">
              <a:solidFill>
                <a:srgbClr val="000000"/>
              </a:solidFill>
              <a:latin typeface="Arial"/>
              <a:ea typeface="Arial"/>
              <a:cs typeface="Arial"/>
              <a:sym typeface="Arial"/>
            </a:endParaRPr>
          </a:p>
          <a:p>
            <a:pPr marL="0" lvl="0" indent="0" algn="l" rtl="0">
              <a:spcBef>
                <a:spcPts val="0"/>
              </a:spcBef>
              <a:spcAft>
                <a:spcPts val="1600"/>
              </a:spcAft>
              <a:buNone/>
            </a:pPr>
            <a:endParaRPr/>
          </a:p>
        </p:txBody>
      </p:sp>
      <p:sp>
        <p:nvSpPr>
          <p:cNvPr id="261" name="Google Shape;261;p3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37"/>
          <p:cNvSpPr txBox="1">
            <a:spLocks noGrp="1"/>
          </p:cNvSpPr>
          <p:nvPr>
            <p:ph type="ctrTitle" idx="4294967295"/>
          </p:nvPr>
        </p:nvSpPr>
        <p:spPr>
          <a:xfrm>
            <a:off x="2817750" y="1837050"/>
            <a:ext cx="3781200" cy="734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5300" dirty="0"/>
              <a:t>Thank You :)</a:t>
            </a:r>
            <a:endParaRPr sz="5300" dirty="0"/>
          </a:p>
        </p:txBody>
      </p:sp>
      <p:sp>
        <p:nvSpPr>
          <p:cNvPr id="267" name="Google Shape;267;p3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11</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28"/>
          <p:cNvSpPr txBox="1">
            <a:spLocks noGrp="1"/>
          </p:cNvSpPr>
          <p:nvPr>
            <p:ph type="title" idx="6"/>
          </p:nvPr>
        </p:nvSpPr>
        <p:spPr>
          <a:xfrm>
            <a:off x="3323150" y="3562435"/>
            <a:ext cx="2080500" cy="52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Conclusion</a:t>
            </a:r>
            <a:endParaRPr/>
          </a:p>
        </p:txBody>
      </p:sp>
      <p:sp>
        <p:nvSpPr>
          <p:cNvPr id="194" name="Google Shape;194;p28"/>
          <p:cNvSpPr txBox="1">
            <a:spLocks noGrp="1"/>
          </p:cNvSpPr>
          <p:nvPr>
            <p:ph type="title"/>
          </p:nvPr>
        </p:nvSpPr>
        <p:spPr>
          <a:xfrm>
            <a:off x="3323150" y="1773025"/>
            <a:ext cx="2224500" cy="52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Introduction</a:t>
            </a:r>
            <a:endParaRPr/>
          </a:p>
        </p:txBody>
      </p:sp>
      <p:sp>
        <p:nvSpPr>
          <p:cNvPr id="195" name="Google Shape;195;p28"/>
          <p:cNvSpPr txBox="1">
            <a:spLocks noGrp="1"/>
          </p:cNvSpPr>
          <p:nvPr>
            <p:ph type="title" idx="15"/>
          </p:nvPr>
        </p:nvSpPr>
        <p:spPr>
          <a:xfrm>
            <a:off x="3323148" y="514375"/>
            <a:ext cx="37662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Table of contents</a:t>
            </a:r>
            <a:endParaRPr/>
          </a:p>
        </p:txBody>
      </p:sp>
      <p:sp>
        <p:nvSpPr>
          <p:cNvPr id="196" name="Google Shape;196;p28"/>
          <p:cNvSpPr txBox="1">
            <a:spLocks noGrp="1"/>
          </p:cNvSpPr>
          <p:nvPr>
            <p:ph type="title" idx="3"/>
          </p:nvPr>
        </p:nvSpPr>
        <p:spPr>
          <a:xfrm>
            <a:off x="6316200" y="1773025"/>
            <a:ext cx="2396700" cy="52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Impacts</a:t>
            </a:r>
            <a:endParaRPr/>
          </a:p>
        </p:txBody>
      </p:sp>
      <p:sp>
        <p:nvSpPr>
          <p:cNvPr id="197" name="Google Shape;197;p28"/>
          <p:cNvSpPr txBox="1">
            <a:spLocks noGrp="1"/>
          </p:cNvSpPr>
          <p:nvPr>
            <p:ph type="title" idx="2"/>
          </p:nvPr>
        </p:nvSpPr>
        <p:spPr>
          <a:xfrm>
            <a:off x="3323150" y="1197093"/>
            <a:ext cx="1275300" cy="593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01</a:t>
            </a:r>
            <a:endParaRPr/>
          </a:p>
        </p:txBody>
      </p:sp>
      <p:sp>
        <p:nvSpPr>
          <p:cNvPr id="198" name="Google Shape;198;p28"/>
          <p:cNvSpPr txBox="1">
            <a:spLocks noGrp="1"/>
          </p:cNvSpPr>
          <p:nvPr>
            <p:ph type="title" idx="4"/>
          </p:nvPr>
        </p:nvSpPr>
        <p:spPr>
          <a:xfrm>
            <a:off x="6316200" y="1197093"/>
            <a:ext cx="1275300" cy="593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02</a:t>
            </a:r>
            <a:endParaRPr/>
          </a:p>
        </p:txBody>
      </p:sp>
      <p:sp>
        <p:nvSpPr>
          <p:cNvPr id="199" name="Google Shape;199;p28"/>
          <p:cNvSpPr txBox="1">
            <a:spLocks noGrp="1"/>
          </p:cNvSpPr>
          <p:nvPr>
            <p:ph type="title" idx="7"/>
          </p:nvPr>
        </p:nvSpPr>
        <p:spPr>
          <a:xfrm>
            <a:off x="3323150" y="2986663"/>
            <a:ext cx="1275300" cy="593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03</a:t>
            </a:r>
            <a:endParaRPr/>
          </a:p>
        </p:txBody>
      </p:sp>
      <p:sp>
        <p:nvSpPr>
          <p:cNvPr id="200" name="Google Shape;200;p28"/>
          <p:cNvSpPr txBox="1">
            <a:spLocks noGrp="1"/>
          </p:cNvSpPr>
          <p:nvPr>
            <p:ph type="title" idx="9"/>
          </p:nvPr>
        </p:nvSpPr>
        <p:spPr>
          <a:xfrm>
            <a:off x="6316200" y="3562435"/>
            <a:ext cx="2080500" cy="52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References</a:t>
            </a:r>
            <a:endParaRPr/>
          </a:p>
        </p:txBody>
      </p:sp>
      <p:sp>
        <p:nvSpPr>
          <p:cNvPr id="201" name="Google Shape;201;p28"/>
          <p:cNvSpPr txBox="1">
            <a:spLocks noGrp="1"/>
          </p:cNvSpPr>
          <p:nvPr>
            <p:ph type="title" idx="13"/>
          </p:nvPr>
        </p:nvSpPr>
        <p:spPr>
          <a:xfrm>
            <a:off x="6316200" y="2986663"/>
            <a:ext cx="1275300" cy="593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04</a:t>
            </a:r>
            <a:endParaRPr/>
          </a:p>
        </p:txBody>
      </p:sp>
      <p:cxnSp>
        <p:nvCxnSpPr>
          <p:cNvPr id="202" name="Google Shape;202;p28"/>
          <p:cNvCxnSpPr/>
          <p:nvPr/>
        </p:nvCxnSpPr>
        <p:spPr>
          <a:xfrm>
            <a:off x="3979310" y="2305325"/>
            <a:ext cx="525000" cy="0"/>
          </a:xfrm>
          <a:prstGeom prst="straightConnector1">
            <a:avLst/>
          </a:prstGeom>
          <a:noFill/>
          <a:ln w="9525" cap="flat" cmpd="sng">
            <a:solidFill>
              <a:schemeClr val="dk1"/>
            </a:solidFill>
            <a:prstDash val="solid"/>
            <a:round/>
            <a:headEnd type="none" w="med" len="med"/>
            <a:tailEnd type="none" w="med" len="med"/>
          </a:ln>
        </p:spPr>
      </p:cxnSp>
      <p:cxnSp>
        <p:nvCxnSpPr>
          <p:cNvPr id="203" name="Google Shape;203;p28"/>
          <p:cNvCxnSpPr/>
          <p:nvPr/>
        </p:nvCxnSpPr>
        <p:spPr>
          <a:xfrm>
            <a:off x="3979310" y="4070825"/>
            <a:ext cx="525000" cy="0"/>
          </a:xfrm>
          <a:prstGeom prst="straightConnector1">
            <a:avLst/>
          </a:prstGeom>
          <a:noFill/>
          <a:ln w="9525" cap="flat" cmpd="sng">
            <a:solidFill>
              <a:schemeClr val="dk1"/>
            </a:solidFill>
            <a:prstDash val="solid"/>
            <a:round/>
            <a:headEnd type="none" w="med" len="med"/>
            <a:tailEnd type="none" w="med" len="med"/>
          </a:ln>
        </p:spPr>
      </p:cxnSp>
      <p:cxnSp>
        <p:nvCxnSpPr>
          <p:cNvPr id="204" name="Google Shape;204;p28"/>
          <p:cNvCxnSpPr/>
          <p:nvPr/>
        </p:nvCxnSpPr>
        <p:spPr>
          <a:xfrm>
            <a:off x="6384310" y="2305325"/>
            <a:ext cx="525000" cy="0"/>
          </a:xfrm>
          <a:prstGeom prst="straightConnector1">
            <a:avLst/>
          </a:prstGeom>
          <a:noFill/>
          <a:ln w="9525" cap="flat" cmpd="sng">
            <a:solidFill>
              <a:schemeClr val="dk1"/>
            </a:solidFill>
            <a:prstDash val="solid"/>
            <a:round/>
            <a:headEnd type="none" w="med" len="med"/>
            <a:tailEnd type="none" w="med" len="med"/>
          </a:ln>
        </p:spPr>
      </p:cxnSp>
      <p:cxnSp>
        <p:nvCxnSpPr>
          <p:cNvPr id="205" name="Google Shape;205;p28"/>
          <p:cNvCxnSpPr/>
          <p:nvPr/>
        </p:nvCxnSpPr>
        <p:spPr>
          <a:xfrm>
            <a:off x="6384310" y="4070825"/>
            <a:ext cx="525000" cy="0"/>
          </a:xfrm>
          <a:prstGeom prst="straightConnector1">
            <a:avLst/>
          </a:prstGeom>
          <a:noFill/>
          <a:ln w="9525" cap="flat" cmpd="sng">
            <a:solidFill>
              <a:schemeClr val="dk1"/>
            </a:solidFill>
            <a:prstDash val="solid"/>
            <a:round/>
            <a:headEnd type="none" w="med" len="med"/>
            <a:tailEnd type="none" w="med" len="med"/>
          </a:ln>
        </p:spPr>
      </p:cxnSp>
      <p:sp>
        <p:nvSpPr>
          <p:cNvPr id="206" name="Google Shape;206;p2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29"/>
          <p:cNvSpPr txBox="1">
            <a:spLocks noGrp="1"/>
          </p:cNvSpPr>
          <p:nvPr>
            <p:ph type="title"/>
          </p:nvPr>
        </p:nvSpPr>
        <p:spPr>
          <a:xfrm>
            <a:off x="2316150" y="2070600"/>
            <a:ext cx="4511700" cy="1002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5600"/>
              <a:t>Introduction</a:t>
            </a:r>
            <a:endParaRPr sz="5600"/>
          </a:p>
        </p:txBody>
      </p:sp>
      <p:sp>
        <p:nvSpPr>
          <p:cNvPr id="212" name="Google Shape;212;p2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0"/>
          <p:cNvSpPr txBox="1">
            <a:spLocks noGrp="1"/>
          </p:cNvSpPr>
          <p:nvPr>
            <p:ph type="subTitle" idx="1"/>
          </p:nvPr>
        </p:nvSpPr>
        <p:spPr>
          <a:xfrm>
            <a:off x="4399850" y="513900"/>
            <a:ext cx="4449300" cy="3204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Consumer prices soared in october 2021 are now up to 6.2% from a year earlier. Higher than most economists’ estimates and the fastest increase in more than three decades. </a:t>
            </a:r>
            <a:endParaRPr/>
          </a:p>
          <a:p>
            <a:pPr marL="0" lvl="0" indent="0" algn="ctr" rtl="0">
              <a:spcBef>
                <a:spcPts val="0"/>
              </a:spcBef>
              <a:spcAft>
                <a:spcPts val="0"/>
              </a:spcAft>
              <a:buNone/>
            </a:pPr>
            <a:r>
              <a:rPr lang="en"/>
              <a:t>At this point it may be no surprise to most People who are seeing higher prices while shopping for shoes and steaks, dining at restaurants and pumping fuel in their cars. </a:t>
            </a:r>
            <a:endParaRPr/>
          </a:p>
        </p:txBody>
      </p:sp>
      <p:pic>
        <p:nvPicPr>
          <p:cNvPr id="218" name="Google Shape;218;p30"/>
          <p:cNvPicPr preferRelativeResize="0"/>
          <p:nvPr/>
        </p:nvPicPr>
        <p:blipFill rotWithShape="1">
          <a:blip r:embed="rId3">
            <a:alphaModFix/>
          </a:blip>
          <a:srcRect/>
          <a:stretch/>
        </p:blipFill>
        <p:spPr>
          <a:xfrm>
            <a:off x="0" y="855113"/>
            <a:ext cx="4020699" cy="2626915"/>
          </a:xfrm>
          <a:prstGeom prst="rect">
            <a:avLst/>
          </a:prstGeom>
          <a:noFill/>
          <a:ln>
            <a:noFill/>
          </a:ln>
        </p:spPr>
      </p:pic>
      <p:sp>
        <p:nvSpPr>
          <p:cNvPr id="219" name="Google Shape;219;p3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23"/>
        <p:cNvGrpSpPr/>
        <p:nvPr/>
      </p:nvGrpSpPr>
      <p:grpSpPr>
        <a:xfrm>
          <a:off x="0" y="0"/>
          <a:ext cx="0" cy="0"/>
          <a:chOff x="0" y="0"/>
          <a:chExt cx="0" cy="0"/>
        </a:xfrm>
      </p:grpSpPr>
      <p:pic>
        <p:nvPicPr>
          <p:cNvPr id="224" name="Google Shape;224;p31"/>
          <p:cNvPicPr preferRelativeResize="0"/>
          <p:nvPr/>
        </p:nvPicPr>
        <p:blipFill>
          <a:blip r:embed="rId4">
            <a:alphaModFix/>
          </a:blip>
          <a:stretch>
            <a:fillRect/>
          </a:stretch>
        </p:blipFill>
        <p:spPr>
          <a:xfrm>
            <a:off x="0" y="0"/>
            <a:ext cx="9144000" cy="5143500"/>
          </a:xfrm>
          <a:prstGeom prst="rect">
            <a:avLst/>
          </a:prstGeom>
          <a:noFill/>
          <a:ln>
            <a:noFill/>
          </a:ln>
        </p:spPr>
      </p:pic>
      <p:sp>
        <p:nvSpPr>
          <p:cNvPr id="225" name="Google Shape;225;p31"/>
          <p:cNvSpPr txBox="1">
            <a:spLocks noGrp="1"/>
          </p:cNvSpPr>
          <p:nvPr>
            <p:ph type="title"/>
          </p:nvPr>
        </p:nvSpPr>
        <p:spPr>
          <a:xfrm>
            <a:off x="835200" y="3898125"/>
            <a:ext cx="7473600" cy="1164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5600">
                <a:highlight>
                  <a:schemeClr val="accent1"/>
                </a:highlight>
              </a:rPr>
              <a:t>Is this temporary?</a:t>
            </a:r>
            <a:endParaRPr sz="5600">
              <a:highlight>
                <a:schemeClr val="accent1"/>
              </a:highlight>
            </a:endParaRPr>
          </a:p>
        </p:txBody>
      </p:sp>
      <p:sp>
        <p:nvSpPr>
          <p:cNvPr id="226" name="Google Shape;226;p3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32"/>
          <p:cNvSpPr txBox="1">
            <a:spLocks noGrp="1"/>
          </p:cNvSpPr>
          <p:nvPr>
            <p:ph type="title"/>
          </p:nvPr>
        </p:nvSpPr>
        <p:spPr>
          <a:xfrm>
            <a:off x="2384400" y="2070600"/>
            <a:ext cx="4375200" cy="1002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5600"/>
              <a:t>The Impacts</a:t>
            </a:r>
            <a:endParaRPr sz="5600"/>
          </a:p>
        </p:txBody>
      </p:sp>
      <p:sp>
        <p:nvSpPr>
          <p:cNvPr id="232" name="Google Shape;232;p3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33"/>
          <p:cNvSpPr txBox="1">
            <a:spLocks noGrp="1"/>
          </p:cNvSpPr>
          <p:nvPr>
            <p:ph type="title"/>
          </p:nvPr>
        </p:nvSpPr>
        <p:spPr>
          <a:xfrm>
            <a:off x="720000" y="286400"/>
            <a:ext cx="4023900" cy="84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Demand is up</a:t>
            </a:r>
            <a:endParaRPr/>
          </a:p>
        </p:txBody>
      </p:sp>
      <p:sp>
        <p:nvSpPr>
          <p:cNvPr id="238" name="Google Shape;238;p33"/>
          <p:cNvSpPr txBox="1">
            <a:spLocks noGrp="1"/>
          </p:cNvSpPr>
          <p:nvPr>
            <p:ph type="subTitle" idx="1"/>
          </p:nvPr>
        </p:nvSpPr>
        <p:spPr>
          <a:xfrm>
            <a:off x="720000" y="2052950"/>
            <a:ext cx="4023900" cy="16077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Early in the pandemic consumer demands dropped as people hunkered down during lockdowns and unemployment skyrocketed. It has risen over the past year and not for services like restaurants and travel, but for goods, mostly ordered online.</a:t>
            </a:r>
            <a:endParaRPr/>
          </a:p>
        </p:txBody>
      </p:sp>
      <p:pic>
        <p:nvPicPr>
          <p:cNvPr id="239" name="Google Shape;239;p33"/>
          <p:cNvPicPr preferRelativeResize="0"/>
          <p:nvPr/>
        </p:nvPicPr>
        <p:blipFill>
          <a:blip r:embed="rId3">
            <a:alphaModFix/>
          </a:blip>
          <a:stretch>
            <a:fillRect/>
          </a:stretch>
        </p:blipFill>
        <p:spPr>
          <a:xfrm>
            <a:off x="5048700" y="1206650"/>
            <a:ext cx="4095300" cy="2730200"/>
          </a:xfrm>
          <a:prstGeom prst="rect">
            <a:avLst/>
          </a:prstGeom>
          <a:noFill/>
          <a:ln>
            <a:noFill/>
          </a:ln>
        </p:spPr>
      </p:pic>
      <p:sp>
        <p:nvSpPr>
          <p:cNvPr id="240" name="Google Shape;240;p3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34"/>
          <p:cNvSpPr txBox="1">
            <a:spLocks noGrp="1"/>
          </p:cNvSpPr>
          <p:nvPr>
            <p:ph type="title"/>
          </p:nvPr>
        </p:nvSpPr>
        <p:spPr>
          <a:xfrm>
            <a:off x="720000" y="364850"/>
            <a:ext cx="4328700" cy="84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Supply is down</a:t>
            </a:r>
            <a:endParaRPr/>
          </a:p>
        </p:txBody>
      </p:sp>
      <p:sp>
        <p:nvSpPr>
          <p:cNvPr id="246" name="Google Shape;246;p34"/>
          <p:cNvSpPr txBox="1">
            <a:spLocks noGrp="1"/>
          </p:cNvSpPr>
          <p:nvPr>
            <p:ph type="subTitle" idx="1"/>
          </p:nvPr>
        </p:nvSpPr>
        <p:spPr>
          <a:xfrm>
            <a:off x="720000" y="1767900"/>
            <a:ext cx="4023900" cy="2730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At the same time, supply chains remain a mess and are only getting </a:t>
            </a:r>
            <a:r>
              <a:rPr lang="en" b="1" i="1"/>
              <a:t>worse. </a:t>
            </a:r>
            <a:endParaRPr b="1" i="1"/>
          </a:p>
          <a:p>
            <a:pPr marL="0" lvl="0" indent="0" algn="l" rtl="0">
              <a:spcBef>
                <a:spcPts val="1600"/>
              </a:spcBef>
              <a:spcAft>
                <a:spcPts val="1600"/>
              </a:spcAft>
              <a:buNone/>
            </a:pPr>
            <a:r>
              <a:rPr lang="en"/>
              <a:t>Barriers have bottled up all across Asia, putting great stains on the capacity of supply chains to deliver in time. And severe global shortages of drivers and other workers are making it difficult to to expand capacity or fix other problems taunting the supply chains.</a:t>
            </a:r>
            <a:endParaRPr/>
          </a:p>
        </p:txBody>
      </p:sp>
      <p:pic>
        <p:nvPicPr>
          <p:cNvPr id="247" name="Google Shape;247;p34"/>
          <p:cNvPicPr preferRelativeResize="0"/>
          <p:nvPr/>
        </p:nvPicPr>
        <p:blipFill>
          <a:blip r:embed="rId3">
            <a:alphaModFix/>
          </a:blip>
          <a:stretch>
            <a:fillRect/>
          </a:stretch>
        </p:blipFill>
        <p:spPr>
          <a:xfrm>
            <a:off x="4933475" y="1385800"/>
            <a:ext cx="4210524" cy="2371910"/>
          </a:xfrm>
          <a:prstGeom prst="rect">
            <a:avLst/>
          </a:prstGeom>
          <a:noFill/>
          <a:ln>
            <a:noFill/>
          </a:ln>
        </p:spPr>
      </p:pic>
      <p:sp>
        <p:nvSpPr>
          <p:cNvPr id="248" name="Google Shape;248;p3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35"/>
          <p:cNvSpPr txBox="1">
            <a:spLocks noGrp="1"/>
          </p:cNvSpPr>
          <p:nvPr>
            <p:ph type="ctrTitle"/>
          </p:nvPr>
        </p:nvSpPr>
        <p:spPr>
          <a:xfrm>
            <a:off x="2755775" y="421400"/>
            <a:ext cx="3781200" cy="1469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Conclusion</a:t>
            </a:r>
            <a:endParaRPr/>
          </a:p>
        </p:txBody>
      </p:sp>
      <p:sp>
        <p:nvSpPr>
          <p:cNvPr id="254" name="Google Shape;254;p35"/>
          <p:cNvSpPr txBox="1">
            <a:spLocks noGrp="1"/>
          </p:cNvSpPr>
          <p:nvPr>
            <p:ph type="subTitle" idx="1"/>
          </p:nvPr>
        </p:nvSpPr>
        <p:spPr>
          <a:xfrm>
            <a:off x="2764650" y="1655325"/>
            <a:ext cx="3614700" cy="2481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There is no end to supply chain problems. Consumer demand is only going to increase through the holiday season and beyond. </a:t>
            </a:r>
            <a:endParaRPr/>
          </a:p>
          <a:p>
            <a:pPr marL="0" lvl="0" indent="0" algn="ctr" rtl="0">
              <a:spcBef>
                <a:spcPts val="0"/>
              </a:spcBef>
              <a:spcAft>
                <a:spcPts val="0"/>
              </a:spcAft>
              <a:buNone/>
            </a:pPr>
            <a:endParaRPr/>
          </a:p>
          <a:p>
            <a:pPr marL="0" lvl="0" indent="0" algn="ctr" rtl="0">
              <a:spcBef>
                <a:spcPts val="0"/>
              </a:spcBef>
              <a:spcAft>
                <a:spcPts val="0"/>
              </a:spcAft>
              <a:buNone/>
            </a:pPr>
            <a:r>
              <a:rPr lang="en"/>
              <a:t>Regardless, consumers should get used to the higher prices. </a:t>
            </a:r>
            <a:endParaRPr/>
          </a:p>
          <a:p>
            <a:pPr marL="0" lvl="0" indent="0" algn="ctr" rtl="0">
              <a:spcBef>
                <a:spcPts val="0"/>
              </a:spcBef>
              <a:spcAft>
                <a:spcPts val="0"/>
              </a:spcAft>
              <a:buNone/>
            </a:pPr>
            <a:r>
              <a:rPr lang="en"/>
              <a:t>It’s the new </a:t>
            </a:r>
            <a:r>
              <a:rPr lang="en" b="1" i="1"/>
              <a:t>normal.</a:t>
            </a:r>
            <a:endParaRPr b="1" i="1"/>
          </a:p>
        </p:txBody>
      </p:sp>
    </p:spTree>
  </p:cSld>
  <p:clrMapOvr>
    <a:masterClrMapping/>
  </p:clrMapOvr>
</p:sld>
</file>

<file path=ppt/theme/theme1.xml><?xml version="1.0" encoding="utf-8"?>
<a:theme xmlns:a="http://schemas.openxmlformats.org/drawingml/2006/main" name="Sourdough Bread Workshop by Slidesgo">
  <a:themeElements>
    <a:clrScheme name="Simple Light">
      <a:dk1>
        <a:srgbClr val="4D4C4F"/>
      </a:dk1>
      <a:lt1>
        <a:srgbClr val="FAFAFA"/>
      </a:lt1>
      <a:dk2>
        <a:srgbClr val="B28664"/>
      </a:dk2>
      <a:lt2>
        <a:srgbClr val="F3F3F3"/>
      </a:lt2>
      <a:accent1>
        <a:srgbClr val="9F6F54"/>
      </a:accent1>
      <a:accent2>
        <a:srgbClr val="D6B977"/>
      </a:accent2>
      <a:accent3>
        <a:srgbClr val="FFFFFF"/>
      </a:accent3>
      <a:accent4>
        <a:srgbClr val="FFFFFF"/>
      </a:accent4>
      <a:accent5>
        <a:srgbClr val="FFFFFF"/>
      </a:accent5>
      <a:accent6>
        <a:srgbClr val="FFFFFF"/>
      </a:accent6>
      <a:hlink>
        <a:srgbClr val="4D4C4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326</Words>
  <Application>Microsoft Office PowerPoint</Application>
  <PresentationFormat>On-screen Show (16:9)</PresentationFormat>
  <Paragraphs>42</Paragraphs>
  <Slides>11</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Bitter</vt:lpstr>
      <vt:lpstr>Basic</vt:lpstr>
      <vt:lpstr>Bitter SemiBold</vt:lpstr>
      <vt:lpstr>Calibri</vt:lpstr>
      <vt:lpstr>Arial</vt:lpstr>
      <vt:lpstr>Sourdough Bread Workshop by Slidesgo</vt:lpstr>
      <vt:lpstr>The Growing Cost of Cash During Covid</vt:lpstr>
      <vt:lpstr>Conclusion</vt:lpstr>
      <vt:lpstr>Introduction</vt:lpstr>
      <vt:lpstr>PowerPoint Presentation</vt:lpstr>
      <vt:lpstr>Is this temporary?</vt:lpstr>
      <vt:lpstr>The Impacts</vt:lpstr>
      <vt:lpstr>Demand is up</vt:lpstr>
      <vt:lpstr>Supply is down</vt:lpstr>
      <vt:lpstr>Conclusion</vt:lpstr>
      <vt:lpstr>References</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Growing Cost of Cash During Covid</dc:title>
  <cp:lastModifiedBy>user</cp:lastModifiedBy>
  <cp:revision>4</cp:revision>
  <dcterms:modified xsi:type="dcterms:W3CDTF">2022-01-15T13:09:35Z</dcterms:modified>
</cp:coreProperties>
</file>