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1"/>
  </p:notesMasterIdLst>
  <p:sldIdLst>
    <p:sldId id="256" r:id="rId2"/>
    <p:sldId id="258" r:id="rId3"/>
    <p:sldId id="261" r:id="rId4"/>
    <p:sldId id="259" r:id="rId5"/>
    <p:sldId id="262" r:id="rId6"/>
    <p:sldId id="312" r:id="rId7"/>
    <p:sldId id="265" r:id="rId8"/>
    <p:sldId id="284" r:id="rId9"/>
    <p:sldId id="291" r:id="rId10"/>
  </p:sldIdLst>
  <p:sldSz cx="9144000" cy="5143500" type="screen16x9"/>
  <p:notesSz cx="6858000" cy="9144000"/>
  <p:embeddedFontLst>
    <p:embeddedFont>
      <p:font typeface="Barlow" panose="020B0604020202020204" charset="0"/>
      <p:regular r:id="rId12"/>
      <p:bold r:id="rId13"/>
      <p:italic r:id="rId14"/>
      <p:boldItalic r:id="rId15"/>
    </p:embeddedFont>
    <p:embeddedFont>
      <p:font typeface="Josefin Sans" panose="020B0604020202020204" charset="0"/>
      <p:regular r:id="rId16"/>
      <p:bold r:id="rId17"/>
    </p:embeddedFont>
    <p:embeddedFont>
      <p:font typeface="Roboto" panose="020B0604020202020204" charset="0"/>
      <p:regular r:id="rId18"/>
      <p:bold r:id="rId19"/>
      <p:italic r:id="rId20"/>
      <p:boldItalic r:id="rId21"/>
    </p:embeddedFont>
    <p:embeddedFont>
      <p:font typeface="Fira Sans ExtraBold" panose="020B0604020202020204" charset="0"/>
      <p:bold r:id="rId22"/>
      <p:boldItalic r:id="rId23"/>
    </p:embeddedFont>
    <p:embeddedFont>
      <p:font typeface="Ubuntu" panose="020B0604020202020204" charset="0"/>
      <p:regular r:id="rId24"/>
      <p:bold r:id="rId25"/>
      <p:italic r:id="rId26"/>
      <p:boldItalic r:id="rId27"/>
    </p:embeddedFont>
    <p:embeddedFont>
      <p:font typeface="Open Sans SemiBold" panose="020B060402020202020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an wanis" initials="rw" lastIdx="1" clrIdx="0">
    <p:extLst>
      <p:ext uri="{19B8F6BF-5375-455C-9EA6-DF929625EA0E}">
        <p15:presenceInfo xmlns:p15="http://schemas.microsoft.com/office/powerpoint/2012/main" userId="4d3c853d74ed7d5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FC89437-1DF9-4ADA-909C-A74355071A65}">
  <a:tblStyle styleId="{EFC89437-1DF9-4ADA-909C-A74355071A6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4" autoAdjust="0"/>
    <p:restoredTop sz="94301" autoAdjust="0"/>
  </p:normalViewPr>
  <p:slideViewPr>
    <p:cSldViewPr snapToGrid="0">
      <p:cViewPr varScale="1">
        <p:scale>
          <a:sx n="93" d="100"/>
          <a:sy n="93" d="100"/>
        </p:scale>
        <p:origin x="74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font" Target="fonts/font2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font" Target="fonts/font19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849177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5674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b9d115975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b9d115975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1371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gb9d115975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3" name="Google Shape;1103;gb9d115975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2191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gbad731ebeb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7" name="Google Shape;1037;gbad731ebeb_0_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5957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gbad731ebeb_0_2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5" name="Google Shape;1135;gbad731ebeb_0_2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4094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gbad731ebeb_0_2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5" name="Google Shape;1135;gbad731ebeb_0_2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5144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Google Shape;1178;gb9d115975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9" name="Google Shape;1179;gb9d115975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1194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9" name="Google Shape;1709;gba1b81e67b_0_3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0" name="Google Shape;1710;gba1b81e67b_0_3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2546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8" name="Google Shape;1868;gba1b81e67b_0_5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9" name="Google Shape;1869;gba1b81e67b_0_5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4074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455300" y="338750"/>
            <a:ext cx="6233400" cy="189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444700" y="2172825"/>
            <a:ext cx="4254600" cy="36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-117094" y="3650325"/>
            <a:ext cx="9323791" cy="2277200"/>
            <a:chOff x="238125" y="1714050"/>
            <a:chExt cx="7143025" cy="2277200"/>
          </a:xfrm>
        </p:grpSpPr>
        <p:sp>
          <p:nvSpPr>
            <p:cNvPr id="12" name="Google Shape;12;p2"/>
            <p:cNvSpPr/>
            <p:nvPr/>
          </p:nvSpPr>
          <p:spPr>
            <a:xfrm>
              <a:off x="1846375" y="1714050"/>
              <a:ext cx="142325" cy="169850"/>
            </a:xfrm>
            <a:custGeom>
              <a:avLst/>
              <a:gdLst/>
              <a:ahLst/>
              <a:cxnLst/>
              <a:rect l="l" t="t" r="r" b="b"/>
              <a:pathLst>
                <a:path w="5693" h="6794" extrusionOk="0">
                  <a:moveTo>
                    <a:pt x="1" y="0"/>
                  </a:moveTo>
                  <a:lnTo>
                    <a:pt x="1" y="6794"/>
                  </a:lnTo>
                  <a:lnTo>
                    <a:pt x="5692" y="6794"/>
                  </a:lnTo>
                  <a:lnTo>
                    <a:pt x="5692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201500" y="2277925"/>
              <a:ext cx="117725" cy="126675"/>
            </a:xfrm>
            <a:custGeom>
              <a:avLst/>
              <a:gdLst/>
              <a:ahLst/>
              <a:cxnLst/>
              <a:rect l="l" t="t" r="r" b="b"/>
              <a:pathLst>
                <a:path w="4709" h="5067" extrusionOk="0">
                  <a:moveTo>
                    <a:pt x="0" y="1"/>
                  </a:moveTo>
                  <a:lnTo>
                    <a:pt x="0" y="5066"/>
                  </a:lnTo>
                  <a:lnTo>
                    <a:pt x="4708" y="5066"/>
                  </a:lnTo>
                  <a:lnTo>
                    <a:pt x="4708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38125" y="1746075"/>
              <a:ext cx="7143025" cy="2245175"/>
            </a:xfrm>
            <a:custGeom>
              <a:avLst/>
              <a:gdLst/>
              <a:ahLst/>
              <a:cxnLst/>
              <a:rect l="l" t="t" r="r" b="b"/>
              <a:pathLst>
                <a:path w="285721" h="89807" extrusionOk="0">
                  <a:moveTo>
                    <a:pt x="263849" y="38169"/>
                  </a:moveTo>
                  <a:lnTo>
                    <a:pt x="263849" y="38706"/>
                  </a:lnTo>
                  <a:lnTo>
                    <a:pt x="263700" y="38706"/>
                  </a:lnTo>
                  <a:lnTo>
                    <a:pt x="263700" y="38169"/>
                  </a:lnTo>
                  <a:close/>
                  <a:moveTo>
                    <a:pt x="264147" y="38169"/>
                  </a:moveTo>
                  <a:lnTo>
                    <a:pt x="264147" y="38706"/>
                  </a:lnTo>
                  <a:lnTo>
                    <a:pt x="263998" y="38706"/>
                  </a:lnTo>
                  <a:lnTo>
                    <a:pt x="263998" y="38169"/>
                  </a:lnTo>
                  <a:close/>
                  <a:moveTo>
                    <a:pt x="239655" y="0"/>
                  </a:moveTo>
                  <a:lnTo>
                    <a:pt x="239655" y="3248"/>
                  </a:lnTo>
                  <a:lnTo>
                    <a:pt x="236883" y="3248"/>
                  </a:lnTo>
                  <a:lnTo>
                    <a:pt x="236883" y="3784"/>
                  </a:lnTo>
                  <a:lnTo>
                    <a:pt x="235960" y="3784"/>
                  </a:lnTo>
                  <a:lnTo>
                    <a:pt x="235960" y="10965"/>
                  </a:lnTo>
                  <a:lnTo>
                    <a:pt x="230894" y="10965"/>
                  </a:lnTo>
                  <a:lnTo>
                    <a:pt x="230894" y="26400"/>
                  </a:lnTo>
                  <a:lnTo>
                    <a:pt x="224875" y="26400"/>
                  </a:lnTo>
                  <a:lnTo>
                    <a:pt x="224875" y="14332"/>
                  </a:lnTo>
                  <a:lnTo>
                    <a:pt x="216205" y="14332"/>
                  </a:lnTo>
                  <a:lnTo>
                    <a:pt x="208368" y="19070"/>
                  </a:lnTo>
                  <a:lnTo>
                    <a:pt x="208368" y="52084"/>
                  </a:lnTo>
                  <a:lnTo>
                    <a:pt x="206997" y="52084"/>
                  </a:lnTo>
                  <a:lnTo>
                    <a:pt x="206997" y="44397"/>
                  </a:lnTo>
                  <a:lnTo>
                    <a:pt x="204197" y="44725"/>
                  </a:lnTo>
                  <a:lnTo>
                    <a:pt x="204197" y="26400"/>
                  </a:lnTo>
                  <a:lnTo>
                    <a:pt x="188911" y="26400"/>
                  </a:lnTo>
                  <a:lnTo>
                    <a:pt x="188911" y="57954"/>
                  </a:lnTo>
                  <a:lnTo>
                    <a:pt x="187630" y="57954"/>
                  </a:lnTo>
                  <a:lnTo>
                    <a:pt x="187630" y="51518"/>
                  </a:lnTo>
                  <a:lnTo>
                    <a:pt x="186259" y="51667"/>
                  </a:lnTo>
                  <a:lnTo>
                    <a:pt x="186259" y="51101"/>
                  </a:lnTo>
                  <a:lnTo>
                    <a:pt x="187391" y="51101"/>
                  </a:lnTo>
                  <a:lnTo>
                    <a:pt x="187391" y="50148"/>
                  </a:lnTo>
                  <a:lnTo>
                    <a:pt x="186259" y="50148"/>
                  </a:lnTo>
                  <a:lnTo>
                    <a:pt x="186259" y="48598"/>
                  </a:lnTo>
                  <a:lnTo>
                    <a:pt x="187391" y="48598"/>
                  </a:lnTo>
                  <a:lnTo>
                    <a:pt x="187391" y="47645"/>
                  </a:lnTo>
                  <a:lnTo>
                    <a:pt x="186259" y="47645"/>
                  </a:lnTo>
                  <a:lnTo>
                    <a:pt x="186259" y="44665"/>
                  </a:lnTo>
                  <a:lnTo>
                    <a:pt x="185931" y="44665"/>
                  </a:lnTo>
                  <a:lnTo>
                    <a:pt x="185931" y="33700"/>
                  </a:lnTo>
                  <a:lnTo>
                    <a:pt x="182475" y="33700"/>
                  </a:lnTo>
                  <a:lnTo>
                    <a:pt x="182475" y="28754"/>
                  </a:lnTo>
                  <a:lnTo>
                    <a:pt x="181283" y="28754"/>
                  </a:lnTo>
                  <a:lnTo>
                    <a:pt x="181283" y="23927"/>
                  </a:lnTo>
                  <a:lnTo>
                    <a:pt x="179436" y="23927"/>
                  </a:lnTo>
                  <a:lnTo>
                    <a:pt x="179436" y="20172"/>
                  </a:lnTo>
                  <a:lnTo>
                    <a:pt x="177886" y="17967"/>
                  </a:lnTo>
                  <a:lnTo>
                    <a:pt x="165282" y="17967"/>
                  </a:lnTo>
                  <a:lnTo>
                    <a:pt x="165282" y="31227"/>
                  </a:lnTo>
                  <a:lnTo>
                    <a:pt x="160604" y="31227"/>
                  </a:lnTo>
                  <a:lnTo>
                    <a:pt x="160604" y="38706"/>
                  </a:lnTo>
                  <a:lnTo>
                    <a:pt x="157863" y="38706"/>
                  </a:lnTo>
                  <a:lnTo>
                    <a:pt x="157863" y="25536"/>
                  </a:lnTo>
                  <a:lnTo>
                    <a:pt x="145557" y="25536"/>
                  </a:lnTo>
                  <a:lnTo>
                    <a:pt x="145557" y="49164"/>
                  </a:lnTo>
                  <a:lnTo>
                    <a:pt x="143829" y="49164"/>
                  </a:lnTo>
                  <a:lnTo>
                    <a:pt x="143829" y="43294"/>
                  </a:lnTo>
                  <a:lnTo>
                    <a:pt x="140223" y="43294"/>
                  </a:lnTo>
                  <a:lnTo>
                    <a:pt x="140223" y="32866"/>
                  </a:lnTo>
                  <a:lnTo>
                    <a:pt x="130629" y="32866"/>
                  </a:lnTo>
                  <a:lnTo>
                    <a:pt x="129437" y="34594"/>
                  </a:lnTo>
                  <a:lnTo>
                    <a:pt x="129437" y="37544"/>
                  </a:lnTo>
                  <a:lnTo>
                    <a:pt x="128036" y="37544"/>
                  </a:lnTo>
                  <a:lnTo>
                    <a:pt x="128036" y="41328"/>
                  </a:lnTo>
                  <a:lnTo>
                    <a:pt x="127113" y="41328"/>
                  </a:lnTo>
                  <a:lnTo>
                    <a:pt x="127113" y="45231"/>
                  </a:lnTo>
                  <a:lnTo>
                    <a:pt x="124967" y="45231"/>
                  </a:lnTo>
                  <a:lnTo>
                    <a:pt x="124967" y="40553"/>
                  </a:lnTo>
                  <a:lnTo>
                    <a:pt x="123060" y="39332"/>
                  </a:lnTo>
                  <a:lnTo>
                    <a:pt x="123060" y="18474"/>
                  </a:lnTo>
                  <a:lnTo>
                    <a:pt x="116624" y="18474"/>
                  </a:lnTo>
                  <a:lnTo>
                    <a:pt x="116624" y="17252"/>
                  </a:lnTo>
                  <a:lnTo>
                    <a:pt x="113168" y="17252"/>
                  </a:lnTo>
                  <a:lnTo>
                    <a:pt x="113168" y="18474"/>
                  </a:lnTo>
                  <a:lnTo>
                    <a:pt x="110516" y="18474"/>
                  </a:lnTo>
                  <a:lnTo>
                    <a:pt x="110516" y="32568"/>
                  </a:lnTo>
                  <a:lnTo>
                    <a:pt x="108013" y="32568"/>
                  </a:lnTo>
                  <a:lnTo>
                    <a:pt x="108013" y="31167"/>
                  </a:lnTo>
                  <a:lnTo>
                    <a:pt x="107834" y="31167"/>
                  </a:lnTo>
                  <a:lnTo>
                    <a:pt x="107834" y="43652"/>
                  </a:lnTo>
                  <a:lnTo>
                    <a:pt x="106910" y="43652"/>
                  </a:lnTo>
                  <a:lnTo>
                    <a:pt x="106910" y="35249"/>
                  </a:lnTo>
                  <a:lnTo>
                    <a:pt x="101845" y="35249"/>
                  </a:lnTo>
                  <a:lnTo>
                    <a:pt x="101845" y="43652"/>
                  </a:lnTo>
                  <a:lnTo>
                    <a:pt x="100981" y="43652"/>
                  </a:lnTo>
                  <a:lnTo>
                    <a:pt x="100981" y="47555"/>
                  </a:lnTo>
                  <a:lnTo>
                    <a:pt x="100713" y="47555"/>
                  </a:lnTo>
                  <a:lnTo>
                    <a:pt x="100713" y="45023"/>
                  </a:lnTo>
                  <a:lnTo>
                    <a:pt x="98985" y="45023"/>
                  </a:lnTo>
                  <a:lnTo>
                    <a:pt x="98985" y="26310"/>
                  </a:lnTo>
                  <a:lnTo>
                    <a:pt x="96184" y="26310"/>
                  </a:lnTo>
                  <a:lnTo>
                    <a:pt x="96184" y="25238"/>
                  </a:lnTo>
                  <a:lnTo>
                    <a:pt x="92310" y="25238"/>
                  </a:lnTo>
                  <a:lnTo>
                    <a:pt x="92310" y="26310"/>
                  </a:lnTo>
                  <a:lnTo>
                    <a:pt x="90224" y="26310"/>
                  </a:lnTo>
                  <a:lnTo>
                    <a:pt x="90224" y="12664"/>
                  </a:lnTo>
                  <a:lnTo>
                    <a:pt x="78306" y="12664"/>
                  </a:lnTo>
                  <a:lnTo>
                    <a:pt x="78306" y="15405"/>
                  </a:lnTo>
                  <a:lnTo>
                    <a:pt x="75505" y="15405"/>
                  </a:lnTo>
                  <a:lnTo>
                    <a:pt x="75505" y="15882"/>
                  </a:lnTo>
                  <a:lnTo>
                    <a:pt x="74581" y="15882"/>
                  </a:lnTo>
                  <a:lnTo>
                    <a:pt x="74581" y="22020"/>
                  </a:lnTo>
                  <a:lnTo>
                    <a:pt x="71184" y="22020"/>
                  </a:lnTo>
                  <a:lnTo>
                    <a:pt x="71184" y="5572"/>
                  </a:lnTo>
                  <a:lnTo>
                    <a:pt x="52710" y="5572"/>
                  </a:lnTo>
                  <a:lnTo>
                    <a:pt x="52710" y="47823"/>
                  </a:lnTo>
                  <a:lnTo>
                    <a:pt x="51191" y="47823"/>
                  </a:lnTo>
                  <a:lnTo>
                    <a:pt x="51191" y="39212"/>
                  </a:lnTo>
                  <a:lnTo>
                    <a:pt x="44039" y="40076"/>
                  </a:lnTo>
                  <a:lnTo>
                    <a:pt x="44039" y="6645"/>
                  </a:lnTo>
                  <a:lnTo>
                    <a:pt x="38289" y="6645"/>
                  </a:lnTo>
                  <a:lnTo>
                    <a:pt x="37156" y="9148"/>
                  </a:lnTo>
                  <a:lnTo>
                    <a:pt x="37156" y="13438"/>
                  </a:lnTo>
                  <a:lnTo>
                    <a:pt x="35845" y="13438"/>
                  </a:lnTo>
                  <a:lnTo>
                    <a:pt x="35845" y="18921"/>
                  </a:lnTo>
                  <a:lnTo>
                    <a:pt x="35786" y="18921"/>
                  </a:lnTo>
                  <a:lnTo>
                    <a:pt x="35786" y="35667"/>
                  </a:lnTo>
                  <a:lnTo>
                    <a:pt x="34654" y="35667"/>
                  </a:lnTo>
                  <a:lnTo>
                    <a:pt x="34654" y="23480"/>
                  </a:lnTo>
                  <a:lnTo>
                    <a:pt x="24999" y="23480"/>
                  </a:lnTo>
                  <a:lnTo>
                    <a:pt x="23808" y="25506"/>
                  </a:lnTo>
                  <a:lnTo>
                    <a:pt x="23808" y="28962"/>
                  </a:lnTo>
                  <a:lnTo>
                    <a:pt x="22407" y="28962"/>
                  </a:lnTo>
                  <a:lnTo>
                    <a:pt x="22407" y="33402"/>
                  </a:lnTo>
                  <a:lnTo>
                    <a:pt x="21483" y="33402"/>
                  </a:lnTo>
                  <a:lnTo>
                    <a:pt x="21483" y="37961"/>
                  </a:lnTo>
                  <a:lnTo>
                    <a:pt x="19338" y="37961"/>
                  </a:lnTo>
                  <a:lnTo>
                    <a:pt x="19338" y="32478"/>
                  </a:lnTo>
                  <a:lnTo>
                    <a:pt x="17461" y="31048"/>
                  </a:lnTo>
                  <a:lnTo>
                    <a:pt x="17461" y="6615"/>
                  </a:lnTo>
                  <a:lnTo>
                    <a:pt x="10995" y="6615"/>
                  </a:lnTo>
                  <a:lnTo>
                    <a:pt x="10995" y="5215"/>
                  </a:lnTo>
                  <a:lnTo>
                    <a:pt x="7568" y="5215"/>
                  </a:lnTo>
                  <a:lnTo>
                    <a:pt x="7568" y="6615"/>
                  </a:lnTo>
                  <a:lnTo>
                    <a:pt x="4887" y="6615"/>
                  </a:lnTo>
                  <a:lnTo>
                    <a:pt x="4887" y="23122"/>
                  </a:lnTo>
                  <a:lnTo>
                    <a:pt x="2384" y="23122"/>
                  </a:lnTo>
                  <a:lnTo>
                    <a:pt x="2384" y="21483"/>
                  </a:lnTo>
                  <a:lnTo>
                    <a:pt x="2205" y="21483"/>
                  </a:lnTo>
                  <a:lnTo>
                    <a:pt x="2205" y="36114"/>
                  </a:lnTo>
                  <a:lnTo>
                    <a:pt x="1281" y="36114"/>
                  </a:lnTo>
                  <a:lnTo>
                    <a:pt x="1281" y="26281"/>
                  </a:lnTo>
                  <a:lnTo>
                    <a:pt x="0" y="26281"/>
                  </a:lnTo>
                  <a:lnTo>
                    <a:pt x="0" y="87840"/>
                  </a:lnTo>
                  <a:lnTo>
                    <a:pt x="143829" y="87840"/>
                  </a:lnTo>
                  <a:lnTo>
                    <a:pt x="143829" y="87810"/>
                  </a:lnTo>
                  <a:lnTo>
                    <a:pt x="145587" y="87810"/>
                  </a:lnTo>
                  <a:lnTo>
                    <a:pt x="145587" y="89807"/>
                  </a:lnTo>
                  <a:lnTo>
                    <a:pt x="157863" y="89807"/>
                  </a:lnTo>
                  <a:lnTo>
                    <a:pt x="157863" y="87780"/>
                  </a:lnTo>
                  <a:lnTo>
                    <a:pt x="160604" y="87780"/>
                  </a:lnTo>
                  <a:lnTo>
                    <a:pt x="160604" y="87840"/>
                  </a:lnTo>
                  <a:lnTo>
                    <a:pt x="264892" y="87840"/>
                  </a:lnTo>
                  <a:lnTo>
                    <a:pt x="264892" y="87780"/>
                  </a:lnTo>
                  <a:lnTo>
                    <a:pt x="267634" y="87780"/>
                  </a:lnTo>
                  <a:lnTo>
                    <a:pt x="267634" y="87840"/>
                  </a:lnTo>
                  <a:lnTo>
                    <a:pt x="285720" y="87840"/>
                  </a:lnTo>
                  <a:lnTo>
                    <a:pt x="285720" y="19100"/>
                  </a:lnTo>
                  <a:lnTo>
                    <a:pt x="284916" y="17967"/>
                  </a:lnTo>
                  <a:lnTo>
                    <a:pt x="272312" y="17967"/>
                  </a:lnTo>
                  <a:lnTo>
                    <a:pt x="272312" y="31227"/>
                  </a:lnTo>
                  <a:lnTo>
                    <a:pt x="267634" y="31227"/>
                  </a:lnTo>
                  <a:lnTo>
                    <a:pt x="267634" y="38706"/>
                  </a:lnTo>
                  <a:lnTo>
                    <a:pt x="264475" y="38706"/>
                  </a:lnTo>
                  <a:lnTo>
                    <a:pt x="264475" y="33640"/>
                  </a:lnTo>
                  <a:lnTo>
                    <a:pt x="263343" y="33640"/>
                  </a:lnTo>
                  <a:lnTo>
                    <a:pt x="263343" y="38706"/>
                  </a:lnTo>
                  <a:lnTo>
                    <a:pt x="262062" y="38706"/>
                  </a:lnTo>
                  <a:lnTo>
                    <a:pt x="262062" y="37842"/>
                  </a:lnTo>
                  <a:lnTo>
                    <a:pt x="260363" y="37842"/>
                  </a:lnTo>
                  <a:lnTo>
                    <a:pt x="260363" y="15971"/>
                  </a:lnTo>
                  <a:lnTo>
                    <a:pt x="257533" y="15971"/>
                  </a:lnTo>
                  <a:lnTo>
                    <a:pt x="257533" y="14749"/>
                  </a:lnTo>
                  <a:lnTo>
                    <a:pt x="253689" y="14749"/>
                  </a:lnTo>
                  <a:lnTo>
                    <a:pt x="253689" y="15971"/>
                  </a:lnTo>
                  <a:lnTo>
                    <a:pt x="251573" y="15971"/>
                  </a:lnTo>
                  <a:lnTo>
                    <a:pt x="251573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Google Shape;15;p2"/>
          <p:cNvSpPr/>
          <p:nvPr/>
        </p:nvSpPr>
        <p:spPr>
          <a:xfrm>
            <a:off x="-163525" y="5106325"/>
            <a:ext cx="9424800" cy="200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7_2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oogle Shape;235;p29"/>
          <p:cNvGrpSpPr/>
          <p:nvPr/>
        </p:nvGrpSpPr>
        <p:grpSpPr>
          <a:xfrm>
            <a:off x="-117094" y="3650325"/>
            <a:ext cx="9323791" cy="2277200"/>
            <a:chOff x="238125" y="1714050"/>
            <a:chExt cx="7143025" cy="2277200"/>
          </a:xfrm>
        </p:grpSpPr>
        <p:sp>
          <p:nvSpPr>
            <p:cNvPr id="236" name="Google Shape;236;p29"/>
            <p:cNvSpPr/>
            <p:nvPr/>
          </p:nvSpPr>
          <p:spPr>
            <a:xfrm>
              <a:off x="1846375" y="1714050"/>
              <a:ext cx="142325" cy="169850"/>
            </a:xfrm>
            <a:custGeom>
              <a:avLst/>
              <a:gdLst/>
              <a:ahLst/>
              <a:cxnLst/>
              <a:rect l="l" t="t" r="r" b="b"/>
              <a:pathLst>
                <a:path w="5693" h="6794" extrusionOk="0">
                  <a:moveTo>
                    <a:pt x="1" y="0"/>
                  </a:moveTo>
                  <a:lnTo>
                    <a:pt x="1" y="6794"/>
                  </a:lnTo>
                  <a:lnTo>
                    <a:pt x="5692" y="6794"/>
                  </a:lnTo>
                  <a:lnTo>
                    <a:pt x="5692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9"/>
            <p:cNvSpPr/>
            <p:nvPr/>
          </p:nvSpPr>
          <p:spPr>
            <a:xfrm>
              <a:off x="5201500" y="2277925"/>
              <a:ext cx="117725" cy="126675"/>
            </a:xfrm>
            <a:custGeom>
              <a:avLst/>
              <a:gdLst/>
              <a:ahLst/>
              <a:cxnLst/>
              <a:rect l="l" t="t" r="r" b="b"/>
              <a:pathLst>
                <a:path w="4709" h="5067" extrusionOk="0">
                  <a:moveTo>
                    <a:pt x="0" y="1"/>
                  </a:moveTo>
                  <a:lnTo>
                    <a:pt x="0" y="5066"/>
                  </a:lnTo>
                  <a:lnTo>
                    <a:pt x="4708" y="5066"/>
                  </a:lnTo>
                  <a:lnTo>
                    <a:pt x="4708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9"/>
            <p:cNvSpPr/>
            <p:nvPr/>
          </p:nvSpPr>
          <p:spPr>
            <a:xfrm>
              <a:off x="238125" y="1746075"/>
              <a:ext cx="7143025" cy="2245175"/>
            </a:xfrm>
            <a:custGeom>
              <a:avLst/>
              <a:gdLst/>
              <a:ahLst/>
              <a:cxnLst/>
              <a:rect l="l" t="t" r="r" b="b"/>
              <a:pathLst>
                <a:path w="285721" h="89807" extrusionOk="0">
                  <a:moveTo>
                    <a:pt x="263849" y="38169"/>
                  </a:moveTo>
                  <a:lnTo>
                    <a:pt x="263849" y="38706"/>
                  </a:lnTo>
                  <a:lnTo>
                    <a:pt x="263700" y="38706"/>
                  </a:lnTo>
                  <a:lnTo>
                    <a:pt x="263700" y="38169"/>
                  </a:lnTo>
                  <a:close/>
                  <a:moveTo>
                    <a:pt x="264147" y="38169"/>
                  </a:moveTo>
                  <a:lnTo>
                    <a:pt x="264147" y="38706"/>
                  </a:lnTo>
                  <a:lnTo>
                    <a:pt x="263998" y="38706"/>
                  </a:lnTo>
                  <a:lnTo>
                    <a:pt x="263998" y="38169"/>
                  </a:lnTo>
                  <a:close/>
                  <a:moveTo>
                    <a:pt x="239655" y="0"/>
                  </a:moveTo>
                  <a:lnTo>
                    <a:pt x="239655" y="3248"/>
                  </a:lnTo>
                  <a:lnTo>
                    <a:pt x="236883" y="3248"/>
                  </a:lnTo>
                  <a:lnTo>
                    <a:pt x="236883" y="3784"/>
                  </a:lnTo>
                  <a:lnTo>
                    <a:pt x="235960" y="3784"/>
                  </a:lnTo>
                  <a:lnTo>
                    <a:pt x="235960" y="10965"/>
                  </a:lnTo>
                  <a:lnTo>
                    <a:pt x="230894" y="10965"/>
                  </a:lnTo>
                  <a:lnTo>
                    <a:pt x="230894" y="26400"/>
                  </a:lnTo>
                  <a:lnTo>
                    <a:pt x="224875" y="26400"/>
                  </a:lnTo>
                  <a:lnTo>
                    <a:pt x="224875" y="14332"/>
                  </a:lnTo>
                  <a:lnTo>
                    <a:pt x="216205" y="14332"/>
                  </a:lnTo>
                  <a:lnTo>
                    <a:pt x="208368" y="19070"/>
                  </a:lnTo>
                  <a:lnTo>
                    <a:pt x="208368" y="52084"/>
                  </a:lnTo>
                  <a:lnTo>
                    <a:pt x="206997" y="52084"/>
                  </a:lnTo>
                  <a:lnTo>
                    <a:pt x="206997" y="44397"/>
                  </a:lnTo>
                  <a:lnTo>
                    <a:pt x="204197" y="44725"/>
                  </a:lnTo>
                  <a:lnTo>
                    <a:pt x="204197" y="26400"/>
                  </a:lnTo>
                  <a:lnTo>
                    <a:pt x="188911" y="26400"/>
                  </a:lnTo>
                  <a:lnTo>
                    <a:pt x="188911" y="57954"/>
                  </a:lnTo>
                  <a:lnTo>
                    <a:pt x="187630" y="57954"/>
                  </a:lnTo>
                  <a:lnTo>
                    <a:pt x="187630" y="51518"/>
                  </a:lnTo>
                  <a:lnTo>
                    <a:pt x="186259" y="51667"/>
                  </a:lnTo>
                  <a:lnTo>
                    <a:pt x="186259" y="51101"/>
                  </a:lnTo>
                  <a:lnTo>
                    <a:pt x="187391" y="51101"/>
                  </a:lnTo>
                  <a:lnTo>
                    <a:pt x="187391" y="50148"/>
                  </a:lnTo>
                  <a:lnTo>
                    <a:pt x="186259" y="50148"/>
                  </a:lnTo>
                  <a:lnTo>
                    <a:pt x="186259" y="48598"/>
                  </a:lnTo>
                  <a:lnTo>
                    <a:pt x="187391" y="48598"/>
                  </a:lnTo>
                  <a:lnTo>
                    <a:pt x="187391" y="47645"/>
                  </a:lnTo>
                  <a:lnTo>
                    <a:pt x="186259" y="47645"/>
                  </a:lnTo>
                  <a:lnTo>
                    <a:pt x="186259" y="44665"/>
                  </a:lnTo>
                  <a:lnTo>
                    <a:pt x="185931" y="44665"/>
                  </a:lnTo>
                  <a:lnTo>
                    <a:pt x="185931" y="33700"/>
                  </a:lnTo>
                  <a:lnTo>
                    <a:pt x="182475" y="33700"/>
                  </a:lnTo>
                  <a:lnTo>
                    <a:pt x="182475" y="28754"/>
                  </a:lnTo>
                  <a:lnTo>
                    <a:pt x="181283" y="28754"/>
                  </a:lnTo>
                  <a:lnTo>
                    <a:pt x="181283" y="23927"/>
                  </a:lnTo>
                  <a:lnTo>
                    <a:pt x="179436" y="23927"/>
                  </a:lnTo>
                  <a:lnTo>
                    <a:pt x="179436" y="20172"/>
                  </a:lnTo>
                  <a:lnTo>
                    <a:pt x="177886" y="17967"/>
                  </a:lnTo>
                  <a:lnTo>
                    <a:pt x="165282" y="17967"/>
                  </a:lnTo>
                  <a:lnTo>
                    <a:pt x="165282" y="31227"/>
                  </a:lnTo>
                  <a:lnTo>
                    <a:pt x="160604" y="31227"/>
                  </a:lnTo>
                  <a:lnTo>
                    <a:pt x="160604" y="38706"/>
                  </a:lnTo>
                  <a:lnTo>
                    <a:pt x="157863" y="38706"/>
                  </a:lnTo>
                  <a:lnTo>
                    <a:pt x="157863" y="25536"/>
                  </a:lnTo>
                  <a:lnTo>
                    <a:pt x="145557" y="25536"/>
                  </a:lnTo>
                  <a:lnTo>
                    <a:pt x="145557" y="49164"/>
                  </a:lnTo>
                  <a:lnTo>
                    <a:pt x="143829" y="49164"/>
                  </a:lnTo>
                  <a:lnTo>
                    <a:pt x="143829" y="43294"/>
                  </a:lnTo>
                  <a:lnTo>
                    <a:pt x="140223" y="43294"/>
                  </a:lnTo>
                  <a:lnTo>
                    <a:pt x="140223" y="32866"/>
                  </a:lnTo>
                  <a:lnTo>
                    <a:pt x="130629" y="32866"/>
                  </a:lnTo>
                  <a:lnTo>
                    <a:pt x="129437" y="34594"/>
                  </a:lnTo>
                  <a:lnTo>
                    <a:pt x="129437" y="37544"/>
                  </a:lnTo>
                  <a:lnTo>
                    <a:pt x="128036" y="37544"/>
                  </a:lnTo>
                  <a:lnTo>
                    <a:pt x="128036" y="41328"/>
                  </a:lnTo>
                  <a:lnTo>
                    <a:pt x="127113" y="41328"/>
                  </a:lnTo>
                  <a:lnTo>
                    <a:pt x="127113" y="45231"/>
                  </a:lnTo>
                  <a:lnTo>
                    <a:pt x="124967" y="45231"/>
                  </a:lnTo>
                  <a:lnTo>
                    <a:pt x="124967" y="40553"/>
                  </a:lnTo>
                  <a:lnTo>
                    <a:pt x="123060" y="39332"/>
                  </a:lnTo>
                  <a:lnTo>
                    <a:pt x="123060" y="18474"/>
                  </a:lnTo>
                  <a:lnTo>
                    <a:pt x="116624" y="18474"/>
                  </a:lnTo>
                  <a:lnTo>
                    <a:pt x="116624" y="17252"/>
                  </a:lnTo>
                  <a:lnTo>
                    <a:pt x="113168" y="17252"/>
                  </a:lnTo>
                  <a:lnTo>
                    <a:pt x="113168" y="18474"/>
                  </a:lnTo>
                  <a:lnTo>
                    <a:pt x="110516" y="18474"/>
                  </a:lnTo>
                  <a:lnTo>
                    <a:pt x="110516" y="32568"/>
                  </a:lnTo>
                  <a:lnTo>
                    <a:pt x="108013" y="32568"/>
                  </a:lnTo>
                  <a:lnTo>
                    <a:pt x="108013" y="31167"/>
                  </a:lnTo>
                  <a:lnTo>
                    <a:pt x="107834" y="31167"/>
                  </a:lnTo>
                  <a:lnTo>
                    <a:pt x="107834" y="43652"/>
                  </a:lnTo>
                  <a:lnTo>
                    <a:pt x="106910" y="43652"/>
                  </a:lnTo>
                  <a:lnTo>
                    <a:pt x="106910" y="35249"/>
                  </a:lnTo>
                  <a:lnTo>
                    <a:pt x="101845" y="35249"/>
                  </a:lnTo>
                  <a:lnTo>
                    <a:pt x="101845" y="43652"/>
                  </a:lnTo>
                  <a:lnTo>
                    <a:pt x="100981" y="43652"/>
                  </a:lnTo>
                  <a:lnTo>
                    <a:pt x="100981" y="47555"/>
                  </a:lnTo>
                  <a:lnTo>
                    <a:pt x="100713" y="47555"/>
                  </a:lnTo>
                  <a:lnTo>
                    <a:pt x="100713" y="45023"/>
                  </a:lnTo>
                  <a:lnTo>
                    <a:pt x="98985" y="45023"/>
                  </a:lnTo>
                  <a:lnTo>
                    <a:pt x="98985" y="26310"/>
                  </a:lnTo>
                  <a:lnTo>
                    <a:pt x="96184" y="26310"/>
                  </a:lnTo>
                  <a:lnTo>
                    <a:pt x="96184" y="25238"/>
                  </a:lnTo>
                  <a:lnTo>
                    <a:pt x="92310" y="25238"/>
                  </a:lnTo>
                  <a:lnTo>
                    <a:pt x="92310" y="26310"/>
                  </a:lnTo>
                  <a:lnTo>
                    <a:pt x="90224" y="26310"/>
                  </a:lnTo>
                  <a:lnTo>
                    <a:pt x="90224" y="12664"/>
                  </a:lnTo>
                  <a:lnTo>
                    <a:pt x="78306" y="12664"/>
                  </a:lnTo>
                  <a:lnTo>
                    <a:pt x="78306" y="15405"/>
                  </a:lnTo>
                  <a:lnTo>
                    <a:pt x="75505" y="15405"/>
                  </a:lnTo>
                  <a:lnTo>
                    <a:pt x="75505" y="15882"/>
                  </a:lnTo>
                  <a:lnTo>
                    <a:pt x="74581" y="15882"/>
                  </a:lnTo>
                  <a:lnTo>
                    <a:pt x="74581" y="22020"/>
                  </a:lnTo>
                  <a:lnTo>
                    <a:pt x="71184" y="22020"/>
                  </a:lnTo>
                  <a:lnTo>
                    <a:pt x="71184" y="5572"/>
                  </a:lnTo>
                  <a:lnTo>
                    <a:pt x="52710" y="5572"/>
                  </a:lnTo>
                  <a:lnTo>
                    <a:pt x="52710" y="47823"/>
                  </a:lnTo>
                  <a:lnTo>
                    <a:pt x="51191" y="47823"/>
                  </a:lnTo>
                  <a:lnTo>
                    <a:pt x="51191" y="39212"/>
                  </a:lnTo>
                  <a:lnTo>
                    <a:pt x="44039" y="40076"/>
                  </a:lnTo>
                  <a:lnTo>
                    <a:pt x="44039" y="6645"/>
                  </a:lnTo>
                  <a:lnTo>
                    <a:pt x="38289" y="6645"/>
                  </a:lnTo>
                  <a:lnTo>
                    <a:pt x="37156" y="9148"/>
                  </a:lnTo>
                  <a:lnTo>
                    <a:pt x="37156" y="13438"/>
                  </a:lnTo>
                  <a:lnTo>
                    <a:pt x="35845" y="13438"/>
                  </a:lnTo>
                  <a:lnTo>
                    <a:pt x="35845" y="18921"/>
                  </a:lnTo>
                  <a:lnTo>
                    <a:pt x="35786" y="18921"/>
                  </a:lnTo>
                  <a:lnTo>
                    <a:pt x="35786" y="35667"/>
                  </a:lnTo>
                  <a:lnTo>
                    <a:pt x="34654" y="35667"/>
                  </a:lnTo>
                  <a:lnTo>
                    <a:pt x="34654" y="23480"/>
                  </a:lnTo>
                  <a:lnTo>
                    <a:pt x="24999" y="23480"/>
                  </a:lnTo>
                  <a:lnTo>
                    <a:pt x="23808" y="25506"/>
                  </a:lnTo>
                  <a:lnTo>
                    <a:pt x="23808" y="28962"/>
                  </a:lnTo>
                  <a:lnTo>
                    <a:pt x="22407" y="28962"/>
                  </a:lnTo>
                  <a:lnTo>
                    <a:pt x="22407" y="33402"/>
                  </a:lnTo>
                  <a:lnTo>
                    <a:pt x="21483" y="33402"/>
                  </a:lnTo>
                  <a:lnTo>
                    <a:pt x="21483" y="37961"/>
                  </a:lnTo>
                  <a:lnTo>
                    <a:pt x="19338" y="37961"/>
                  </a:lnTo>
                  <a:lnTo>
                    <a:pt x="19338" y="32478"/>
                  </a:lnTo>
                  <a:lnTo>
                    <a:pt x="17461" y="31048"/>
                  </a:lnTo>
                  <a:lnTo>
                    <a:pt x="17461" y="6615"/>
                  </a:lnTo>
                  <a:lnTo>
                    <a:pt x="10995" y="6615"/>
                  </a:lnTo>
                  <a:lnTo>
                    <a:pt x="10995" y="5215"/>
                  </a:lnTo>
                  <a:lnTo>
                    <a:pt x="7568" y="5215"/>
                  </a:lnTo>
                  <a:lnTo>
                    <a:pt x="7568" y="6615"/>
                  </a:lnTo>
                  <a:lnTo>
                    <a:pt x="4887" y="6615"/>
                  </a:lnTo>
                  <a:lnTo>
                    <a:pt x="4887" y="23122"/>
                  </a:lnTo>
                  <a:lnTo>
                    <a:pt x="2384" y="23122"/>
                  </a:lnTo>
                  <a:lnTo>
                    <a:pt x="2384" y="21483"/>
                  </a:lnTo>
                  <a:lnTo>
                    <a:pt x="2205" y="21483"/>
                  </a:lnTo>
                  <a:lnTo>
                    <a:pt x="2205" y="36114"/>
                  </a:lnTo>
                  <a:lnTo>
                    <a:pt x="1281" y="36114"/>
                  </a:lnTo>
                  <a:lnTo>
                    <a:pt x="1281" y="26281"/>
                  </a:lnTo>
                  <a:lnTo>
                    <a:pt x="0" y="26281"/>
                  </a:lnTo>
                  <a:lnTo>
                    <a:pt x="0" y="87840"/>
                  </a:lnTo>
                  <a:lnTo>
                    <a:pt x="143829" y="87840"/>
                  </a:lnTo>
                  <a:lnTo>
                    <a:pt x="143829" y="87810"/>
                  </a:lnTo>
                  <a:lnTo>
                    <a:pt x="145587" y="87810"/>
                  </a:lnTo>
                  <a:lnTo>
                    <a:pt x="145587" y="89807"/>
                  </a:lnTo>
                  <a:lnTo>
                    <a:pt x="157863" y="89807"/>
                  </a:lnTo>
                  <a:lnTo>
                    <a:pt x="157863" y="87780"/>
                  </a:lnTo>
                  <a:lnTo>
                    <a:pt x="160604" y="87780"/>
                  </a:lnTo>
                  <a:lnTo>
                    <a:pt x="160604" y="87840"/>
                  </a:lnTo>
                  <a:lnTo>
                    <a:pt x="264892" y="87840"/>
                  </a:lnTo>
                  <a:lnTo>
                    <a:pt x="264892" y="87780"/>
                  </a:lnTo>
                  <a:lnTo>
                    <a:pt x="267634" y="87780"/>
                  </a:lnTo>
                  <a:lnTo>
                    <a:pt x="267634" y="87840"/>
                  </a:lnTo>
                  <a:lnTo>
                    <a:pt x="285720" y="87840"/>
                  </a:lnTo>
                  <a:lnTo>
                    <a:pt x="285720" y="19100"/>
                  </a:lnTo>
                  <a:lnTo>
                    <a:pt x="284916" y="17967"/>
                  </a:lnTo>
                  <a:lnTo>
                    <a:pt x="272312" y="17967"/>
                  </a:lnTo>
                  <a:lnTo>
                    <a:pt x="272312" y="31227"/>
                  </a:lnTo>
                  <a:lnTo>
                    <a:pt x="267634" y="31227"/>
                  </a:lnTo>
                  <a:lnTo>
                    <a:pt x="267634" y="38706"/>
                  </a:lnTo>
                  <a:lnTo>
                    <a:pt x="264475" y="38706"/>
                  </a:lnTo>
                  <a:lnTo>
                    <a:pt x="264475" y="33640"/>
                  </a:lnTo>
                  <a:lnTo>
                    <a:pt x="263343" y="33640"/>
                  </a:lnTo>
                  <a:lnTo>
                    <a:pt x="263343" y="38706"/>
                  </a:lnTo>
                  <a:lnTo>
                    <a:pt x="262062" y="38706"/>
                  </a:lnTo>
                  <a:lnTo>
                    <a:pt x="262062" y="37842"/>
                  </a:lnTo>
                  <a:lnTo>
                    <a:pt x="260363" y="37842"/>
                  </a:lnTo>
                  <a:lnTo>
                    <a:pt x="260363" y="15971"/>
                  </a:lnTo>
                  <a:lnTo>
                    <a:pt x="257533" y="15971"/>
                  </a:lnTo>
                  <a:lnTo>
                    <a:pt x="257533" y="14749"/>
                  </a:lnTo>
                  <a:lnTo>
                    <a:pt x="253689" y="14749"/>
                  </a:lnTo>
                  <a:lnTo>
                    <a:pt x="253689" y="15971"/>
                  </a:lnTo>
                  <a:lnTo>
                    <a:pt x="251573" y="15971"/>
                  </a:lnTo>
                  <a:lnTo>
                    <a:pt x="251573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" name="Google Shape;239;p29"/>
          <p:cNvSpPr/>
          <p:nvPr/>
        </p:nvSpPr>
        <p:spPr>
          <a:xfrm>
            <a:off x="-163525" y="5106325"/>
            <a:ext cx="9424800" cy="200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29"/>
          <p:cNvSpPr/>
          <p:nvPr/>
        </p:nvSpPr>
        <p:spPr>
          <a:xfrm flipH="1">
            <a:off x="1242335" y="4048101"/>
            <a:ext cx="1753488" cy="1158126"/>
          </a:xfrm>
          <a:custGeom>
            <a:avLst/>
            <a:gdLst/>
            <a:ahLst/>
            <a:cxnLst/>
            <a:rect l="l" t="t" r="r" b="b"/>
            <a:pathLst>
              <a:path w="17366" h="11470" extrusionOk="0">
                <a:moveTo>
                  <a:pt x="9686" y="1"/>
                </a:moveTo>
                <a:cubicBezTo>
                  <a:pt x="6016" y="1"/>
                  <a:pt x="4587" y="5949"/>
                  <a:pt x="4587" y="5949"/>
                </a:cubicBezTo>
                <a:cubicBezTo>
                  <a:pt x="4587" y="5949"/>
                  <a:pt x="3987" y="5795"/>
                  <a:pt x="3257" y="5795"/>
                </a:cubicBezTo>
                <a:cubicBezTo>
                  <a:pt x="2368" y="5795"/>
                  <a:pt x="1286" y="6023"/>
                  <a:pt x="857" y="7033"/>
                </a:cubicBezTo>
                <a:cubicBezTo>
                  <a:pt x="0" y="9150"/>
                  <a:pt x="1563" y="11469"/>
                  <a:pt x="3856" y="11469"/>
                </a:cubicBezTo>
                <a:lnTo>
                  <a:pt x="13812" y="11469"/>
                </a:lnTo>
                <a:cubicBezTo>
                  <a:pt x="15375" y="11469"/>
                  <a:pt x="16711" y="10335"/>
                  <a:pt x="16988" y="8797"/>
                </a:cubicBezTo>
                <a:cubicBezTo>
                  <a:pt x="17315" y="7008"/>
                  <a:pt x="17366" y="4840"/>
                  <a:pt x="16156" y="4210"/>
                </a:cubicBezTo>
                <a:cubicBezTo>
                  <a:pt x="15843" y="4052"/>
                  <a:pt x="15521" y="3984"/>
                  <a:pt x="15199" y="3984"/>
                </a:cubicBezTo>
                <a:cubicBezTo>
                  <a:pt x="13268" y="3984"/>
                  <a:pt x="11342" y="6428"/>
                  <a:pt x="11342" y="6428"/>
                </a:cubicBezTo>
                <a:cubicBezTo>
                  <a:pt x="11342" y="6428"/>
                  <a:pt x="14089" y="505"/>
                  <a:pt x="10107" y="26"/>
                </a:cubicBezTo>
                <a:cubicBezTo>
                  <a:pt x="9963" y="9"/>
                  <a:pt x="9823" y="1"/>
                  <a:pt x="968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9"/>
          <p:cNvSpPr/>
          <p:nvPr/>
        </p:nvSpPr>
        <p:spPr>
          <a:xfrm flipH="1">
            <a:off x="2069406" y="4501158"/>
            <a:ext cx="73912" cy="699651"/>
          </a:xfrm>
          <a:custGeom>
            <a:avLst/>
            <a:gdLst/>
            <a:ahLst/>
            <a:cxnLst/>
            <a:rect l="l" t="t" r="r" b="b"/>
            <a:pathLst>
              <a:path w="732" h="12005" extrusionOk="0">
                <a:moveTo>
                  <a:pt x="429" y="1"/>
                </a:moveTo>
                <a:cubicBezTo>
                  <a:pt x="278" y="1"/>
                  <a:pt x="127" y="101"/>
                  <a:pt x="127" y="303"/>
                </a:cubicBezTo>
                <a:lnTo>
                  <a:pt x="1" y="11796"/>
                </a:lnTo>
                <a:cubicBezTo>
                  <a:pt x="38" y="11935"/>
                  <a:pt x="158" y="12004"/>
                  <a:pt x="281" y="12004"/>
                </a:cubicBezTo>
                <a:cubicBezTo>
                  <a:pt x="404" y="12004"/>
                  <a:pt x="530" y="11935"/>
                  <a:pt x="580" y="11796"/>
                </a:cubicBezTo>
                <a:lnTo>
                  <a:pt x="731" y="303"/>
                </a:lnTo>
                <a:cubicBezTo>
                  <a:pt x="731" y="101"/>
                  <a:pt x="580" y="1"/>
                  <a:pt x="42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9"/>
          <p:cNvSpPr/>
          <p:nvPr/>
        </p:nvSpPr>
        <p:spPr>
          <a:xfrm flipH="1">
            <a:off x="1484975" y="4730968"/>
            <a:ext cx="1107668" cy="305232"/>
          </a:xfrm>
          <a:custGeom>
            <a:avLst/>
            <a:gdLst/>
            <a:ahLst/>
            <a:cxnLst/>
            <a:rect l="l" t="t" r="r" b="b"/>
            <a:pathLst>
              <a:path w="10970" h="3023" extrusionOk="0">
                <a:moveTo>
                  <a:pt x="10545" y="1"/>
                </a:moveTo>
                <a:cubicBezTo>
                  <a:pt x="10477" y="1"/>
                  <a:pt x="10408" y="28"/>
                  <a:pt x="10348" y="94"/>
                </a:cubicBezTo>
                <a:cubicBezTo>
                  <a:pt x="9040" y="1640"/>
                  <a:pt x="7184" y="2424"/>
                  <a:pt x="5319" y="2424"/>
                </a:cubicBezTo>
                <a:cubicBezTo>
                  <a:pt x="3627" y="2424"/>
                  <a:pt x="1926" y="1779"/>
                  <a:pt x="619" y="472"/>
                </a:cubicBezTo>
                <a:cubicBezTo>
                  <a:pt x="564" y="416"/>
                  <a:pt x="499" y="392"/>
                  <a:pt x="436" y="392"/>
                </a:cubicBezTo>
                <a:cubicBezTo>
                  <a:pt x="212" y="392"/>
                  <a:pt x="0" y="684"/>
                  <a:pt x="216" y="900"/>
                </a:cubicBezTo>
                <a:cubicBezTo>
                  <a:pt x="1624" y="2320"/>
                  <a:pt x="3469" y="3022"/>
                  <a:pt x="5311" y="3022"/>
                </a:cubicBezTo>
                <a:cubicBezTo>
                  <a:pt x="7328" y="3022"/>
                  <a:pt x="9341" y="2182"/>
                  <a:pt x="10777" y="522"/>
                </a:cubicBezTo>
                <a:cubicBezTo>
                  <a:pt x="10970" y="291"/>
                  <a:pt x="10765" y="1"/>
                  <a:pt x="1054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29"/>
          <p:cNvSpPr/>
          <p:nvPr/>
        </p:nvSpPr>
        <p:spPr>
          <a:xfrm>
            <a:off x="5693523" y="3770024"/>
            <a:ext cx="2174527" cy="1436187"/>
          </a:xfrm>
          <a:custGeom>
            <a:avLst/>
            <a:gdLst/>
            <a:ahLst/>
            <a:cxnLst/>
            <a:rect l="l" t="t" r="r" b="b"/>
            <a:pathLst>
              <a:path w="17366" h="11470" extrusionOk="0">
                <a:moveTo>
                  <a:pt x="9686" y="1"/>
                </a:moveTo>
                <a:cubicBezTo>
                  <a:pt x="6016" y="1"/>
                  <a:pt x="4587" y="5949"/>
                  <a:pt x="4587" y="5949"/>
                </a:cubicBezTo>
                <a:cubicBezTo>
                  <a:pt x="4587" y="5949"/>
                  <a:pt x="3987" y="5795"/>
                  <a:pt x="3257" y="5795"/>
                </a:cubicBezTo>
                <a:cubicBezTo>
                  <a:pt x="2368" y="5795"/>
                  <a:pt x="1286" y="6023"/>
                  <a:pt x="857" y="7033"/>
                </a:cubicBezTo>
                <a:cubicBezTo>
                  <a:pt x="0" y="9150"/>
                  <a:pt x="1563" y="11469"/>
                  <a:pt x="3856" y="11469"/>
                </a:cubicBezTo>
                <a:lnTo>
                  <a:pt x="13812" y="11469"/>
                </a:lnTo>
                <a:cubicBezTo>
                  <a:pt x="15375" y="11469"/>
                  <a:pt x="16711" y="10335"/>
                  <a:pt x="16988" y="8797"/>
                </a:cubicBezTo>
                <a:cubicBezTo>
                  <a:pt x="17315" y="7008"/>
                  <a:pt x="17366" y="4840"/>
                  <a:pt x="16156" y="4210"/>
                </a:cubicBezTo>
                <a:cubicBezTo>
                  <a:pt x="15843" y="4052"/>
                  <a:pt x="15521" y="3984"/>
                  <a:pt x="15199" y="3984"/>
                </a:cubicBezTo>
                <a:cubicBezTo>
                  <a:pt x="13268" y="3984"/>
                  <a:pt x="11342" y="6428"/>
                  <a:pt x="11342" y="6428"/>
                </a:cubicBezTo>
                <a:cubicBezTo>
                  <a:pt x="11342" y="6428"/>
                  <a:pt x="14089" y="505"/>
                  <a:pt x="10107" y="26"/>
                </a:cubicBezTo>
                <a:cubicBezTo>
                  <a:pt x="9963" y="9"/>
                  <a:pt x="9823" y="1"/>
                  <a:pt x="968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29"/>
          <p:cNvSpPr/>
          <p:nvPr/>
        </p:nvSpPr>
        <p:spPr>
          <a:xfrm>
            <a:off x="6750727" y="4331863"/>
            <a:ext cx="91659" cy="867631"/>
          </a:xfrm>
          <a:custGeom>
            <a:avLst/>
            <a:gdLst/>
            <a:ahLst/>
            <a:cxnLst/>
            <a:rect l="l" t="t" r="r" b="b"/>
            <a:pathLst>
              <a:path w="732" h="12005" extrusionOk="0">
                <a:moveTo>
                  <a:pt x="429" y="1"/>
                </a:moveTo>
                <a:cubicBezTo>
                  <a:pt x="278" y="1"/>
                  <a:pt x="127" y="101"/>
                  <a:pt x="127" y="303"/>
                </a:cubicBezTo>
                <a:lnTo>
                  <a:pt x="1" y="11796"/>
                </a:lnTo>
                <a:cubicBezTo>
                  <a:pt x="38" y="11935"/>
                  <a:pt x="158" y="12004"/>
                  <a:pt x="281" y="12004"/>
                </a:cubicBezTo>
                <a:cubicBezTo>
                  <a:pt x="404" y="12004"/>
                  <a:pt x="530" y="11935"/>
                  <a:pt x="580" y="11796"/>
                </a:cubicBezTo>
                <a:lnTo>
                  <a:pt x="731" y="303"/>
                </a:lnTo>
                <a:cubicBezTo>
                  <a:pt x="731" y="101"/>
                  <a:pt x="580" y="1"/>
                  <a:pt x="42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/>
          <p:nvPr/>
        </p:nvSpPr>
        <p:spPr>
          <a:xfrm>
            <a:off x="6193513" y="4616852"/>
            <a:ext cx="1373636" cy="378517"/>
          </a:xfrm>
          <a:custGeom>
            <a:avLst/>
            <a:gdLst/>
            <a:ahLst/>
            <a:cxnLst/>
            <a:rect l="l" t="t" r="r" b="b"/>
            <a:pathLst>
              <a:path w="10970" h="3023" extrusionOk="0">
                <a:moveTo>
                  <a:pt x="10545" y="1"/>
                </a:moveTo>
                <a:cubicBezTo>
                  <a:pt x="10477" y="1"/>
                  <a:pt x="10408" y="28"/>
                  <a:pt x="10348" y="94"/>
                </a:cubicBezTo>
                <a:cubicBezTo>
                  <a:pt x="9040" y="1640"/>
                  <a:pt x="7184" y="2424"/>
                  <a:pt x="5319" y="2424"/>
                </a:cubicBezTo>
                <a:cubicBezTo>
                  <a:pt x="3627" y="2424"/>
                  <a:pt x="1926" y="1779"/>
                  <a:pt x="619" y="472"/>
                </a:cubicBezTo>
                <a:cubicBezTo>
                  <a:pt x="564" y="416"/>
                  <a:pt x="499" y="392"/>
                  <a:pt x="436" y="392"/>
                </a:cubicBezTo>
                <a:cubicBezTo>
                  <a:pt x="212" y="392"/>
                  <a:pt x="0" y="684"/>
                  <a:pt x="216" y="900"/>
                </a:cubicBezTo>
                <a:cubicBezTo>
                  <a:pt x="1624" y="2320"/>
                  <a:pt x="3469" y="3022"/>
                  <a:pt x="5311" y="3022"/>
                </a:cubicBezTo>
                <a:cubicBezTo>
                  <a:pt x="7328" y="3022"/>
                  <a:pt x="9341" y="2182"/>
                  <a:pt x="10777" y="522"/>
                </a:cubicBezTo>
                <a:cubicBezTo>
                  <a:pt x="10970" y="291"/>
                  <a:pt x="10765" y="1"/>
                  <a:pt x="1054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7_2_1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0"/>
          <p:cNvSpPr/>
          <p:nvPr/>
        </p:nvSpPr>
        <p:spPr>
          <a:xfrm>
            <a:off x="-47700" y="3259775"/>
            <a:ext cx="9388618" cy="1923542"/>
          </a:xfrm>
          <a:custGeom>
            <a:avLst/>
            <a:gdLst/>
            <a:ahLst/>
            <a:cxnLst/>
            <a:rect l="l" t="t" r="r" b="b"/>
            <a:pathLst>
              <a:path w="192439" h="55302" extrusionOk="0">
                <a:moveTo>
                  <a:pt x="164388" y="0"/>
                </a:moveTo>
                <a:lnTo>
                  <a:pt x="164388" y="5649"/>
                </a:lnTo>
                <a:lnTo>
                  <a:pt x="163865" y="5814"/>
                </a:lnTo>
                <a:cubicBezTo>
                  <a:pt x="163865" y="5814"/>
                  <a:pt x="164030" y="9727"/>
                  <a:pt x="163452" y="10857"/>
                </a:cubicBezTo>
                <a:cubicBezTo>
                  <a:pt x="162873" y="12014"/>
                  <a:pt x="163011" y="12289"/>
                  <a:pt x="163011" y="12289"/>
                </a:cubicBezTo>
                <a:lnTo>
                  <a:pt x="162487" y="12289"/>
                </a:lnTo>
                <a:lnTo>
                  <a:pt x="162487" y="14604"/>
                </a:lnTo>
                <a:lnTo>
                  <a:pt x="161688" y="14659"/>
                </a:lnTo>
                <a:lnTo>
                  <a:pt x="161688" y="18159"/>
                </a:lnTo>
                <a:lnTo>
                  <a:pt x="161165" y="18159"/>
                </a:lnTo>
                <a:lnTo>
                  <a:pt x="161165" y="33699"/>
                </a:lnTo>
                <a:lnTo>
                  <a:pt x="160641" y="33589"/>
                </a:lnTo>
                <a:lnTo>
                  <a:pt x="160641" y="32404"/>
                </a:lnTo>
                <a:lnTo>
                  <a:pt x="158878" y="31412"/>
                </a:lnTo>
                <a:lnTo>
                  <a:pt x="158189" y="34691"/>
                </a:lnTo>
                <a:lnTo>
                  <a:pt x="156453" y="35380"/>
                </a:lnTo>
                <a:lnTo>
                  <a:pt x="156453" y="34801"/>
                </a:lnTo>
                <a:lnTo>
                  <a:pt x="154744" y="34801"/>
                </a:lnTo>
                <a:lnTo>
                  <a:pt x="154744" y="29456"/>
                </a:lnTo>
                <a:lnTo>
                  <a:pt x="150088" y="29456"/>
                </a:lnTo>
                <a:lnTo>
                  <a:pt x="150088" y="34526"/>
                </a:lnTo>
                <a:lnTo>
                  <a:pt x="149454" y="34443"/>
                </a:lnTo>
                <a:lnTo>
                  <a:pt x="149454" y="33203"/>
                </a:lnTo>
                <a:lnTo>
                  <a:pt x="148655" y="33065"/>
                </a:lnTo>
                <a:lnTo>
                  <a:pt x="148655" y="33947"/>
                </a:lnTo>
                <a:lnTo>
                  <a:pt x="148297" y="33947"/>
                </a:lnTo>
                <a:lnTo>
                  <a:pt x="148021" y="35022"/>
                </a:lnTo>
                <a:lnTo>
                  <a:pt x="147277" y="34967"/>
                </a:lnTo>
                <a:lnTo>
                  <a:pt x="147277" y="36014"/>
                </a:lnTo>
                <a:lnTo>
                  <a:pt x="146120" y="36289"/>
                </a:lnTo>
                <a:lnTo>
                  <a:pt x="146120" y="36758"/>
                </a:lnTo>
                <a:lnTo>
                  <a:pt x="145844" y="33837"/>
                </a:lnTo>
                <a:lnTo>
                  <a:pt x="145486" y="27913"/>
                </a:lnTo>
                <a:cubicBezTo>
                  <a:pt x="145156" y="27692"/>
                  <a:pt x="145156" y="26866"/>
                  <a:pt x="145156" y="26866"/>
                </a:cubicBezTo>
                <a:cubicBezTo>
                  <a:pt x="144742" y="26811"/>
                  <a:pt x="144687" y="25157"/>
                  <a:pt x="144687" y="25157"/>
                </a:cubicBezTo>
                <a:lnTo>
                  <a:pt x="143613" y="25157"/>
                </a:lnTo>
                <a:lnTo>
                  <a:pt x="143613" y="24579"/>
                </a:lnTo>
                <a:lnTo>
                  <a:pt x="142510" y="24468"/>
                </a:lnTo>
                <a:lnTo>
                  <a:pt x="142510" y="25212"/>
                </a:lnTo>
                <a:lnTo>
                  <a:pt x="141877" y="25157"/>
                </a:lnTo>
                <a:lnTo>
                  <a:pt x="141877" y="18737"/>
                </a:lnTo>
                <a:lnTo>
                  <a:pt x="140499" y="18737"/>
                </a:lnTo>
                <a:lnTo>
                  <a:pt x="140499" y="13171"/>
                </a:lnTo>
                <a:lnTo>
                  <a:pt x="140168" y="13226"/>
                </a:lnTo>
                <a:lnTo>
                  <a:pt x="140168" y="10581"/>
                </a:lnTo>
                <a:lnTo>
                  <a:pt x="137055" y="10471"/>
                </a:lnTo>
                <a:lnTo>
                  <a:pt x="136476" y="10636"/>
                </a:lnTo>
                <a:lnTo>
                  <a:pt x="136476" y="12179"/>
                </a:lnTo>
                <a:lnTo>
                  <a:pt x="136035" y="12179"/>
                </a:lnTo>
                <a:lnTo>
                  <a:pt x="135098" y="12537"/>
                </a:lnTo>
                <a:lnTo>
                  <a:pt x="135098" y="16781"/>
                </a:lnTo>
                <a:lnTo>
                  <a:pt x="134024" y="16781"/>
                </a:lnTo>
                <a:lnTo>
                  <a:pt x="134024" y="12923"/>
                </a:lnTo>
                <a:lnTo>
                  <a:pt x="132977" y="12923"/>
                </a:lnTo>
                <a:lnTo>
                  <a:pt x="132977" y="10912"/>
                </a:lnTo>
                <a:lnTo>
                  <a:pt x="128954" y="11105"/>
                </a:lnTo>
                <a:lnTo>
                  <a:pt x="128954" y="13557"/>
                </a:lnTo>
                <a:lnTo>
                  <a:pt x="128458" y="13805"/>
                </a:lnTo>
                <a:lnTo>
                  <a:pt x="128458" y="20611"/>
                </a:lnTo>
                <a:lnTo>
                  <a:pt x="128044" y="20969"/>
                </a:lnTo>
                <a:lnTo>
                  <a:pt x="128044" y="26370"/>
                </a:lnTo>
                <a:lnTo>
                  <a:pt x="126997" y="26370"/>
                </a:lnTo>
                <a:lnTo>
                  <a:pt x="126997" y="24579"/>
                </a:lnTo>
                <a:lnTo>
                  <a:pt x="125399" y="24689"/>
                </a:lnTo>
                <a:lnTo>
                  <a:pt x="125399" y="26315"/>
                </a:lnTo>
                <a:lnTo>
                  <a:pt x="124931" y="26370"/>
                </a:lnTo>
                <a:lnTo>
                  <a:pt x="124931" y="20390"/>
                </a:lnTo>
                <a:lnTo>
                  <a:pt x="124435" y="20280"/>
                </a:lnTo>
                <a:lnTo>
                  <a:pt x="124435" y="18103"/>
                </a:lnTo>
                <a:lnTo>
                  <a:pt x="123636" y="17911"/>
                </a:lnTo>
                <a:lnTo>
                  <a:pt x="123636" y="12345"/>
                </a:lnTo>
                <a:lnTo>
                  <a:pt x="123333" y="12345"/>
                </a:lnTo>
                <a:lnTo>
                  <a:pt x="122947" y="14246"/>
                </a:lnTo>
                <a:lnTo>
                  <a:pt x="119613" y="13915"/>
                </a:lnTo>
                <a:lnTo>
                  <a:pt x="119613" y="10223"/>
                </a:lnTo>
                <a:lnTo>
                  <a:pt x="115590" y="10113"/>
                </a:lnTo>
                <a:lnTo>
                  <a:pt x="115590" y="8790"/>
                </a:lnTo>
                <a:lnTo>
                  <a:pt x="112834" y="8625"/>
                </a:lnTo>
                <a:lnTo>
                  <a:pt x="111236" y="9093"/>
                </a:lnTo>
                <a:lnTo>
                  <a:pt x="111236" y="10802"/>
                </a:lnTo>
                <a:lnTo>
                  <a:pt x="110878" y="11050"/>
                </a:lnTo>
                <a:lnTo>
                  <a:pt x="110878" y="18379"/>
                </a:lnTo>
                <a:lnTo>
                  <a:pt x="110410" y="18379"/>
                </a:lnTo>
                <a:lnTo>
                  <a:pt x="110410" y="19233"/>
                </a:lnTo>
                <a:lnTo>
                  <a:pt x="109914" y="19316"/>
                </a:lnTo>
                <a:lnTo>
                  <a:pt x="109914" y="21245"/>
                </a:lnTo>
                <a:lnTo>
                  <a:pt x="108013" y="21382"/>
                </a:lnTo>
                <a:lnTo>
                  <a:pt x="108013" y="17800"/>
                </a:lnTo>
                <a:lnTo>
                  <a:pt x="100270" y="17745"/>
                </a:lnTo>
                <a:lnTo>
                  <a:pt x="100270" y="21437"/>
                </a:lnTo>
                <a:lnTo>
                  <a:pt x="98313" y="21300"/>
                </a:lnTo>
                <a:lnTo>
                  <a:pt x="98313" y="22815"/>
                </a:lnTo>
                <a:lnTo>
                  <a:pt x="97377" y="22870"/>
                </a:lnTo>
                <a:lnTo>
                  <a:pt x="97377" y="27499"/>
                </a:lnTo>
                <a:lnTo>
                  <a:pt x="96798" y="25956"/>
                </a:lnTo>
                <a:lnTo>
                  <a:pt x="96412" y="25681"/>
                </a:lnTo>
                <a:lnTo>
                  <a:pt x="95944" y="23780"/>
                </a:lnTo>
                <a:lnTo>
                  <a:pt x="94924" y="23669"/>
                </a:lnTo>
                <a:lnTo>
                  <a:pt x="94924" y="20335"/>
                </a:lnTo>
                <a:lnTo>
                  <a:pt x="95503" y="19977"/>
                </a:lnTo>
                <a:lnTo>
                  <a:pt x="95393" y="17415"/>
                </a:lnTo>
                <a:lnTo>
                  <a:pt x="93547" y="17359"/>
                </a:lnTo>
                <a:lnTo>
                  <a:pt x="93547" y="12537"/>
                </a:lnTo>
                <a:lnTo>
                  <a:pt x="92444" y="11849"/>
                </a:lnTo>
                <a:lnTo>
                  <a:pt x="92224" y="1791"/>
                </a:lnTo>
                <a:lnTo>
                  <a:pt x="91811" y="11601"/>
                </a:lnTo>
                <a:lnTo>
                  <a:pt x="90378" y="10857"/>
                </a:lnTo>
                <a:lnTo>
                  <a:pt x="90378" y="13860"/>
                </a:lnTo>
                <a:lnTo>
                  <a:pt x="87788" y="14935"/>
                </a:lnTo>
                <a:lnTo>
                  <a:pt x="87347" y="22237"/>
                </a:lnTo>
                <a:lnTo>
                  <a:pt x="86465" y="22925"/>
                </a:lnTo>
                <a:lnTo>
                  <a:pt x="86465" y="27444"/>
                </a:lnTo>
                <a:lnTo>
                  <a:pt x="84702" y="27499"/>
                </a:lnTo>
                <a:lnTo>
                  <a:pt x="84343" y="22925"/>
                </a:lnTo>
                <a:lnTo>
                  <a:pt x="83159" y="17304"/>
                </a:lnTo>
                <a:lnTo>
                  <a:pt x="81836" y="22622"/>
                </a:lnTo>
                <a:lnTo>
                  <a:pt x="81836" y="24413"/>
                </a:lnTo>
                <a:lnTo>
                  <a:pt x="78309" y="24413"/>
                </a:lnTo>
                <a:lnTo>
                  <a:pt x="78309" y="28657"/>
                </a:lnTo>
                <a:lnTo>
                  <a:pt x="76821" y="30255"/>
                </a:lnTo>
                <a:lnTo>
                  <a:pt x="76821" y="15982"/>
                </a:lnTo>
                <a:lnTo>
                  <a:pt x="75113" y="17056"/>
                </a:lnTo>
                <a:lnTo>
                  <a:pt x="72357" y="17056"/>
                </a:lnTo>
                <a:lnTo>
                  <a:pt x="71421" y="15789"/>
                </a:lnTo>
                <a:lnTo>
                  <a:pt x="71421" y="17056"/>
                </a:lnTo>
                <a:lnTo>
                  <a:pt x="69409" y="16092"/>
                </a:lnTo>
                <a:lnTo>
                  <a:pt x="69134" y="27582"/>
                </a:lnTo>
                <a:lnTo>
                  <a:pt x="67122" y="27582"/>
                </a:lnTo>
                <a:lnTo>
                  <a:pt x="66819" y="29456"/>
                </a:lnTo>
                <a:cubicBezTo>
                  <a:pt x="66488" y="29290"/>
                  <a:pt x="66378" y="25212"/>
                  <a:pt x="66378" y="25212"/>
                </a:cubicBezTo>
                <a:lnTo>
                  <a:pt x="65221" y="24992"/>
                </a:lnTo>
                <a:lnTo>
                  <a:pt x="65221" y="22981"/>
                </a:lnTo>
                <a:lnTo>
                  <a:pt x="64312" y="22402"/>
                </a:lnTo>
                <a:lnTo>
                  <a:pt x="64008" y="21190"/>
                </a:lnTo>
                <a:lnTo>
                  <a:pt x="62768" y="20749"/>
                </a:lnTo>
                <a:lnTo>
                  <a:pt x="62768" y="19757"/>
                </a:lnTo>
                <a:lnTo>
                  <a:pt x="61308" y="19867"/>
                </a:lnTo>
                <a:lnTo>
                  <a:pt x="60289" y="21493"/>
                </a:lnTo>
                <a:lnTo>
                  <a:pt x="60289" y="22870"/>
                </a:lnTo>
                <a:lnTo>
                  <a:pt x="58690" y="23890"/>
                </a:lnTo>
                <a:lnTo>
                  <a:pt x="58690" y="40037"/>
                </a:lnTo>
                <a:lnTo>
                  <a:pt x="55880" y="40037"/>
                </a:lnTo>
                <a:lnTo>
                  <a:pt x="55356" y="24413"/>
                </a:lnTo>
                <a:lnTo>
                  <a:pt x="55356" y="21548"/>
                </a:lnTo>
                <a:lnTo>
                  <a:pt x="54998" y="20280"/>
                </a:lnTo>
                <a:lnTo>
                  <a:pt x="50865" y="20005"/>
                </a:lnTo>
                <a:lnTo>
                  <a:pt x="50865" y="21437"/>
                </a:lnTo>
                <a:lnTo>
                  <a:pt x="49735" y="21437"/>
                </a:lnTo>
                <a:lnTo>
                  <a:pt x="50011" y="23256"/>
                </a:lnTo>
                <a:lnTo>
                  <a:pt x="50314" y="23725"/>
                </a:lnTo>
                <a:lnTo>
                  <a:pt x="49322" y="24358"/>
                </a:lnTo>
                <a:lnTo>
                  <a:pt x="48854" y="35903"/>
                </a:lnTo>
                <a:lnTo>
                  <a:pt x="48110" y="35903"/>
                </a:lnTo>
                <a:lnTo>
                  <a:pt x="48110" y="22044"/>
                </a:lnTo>
                <a:lnTo>
                  <a:pt x="45079" y="21823"/>
                </a:lnTo>
                <a:lnTo>
                  <a:pt x="45079" y="19123"/>
                </a:lnTo>
                <a:lnTo>
                  <a:pt x="44335" y="19178"/>
                </a:lnTo>
                <a:lnTo>
                  <a:pt x="43122" y="16946"/>
                </a:lnTo>
                <a:lnTo>
                  <a:pt x="39788" y="16836"/>
                </a:lnTo>
                <a:lnTo>
                  <a:pt x="38603" y="18958"/>
                </a:lnTo>
                <a:lnTo>
                  <a:pt x="37777" y="19068"/>
                </a:lnTo>
                <a:lnTo>
                  <a:pt x="37777" y="23669"/>
                </a:lnTo>
                <a:lnTo>
                  <a:pt x="35545" y="23559"/>
                </a:lnTo>
                <a:lnTo>
                  <a:pt x="35545" y="19536"/>
                </a:lnTo>
                <a:lnTo>
                  <a:pt x="35104" y="19013"/>
                </a:lnTo>
                <a:lnTo>
                  <a:pt x="30778" y="18847"/>
                </a:lnTo>
                <a:lnTo>
                  <a:pt x="30778" y="24248"/>
                </a:lnTo>
                <a:lnTo>
                  <a:pt x="27747" y="24193"/>
                </a:lnTo>
                <a:lnTo>
                  <a:pt x="27747" y="16478"/>
                </a:lnTo>
                <a:lnTo>
                  <a:pt x="27279" y="15982"/>
                </a:lnTo>
                <a:cubicBezTo>
                  <a:pt x="27279" y="15982"/>
                  <a:pt x="27113" y="15045"/>
                  <a:pt x="26645" y="14769"/>
                </a:cubicBezTo>
                <a:cubicBezTo>
                  <a:pt x="26269" y="14511"/>
                  <a:pt x="26173" y="13851"/>
                  <a:pt x="25897" y="13851"/>
                </a:cubicBezTo>
                <a:cubicBezTo>
                  <a:pt x="25849" y="13851"/>
                  <a:pt x="25796" y="13871"/>
                  <a:pt x="25736" y="13915"/>
                </a:cubicBezTo>
                <a:cubicBezTo>
                  <a:pt x="25460" y="14136"/>
                  <a:pt x="25240" y="14439"/>
                  <a:pt x="25102" y="14769"/>
                </a:cubicBezTo>
                <a:lnTo>
                  <a:pt x="24523" y="14824"/>
                </a:lnTo>
                <a:cubicBezTo>
                  <a:pt x="24523" y="14824"/>
                  <a:pt x="24468" y="15789"/>
                  <a:pt x="24000" y="16037"/>
                </a:cubicBezTo>
                <a:cubicBezTo>
                  <a:pt x="23559" y="16257"/>
                  <a:pt x="21327" y="16312"/>
                  <a:pt x="21327" y="16312"/>
                </a:cubicBezTo>
                <a:lnTo>
                  <a:pt x="21327" y="18159"/>
                </a:lnTo>
                <a:lnTo>
                  <a:pt x="17745" y="10581"/>
                </a:lnTo>
                <a:lnTo>
                  <a:pt x="14604" y="17056"/>
                </a:lnTo>
                <a:lnTo>
                  <a:pt x="13915" y="18048"/>
                </a:lnTo>
                <a:lnTo>
                  <a:pt x="13612" y="21989"/>
                </a:lnTo>
                <a:lnTo>
                  <a:pt x="13226" y="16946"/>
                </a:lnTo>
                <a:lnTo>
                  <a:pt x="12372" y="16423"/>
                </a:lnTo>
                <a:lnTo>
                  <a:pt x="5538" y="16257"/>
                </a:lnTo>
                <a:lnTo>
                  <a:pt x="4546" y="14935"/>
                </a:lnTo>
                <a:lnTo>
                  <a:pt x="1571" y="14990"/>
                </a:lnTo>
                <a:lnTo>
                  <a:pt x="1571" y="17304"/>
                </a:lnTo>
                <a:lnTo>
                  <a:pt x="0" y="17167"/>
                </a:lnTo>
                <a:lnTo>
                  <a:pt x="0" y="55302"/>
                </a:lnTo>
                <a:lnTo>
                  <a:pt x="192439" y="55302"/>
                </a:lnTo>
                <a:lnTo>
                  <a:pt x="192439" y="18544"/>
                </a:lnTo>
                <a:lnTo>
                  <a:pt x="189573" y="18903"/>
                </a:lnTo>
                <a:lnTo>
                  <a:pt x="184641" y="19481"/>
                </a:lnTo>
                <a:lnTo>
                  <a:pt x="184641" y="29456"/>
                </a:lnTo>
                <a:lnTo>
                  <a:pt x="178441" y="28960"/>
                </a:lnTo>
                <a:lnTo>
                  <a:pt x="177504" y="29979"/>
                </a:lnTo>
                <a:lnTo>
                  <a:pt x="177504" y="36289"/>
                </a:lnTo>
                <a:lnTo>
                  <a:pt x="176650" y="35711"/>
                </a:lnTo>
                <a:lnTo>
                  <a:pt x="176650" y="26535"/>
                </a:lnTo>
                <a:lnTo>
                  <a:pt x="176182" y="25791"/>
                </a:lnTo>
                <a:lnTo>
                  <a:pt x="171718" y="25323"/>
                </a:lnTo>
                <a:lnTo>
                  <a:pt x="171415" y="29979"/>
                </a:lnTo>
                <a:lnTo>
                  <a:pt x="170561" y="29869"/>
                </a:lnTo>
                <a:lnTo>
                  <a:pt x="170561" y="31881"/>
                </a:lnTo>
                <a:lnTo>
                  <a:pt x="169761" y="31302"/>
                </a:lnTo>
                <a:lnTo>
                  <a:pt x="169761" y="29979"/>
                </a:lnTo>
                <a:lnTo>
                  <a:pt x="166841" y="29704"/>
                </a:lnTo>
                <a:lnTo>
                  <a:pt x="167171" y="18159"/>
                </a:lnTo>
                <a:lnTo>
                  <a:pt x="166841" y="18159"/>
                </a:lnTo>
                <a:lnTo>
                  <a:pt x="166841" y="14659"/>
                </a:lnTo>
                <a:lnTo>
                  <a:pt x="166207" y="14659"/>
                </a:lnTo>
                <a:lnTo>
                  <a:pt x="166207" y="12179"/>
                </a:lnTo>
                <a:lnTo>
                  <a:pt x="165628" y="12179"/>
                </a:lnTo>
                <a:cubicBezTo>
                  <a:pt x="165132" y="11132"/>
                  <a:pt x="164912" y="9975"/>
                  <a:pt x="164939" y="8790"/>
                </a:cubicBezTo>
                <a:cubicBezTo>
                  <a:pt x="165022" y="7771"/>
                  <a:pt x="165022" y="6724"/>
                  <a:pt x="164939" y="5704"/>
                </a:cubicBezTo>
                <a:cubicBezTo>
                  <a:pt x="164609" y="5649"/>
                  <a:pt x="164388" y="0"/>
                  <a:pt x="164388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30"/>
          <p:cNvSpPr/>
          <p:nvPr/>
        </p:nvSpPr>
        <p:spPr>
          <a:xfrm>
            <a:off x="-163525" y="5106325"/>
            <a:ext cx="9424800" cy="200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9" name="Google Shape;249;p30"/>
          <p:cNvGrpSpPr/>
          <p:nvPr/>
        </p:nvGrpSpPr>
        <p:grpSpPr>
          <a:xfrm>
            <a:off x="1625669" y="3732831"/>
            <a:ext cx="2526073" cy="1410666"/>
            <a:chOff x="6265919" y="1165481"/>
            <a:chExt cx="2526073" cy="1410666"/>
          </a:xfrm>
        </p:grpSpPr>
        <p:sp>
          <p:nvSpPr>
            <p:cNvPr id="250" name="Google Shape;250;p30"/>
            <p:cNvSpPr/>
            <p:nvPr/>
          </p:nvSpPr>
          <p:spPr>
            <a:xfrm>
              <a:off x="8497801" y="1917746"/>
              <a:ext cx="79212" cy="658401"/>
            </a:xfrm>
            <a:custGeom>
              <a:avLst/>
              <a:gdLst/>
              <a:ahLst/>
              <a:cxnLst/>
              <a:rect l="l" t="t" r="r" b="b"/>
              <a:pathLst>
                <a:path w="2302" h="19134" extrusionOk="0">
                  <a:moveTo>
                    <a:pt x="1" y="0"/>
                  </a:moveTo>
                  <a:lnTo>
                    <a:pt x="1" y="19134"/>
                  </a:lnTo>
                  <a:lnTo>
                    <a:pt x="2302" y="19134"/>
                  </a:lnTo>
                  <a:lnTo>
                    <a:pt x="230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0"/>
            <p:cNvSpPr/>
            <p:nvPr/>
          </p:nvSpPr>
          <p:spPr>
            <a:xfrm>
              <a:off x="6481977" y="1917746"/>
              <a:ext cx="79212" cy="658401"/>
            </a:xfrm>
            <a:custGeom>
              <a:avLst/>
              <a:gdLst/>
              <a:ahLst/>
              <a:cxnLst/>
              <a:rect l="l" t="t" r="r" b="b"/>
              <a:pathLst>
                <a:path w="2302" h="19134" extrusionOk="0">
                  <a:moveTo>
                    <a:pt x="0" y="0"/>
                  </a:moveTo>
                  <a:lnTo>
                    <a:pt x="0" y="19134"/>
                  </a:lnTo>
                  <a:lnTo>
                    <a:pt x="2301" y="19134"/>
                  </a:lnTo>
                  <a:lnTo>
                    <a:pt x="230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0"/>
            <p:cNvSpPr/>
            <p:nvPr/>
          </p:nvSpPr>
          <p:spPr>
            <a:xfrm>
              <a:off x="6414087" y="1165481"/>
              <a:ext cx="2229699" cy="92804"/>
            </a:xfrm>
            <a:custGeom>
              <a:avLst/>
              <a:gdLst/>
              <a:ahLst/>
              <a:cxnLst/>
              <a:rect l="l" t="t" r="r" b="b"/>
              <a:pathLst>
                <a:path w="64798" h="2697" extrusionOk="0">
                  <a:moveTo>
                    <a:pt x="1283" y="1"/>
                  </a:moveTo>
                  <a:cubicBezTo>
                    <a:pt x="560" y="1"/>
                    <a:pt x="1" y="559"/>
                    <a:pt x="1" y="1250"/>
                  </a:cubicBezTo>
                  <a:lnTo>
                    <a:pt x="1" y="1414"/>
                  </a:lnTo>
                  <a:cubicBezTo>
                    <a:pt x="1" y="2105"/>
                    <a:pt x="560" y="2696"/>
                    <a:pt x="1283" y="2696"/>
                  </a:cubicBezTo>
                  <a:lnTo>
                    <a:pt x="63515" y="2696"/>
                  </a:lnTo>
                  <a:cubicBezTo>
                    <a:pt x="64239" y="2696"/>
                    <a:pt x="64797" y="2105"/>
                    <a:pt x="64797" y="1414"/>
                  </a:cubicBezTo>
                  <a:lnTo>
                    <a:pt x="64797" y="1250"/>
                  </a:lnTo>
                  <a:cubicBezTo>
                    <a:pt x="64797" y="559"/>
                    <a:pt x="64239" y="1"/>
                    <a:pt x="63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0"/>
            <p:cNvSpPr/>
            <p:nvPr/>
          </p:nvSpPr>
          <p:spPr>
            <a:xfrm>
              <a:off x="6414087" y="1326106"/>
              <a:ext cx="2229699" cy="92804"/>
            </a:xfrm>
            <a:custGeom>
              <a:avLst/>
              <a:gdLst/>
              <a:ahLst/>
              <a:cxnLst/>
              <a:rect l="l" t="t" r="r" b="b"/>
              <a:pathLst>
                <a:path w="64798" h="2697" extrusionOk="0">
                  <a:moveTo>
                    <a:pt x="1283" y="1"/>
                  </a:moveTo>
                  <a:cubicBezTo>
                    <a:pt x="560" y="1"/>
                    <a:pt x="1" y="560"/>
                    <a:pt x="1" y="1250"/>
                  </a:cubicBezTo>
                  <a:lnTo>
                    <a:pt x="1" y="1414"/>
                  </a:lnTo>
                  <a:cubicBezTo>
                    <a:pt x="1" y="2105"/>
                    <a:pt x="560" y="2697"/>
                    <a:pt x="1283" y="2697"/>
                  </a:cubicBezTo>
                  <a:lnTo>
                    <a:pt x="63515" y="2697"/>
                  </a:lnTo>
                  <a:cubicBezTo>
                    <a:pt x="64239" y="2697"/>
                    <a:pt x="64797" y="2105"/>
                    <a:pt x="64797" y="1414"/>
                  </a:cubicBezTo>
                  <a:lnTo>
                    <a:pt x="64797" y="1250"/>
                  </a:lnTo>
                  <a:cubicBezTo>
                    <a:pt x="64797" y="560"/>
                    <a:pt x="64239" y="1"/>
                    <a:pt x="635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0"/>
            <p:cNvSpPr/>
            <p:nvPr/>
          </p:nvSpPr>
          <p:spPr>
            <a:xfrm>
              <a:off x="6414087" y="1485629"/>
              <a:ext cx="2229699" cy="92769"/>
            </a:xfrm>
            <a:custGeom>
              <a:avLst/>
              <a:gdLst/>
              <a:ahLst/>
              <a:cxnLst/>
              <a:rect l="l" t="t" r="r" b="b"/>
              <a:pathLst>
                <a:path w="64798" h="2696" extrusionOk="0">
                  <a:moveTo>
                    <a:pt x="1283" y="0"/>
                  </a:moveTo>
                  <a:cubicBezTo>
                    <a:pt x="560" y="0"/>
                    <a:pt x="1" y="592"/>
                    <a:pt x="1" y="1282"/>
                  </a:cubicBezTo>
                  <a:lnTo>
                    <a:pt x="1" y="1447"/>
                  </a:lnTo>
                  <a:cubicBezTo>
                    <a:pt x="1" y="2137"/>
                    <a:pt x="560" y="2696"/>
                    <a:pt x="1283" y="2696"/>
                  </a:cubicBezTo>
                  <a:lnTo>
                    <a:pt x="63515" y="2696"/>
                  </a:lnTo>
                  <a:cubicBezTo>
                    <a:pt x="64239" y="2696"/>
                    <a:pt x="64797" y="2137"/>
                    <a:pt x="64797" y="1447"/>
                  </a:cubicBezTo>
                  <a:lnTo>
                    <a:pt x="64797" y="1282"/>
                  </a:lnTo>
                  <a:cubicBezTo>
                    <a:pt x="64797" y="592"/>
                    <a:pt x="64239" y="0"/>
                    <a:pt x="635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0"/>
            <p:cNvSpPr/>
            <p:nvPr/>
          </p:nvSpPr>
          <p:spPr>
            <a:xfrm>
              <a:off x="6414087" y="1646254"/>
              <a:ext cx="2229699" cy="92804"/>
            </a:xfrm>
            <a:custGeom>
              <a:avLst/>
              <a:gdLst/>
              <a:ahLst/>
              <a:cxnLst/>
              <a:rect l="l" t="t" r="r" b="b"/>
              <a:pathLst>
                <a:path w="64798" h="2697" extrusionOk="0">
                  <a:moveTo>
                    <a:pt x="1283" y="0"/>
                  </a:moveTo>
                  <a:cubicBezTo>
                    <a:pt x="560" y="0"/>
                    <a:pt x="1" y="559"/>
                    <a:pt x="1" y="1283"/>
                  </a:cubicBezTo>
                  <a:lnTo>
                    <a:pt x="1" y="1447"/>
                  </a:lnTo>
                  <a:cubicBezTo>
                    <a:pt x="1" y="2137"/>
                    <a:pt x="560" y="2696"/>
                    <a:pt x="1283" y="2696"/>
                  </a:cubicBezTo>
                  <a:lnTo>
                    <a:pt x="63515" y="2696"/>
                  </a:lnTo>
                  <a:cubicBezTo>
                    <a:pt x="64239" y="2696"/>
                    <a:pt x="64797" y="2137"/>
                    <a:pt x="64797" y="1447"/>
                  </a:cubicBezTo>
                  <a:lnTo>
                    <a:pt x="64797" y="1283"/>
                  </a:lnTo>
                  <a:cubicBezTo>
                    <a:pt x="64797" y="559"/>
                    <a:pt x="64239" y="0"/>
                    <a:pt x="635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30"/>
            <p:cNvSpPr/>
            <p:nvPr/>
          </p:nvSpPr>
          <p:spPr>
            <a:xfrm>
              <a:off x="6294169" y="1772950"/>
              <a:ext cx="2469537" cy="92804"/>
            </a:xfrm>
            <a:custGeom>
              <a:avLst/>
              <a:gdLst/>
              <a:ahLst/>
              <a:cxnLst/>
              <a:rect l="l" t="t" r="r" b="b"/>
              <a:pathLst>
                <a:path w="71768" h="2697" extrusionOk="0">
                  <a:moveTo>
                    <a:pt x="1349" y="0"/>
                  </a:moveTo>
                  <a:cubicBezTo>
                    <a:pt x="593" y="0"/>
                    <a:pt x="1" y="625"/>
                    <a:pt x="1" y="1348"/>
                  </a:cubicBezTo>
                  <a:cubicBezTo>
                    <a:pt x="1" y="2104"/>
                    <a:pt x="593" y="2696"/>
                    <a:pt x="1349" y="2696"/>
                  </a:cubicBezTo>
                  <a:lnTo>
                    <a:pt x="70419" y="2696"/>
                  </a:lnTo>
                  <a:cubicBezTo>
                    <a:pt x="71175" y="2696"/>
                    <a:pt x="71767" y="2104"/>
                    <a:pt x="71767" y="1348"/>
                  </a:cubicBezTo>
                  <a:cubicBezTo>
                    <a:pt x="71767" y="625"/>
                    <a:pt x="71175" y="0"/>
                    <a:pt x="704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0"/>
            <p:cNvSpPr/>
            <p:nvPr/>
          </p:nvSpPr>
          <p:spPr>
            <a:xfrm>
              <a:off x="6265919" y="1897376"/>
              <a:ext cx="2526073" cy="92804"/>
            </a:xfrm>
            <a:custGeom>
              <a:avLst/>
              <a:gdLst/>
              <a:ahLst/>
              <a:cxnLst/>
              <a:rect l="l" t="t" r="r" b="b"/>
              <a:pathLst>
                <a:path w="73411" h="2697" extrusionOk="0">
                  <a:moveTo>
                    <a:pt x="1348" y="1"/>
                  </a:moveTo>
                  <a:cubicBezTo>
                    <a:pt x="592" y="1"/>
                    <a:pt x="0" y="592"/>
                    <a:pt x="0" y="1349"/>
                  </a:cubicBezTo>
                  <a:cubicBezTo>
                    <a:pt x="0" y="2105"/>
                    <a:pt x="592" y="2696"/>
                    <a:pt x="1348" y="2696"/>
                  </a:cubicBezTo>
                  <a:lnTo>
                    <a:pt x="72062" y="2696"/>
                  </a:lnTo>
                  <a:cubicBezTo>
                    <a:pt x="72818" y="2696"/>
                    <a:pt x="73410" y="2105"/>
                    <a:pt x="73410" y="1349"/>
                  </a:cubicBezTo>
                  <a:cubicBezTo>
                    <a:pt x="73410" y="592"/>
                    <a:pt x="72818" y="1"/>
                    <a:pt x="720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8" name="Google Shape;258;p30"/>
          <p:cNvGrpSpPr/>
          <p:nvPr/>
        </p:nvGrpSpPr>
        <p:grpSpPr>
          <a:xfrm>
            <a:off x="7222036" y="726854"/>
            <a:ext cx="1678143" cy="4416649"/>
            <a:chOff x="6422725" y="786550"/>
            <a:chExt cx="661650" cy="1741375"/>
          </a:xfrm>
        </p:grpSpPr>
        <p:sp>
          <p:nvSpPr>
            <p:cNvPr id="259" name="Google Shape;259;p30"/>
            <p:cNvSpPr/>
            <p:nvPr/>
          </p:nvSpPr>
          <p:spPr>
            <a:xfrm>
              <a:off x="6422725" y="786550"/>
              <a:ext cx="661650" cy="887550"/>
            </a:xfrm>
            <a:custGeom>
              <a:avLst/>
              <a:gdLst/>
              <a:ahLst/>
              <a:cxnLst/>
              <a:rect l="l" t="t" r="r" b="b"/>
              <a:pathLst>
                <a:path w="26466" h="35502" extrusionOk="0">
                  <a:moveTo>
                    <a:pt x="9183" y="1"/>
                  </a:moveTo>
                  <a:cubicBezTo>
                    <a:pt x="4295" y="1"/>
                    <a:pt x="1620" y="2544"/>
                    <a:pt x="954" y="5088"/>
                  </a:cubicBezTo>
                  <a:cubicBezTo>
                    <a:pt x="1" y="8803"/>
                    <a:pt x="1480" y="12912"/>
                    <a:pt x="3584" y="15871"/>
                  </a:cubicBezTo>
                  <a:cubicBezTo>
                    <a:pt x="4340" y="16956"/>
                    <a:pt x="5294" y="17942"/>
                    <a:pt x="5590" y="19356"/>
                  </a:cubicBezTo>
                  <a:cubicBezTo>
                    <a:pt x="5688" y="19783"/>
                    <a:pt x="5688" y="20211"/>
                    <a:pt x="5590" y="20638"/>
                  </a:cubicBezTo>
                  <a:cubicBezTo>
                    <a:pt x="5261" y="22347"/>
                    <a:pt x="4077" y="22413"/>
                    <a:pt x="3124" y="22873"/>
                  </a:cubicBezTo>
                  <a:cubicBezTo>
                    <a:pt x="428" y="24221"/>
                    <a:pt x="99" y="28955"/>
                    <a:pt x="1940" y="31552"/>
                  </a:cubicBezTo>
                  <a:cubicBezTo>
                    <a:pt x="3781" y="34182"/>
                    <a:pt x="6872" y="35070"/>
                    <a:pt x="9798" y="35432"/>
                  </a:cubicBezTo>
                  <a:cubicBezTo>
                    <a:pt x="10092" y="35470"/>
                    <a:pt x="10563" y="35502"/>
                    <a:pt x="11164" y="35502"/>
                  </a:cubicBezTo>
                  <a:cubicBezTo>
                    <a:pt x="14185" y="35502"/>
                    <a:pt x="20489" y="34697"/>
                    <a:pt x="24164" y="29843"/>
                  </a:cubicBezTo>
                  <a:cubicBezTo>
                    <a:pt x="25775" y="27936"/>
                    <a:pt x="26465" y="25471"/>
                    <a:pt x="26104" y="23038"/>
                  </a:cubicBezTo>
                  <a:cubicBezTo>
                    <a:pt x="25886" y="21514"/>
                    <a:pt x="24962" y="19932"/>
                    <a:pt x="23667" y="19932"/>
                  </a:cubicBezTo>
                  <a:cubicBezTo>
                    <a:pt x="23593" y="19932"/>
                    <a:pt x="23517" y="19937"/>
                    <a:pt x="23441" y="19948"/>
                  </a:cubicBezTo>
                  <a:cubicBezTo>
                    <a:pt x="22865" y="20019"/>
                    <a:pt x="22307" y="20406"/>
                    <a:pt x="21767" y="20406"/>
                  </a:cubicBezTo>
                  <a:cubicBezTo>
                    <a:pt x="21566" y="20406"/>
                    <a:pt x="21368" y="20353"/>
                    <a:pt x="21172" y="20211"/>
                  </a:cubicBezTo>
                  <a:cubicBezTo>
                    <a:pt x="20745" y="19816"/>
                    <a:pt x="20548" y="19224"/>
                    <a:pt x="20712" y="18665"/>
                  </a:cubicBezTo>
                  <a:cubicBezTo>
                    <a:pt x="20942" y="17581"/>
                    <a:pt x="21731" y="16923"/>
                    <a:pt x="22389" y="16200"/>
                  </a:cubicBezTo>
                  <a:cubicBezTo>
                    <a:pt x="23375" y="15082"/>
                    <a:pt x="24065" y="13734"/>
                    <a:pt x="24394" y="12288"/>
                  </a:cubicBezTo>
                  <a:cubicBezTo>
                    <a:pt x="25052" y="9706"/>
                    <a:pt x="23255" y="7539"/>
                    <a:pt x="21277" y="7539"/>
                  </a:cubicBezTo>
                  <a:cubicBezTo>
                    <a:pt x="20585" y="7539"/>
                    <a:pt x="19871" y="7804"/>
                    <a:pt x="19233" y="8408"/>
                  </a:cubicBezTo>
                  <a:lnTo>
                    <a:pt x="19200" y="8441"/>
                  </a:lnTo>
                  <a:cubicBezTo>
                    <a:pt x="18810" y="8831"/>
                    <a:pt x="18374" y="9314"/>
                    <a:pt x="17810" y="9314"/>
                  </a:cubicBezTo>
                  <a:cubicBezTo>
                    <a:pt x="17708" y="9314"/>
                    <a:pt x="17602" y="9299"/>
                    <a:pt x="17490" y="9263"/>
                  </a:cubicBezTo>
                  <a:cubicBezTo>
                    <a:pt x="17063" y="9132"/>
                    <a:pt x="16734" y="8803"/>
                    <a:pt x="16570" y="8408"/>
                  </a:cubicBezTo>
                  <a:cubicBezTo>
                    <a:pt x="16110" y="7455"/>
                    <a:pt x="16208" y="6370"/>
                    <a:pt x="16077" y="5351"/>
                  </a:cubicBezTo>
                  <a:cubicBezTo>
                    <a:pt x="15616" y="2524"/>
                    <a:pt x="13315" y="354"/>
                    <a:pt x="10488" y="58"/>
                  </a:cubicBezTo>
                  <a:cubicBezTo>
                    <a:pt x="10037" y="19"/>
                    <a:pt x="9602" y="1"/>
                    <a:pt x="91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0"/>
            <p:cNvSpPr/>
            <p:nvPr/>
          </p:nvSpPr>
          <p:spPr>
            <a:xfrm>
              <a:off x="6701350" y="1166050"/>
              <a:ext cx="10700" cy="1361875"/>
            </a:xfrm>
            <a:custGeom>
              <a:avLst/>
              <a:gdLst/>
              <a:ahLst/>
              <a:cxnLst/>
              <a:rect l="l" t="t" r="r" b="b"/>
              <a:pathLst>
                <a:path w="428" h="54475" fill="none" extrusionOk="0">
                  <a:moveTo>
                    <a:pt x="428" y="1"/>
                  </a:moveTo>
                  <a:lnTo>
                    <a:pt x="0" y="54475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0"/>
            <p:cNvSpPr/>
            <p:nvPr/>
          </p:nvSpPr>
          <p:spPr>
            <a:xfrm>
              <a:off x="6709575" y="1241675"/>
              <a:ext cx="158650" cy="186575"/>
            </a:xfrm>
            <a:custGeom>
              <a:avLst/>
              <a:gdLst/>
              <a:ahLst/>
              <a:cxnLst/>
              <a:rect l="l" t="t" r="r" b="b"/>
              <a:pathLst>
                <a:path w="6346" h="7463" fill="none" extrusionOk="0">
                  <a:moveTo>
                    <a:pt x="6345" y="0"/>
                  </a:moveTo>
                  <a:lnTo>
                    <a:pt x="0" y="7463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oogle Shape;17;p3"/>
          <p:cNvGrpSpPr/>
          <p:nvPr/>
        </p:nvGrpSpPr>
        <p:grpSpPr>
          <a:xfrm>
            <a:off x="-117094" y="3650325"/>
            <a:ext cx="9323791" cy="2277200"/>
            <a:chOff x="238125" y="1714050"/>
            <a:chExt cx="7143025" cy="2277200"/>
          </a:xfrm>
        </p:grpSpPr>
        <p:sp>
          <p:nvSpPr>
            <p:cNvPr id="18" name="Google Shape;18;p3"/>
            <p:cNvSpPr/>
            <p:nvPr/>
          </p:nvSpPr>
          <p:spPr>
            <a:xfrm>
              <a:off x="1846375" y="1714050"/>
              <a:ext cx="142325" cy="169850"/>
            </a:xfrm>
            <a:custGeom>
              <a:avLst/>
              <a:gdLst/>
              <a:ahLst/>
              <a:cxnLst/>
              <a:rect l="l" t="t" r="r" b="b"/>
              <a:pathLst>
                <a:path w="5693" h="6794" extrusionOk="0">
                  <a:moveTo>
                    <a:pt x="1" y="0"/>
                  </a:moveTo>
                  <a:lnTo>
                    <a:pt x="1" y="6794"/>
                  </a:lnTo>
                  <a:lnTo>
                    <a:pt x="5692" y="6794"/>
                  </a:lnTo>
                  <a:lnTo>
                    <a:pt x="5692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5201500" y="2277925"/>
              <a:ext cx="117725" cy="126675"/>
            </a:xfrm>
            <a:custGeom>
              <a:avLst/>
              <a:gdLst/>
              <a:ahLst/>
              <a:cxnLst/>
              <a:rect l="l" t="t" r="r" b="b"/>
              <a:pathLst>
                <a:path w="4709" h="5067" extrusionOk="0">
                  <a:moveTo>
                    <a:pt x="0" y="1"/>
                  </a:moveTo>
                  <a:lnTo>
                    <a:pt x="0" y="5066"/>
                  </a:lnTo>
                  <a:lnTo>
                    <a:pt x="4708" y="5066"/>
                  </a:lnTo>
                  <a:lnTo>
                    <a:pt x="4708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238125" y="1746075"/>
              <a:ext cx="7143025" cy="2245175"/>
            </a:xfrm>
            <a:custGeom>
              <a:avLst/>
              <a:gdLst/>
              <a:ahLst/>
              <a:cxnLst/>
              <a:rect l="l" t="t" r="r" b="b"/>
              <a:pathLst>
                <a:path w="285721" h="89807" extrusionOk="0">
                  <a:moveTo>
                    <a:pt x="263849" y="38169"/>
                  </a:moveTo>
                  <a:lnTo>
                    <a:pt x="263849" y="38706"/>
                  </a:lnTo>
                  <a:lnTo>
                    <a:pt x="263700" y="38706"/>
                  </a:lnTo>
                  <a:lnTo>
                    <a:pt x="263700" y="38169"/>
                  </a:lnTo>
                  <a:close/>
                  <a:moveTo>
                    <a:pt x="264147" y="38169"/>
                  </a:moveTo>
                  <a:lnTo>
                    <a:pt x="264147" y="38706"/>
                  </a:lnTo>
                  <a:lnTo>
                    <a:pt x="263998" y="38706"/>
                  </a:lnTo>
                  <a:lnTo>
                    <a:pt x="263998" y="38169"/>
                  </a:lnTo>
                  <a:close/>
                  <a:moveTo>
                    <a:pt x="239655" y="0"/>
                  </a:moveTo>
                  <a:lnTo>
                    <a:pt x="239655" y="3248"/>
                  </a:lnTo>
                  <a:lnTo>
                    <a:pt x="236883" y="3248"/>
                  </a:lnTo>
                  <a:lnTo>
                    <a:pt x="236883" y="3784"/>
                  </a:lnTo>
                  <a:lnTo>
                    <a:pt x="235960" y="3784"/>
                  </a:lnTo>
                  <a:lnTo>
                    <a:pt x="235960" y="10965"/>
                  </a:lnTo>
                  <a:lnTo>
                    <a:pt x="230894" y="10965"/>
                  </a:lnTo>
                  <a:lnTo>
                    <a:pt x="230894" y="26400"/>
                  </a:lnTo>
                  <a:lnTo>
                    <a:pt x="224875" y="26400"/>
                  </a:lnTo>
                  <a:lnTo>
                    <a:pt x="224875" y="14332"/>
                  </a:lnTo>
                  <a:lnTo>
                    <a:pt x="216205" y="14332"/>
                  </a:lnTo>
                  <a:lnTo>
                    <a:pt x="208368" y="19070"/>
                  </a:lnTo>
                  <a:lnTo>
                    <a:pt x="208368" y="52084"/>
                  </a:lnTo>
                  <a:lnTo>
                    <a:pt x="206997" y="52084"/>
                  </a:lnTo>
                  <a:lnTo>
                    <a:pt x="206997" y="44397"/>
                  </a:lnTo>
                  <a:lnTo>
                    <a:pt x="204197" y="44725"/>
                  </a:lnTo>
                  <a:lnTo>
                    <a:pt x="204197" y="26400"/>
                  </a:lnTo>
                  <a:lnTo>
                    <a:pt x="188911" y="26400"/>
                  </a:lnTo>
                  <a:lnTo>
                    <a:pt x="188911" y="57954"/>
                  </a:lnTo>
                  <a:lnTo>
                    <a:pt x="187630" y="57954"/>
                  </a:lnTo>
                  <a:lnTo>
                    <a:pt x="187630" y="51518"/>
                  </a:lnTo>
                  <a:lnTo>
                    <a:pt x="186259" y="51667"/>
                  </a:lnTo>
                  <a:lnTo>
                    <a:pt x="186259" y="51101"/>
                  </a:lnTo>
                  <a:lnTo>
                    <a:pt x="187391" y="51101"/>
                  </a:lnTo>
                  <a:lnTo>
                    <a:pt x="187391" y="50148"/>
                  </a:lnTo>
                  <a:lnTo>
                    <a:pt x="186259" y="50148"/>
                  </a:lnTo>
                  <a:lnTo>
                    <a:pt x="186259" y="48598"/>
                  </a:lnTo>
                  <a:lnTo>
                    <a:pt x="187391" y="48598"/>
                  </a:lnTo>
                  <a:lnTo>
                    <a:pt x="187391" y="47645"/>
                  </a:lnTo>
                  <a:lnTo>
                    <a:pt x="186259" y="47645"/>
                  </a:lnTo>
                  <a:lnTo>
                    <a:pt x="186259" y="44665"/>
                  </a:lnTo>
                  <a:lnTo>
                    <a:pt x="185931" y="44665"/>
                  </a:lnTo>
                  <a:lnTo>
                    <a:pt x="185931" y="33700"/>
                  </a:lnTo>
                  <a:lnTo>
                    <a:pt x="182475" y="33700"/>
                  </a:lnTo>
                  <a:lnTo>
                    <a:pt x="182475" y="28754"/>
                  </a:lnTo>
                  <a:lnTo>
                    <a:pt x="181283" y="28754"/>
                  </a:lnTo>
                  <a:lnTo>
                    <a:pt x="181283" y="23927"/>
                  </a:lnTo>
                  <a:lnTo>
                    <a:pt x="179436" y="23927"/>
                  </a:lnTo>
                  <a:lnTo>
                    <a:pt x="179436" y="20172"/>
                  </a:lnTo>
                  <a:lnTo>
                    <a:pt x="177886" y="17967"/>
                  </a:lnTo>
                  <a:lnTo>
                    <a:pt x="165282" y="17967"/>
                  </a:lnTo>
                  <a:lnTo>
                    <a:pt x="165282" y="31227"/>
                  </a:lnTo>
                  <a:lnTo>
                    <a:pt x="160604" y="31227"/>
                  </a:lnTo>
                  <a:lnTo>
                    <a:pt x="160604" y="38706"/>
                  </a:lnTo>
                  <a:lnTo>
                    <a:pt x="157863" y="38706"/>
                  </a:lnTo>
                  <a:lnTo>
                    <a:pt x="157863" y="25536"/>
                  </a:lnTo>
                  <a:lnTo>
                    <a:pt x="145557" y="25536"/>
                  </a:lnTo>
                  <a:lnTo>
                    <a:pt x="145557" y="49164"/>
                  </a:lnTo>
                  <a:lnTo>
                    <a:pt x="143829" y="49164"/>
                  </a:lnTo>
                  <a:lnTo>
                    <a:pt x="143829" y="43294"/>
                  </a:lnTo>
                  <a:lnTo>
                    <a:pt x="140223" y="43294"/>
                  </a:lnTo>
                  <a:lnTo>
                    <a:pt x="140223" y="32866"/>
                  </a:lnTo>
                  <a:lnTo>
                    <a:pt x="130629" y="32866"/>
                  </a:lnTo>
                  <a:lnTo>
                    <a:pt x="129437" y="34594"/>
                  </a:lnTo>
                  <a:lnTo>
                    <a:pt x="129437" y="37544"/>
                  </a:lnTo>
                  <a:lnTo>
                    <a:pt x="128036" y="37544"/>
                  </a:lnTo>
                  <a:lnTo>
                    <a:pt x="128036" y="41328"/>
                  </a:lnTo>
                  <a:lnTo>
                    <a:pt x="127113" y="41328"/>
                  </a:lnTo>
                  <a:lnTo>
                    <a:pt x="127113" y="45231"/>
                  </a:lnTo>
                  <a:lnTo>
                    <a:pt x="124967" y="45231"/>
                  </a:lnTo>
                  <a:lnTo>
                    <a:pt x="124967" y="40553"/>
                  </a:lnTo>
                  <a:lnTo>
                    <a:pt x="123060" y="39332"/>
                  </a:lnTo>
                  <a:lnTo>
                    <a:pt x="123060" y="18474"/>
                  </a:lnTo>
                  <a:lnTo>
                    <a:pt x="116624" y="18474"/>
                  </a:lnTo>
                  <a:lnTo>
                    <a:pt x="116624" y="17252"/>
                  </a:lnTo>
                  <a:lnTo>
                    <a:pt x="113168" y="17252"/>
                  </a:lnTo>
                  <a:lnTo>
                    <a:pt x="113168" y="18474"/>
                  </a:lnTo>
                  <a:lnTo>
                    <a:pt x="110516" y="18474"/>
                  </a:lnTo>
                  <a:lnTo>
                    <a:pt x="110516" y="32568"/>
                  </a:lnTo>
                  <a:lnTo>
                    <a:pt x="108013" y="32568"/>
                  </a:lnTo>
                  <a:lnTo>
                    <a:pt x="108013" y="31167"/>
                  </a:lnTo>
                  <a:lnTo>
                    <a:pt x="107834" y="31167"/>
                  </a:lnTo>
                  <a:lnTo>
                    <a:pt x="107834" y="43652"/>
                  </a:lnTo>
                  <a:lnTo>
                    <a:pt x="106910" y="43652"/>
                  </a:lnTo>
                  <a:lnTo>
                    <a:pt x="106910" y="35249"/>
                  </a:lnTo>
                  <a:lnTo>
                    <a:pt x="101845" y="35249"/>
                  </a:lnTo>
                  <a:lnTo>
                    <a:pt x="101845" y="43652"/>
                  </a:lnTo>
                  <a:lnTo>
                    <a:pt x="100981" y="43652"/>
                  </a:lnTo>
                  <a:lnTo>
                    <a:pt x="100981" y="47555"/>
                  </a:lnTo>
                  <a:lnTo>
                    <a:pt x="100713" y="47555"/>
                  </a:lnTo>
                  <a:lnTo>
                    <a:pt x="100713" y="45023"/>
                  </a:lnTo>
                  <a:lnTo>
                    <a:pt x="98985" y="45023"/>
                  </a:lnTo>
                  <a:lnTo>
                    <a:pt x="98985" y="26310"/>
                  </a:lnTo>
                  <a:lnTo>
                    <a:pt x="96184" y="26310"/>
                  </a:lnTo>
                  <a:lnTo>
                    <a:pt x="96184" y="25238"/>
                  </a:lnTo>
                  <a:lnTo>
                    <a:pt x="92310" y="25238"/>
                  </a:lnTo>
                  <a:lnTo>
                    <a:pt x="92310" y="26310"/>
                  </a:lnTo>
                  <a:lnTo>
                    <a:pt x="90224" y="26310"/>
                  </a:lnTo>
                  <a:lnTo>
                    <a:pt x="90224" y="12664"/>
                  </a:lnTo>
                  <a:lnTo>
                    <a:pt x="78306" y="12664"/>
                  </a:lnTo>
                  <a:lnTo>
                    <a:pt x="78306" y="15405"/>
                  </a:lnTo>
                  <a:lnTo>
                    <a:pt x="75505" y="15405"/>
                  </a:lnTo>
                  <a:lnTo>
                    <a:pt x="75505" y="15882"/>
                  </a:lnTo>
                  <a:lnTo>
                    <a:pt x="74581" y="15882"/>
                  </a:lnTo>
                  <a:lnTo>
                    <a:pt x="74581" y="22020"/>
                  </a:lnTo>
                  <a:lnTo>
                    <a:pt x="71184" y="22020"/>
                  </a:lnTo>
                  <a:lnTo>
                    <a:pt x="71184" y="5572"/>
                  </a:lnTo>
                  <a:lnTo>
                    <a:pt x="52710" y="5572"/>
                  </a:lnTo>
                  <a:lnTo>
                    <a:pt x="52710" y="47823"/>
                  </a:lnTo>
                  <a:lnTo>
                    <a:pt x="51191" y="47823"/>
                  </a:lnTo>
                  <a:lnTo>
                    <a:pt x="51191" y="39212"/>
                  </a:lnTo>
                  <a:lnTo>
                    <a:pt x="44039" y="40076"/>
                  </a:lnTo>
                  <a:lnTo>
                    <a:pt x="44039" y="6645"/>
                  </a:lnTo>
                  <a:lnTo>
                    <a:pt x="38289" y="6645"/>
                  </a:lnTo>
                  <a:lnTo>
                    <a:pt x="37156" y="9148"/>
                  </a:lnTo>
                  <a:lnTo>
                    <a:pt x="37156" y="13438"/>
                  </a:lnTo>
                  <a:lnTo>
                    <a:pt x="35845" y="13438"/>
                  </a:lnTo>
                  <a:lnTo>
                    <a:pt x="35845" y="18921"/>
                  </a:lnTo>
                  <a:lnTo>
                    <a:pt x="35786" y="18921"/>
                  </a:lnTo>
                  <a:lnTo>
                    <a:pt x="35786" y="35667"/>
                  </a:lnTo>
                  <a:lnTo>
                    <a:pt x="34654" y="35667"/>
                  </a:lnTo>
                  <a:lnTo>
                    <a:pt x="34654" y="23480"/>
                  </a:lnTo>
                  <a:lnTo>
                    <a:pt x="24999" y="23480"/>
                  </a:lnTo>
                  <a:lnTo>
                    <a:pt x="23808" y="25506"/>
                  </a:lnTo>
                  <a:lnTo>
                    <a:pt x="23808" y="28962"/>
                  </a:lnTo>
                  <a:lnTo>
                    <a:pt x="22407" y="28962"/>
                  </a:lnTo>
                  <a:lnTo>
                    <a:pt x="22407" y="33402"/>
                  </a:lnTo>
                  <a:lnTo>
                    <a:pt x="21483" y="33402"/>
                  </a:lnTo>
                  <a:lnTo>
                    <a:pt x="21483" y="37961"/>
                  </a:lnTo>
                  <a:lnTo>
                    <a:pt x="19338" y="37961"/>
                  </a:lnTo>
                  <a:lnTo>
                    <a:pt x="19338" y="32478"/>
                  </a:lnTo>
                  <a:lnTo>
                    <a:pt x="17461" y="31048"/>
                  </a:lnTo>
                  <a:lnTo>
                    <a:pt x="17461" y="6615"/>
                  </a:lnTo>
                  <a:lnTo>
                    <a:pt x="10995" y="6615"/>
                  </a:lnTo>
                  <a:lnTo>
                    <a:pt x="10995" y="5215"/>
                  </a:lnTo>
                  <a:lnTo>
                    <a:pt x="7568" y="5215"/>
                  </a:lnTo>
                  <a:lnTo>
                    <a:pt x="7568" y="6615"/>
                  </a:lnTo>
                  <a:lnTo>
                    <a:pt x="4887" y="6615"/>
                  </a:lnTo>
                  <a:lnTo>
                    <a:pt x="4887" y="23122"/>
                  </a:lnTo>
                  <a:lnTo>
                    <a:pt x="2384" y="23122"/>
                  </a:lnTo>
                  <a:lnTo>
                    <a:pt x="2384" y="21483"/>
                  </a:lnTo>
                  <a:lnTo>
                    <a:pt x="2205" y="21483"/>
                  </a:lnTo>
                  <a:lnTo>
                    <a:pt x="2205" y="36114"/>
                  </a:lnTo>
                  <a:lnTo>
                    <a:pt x="1281" y="36114"/>
                  </a:lnTo>
                  <a:lnTo>
                    <a:pt x="1281" y="26281"/>
                  </a:lnTo>
                  <a:lnTo>
                    <a:pt x="0" y="26281"/>
                  </a:lnTo>
                  <a:lnTo>
                    <a:pt x="0" y="87840"/>
                  </a:lnTo>
                  <a:lnTo>
                    <a:pt x="143829" y="87840"/>
                  </a:lnTo>
                  <a:lnTo>
                    <a:pt x="143829" y="87810"/>
                  </a:lnTo>
                  <a:lnTo>
                    <a:pt x="145587" y="87810"/>
                  </a:lnTo>
                  <a:lnTo>
                    <a:pt x="145587" y="89807"/>
                  </a:lnTo>
                  <a:lnTo>
                    <a:pt x="157863" y="89807"/>
                  </a:lnTo>
                  <a:lnTo>
                    <a:pt x="157863" y="87780"/>
                  </a:lnTo>
                  <a:lnTo>
                    <a:pt x="160604" y="87780"/>
                  </a:lnTo>
                  <a:lnTo>
                    <a:pt x="160604" y="87840"/>
                  </a:lnTo>
                  <a:lnTo>
                    <a:pt x="264892" y="87840"/>
                  </a:lnTo>
                  <a:lnTo>
                    <a:pt x="264892" y="87780"/>
                  </a:lnTo>
                  <a:lnTo>
                    <a:pt x="267634" y="87780"/>
                  </a:lnTo>
                  <a:lnTo>
                    <a:pt x="267634" y="87840"/>
                  </a:lnTo>
                  <a:lnTo>
                    <a:pt x="285720" y="87840"/>
                  </a:lnTo>
                  <a:lnTo>
                    <a:pt x="285720" y="19100"/>
                  </a:lnTo>
                  <a:lnTo>
                    <a:pt x="284916" y="17967"/>
                  </a:lnTo>
                  <a:lnTo>
                    <a:pt x="272312" y="17967"/>
                  </a:lnTo>
                  <a:lnTo>
                    <a:pt x="272312" y="31227"/>
                  </a:lnTo>
                  <a:lnTo>
                    <a:pt x="267634" y="31227"/>
                  </a:lnTo>
                  <a:lnTo>
                    <a:pt x="267634" y="38706"/>
                  </a:lnTo>
                  <a:lnTo>
                    <a:pt x="264475" y="38706"/>
                  </a:lnTo>
                  <a:lnTo>
                    <a:pt x="264475" y="33640"/>
                  </a:lnTo>
                  <a:lnTo>
                    <a:pt x="263343" y="33640"/>
                  </a:lnTo>
                  <a:lnTo>
                    <a:pt x="263343" y="38706"/>
                  </a:lnTo>
                  <a:lnTo>
                    <a:pt x="262062" y="38706"/>
                  </a:lnTo>
                  <a:lnTo>
                    <a:pt x="262062" y="37842"/>
                  </a:lnTo>
                  <a:lnTo>
                    <a:pt x="260363" y="37842"/>
                  </a:lnTo>
                  <a:lnTo>
                    <a:pt x="260363" y="15971"/>
                  </a:lnTo>
                  <a:lnTo>
                    <a:pt x="257533" y="15971"/>
                  </a:lnTo>
                  <a:lnTo>
                    <a:pt x="257533" y="14749"/>
                  </a:lnTo>
                  <a:lnTo>
                    <a:pt x="253689" y="14749"/>
                  </a:lnTo>
                  <a:lnTo>
                    <a:pt x="253689" y="15971"/>
                  </a:lnTo>
                  <a:lnTo>
                    <a:pt x="251573" y="15971"/>
                  </a:lnTo>
                  <a:lnTo>
                    <a:pt x="251573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10275" y="1535225"/>
            <a:ext cx="4429500" cy="8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title" idx="2" hasCustomPrompt="1"/>
          </p:nvPr>
        </p:nvSpPr>
        <p:spPr>
          <a:xfrm>
            <a:off x="810275" y="609673"/>
            <a:ext cx="2932800" cy="8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5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r>
              <a:t>xx%</a:t>
            </a:r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810275" y="2460775"/>
            <a:ext cx="2586600" cy="48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/>
          <p:nvPr/>
        </p:nvSpPr>
        <p:spPr>
          <a:xfrm>
            <a:off x="-163525" y="5106325"/>
            <a:ext cx="9424800" cy="200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630000" y="445025"/>
            <a:ext cx="6186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R="38100" lv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/>
          <p:nvPr/>
        </p:nvSpPr>
        <p:spPr>
          <a:xfrm>
            <a:off x="-1407125" y="3060650"/>
            <a:ext cx="11487165" cy="2082812"/>
          </a:xfrm>
          <a:custGeom>
            <a:avLst/>
            <a:gdLst/>
            <a:ahLst/>
            <a:cxnLst/>
            <a:rect l="l" t="t" r="r" b="b"/>
            <a:pathLst>
              <a:path w="192439" h="55302" extrusionOk="0">
                <a:moveTo>
                  <a:pt x="164388" y="0"/>
                </a:moveTo>
                <a:lnTo>
                  <a:pt x="164388" y="5649"/>
                </a:lnTo>
                <a:lnTo>
                  <a:pt x="163865" y="5814"/>
                </a:lnTo>
                <a:cubicBezTo>
                  <a:pt x="163865" y="5814"/>
                  <a:pt x="164030" y="9727"/>
                  <a:pt x="163452" y="10857"/>
                </a:cubicBezTo>
                <a:cubicBezTo>
                  <a:pt x="162873" y="12014"/>
                  <a:pt x="163011" y="12289"/>
                  <a:pt x="163011" y="12289"/>
                </a:cubicBezTo>
                <a:lnTo>
                  <a:pt x="162487" y="12289"/>
                </a:lnTo>
                <a:lnTo>
                  <a:pt x="162487" y="14604"/>
                </a:lnTo>
                <a:lnTo>
                  <a:pt x="161688" y="14659"/>
                </a:lnTo>
                <a:lnTo>
                  <a:pt x="161688" y="18159"/>
                </a:lnTo>
                <a:lnTo>
                  <a:pt x="161165" y="18159"/>
                </a:lnTo>
                <a:lnTo>
                  <a:pt x="161165" y="33699"/>
                </a:lnTo>
                <a:lnTo>
                  <a:pt x="160641" y="33589"/>
                </a:lnTo>
                <a:lnTo>
                  <a:pt x="160641" y="32404"/>
                </a:lnTo>
                <a:lnTo>
                  <a:pt x="158878" y="31412"/>
                </a:lnTo>
                <a:lnTo>
                  <a:pt x="158189" y="34691"/>
                </a:lnTo>
                <a:lnTo>
                  <a:pt x="156453" y="35380"/>
                </a:lnTo>
                <a:lnTo>
                  <a:pt x="156453" y="34801"/>
                </a:lnTo>
                <a:lnTo>
                  <a:pt x="154744" y="34801"/>
                </a:lnTo>
                <a:lnTo>
                  <a:pt x="154744" y="29456"/>
                </a:lnTo>
                <a:lnTo>
                  <a:pt x="150088" y="29456"/>
                </a:lnTo>
                <a:lnTo>
                  <a:pt x="150088" y="34526"/>
                </a:lnTo>
                <a:lnTo>
                  <a:pt x="149454" y="34443"/>
                </a:lnTo>
                <a:lnTo>
                  <a:pt x="149454" y="33203"/>
                </a:lnTo>
                <a:lnTo>
                  <a:pt x="148655" y="33065"/>
                </a:lnTo>
                <a:lnTo>
                  <a:pt x="148655" y="33947"/>
                </a:lnTo>
                <a:lnTo>
                  <a:pt x="148297" y="33947"/>
                </a:lnTo>
                <a:lnTo>
                  <a:pt x="148021" y="35022"/>
                </a:lnTo>
                <a:lnTo>
                  <a:pt x="147277" y="34967"/>
                </a:lnTo>
                <a:lnTo>
                  <a:pt x="147277" y="36014"/>
                </a:lnTo>
                <a:lnTo>
                  <a:pt x="146120" y="36289"/>
                </a:lnTo>
                <a:lnTo>
                  <a:pt x="146120" y="36758"/>
                </a:lnTo>
                <a:lnTo>
                  <a:pt x="145844" y="33837"/>
                </a:lnTo>
                <a:lnTo>
                  <a:pt x="145486" y="27913"/>
                </a:lnTo>
                <a:cubicBezTo>
                  <a:pt x="145156" y="27692"/>
                  <a:pt x="145156" y="26866"/>
                  <a:pt x="145156" y="26866"/>
                </a:cubicBezTo>
                <a:cubicBezTo>
                  <a:pt x="144742" y="26811"/>
                  <a:pt x="144687" y="25157"/>
                  <a:pt x="144687" y="25157"/>
                </a:cubicBezTo>
                <a:lnTo>
                  <a:pt x="143613" y="25157"/>
                </a:lnTo>
                <a:lnTo>
                  <a:pt x="143613" y="24579"/>
                </a:lnTo>
                <a:lnTo>
                  <a:pt x="142510" y="24468"/>
                </a:lnTo>
                <a:lnTo>
                  <a:pt x="142510" y="25212"/>
                </a:lnTo>
                <a:lnTo>
                  <a:pt x="141877" y="25157"/>
                </a:lnTo>
                <a:lnTo>
                  <a:pt x="141877" y="18737"/>
                </a:lnTo>
                <a:lnTo>
                  <a:pt x="140499" y="18737"/>
                </a:lnTo>
                <a:lnTo>
                  <a:pt x="140499" y="13171"/>
                </a:lnTo>
                <a:lnTo>
                  <a:pt x="140168" y="13226"/>
                </a:lnTo>
                <a:lnTo>
                  <a:pt x="140168" y="10581"/>
                </a:lnTo>
                <a:lnTo>
                  <a:pt x="137055" y="10471"/>
                </a:lnTo>
                <a:lnTo>
                  <a:pt x="136476" y="10636"/>
                </a:lnTo>
                <a:lnTo>
                  <a:pt x="136476" y="12179"/>
                </a:lnTo>
                <a:lnTo>
                  <a:pt x="136035" y="12179"/>
                </a:lnTo>
                <a:lnTo>
                  <a:pt x="135098" y="12537"/>
                </a:lnTo>
                <a:lnTo>
                  <a:pt x="135098" y="16781"/>
                </a:lnTo>
                <a:lnTo>
                  <a:pt x="134024" y="16781"/>
                </a:lnTo>
                <a:lnTo>
                  <a:pt x="134024" y="12923"/>
                </a:lnTo>
                <a:lnTo>
                  <a:pt x="132977" y="12923"/>
                </a:lnTo>
                <a:lnTo>
                  <a:pt x="132977" y="10912"/>
                </a:lnTo>
                <a:lnTo>
                  <a:pt x="128954" y="11105"/>
                </a:lnTo>
                <a:lnTo>
                  <a:pt x="128954" y="13557"/>
                </a:lnTo>
                <a:lnTo>
                  <a:pt x="128458" y="13805"/>
                </a:lnTo>
                <a:lnTo>
                  <a:pt x="128458" y="20611"/>
                </a:lnTo>
                <a:lnTo>
                  <a:pt x="128044" y="20969"/>
                </a:lnTo>
                <a:lnTo>
                  <a:pt x="128044" y="26370"/>
                </a:lnTo>
                <a:lnTo>
                  <a:pt x="126997" y="26370"/>
                </a:lnTo>
                <a:lnTo>
                  <a:pt x="126997" y="24579"/>
                </a:lnTo>
                <a:lnTo>
                  <a:pt x="125399" y="24689"/>
                </a:lnTo>
                <a:lnTo>
                  <a:pt x="125399" y="26315"/>
                </a:lnTo>
                <a:lnTo>
                  <a:pt x="124931" y="26370"/>
                </a:lnTo>
                <a:lnTo>
                  <a:pt x="124931" y="20390"/>
                </a:lnTo>
                <a:lnTo>
                  <a:pt x="124435" y="20280"/>
                </a:lnTo>
                <a:lnTo>
                  <a:pt x="124435" y="18103"/>
                </a:lnTo>
                <a:lnTo>
                  <a:pt x="123636" y="17911"/>
                </a:lnTo>
                <a:lnTo>
                  <a:pt x="123636" y="12345"/>
                </a:lnTo>
                <a:lnTo>
                  <a:pt x="123333" y="12345"/>
                </a:lnTo>
                <a:lnTo>
                  <a:pt x="122947" y="14246"/>
                </a:lnTo>
                <a:lnTo>
                  <a:pt x="119613" y="13915"/>
                </a:lnTo>
                <a:lnTo>
                  <a:pt x="119613" y="10223"/>
                </a:lnTo>
                <a:lnTo>
                  <a:pt x="115590" y="10113"/>
                </a:lnTo>
                <a:lnTo>
                  <a:pt x="115590" y="8790"/>
                </a:lnTo>
                <a:lnTo>
                  <a:pt x="112834" y="8625"/>
                </a:lnTo>
                <a:lnTo>
                  <a:pt x="111236" y="9093"/>
                </a:lnTo>
                <a:lnTo>
                  <a:pt x="111236" y="10802"/>
                </a:lnTo>
                <a:lnTo>
                  <a:pt x="110878" y="11050"/>
                </a:lnTo>
                <a:lnTo>
                  <a:pt x="110878" y="18379"/>
                </a:lnTo>
                <a:lnTo>
                  <a:pt x="110410" y="18379"/>
                </a:lnTo>
                <a:lnTo>
                  <a:pt x="110410" y="19233"/>
                </a:lnTo>
                <a:lnTo>
                  <a:pt x="109914" y="19316"/>
                </a:lnTo>
                <a:lnTo>
                  <a:pt x="109914" y="21245"/>
                </a:lnTo>
                <a:lnTo>
                  <a:pt x="108013" y="21382"/>
                </a:lnTo>
                <a:lnTo>
                  <a:pt x="108013" y="17800"/>
                </a:lnTo>
                <a:lnTo>
                  <a:pt x="100270" y="17745"/>
                </a:lnTo>
                <a:lnTo>
                  <a:pt x="100270" y="21437"/>
                </a:lnTo>
                <a:lnTo>
                  <a:pt x="98313" y="21300"/>
                </a:lnTo>
                <a:lnTo>
                  <a:pt x="98313" y="22815"/>
                </a:lnTo>
                <a:lnTo>
                  <a:pt x="97377" y="22870"/>
                </a:lnTo>
                <a:lnTo>
                  <a:pt x="97377" y="27499"/>
                </a:lnTo>
                <a:lnTo>
                  <a:pt x="96798" y="25956"/>
                </a:lnTo>
                <a:lnTo>
                  <a:pt x="96412" y="25681"/>
                </a:lnTo>
                <a:lnTo>
                  <a:pt x="95944" y="23780"/>
                </a:lnTo>
                <a:lnTo>
                  <a:pt x="94924" y="23669"/>
                </a:lnTo>
                <a:lnTo>
                  <a:pt x="94924" y="20335"/>
                </a:lnTo>
                <a:lnTo>
                  <a:pt x="95503" y="19977"/>
                </a:lnTo>
                <a:lnTo>
                  <a:pt x="95393" y="17415"/>
                </a:lnTo>
                <a:lnTo>
                  <a:pt x="93547" y="17359"/>
                </a:lnTo>
                <a:lnTo>
                  <a:pt x="93547" y="12537"/>
                </a:lnTo>
                <a:lnTo>
                  <a:pt x="92444" y="11849"/>
                </a:lnTo>
                <a:lnTo>
                  <a:pt x="92224" y="1791"/>
                </a:lnTo>
                <a:lnTo>
                  <a:pt x="91811" y="11601"/>
                </a:lnTo>
                <a:lnTo>
                  <a:pt x="90378" y="10857"/>
                </a:lnTo>
                <a:lnTo>
                  <a:pt x="90378" y="13860"/>
                </a:lnTo>
                <a:lnTo>
                  <a:pt x="87788" y="14935"/>
                </a:lnTo>
                <a:lnTo>
                  <a:pt x="87347" y="22237"/>
                </a:lnTo>
                <a:lnTo>
                  <a:pt x="86465" y="22925"/>
                </a:lnTo>
                <a:lnTo>
                  <a:pt x="86465" y="27444"/>
                </a:lnTo>
                <a:lnTo>
                  <a:pt x="84702" y="27499"/>
                </a:lnTo>
                <a:lnTo>
                  <a:pt x="84343" y="22925"/>
                </a:lnTo>
                <a:lnTo>
                  <a:pt x="83159" y="17304"/>
                </a:lnTo>
                <a:lnTo>
                  <a:pt x="81836" y="22622"/>
                </a:lnTo>
                <a:lnTo>
                  <a:pt x="81836" y="24413"/>
                </a:lnTo>
                <a:lnTo>
                  <a:pt x="78309" y="24413"/>
                </a:lnTo>
                <a:lnTo>
                  <a:pt x="78309" y="28657"/>
                </a:lnTo>
                <a:lnTo>
                  <a:pt x="76821" y="30255"/>
                </a:lnTo>
                <a:lnTo>
                  <a:pt x="76821" y="15982"/>
                </a:lnTo>
                <a:lnTo>
                  <a:pt x="75113" y="17056"/>
                </a:lnTo>
                <a:lnTo>
                  <a:pt x="72357" y="17056"/>
                </a:lnTo>
                <a:lnTo>
                  <a:pt x="71421" y="15789"/>
                </a:lnTo>
                <a:lnTo>
                  <a:pt x="71421" y="17056"/>
                </a:lnTo>
                <a:lnTo>
                  <a:pt x="69409" y="16092"/>
                </a:lnTo>
                <a:lnTo>
                  <a:pt x="69134" y="27582"/>
                </a:lnTo>
                <a:lnTo>
                  <a:pt x="67122" y="27582"/>
                </a:lnTo>
                <a:lnTo>
                  <a:pt x="66819" y="29456"/>
                </a:lnTo>
                <a:cubicBezTo>
                  <a:pt x="66488" y="29290"/>
                  <a:pt x="66378" y="25212"/>
                  <a:pt x="66378" y="25212"/>
                </a:cubicBezTo>
                <a:lnTo>
                  <a:pt x="65221" y="24992"/>
                </a:lnTo>
                <a:lnTo>
                  <a:pt x="65221" y="22981"/>
                </a:lnTo>
                <a:lnTo>
                  <a:pt x="64312" y="22402"/>
                </a:lnTo>
                <a:lnTo>
                  <a:pt x="64008" y="21190"/>
                </a:lnTo>
                <a:lnTo>
                  <a:pt x="62768" y="20749"/>
                </a:lnTo>
                <a:lnTo>
                  <a:pt x="62768" y="19757"/>
                </a:lnTo>
                <a:lnTo>
                  <a:pt x="61308" y="19867"/>
                </a:lnTo>
                <a:lnTo>
                  <a:pt x="60289" y="21493"/>
                </a:lnTo>
                <a:lnTo>
                  <a:pt x="60289" y="22870"/>
                </a:lnTo>
                <a:lnTo>
                  <a:pt x="58690" y="23890"/>
                </a:lnTo>
                <a:lnTo>
                  <a:pt x="58690" y="40037"/>
                </a:lnTo>
                <a:lnTo>
                  <a:pt x="55880" y="40037"/>
                </a:lnTo>
                <a:lnTo>
                  <a:pt x="55356" y="24413"/>
                </a:lnTo>
                <a:lnTo>
                  <a:pt x="55356" y="21548"/>
                </a:lnTo>
                <a:lnTo>
                  <a:pt x="54998" y="20280"/>
                </a:lnTo>
                <a:lnTo>
                  <a:pt x="50865" y="20005"/>
                </a:lnTo>
                <a:lnTo>
                  <a:pt x="50865" y="21437"/>
                </a:lnTo>
                <a:lnTo>
                  <a:pt x="49735" y="21437"/>
                </a:lnTo>
                <a:lnTo>
                  <a:pt x="50011" y="23256"/>
                </a:lnTo>
                <a:lnTo>
                  <a:pt x="50314" y="23725"/>
                </a:lnTo>
                <a:lnTo>
                  <a:pt x="49322" y="24358"/>
                </a:lnTo>
                <a:lnTo>
                  <a:pt x="48854" y="35903"/>
                </a:lnTo>
                <a:lnTo>
                  <a:pt x="48110" y="35903"/>
                </a:lnTo>
                <a:lnTo>
                  <a:pt x="48110" y="22044"/>
                </a:lnTo>
                <a:lnTo>
                  <a:pt x="45079" y="21823"/>
                </a:lnTo>
                <a:lnTo>
                  <a:pt x="45079" y="19123"/>
                </a:lnTo>
                <a:lnTo>
                  <a:pt x="44335" y="19178"/>
                </a:lnTo>
                <a:lnTo>
                  <a:pt x="43122" y="16946"/>
                </a:lnTo>
                <a:lnTo>
                  <a:pt x="39788" y="16836"/>
                </a:lnTo>
                <a:lnTo>
                  <a:pt x="38603" y="18958"/>
                </a:lnTo>
                <a:lnTo>
                  <a:pt x="37777" y="19068"/>
                </a:lnTo>
                <a:lnTo>
                  <a:pt x="37777" y="23669"/>
                </a:lnTo>
                <a:lnTo>
                  <a:pt x="35545" y="23559"/>
                </a:lnTo>
                <a:lnTo>
                  <a:pt x="35545" y="19536"/>
                </a:lnTo>
                <a:lnTo>
                  <a:pt x="35104" y="19013"/>
                </a:lnTo>
                <a:lnTo>
                  <a:pt x="30778" y="18847"/>
                </a:lnTo>
                <a:lnTo>
                  <a:pt x="30778" y="24248"/>
                </a:lnTo>
                <a:lnTo>
                  <a:pt x="27747" y="24193"/>
                </a:lnTo>
                <a:lnTo>
                  <a:pt x="27747" y="16478"/>
                </a:lnTo>
                <a:lnTo>
                  <a:pt x="27279" y="15982"/>
                </a:lnTo>
                <a:cubicBezTo>
                  <a:pt x="27279" y="15982"/>
                  <a:pt x="27113" y="15045"/>
                  <a:pt x="26645" y="14769"/>
                </a:cubicBezTo>
                <a:cubicBezTo>
                  <a:pt x="26269" y="14511"/>
                  <a:pt x="26173" y="13851"/>
                  <a:pt x="25897" y="13851"/>
                </a:cubicBezTo>
                <a:cubicBezTo>
                  <a:pt x="25849" y="13851"/>
                  <a:pt x="25796" y="13871"/>
                  <a:pt x="25736" y="13915"/>
                </a:cubicBezTo>
                <a:cubicBezTo>
                  <a:pt x="25460" y="14136"/>
                  <a:pt x="25240" y="14439"/>
                  <a:pt x="25102" y="14769"/>
                </a:cubicBezTo>
                <a:lnTo>
                  <a:pt x="24523" y="14824"/>
                </a:lnTo>
                <a:cubicBezTo>
                  <a:pt x="24523" y="14824"/>
                  <a:pt x="24468" y="15789"/>
                  <a:pt x="24000" y="16037"/>
                </a:cubicBezTo>
                <a:cubicBezTo>
                  <a:pt x="23559" y="16257"/>
                  <a:pt x="21327" y="16312"/>
                  <a:pt x="21327" y="16312"/>
                </a:cubicBezTo>
                <a:lnTo>
                  <a:pt x="21327" y="18159"/>
                </a:lnTo>
                <a:lnTo>
                  <a:pt x="17745" y="10581"/>
                </a:lnTo>
                <a:lnTo>
                  <a:pt x="14604" y="17056"/>
                </a:lnTo>
                <a:lnTo>
                  <a:pt x="13915" y="18048"/>
                </a:lnTo>
                <a:lnTo>
                  <a:pt x="13612" y="21989"/>
                </a:lnTo>
                <a:lnTo>
                  <a:pt x="13226" y="16946"/>
                </a:lnTo>
                <a:lnTo>
                  <a:pt x="12372" y="16423"/>
                </a:lnTo>
                <a:lnTo>
                  <a:pt x="5538" y="16257"/>
                </a:lnTo>
                <a:lnTo>
                  <a:pt x="4546" y="14935"/>
                </a:lnTo>
                <a:lnTo>
                  <a:pt x="1571" y="14990"/>
                </a:lnTo>
                <a:lnTo>
                  <a:pt x="1571" y="17304"/>
                </a:lnTo>
                <a:lnTo>
                  <a:pt x="0" y="17167"/>
                </a:lnTo>
                <a:lnTo>
                  <a:pt x="0" y="55302"/>
                </a:lnTo>
                <a:lnTo>
                  <a:pt x="192439" y="55302"/>
                </a:lnTo>
                <a:lnTo>
                  <a:pt x="192439" y="18544"/>
                </a:lnTo>
                <a:lnTo>
                  <a:pt x="189573" y="18903"/>
                </a:lnTo>
                <a:lnTo>
                  <a:pt x="184641" y="19481"/>
                </a:lnTo>
                <a:lnTo>
                  <a:pt x="184641" y="29456"/>
                </a:lnTo>
                <a:lnTo>
                  <a:pt x="178441" y="28960"/>
                </a:lnTo>
                <a:lnTo>
                  <a:pt x="177504" y="29979"/>
                </a:lnTo>
                <a:lnTo>
                  <a:pt x="177504" y="36289"/>
                </a:lnTo>
                <a:lnTo>
                  <a:pt x="176650" y="35711"/>
                </a:lnTo>
                <a:lnTo>
                  <a:pt x="176650" y="26535"/>
                </a:lnTo>
                <a:lnTo>
                  <a:pt x="176182" y="25791"/>
                </a:lnTo>
                <a:lnTo>
                  <a:pt x="171718" y="25323"/>
                </a:lnTo>
                <a:lnTo>
                  <a:pt x="171415" y="29979"/>
                </a:lnTo>
                <a:lnTo>
                  <a:pt x="170561" y="29869"/>
                </a:lnTo>
                <a:lnTo>
                  <a:pt x="170561" y="31881"/>
                </a:lnTo>
                <a:lnTo>
                  <a:pt x="169761" y="31302"/>
                </a:lnTo>
                <a:lnTo>
                  <a:pt x="169761" y="29979"/>
                </a:lnTo>
                <a:lnTo>
                  <a:pt x="166841" y="29704"/>
                </a:lnTo>
                <a:lnTo>
                  <a:pt x="167171" y="18159"/>
                </a:lnTo>
                <a:lnTo>
                  <a:pt x="166841" y="18159"/>
                </a:lnTo>
                <a:lnTo>
                  <a:pt x="166841" y="14659"/>
                </a:lnTo>
                <a:lnTo>
                  <a:pt x="166207" y="14659"/>
                </a:lnTo>
                <a:lnTo>
                  <a:pt x="166207" y="12179"/>
                </a:lnTo>
                <a:lnTo>
                  <a:pt x="165628" y="12179"/>
                </a:lnTo>
                <a:cubicBezTo>
                  <a:pt x="165132" y="11132"/>
                  <a:pt x="164912" y="9975"/>
                  <a:pt x="164939" y="8790"/>
                </a:cubicBezTo>
                <a:cubicBezTo>
                  <a:pt x="165022" y="7771"/>
                  <a:pt x="165022" y="6724"/>
                  <a:pt x="164939" y="5704"/>
                </a:cubicBezTo>
                <a:cubicBezTo>
                  <a:pt x="164609" y="5649"/>
                  <a:pt x="164388" y="0"/>
                  <a:pt x="164388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6"/>
          <p:cNvSpPr/>
          <p:nvPr/>
        </p:nvSpPr>
        <p:spPr>
          <a:xfrm>
            <a:off x="-163525" y="5106325"/>
            <a:ext cx="9424800" cy="200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>
            <a:spLocks noGrp="1"/>
          </p:cNvSpPr>
          <p:nvPr>
            <p:ph type="title"/>
          </p:nvPr>
        </p:nvSpPr>
        <p:spPr>
          <a:xfrm>
            <a:off x="2549400" y="1389275"/>
            <a:ext cx="4045200" cy="11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11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ubTitle" idx="1"/>
          </p:nvPr>
        </p:nvSpPr>
        <p:spPr>
          <a:xfrm>
            <a:off x="2299475" y="2583313"/>
            <a:ext cx="4545000" cy="5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2" name="Google Shape;62;p9"/>
          <p:cNvSpPr/>
          <p:nvPr/>
        </p:nvSpPr>
        <p:spPr>
          <a:xfrm flipH="1">
            <a:off x="-117094" y="3682350"/>
            <a:ext cx="9323791" cy="2245175"/>
          </a:xfrm>
          <a:custGeom>
            <a:avLst/>
            <a:gdLst/>
            <a:ahLst/>
            <a:cxnLst/>
            <a:rect l="l" t="t" r="r" b="b"/>
            <a:pathLst>
              <a:path w="285721" h="89807" extrusionOk="0">
                <a:moveTo>
                  <a:pt x="263849" y="38169"/>
                </a:moveTo>
                <a:lnTo>
                  <a:pt x="263849" y="38706"/>
                </a:lnTo>
                <a:lnTo>
                  <a:pt x="263700" y="38706"/>
                </a:lnTo>
                <a:lnTo>
                  <a:pt x="263700" y="38169"/>
                </a:lnTo>
                <a:close/>
                <a:moveTo>
                  <a:pt x="264147" y="38169"/>
                </a:moveTo>
                <a:lnTo>
                  <a:pt x="264147" y="38706"/>
                </a:lnTo>
                <a:lnTo>
                  <a:pt x="263998" y="38706"/>
                </a:lnTo>
                <a:lnTo>
                  <a:pt x="263998" y="38169"/>
                </a:lnTo>
                <a:close/>
                <a:moveTo>
                  <a:pt x="239655" y="0"/>
                </a:moveTo>
                <a:lnTo>
                  <a:pt x="239655" y="3248"/>
                </a:lnTo>
                <a:lnTo>
                  <a:pt x="236883" y="3248"/>
                </a:lnTo>
                <a:lnTo>
                  <a:pt x="236883" y="3784"/>
                </a:lnTo>
                <a:lnTo>
                  <a:pt x="235960" y="3784"/>
                </a:lnTo>
                <a:lnTo>
                  <a:pt x="235960" y="10965"/>
                </a:lnTo>
                <a:lnTo>
                  <a:pt x="230894" y="10965"/>
                </a:lnTo>
                <a:lnTo>
                  <a:pt x="230894" y="26400"/>
                </a:lnTo>
                <a:lnTo>
                  <a:pt x="224875" y="26400"/>
                </a:lnTo>
                <a:lnTo>
                  <a:pt x="224875" y="14332"/>
                </a:lnTo>
                <a:lnTo>
                  <a:pt x="216205" y="14332"/>
                </a:lnTo>
                <a:lnTo>
                  <a:pt x="208368" y="19070"/>
                </a:lnTo>
                <a:lnTo>
                  <a:pt x="208368" y="52084"/>
                </a:lnTo>
                <a:lnTo>
                  <a:pt x="206997" y="52084"/>
                </a:lnTo>
                <a:lnTo>
                  <a:pt x="206997" y="44397"/>
                </a:lnTo>
                <a:lnTo>
                  <a:pt x="204197" y="44725"/>
                </a:lnTo>
                <a:lnTo>
                  <a:pt x="204197" y="26400"/>
                </a:lnTo>
                <a:lnTo>
                  <a:pt x="188911" y="26400"/>
                </a:lnTo>
                <a:lnTo>
                  <a:pt x="188911" y="57954"/>
                </a:lnTo>
                <a:lnTo>
                  <a:pt x="187630" y="57954"/>
                </a:lnTo>
                <a:lnTo>
                  <a:pt x="187630" y="51518"/>
                </a:lnTo>
                <a:lnTo>
                  <a:pt x="186259" y="51667"/>
                </a:lnTo>
                <a:lnTo>
                  <a:pt x="186259" y="51101"/>
                </a:lnTo>
                <a:lnTo>
                  <a:pt x="187391" y="51101"/>
                </a:lnTo>
                <a:lnTo>
                  <a:pt x="187391" y="50148"/>
                </a:lnTo>
                <a:lnTo>
                  <a:pt x="186259" y="50148"/>
                </a:lnTo>
                <a:lnTo>
                  <a:pt x="186259" y="48598"/>
                </a:lnTo>
                <a:lnTo>
                  <a:pt x="187391" y="48598"/>
                </a:lnTo>
                <a:lnTo>
                  <a:pt x="187391" y="47645"/>
                </a:lnTo>
                <a:lnTo>
                  <a:pt x="186259" y="47645"/>
                </a:lnTo>
                <a:lnTo>
                  <a:pt x="186259" y="44665"/>
                </a:lnTo>
                <a:lnTo>
                  <a:pt x="185931" y="44665"/>
                </a:lnTo>
                <a:lnTo>
                  <a:pt x="185931" y="33700"/>
                </a:lnTo>
                <a:lnTo>
                  <a:pt x="182475" y="33700"/>
                </a:lnTo>
                <a:lnTo>
                  <a:pt x="182475" y="28754"/>
                </a:lnTo>
                <a:lnTo>
                  <a:pt x="181283" y="28754"/>
                </a:lnTo>
                <a:lnTo>
                  <a:pt x="181283" y="23927"/>
                </a:lnTo>
                <a:lnTo>
                  <a:pt x="179436" y="23927"/>
                </a:lnTo>
                <a:lnTo>
                  <a:pt x="179436" y="20172"/>
                </a:lnTo>
                <a:lnTo>
                  <a:pt x="177886" y="17967"/>
                </a:lnTo>
                <a:lnTo>
                  <a:pt x="165282" y="17967"/>
                </a:lnTo>
                <a:lnTo>
                  <a:pt x="165282" y="31227"/>
                </a:lnTo>
                <a:lnTo>
                  <a:pt x="160604" y="31227"/>
                </a:lnTo>
                <a:lnTo>
                  <a:pt x="160604" y="38706"/>
                </a:lnTo>
                <a:lnTo>
                  <a:pt x="157863" y="38706"/>
                </a:lnTo>
                <a:lnTo>
                  <a:pt x="157863" y="25536"/>
                </a:lnTo>
                <a:lnTo>
                  <a:pt x="145557" y="25536"/>
                </a:lnTo>
                <a:lnTo>
                  <a:pt x="145557" y="49164"/>
                </a:lnTo>
                <a:lnTo>
                  <a:pt x="143829" y="49164"/>
                </a:lnTo>
                <a:lnTo>
                  <a:pt x="143829" y="43294"/>
                </a:lnTo>
                <a:lnTo>
                  <a:pt x="140223" y="43294"/>
                </a:lnTo>
                <a:lnTo>
                  <a:pt x="140223" y="32866"/>
                </a:lnTo>
                <a:lnTo>
                  <a:pt x="130629" y="32866"/>
                </a:lnTo>
                <a:lnTo>
                  <a:pt x="129437" y="34594"/>
                </a:lnTo>
                <a:lnTo>
                  <a:pt x="129437" y="37544"/>
                </a:lnTo>
                <a:lnTo>
                  <a:pt x="128036" y="37544"/>
                </a:lnTo>
                <a:lnTo>
                  <a:pt x="128036" y="41328"/>
                </a:lnTo>
                <a:lnTo>
                  <a:pt x="127113" y="41328"/>
                </a:lnTo>
                <a:lnTo>
                  <a:pt x="127113" y="45231"/>
                </a:lnTo>
                <a:lnTo>
                  <a:pt x="124967" y="45231"/>
                </a:lnTo>
                <a:lnTo>
                  <a:pt x="124967" y="40553"/>
                </a:lnTo>
                <a:lnTo>
                  <a:pt x="123060" y="39332"/>
                </a:lnTo>
                <a:lnTo>
                  <a:pt x="123060" y="18474"/>
                </a:lnTo>
                <a:lnTo>
                  <a:pt x="116624" y="18474"/>
                </a:lnTo>
                <a:lnTo>
                  <a:pt x="116624" y="17252"/>
                </a:lnTo>
                <a:lnTo>
                  <a:pt x="113168" y="17252"/>
                </a:lnTo>
                <a:lnTo>
                  <a:pt x="113168" y="18474"/>
                </a:lnTo>
                <a:lnTo>
                  <a:pt x="110516" y="18474"/>
                </a:lnTo>
                <a:lnTo>
                  <a:pt x="110516" y="32568"/>
                </a:lnTo>
                <a:lnTo>
                  <a:pt x="108013" y="32568"/>
                </a:lnTo>
                <a:lnTo>
                  <a:pt x="108013" y="31167"/>
                </a:lnTo>
                <a:lnTo>
                  <a:pt x="107834" y="31167"/>
                </a:lnTo>
                <a:lnTo>
                  <a:pt x="107834" y="43652"/>
                </a:lnTo>
                <a:lnTo>
                  <a:pt x="106910" y="43652"/>
                </a:lnTo>
                <a:lnTo>
                  <a:pt x="106910" y="35249"/>
                </a:lnTo>
                <a:lnTo>
                  <a:pt x="101845" y="35249"/>
                </a:lnTo>
                <a:lnTo>
                  <a:pt x="101845" y="43652"/>
                </a:lnTo>
                <a:lnTo>
                  <a:pt x="100981" y="43652"/>
                </a:lnTo>
                <a:lnTo>
                  <a:pt x="100981" y="47555"/>
                </a:lnTo>
                <a:lnTo>
                  <a:pt x="100713" y="47555"/>
                </a:lnTo>
                <a:lnTo>
                  <a:pt x="100713" y="45023"/>
                </a:lnTo>
                <a:lnTo>
                  <a:pt x="98985" y="45023"/>
                </a:lnTo>
                <a:lnTo>
                  <a:pt x="98985" y="26310"/>
                </a:lnTo>
                <a:lnTo>
                  <a:pt x="96184" y="26310"/>
                </a:lnTo>
                <a:lnTo>
                  <a:pt x="96184" y="25238"/>
                </a:lnTo>
                <a:lnTo>
                  <a:pt x="92310" y="25238"/>
                </a:lnTo>
                <a:lnTo>
                  <a:pt x="92310" y="26310"/>
                </a:lnTo>
                <a:lnTo>
                  <a:pt x="90224" y="26310"/>
                </a:lnTo>
                <a:lnTo>
                  <a:pt x="90224" y="12664"/>
                </a:lnTo>
                <a:lnTo>
                  <a:pt x="78306" y="12664"/>
                </a:lnTo>
                <a:lnTo>
                  <a:pt x="78306" y="15405"/>
                </a:lnTo>
                <a:lnTo>
                  <a:pt x="75505" y="15405"/>
                </a:lnTo>
                <a:lnTo>
                  <a:pt x="75505" y="15882"/>
                </a:lnTo>
                <a:lnTo>
                  <a:pt x="74581" y="15882"/>
                </a:lnTo>
                <a:lnTo>
                  <a:pt x="74581" y="22020"/>
                </a:lnTo>
                <a:lnTo>
                  <a:pt x="71184" y="22020"/>
                </a:lnTo>
                <a:lnTo>
                  <a:pt x="71184" y="5572"/>
                </a:lnTo>
                <a:lnTo>
                  <a:pt x="52710" y="5572"/>
                </a:lnTo>
                <a:lnTo>
                  <a:pt x="52710" y="47823"/>
                </a:lnTo>
                <a:lnTo>
                  <a:pt x="51191" y="47823"/>
                </a:lnTo>
                <a:lnTo>
                  <a:pt x="51191" y="39212"/>
                </a:lnTo>
                <a:lnTo>
                  <a:pt x="44039" y="40076"/>
                </a:lnTo>
                <a:lnTo>
                  <a:pt x="44039" y="6645"/>
                </a:lnTo>
                <a:lnTo>
                  <a:pt x="38289" y="6645"/>
                </a:lnTo>
                <a:lnTo>
                  <a:pt x="37156" y="9148"/>
                </a:lnTo>
                <a:lnTo>
                  <a:pt x="37156" y="13438"/>
                </a:lnTo>
                <a:lnTo>
                  <a:pt x="35845" y="13438"/>
                </a:lnTo>
                <a:lnTo>
                  <a:pt x="35845" y="18921"/>
                </a:lnTo>
                <a:lnTo>
                  <a:pt x="35786" y="18921"/>
                </a:lnTo>
                <a:lnTo>
                  <a:pt x="35786" y="35667"/>
                </a:lnTo>
                <a:lnTo>
                  <a:pt x="34654" y="35667"/>
                </a:lnTo>
                <a:lnTo>
                  <a:pt x="34654" y="23480"/>
                </a:lnTo>
                <a:lnTo>
                  <a:pt x="24999" y="23480"/>
                </a:lnTo>
                <a:lnTo>
                  <a:pt x="23808" y="25506"/>
                </a:lnTo>
                <a:lnTo>
                  <a:pt x="23808" y="28962"/>
                </a:lnTo>
                <a:lnTo>
                  <a:pt x="22407" y="28962"/>
                </a:lnTo>
                <a:lnTo>
                  <a:pt x="22407" y="33402"/>
                </a:lnTo>
                <a:lnTo>
                  <a:pt x="21483" y="33402"/>
                </a:lnTo>
                <a:lnTo>
                  <a:pt x="21483" y="37961"/>
                </a:lnTo>
                <a:lnTo>
                  <a:pt x="19338" y="37961"/>
                </a:lnTo>
                <a:lnTo>
                  <a:pt x="19338" y="32478"/>
                </a:lnTo>
                <a:lnTo>
                  <a:pt x="17461" y="31048"/>
                </a:lnTo>
                <a:lnTo>
                  <a:pt x="17461" y="6615"/>
                </a:lnTo>
                <a:lnTo>
                  <a:pt x="10995" y="6615"/>
                </a:lnTo>
                <a:lnTo>
                  <a:pt x="10995" y="5215"/>
                </a:lnTo>
                <a:lnTo>
                  <a:pt x="7568" y="5215"/>
                </a:lnTo>
                <a:lnTo>
                  <a:pt x="7568" y="6615"/>
                </a:lnTo>
                <a:lnTo>
                  <a:pt x="4887" y="6615"/>
                </a:lnTo>
                <a:lnTo>
                  <a:pt x="4887" y="23122"/>
                </a:lnTo>
                <a:lnTo>
                  <a:pt x="2384" y="23122"/>
                </a:lnTo>
                <a:lnTo>
                  <a:pt x="2384" y="21483"/>
                </a:lnTo>
                <a:lnTo>
                  <a:pt x="2205" y="21483"/>
                </a:lnTo>
                <a:lnTo>
                  <a:pt x="2205" y="36114"/>
                </a:lnTo>
                <a:lnTo>
                  <a:pt x="1281" y="36114"/>
                </a:lnTo>
                <a:lnTo>
                  <a:pt x="1281" y="26281"/>
                </a:lnTo>
                <a:lnTo>
                  <a:pt x="0" y="26281"/>
                </a:lnTo>
                <a:lnTo>
                  <a:pt x="0" y="87840"/>
                </a:lnTo>
                <a:lnTo>
                  <a:pt x="143829" y="87840"/>
                </a:lnTo>
                <a:lnTo>
                  <a:pt x="143829" y="87810"/>
                </a:lnTo>
                <a:lnTo>
                  <a:pt x="145587" y="87810"/>
                </a:lnTo>
                <a:lnTo>
                  <a:pt x="145587" y="89807"/>
                </a:lnTo>
                <a:lnTo>
                  <a:pt x="157863" y="89807"/>
                </a:lnTo>
                <a:lnTo>
                  <a:pt x="157863" y="87780"/>
                </a:lnTo>
                <a:lnTo>
                  <a:pt x="160604" y="87780"/>
                </a:lnTo>
                <a:lnTo>
                  <a:pt x="160604" y="87840"/>
                </a:lnTo>
                <a:lnTo>
                  <a:pt x="264892" y="87840"/>
                </a:lnTo>
                <a:lnTo>
                  <a:pt x="264892" y="87780"/>
                </a:lnTo>
                <a:lnTo>
                  <a:pt x="267634" y="87780"/>
                </a:lnTo>
                <a:lnTo>
                  <a:pt x="267634" y="87840"/>
                </a:lnTo>
                <a:lnTo>
                  <a:pt x="285720" y="87840"/>
                </a:lnTo>
                <a:lnTo>
                  <a:pt x="285720" y="19100"/>
                </a:lnTo>
                <a:lnTo>
                  <a:pt x="284916" y="17967"/>
                </a:lnTo>
                <a:lnTo>
                  <a:pt x="272312" y="17967"/>
                </a:lnTo>
                <a:lnTo>
                  <a:pt x="272312" y="31227"/>
                </a:lnTo>
                <a:lnTo>
                  <a:pt x="267634" y="31227"/>
                </a:lnTo>
                <a:lnTo>
                  <a:pt x="267634" y="38706"/>
                </a:lnTo>
                <a:lnTo>
                  <a:pt x="264475" y="38706"/>
                </a:lnTo>
                <a:lnTo>
                  <a:pt x="264475" y="33640"/>
                </a:lnTo>
                <a:lnTo>
                  <a:pt x="263343" y="33640"/>
                </a:lnTo>
                <a:lnTo>
                  <a:pt x="263343" y="38706"/>
                </a:lnTo>
                <a:lnTo>
                  <a:pt x="262062" y="38706"/>
                </a:lnTo>
                <a:lnTo>
                  <a:pt x="262062" y="37842"/>
                </a:lnTo>
                <a:lnTo>
                  <a:pt x="260363" y="37842"/>
                </a:lnTo>
                <a:lnTo>
                  <a:pt x="260363" y="15971"/>
                </a:lnTo>
                <a:lnTo>
                  <a:pt x="257533" y="15971"/>
                </a:lnTo>
                <a:lnTo>
                  <a:pt x="257533" y="14749"/>
                </a:lnTo>
                <a:lnTo>
                  <a:pt x="253689" y="14749"/>
                </a:lnTo>
                <a:lnTo>
                  <a:pt x="253689" y="15971"/>
                </a:lnTo>
                <a:lnTo>
                  <a:pt x="251573" y="15971"/>
                </a:lnTo>
                <a:lnTo>
                  <a:pt x="251573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9"/>
          <p:cNvSpPr/>
          <p:nvPr/>
        </p:nvSpPr>
        <p:spPr>
          <a:xfrm>
            <a:off x="-163525" y="5106325"/>
            <a:ext cx="9424800" cy="200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oogle Shape;69;p11"/>
          <p:cNvGrpSpPr/>
          <p:nvPr/>
        </p:nvGrpSpPr>
        <p:grpSpPr>
          <a:xfrm flipH="1">
            <a:off x="-117094" y="3650325"/>
            <a:ext cx="9323791" cy="2277200"/>
            <a:chOff x="238125" y="1714050"/>
            <a:chExt cx="7143025" cy="2277200"/>
          </a:xfrm>
        </p:grpSpPr>
        <p:sp>
          <p:nvSpPr>
            <p:cNvPr id="70" name="Google Shape;70;p11"/>
            <p:cNvSpPr/>
            <p:nvPr/>
          </p:nvSpPr>
          <p:spPr>
            <a:xfrm>
              <a:off x="1846375" y="1714050"/>
              <a:ext cx="142325" cy="169850"/>
            </a:xfrm>
            <a:custGeom>
              <a:avLst/>
              <a:gdLst/>
              <a:ahLst/>
              <a:cxnLst/>
              <a:rect l="l" t="t" r="r" b="b"/>
              <a:pathLst>
                <a:path w="5693" h="6794" extrusionOk="0">
                  <a:moveTo>
                    <a:pt x="1" y="0"/>
                  </a:moveTo>
                  <a:lnTo>
                    <a:pt x="1" y="6794"/>
                  </a:lnTo>
                  <a:lnTo>
                    <a:pt x="5692" y="6794"/>
                  </a:lnTo>
                  <a:lnTo>
                    <a:pt x="5692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1"/>
            <p:cNvSpPr/>
            <p:nvPr/>
          </p:nvSpPr>
          <p:spPr>
            <a:xfrm>
              <a:off x="5201500" y="2277925"/>
              <a:ext cx="117725" cy="126675"/>
            </a:xfrm>
            <a:custGeom>
              <a:avLst/>
              <a:gdLst/>
              <a:ahLst/>
              <a:cxnLst/>
              <a:rect l="l" t="t" r="r" b="b"/>
              <a:pathLst>
                <a:path w="4709" h="5067" extrusionOk="0">
                  <a:moveTo>
                    <a:pt x="0" y="1"/>
                  </a:moveTo>
                  <a:lnTo>
                    <a:pt x="0" y="5066"/>
                  </a:lnTo>
                  <a:lnTo>
                    <a:pt x="4708" y="5066"/>
                  </a:lnTo>
                  <a:lnTo>
                    <a:pt x="4708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>
              <a:off x="238125" y="1746075"/>
              <a:ext cx="7143025" cy="2245175"/>
            </a:xfrm>
            <a:custGeom>
              <a:avLst/>
              <a:gdLst/>
              <a:ahLst/>
              <a:cxnLst/>
              <a:rect l="l" t="t" r="r" b="b"/>
              <a:pathLst>
                <a:path w="285721" h="89807" extrusionOk="0">
                  <a:moveTo>
                    <a:pt x="263849" y="38169"/>
                  </a:moveTo>
                  <a:lnTo>
                    <a:pt x="263849" y="38706"/>
                  </a:lnTo>
                  <a:lnTo>
                    <a:pt x="263700" y="38706"/>
                  </a:lnTo>
                  <a:lnTo>
                    <a:pt x="263700" y="38169"/>
                  </a:lnTo>
                  <a:close/>
                  <a:moveTo>
                    <a:pt x="264147" y="38169"/>
                  </a:moveTo>
                  <a:lnTo>
                    <a:pt x="264147" y="38706"/>
                  </a:lnTo>
                  <a:lnTo>
                    <a:pt x="263998" y="38706"/>
                  </a:lnTo>
                  <a:lnTo>
                    <a:pt x="263998" y="38169"/>
                  </a:lnTo>
                  <a:close/>
                  <a:moveTo>
                    <a:pt x="239655" y="0"/>
                  </a:moveTo>
                  <a:lnTo>
                    <a:pt x="239655" y="3248"/>
                  </a:lnTo>
                  <a:lnTo>
                    <a:pt x="236883" y="3248"/>
                  </a:lnTo>
                  <a:lnTo>
                    <a:pt x="236883" y="3784"/>
                  </a:lnTo>
                  <a:lnTo>
                    <a:pt x="235960" y="3784"/>
                  </a:lnTo>
                  <a:lnTo>
                    <a:pt x="235960" y="10965"/>
                  </a:lnTo>
                  <a:lnTo>
                    <a:pt x="230894" y="10965"/>
                  </a:lnTo>
                  <a:lnTo>
                    <a:pt x="230894" y="26400"/>
                  </a:lnTo>
                  <a:lnTo>
                    <a:pt x="224875" y="26400"/>
                  </a:lnTo>
                  <a:lnTo>
                    <a:pt x="224875" y="14332"/>
                  </a:lnTo>
                  <a:lnTo>
                    <a:pt x="216205" y="14332"/>
                  </a:lnTo>
                  <a:lnTo>
                    <a:pt x="208368" y="19070"/>
                  </a:lnTo>
                  <a:lnTo>
                    <a:pt x="208368" y="52084"/>
                  </a:lnTo>
                  <a:lnTo>
                    <a:pt x="206997" y="52084"/>
                  </a:lnTo>
                  <a:lnTo>
                    <a:pt x="206997" y="44397"/>
                  </a:lnTo>
                  <a:lnTo>
                    <a:pt x="204197" y="44725"/>
                  </a:lnTo>
                  <a:lnTo>
                    <a:pt x="204197" y="26400"/>
                  </a:lnTo>
                  <a:lnTo>
                    <a:pt x="188911" y="26400"/>
                  </a:lnTo>
                  <a:lnTo>
                    <a:pt x="188911" y="57954"/>
                  </a:lnTo>
                  <a:lnTo>
                    <a:pt x="187630" y="57954"/>
                  </a:lnTo>
                  <a:lnTo>
                    <a:pt x="187630" y="51518"/>
                  </a:lnTo>
                  <a:lnTo>
                    <a:pt x="186259" y="51667"/>
                  </a:lnTo>
                  <a:lnTo>
                    <a:pt x="186259" y="51101"/>
                  </a:lnTo>
                  <a:lnTo>
                    <a:pt x="187391" y="51101"/>
                  </a:lnTo>
                  <a:lnTo>
                    <a:pt x="187391" y="50148"/>
                  </a:lnTo>
                  <a:lnTo>
                    <a:pt x="186259" y="50148"/>
                  </a:lnTo>
                  <a:lnTo>
                    <a:pt x="186259" y="48598"/>
                  </a:lnTo>
                  <a:lnTo>
                    <a:pt x="187391" y="48598"/>
                  </a:lnTo>
                  <a:lnTo>
                    <a:pt x="187391" y="47645"/>
                  </a:lnTo>
                  <a:lnTo>
                    <a:pt x="186259" y="47645"/>
                  </a:lnTo>
                  <a:lnTo>
                    <a:pt x="186259" y="44665"/>
                  </a:lnTo>
                  <a:lnTo>
                    <a:pt x="185931" y="44665"/>
                  </a:lnTo>
                  <a:lnTo>
                    <a:pt x="185931" y="33700"/>
                  </a:lnTo>
                  <a:lnTo>
                    <a:pt x="182475" y="33700"/>
                  </a:lnTo>
                  <a:lnTo>
                    <a:pt x="182475" y="28754"/>
                  </a:lnTo>
                  <a:lnTo>
                    <a:pt x="181283" y="28754"/>
                  </a:lnTo>
                  <a:lnTo>
                    <a:pt x="181283" y="23927"/>
                  </a:lnTo>
                  <a:lnTo>
                    <a:pt x="179436" y="23927"/>
                  </a:lnTo>
                  <a:lnTo>
                    <a:pt x="179436" y="20172"/>
                  </a:lnTo>
                  <a:lnTo>
                    <a:pt x="177886" y="17967"/>
                  </a:lnTo>
                  <a:lnTo>
                    <a:pt x="165282" y="17967"/>
                  </a:lnTo>
                  <a:lnTo>
                    <a:pt x="165282" y="31227"/>
                  </a:lnTo>
                  <a:lnTo>
                    <a:pt x="160604" y="31227"/>
                  </a:lnTo>
                  <a:lnTo>
                    <a:pt x="160604" y="38706"/>
                  </a:lnTo>
                  <a:lnTo>
                    <a:pt x="157863" y="38706"/>
                  </a:lnTo>
                  <a:lnTo>
                    <a:pt x="157863" y="25536"/>
                  </a:lnTo>
                  <a:lnTo>
                    <a:pt x="145557" y="25536"/>
                  </a:lnTo>
                  <a:lnTo>
                    <a:pt x="145557" y="49164"/>
                  </a:lnTo>
                  <a:lnTo>
                    <a:pt x="143829" y="49164"/>
                  </a:lnTo>
                  <a:lnTo>
                    <a:pt x="143829" y="43294"/>
                  </a:lnTo>
                  <a:lnTo>
                    <a:pt x="140223" y="43294"/>
                  </a:lnTo>
                  <a:lnTo>
                    <a:pt x="140223" y="32866"/>
                  </a:lnTo>
                  <a:lnTo>
                    <a:pt x="130629" y="32866"/>
                  </a:lnTo>
                  <a:lnTo>
                    <a:pt x="129437" y="34594"/>
                  </a:lnTo>
                  <a:lnTo>
                    <a:pt x="129437" y="37544"/>
                  </a:lnTo>
                  <a:lnTo>
                    <a:pt x="128036" y="37544"/>
                  </a:lnTo>
                  <a:lnTo>
                    <a:pt x="128036" y="41328"/>
                  </a:lnTo>
                  <a:lnTo>
                    <a:pt x="127113" y="41328"/>
                  </a:lnTo>
                  <a:lnTo>
                    <a:pt x="127113" y="45231"/>
                  </a:lnTo>
                  <a:lnTo>
                    <a:pt x="124967" y="45231"/>
                  </a:lnTo>
                  <a:lnTo>
                    <a:pt x="124967" y="40553"/>
                  </a:lnTo>
                  <a:lnTo>
                    <a:pt x="123060" y="39332"/>
                  </a:lnTo>
                  <a:lnTo>
                    <a:pt x="123060" y="18474"/>
                  </a:lnTo>
                  <a:lnTo>
                    <a:pt x="116624" y="18474"/>
                  </a:lnTo>
                  <a:lnTo>
                    <a:pt x="116624" y="17252"/>
                  </a:lnTo>
                  <a:lnTo>
                    <a:pt x="113168" y="17252"/>
                  </a:lnTo>
                  <a:lnTo>
                    <a:pt x="113168" y="18474"/>
                  </a:lnTo>
                  <a:lnTo>
                    <a:pt x="110516" y="18474"/>
                  </a:lnTo>
                  <a:lnTo>
                    <a:pt x="110516" y="32568"/>
                  </a:lnTo>
                  <a:lnTo>
                    <a:pt x="108013" y="32568"/>
                  </a:lnTo>
                  <a:lnTo>
                    <a:pt x="108013" y="31167"/>
                  </a:lnTo>
                  <a:lnTo>
                    <a:pt x="107834" y="31167"/>
                  </a:lnTo>
                  <a:lnTo>
                    <a:pt x="107834" y="43652"/>
                  </a:lnTo>
                  <a:lnTo>
                    <a:pt x="106910" y="43652"/>
                  </a:lnTo>
                  <a:lnTo>
                    <a:pt x="106910" y="35249"/>
                  </a:lnTo>
                  <a:lnTo>
                    <a:pt x="101845" y="35249"/>
                  </a:lnTo>
                  <a:lnTo>
                    <a:pt x="101845" y="43652"/>
                  </a:lnTo>
                  <a:lnTo>
                    <a:pt x="100981" y="43652"/>
                  </a:lnTo>
                  <a:lnTo>
                    <a:pt x="100981" y="47555"/>
                  </a:lnTo>
                  <a:lnTo>
                    <a:pt x="100713" y="47555"/>
                  </a:lnTo>
                  <a:lnTo>
                    <a:pt x="100713" y="45023"/>
                  </a:lnTo>
                  <a:lnTo>
                    <a:pt x="98985" y="45023"/>
                  </a:lnTo>
                  <a:lnTo>
                    <a:pt x="98985" y="26310"/>
                  </a:lnTo>
                  <a:lnTo>
                    <a:pt x="96184" y="26310"/>
                  </a:lnTo>
                  <a:lnTo>
                    <a:pt x="96184" y="25238"/>
                  </a:lnTo>
                  <a:lnTo>
                    <a:pt x="92310" y="25238"/>
                  </a:lnTo>
                  <a:lnTo>
                    <a:pt x="92310" y="26310"/>
                  </a:lnTo>
                  <a:lnTo>
                    <a:pt x="90224" y="26310"/>
                  </a:lnTo>
                  <a:lnTo>
                    <a:pt x="90224" y="12664"/>
                  </a:lnTo>
                  <a:lnTo>
                    <a:pt x="78306" y="12664"/>
                  </a:lnTo>
                  <a:lnTo>
                    <a:pt x="78306" y="15405"/>
                  </a:lnTo>
                  <a:lnTo>
                    <a:pt x="75505" y="15405"/>
                  </a:lnTo>
                  <a:lnTo>
                    <a:pt x="75505" y="15882"/>
                  </a:lnTo>
                  <a:lnTo>
                    <a:pt x="74581" y="15882"/>
                  </a:lnTo>
                  <a:lnTo>
                    <a:pt x="74581" y="22020"/>
                  </a:lnTo>
                  <a:lnTo>
                    <a:pt x="71184" y="22020"/>
                  </a:lnTo>
                  <a:lnTo>
                    <a:pt x="71184" y="5572"/>
                  </a:lnTo>
                  <a:lnTo>
                    <a:pt x="52710" y="5572"/>
                  </a:lnTo>
                  <a:lnTo>
                    <a:pt x="52710" y="47823"/>
                  </a:lnTo>
                  <a:lnTo>
                    <a:pt x="51191" y="47823"/>
                  </a:lnTo>
                  <a:lnTo>
                    <a:pt x="51191" y="39212"/>
                  </a:lnTo>
                  <a:lnTo>
                    <a:pt x="44039" y="40076"/>
                  </a:lnTo>
                  <a:lnTo>
                    <a:pt x="44039" y="6645"/>
                  </a:lnTo>
                  <a:lnTo>
                    <a:pt x="38289" y="6645"/>
                  </a:lnTo>
                  <a:lnTo>
                    <a:pt x="37156" y="9148"/>
                  </a:lnTo>
                  <a:lnTo>
                    <a:pt x="37156" y="13438"/>
                  </a:lnTo>
                  <a:lnTo>
                    <a:pt x="35845" y="13438"/>
                  </a:lnTo>
                  <a:lnTo>
                    <a:pt x="35845" y="18921"/>
                  </a:lnTo>
                  <a:lnTo>
                    <a:pt x="35786" y="18921"/>
                  </a:lnTo>
                  <a:lnTo>
                    <a:pt x="35786" y="35667"/>
                  </a:lnTo>
                  <a:lnTo>
                    <a:pt x="34654" y="35667"/>
                  </a:lnTo>
                  <a:lnTo>
                    <a:pt x="34654" y="23480"/>
                  </a:lnTo>
                  <a:lnTo>
                    <a:pt x="24999" y="23480"/>
                  </a:lnTo>
                  <a:lnTo>
                    <a:pt x="23808" y="25506"/>
                  </a:lnTo>
                  <a:lnTo>
                    <a:pt x="23808" y="28962"/>
                  </a:lnTo>
                  <a:lnTo>
                    <a:pt x="22407" y="28962"/>
                  </a:lnTo>
                  <a:lnTo>
                    <a:pt x="22407" y="33402"/>
                  </a:lnTo>
                  <a:lnTo>
                    <a:pt x="21483" y="33402"/>
                  </a:lnTo>
                  <a:lnTo>
                    <a:pt x="21483" y="37961"/>
                  </a:lnTo>
                  <a:lnTo>
                    <a:pt x="19338" y="37961"/>
                  </a:lnTo>
                  <a:lnTo>
                    <a:pt x="19338" y="32478"/>
                  </a:lnTo>
                  <a:lnTo>
                    <a:pt x="17461" y="31048"/>
                  </a:lnTo>
                  <a:lnTo>
                    <a:pt x="17461" y="6615"/>
                  </a:lnTo>
                  <a:lnTo>
                    <a:pt x="10995" y="6615"/>
                  </a:lnTo>
                  <a:lnTo>
                    <a:pt x="10995" y="5215"/>
                  </a:lnTo>
                  <a:lnTo>
                    <a:pt x="7568" y="5215"/>
                  </a:lnTo>
                  <a:lnTo>
                    <a:pt x="7568" y="6615"/>
                  </a:lnTo>
                  <a:lnTo>
                    <a:pt x="4887" y="6615"/>
                  </a:lnTo>
                  <a:lnTo>
                    <a:pt x="4887" y="23122"/>
                  </a:lnTo>
                  <a:lnTo>
                    <a:pt x="2384" y="23122"/>
                  </a:lnTo>
                  <a:lnTo>
                    <a:pt x="2384" y="21483"/>
                  </a:lnTo>
                  <a:lnTo>
                    <a:pt x="2205" y="21483"/>
                  </a:lnTo>
                  <a:lnTo>
                    <a:pt x="2205" y="36114"/>
                  </a:lnTo>
                  <a:lnTo>
                    <a:pt x="1281" y="36114"/>
                  </a:lnTo>
                  <a:lnTo>
                    <a:pt x="1281" y="26281"/>
                  </a:lnTo>
                  <a:lnTo>
                    <a:pt x="0" y="26281"/>
                  </a:lnTo>
                  <a:lnTo>
                    <a:pt x="0" y="87840"/>
                  </a:lnTo>
                  <a:lnTo>
                    <a:pt x="143829" y="87840"/>
                  </a:lnTo>
                  <a:lnTo>
                    <a:pt x="143829" y="87810"/>
                  </a:lnTo>
                  <a:lnTo>
                    <a:pt x="145587" y="87810"/>
                  </a:lnTo>
                  <a:lnTo>
                    <a:pt x="145587" y="89807"/>
                  </a:lnTo>
                  <a:lnTo>
                    <a:pt x="157863" y="89807"/>
                  </a:lnTo>
                  <a:lnTo>
                    <a:pt x="157863" y="87780"/>
                  </a:lnTo>
                  <a:lnTo>
                    <a:pt x="160604" y="87780"/>
                  </a:lnTo>
                  <a:lnTo>
                    <a:pt x="160604" y="87840"/>
                  </a:lnTo>
                  <a:lnTo>
                    <a:pt x="264892" y="87840"/>
                  </a:lnTo>
                  <a:lnTo>
                    <a:pt x="264892" y="87780"/>
                  </a:lnTo>
                  <a:lnTo>
                    <a:pt x="267634" y="87780"/>
                  </a:lnTo>
                  <a:lnTo>
                    <a:pt x="267634" y="87840"/>
                  </a:lnTo>
                  <a:lnTo>
                    <a:pt x="285720" y="87840"/>
                  </a:lnTo>
                  <a:lnTo>
                    <a:pt x="285720" y="19100"/>
                  </a:lnTo>
                  <a:lnTo>
                    <a:pt x="284916" y="17967"/>
                  </a:lnTo>
                  <a:lnTo>
                    <a:pt x="272312" y="17967"/>
                  </a:lnTo>
                  <a:lnTo>
                    <a:pt x="272312" y="31227"/>
                  </a:lnTo>
                  <a:lnTo>
                    <a:pt x="267634" y="31227"/>
                  </a:lnTo>
                  <a:lnTo>
                    <a:pt x="267634" y="38706"/>
                  </a:lnTo>
                  <a:lnTo>
                    <a:pt x="264475" y="38706"/>
                  </a:lnTo>
                  <a:lnTo>
                    <a:pt x="264475" y="33640"/>
                  </a:lnTo>
                  <a:lnTo>
                    <a:pt x="263343" y="33640"/>
                  </a:lnTo>
                  <a:lnTo>
                    <a:pt x="263343" y="38706"/>
                  </a:lnTo>
                  <a:lnTo>
                    <a:pt x="262062" y="38706"/>
                  </a:lnTo>
                  <a:lnTo>
                    <a:pt x="262062" y="37842"/>
                  </a:lnTo>
                  <a:lnTo>
                    <a:pt x="260363" y="37842"/>
                  </a:lnTo>
                  <a:lnTo>
                    <a:pt x="260363" y="15971"/>
                  </a:lnTo>
                  <a:lnTo>
                    <a:pt x="257533" y="15971"/>
                  </a:lnTo>
                  <a:lnTo>
                    <a:pt x="257533" y="14749"/>
                  </a:lnTo>
                  <a:lnTo>
                    <a:pt x="253689" y="14749"/>
                  </a:lnTo>
                  <a:lnTo>
                    <a:pt x="253689" y="15971"/>
                  </a:lnTo>
                  <a:lnTo>
                    <a:pt x="251573" y="15971"/>
                  </a:lnTo>
                  <a:lnTo>
                    <a:pt x="251573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" name="Google Shape;73;p11"/>
          <p:cNvSpPr txBox="1">
            <a:spLocks noGrp="1"/>
          </p:cNvSpPr>
          <p:nvPr>
            <p:ph type="title" hasCustomPrompt="1"/>
          </p:nvPr>
        </p:nvSpPr>
        <p:spPr>
          <a:xfrm>
            <a:off x="2200900" y="1241075"/>
            <a:ext cx="6118200" cy="13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9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3071300" y="2764775"/>
            <a:ext cx="5247900" cy="4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/>
          <p:nvPr/>
        </p:nvSpPr>
        <p:spPr>
          <a:xfrm>
            <a:off x="-163525" y="5106325"/>
            <a:ext cx="9424800" cy="200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"/>
          <p:cNvSpPr/>
          <p:nvPr/>
        </p:nvSpPr>
        <p:spPr>
          <a:xfrm>
            <a:off x="-117094" y="3682350"/>
            <a:ext cx="9323791" cy="2245175"/>
          </a:xfrm>
          <a:custGeom>
            <a:avLst/>
            <a:gdLst/>
            <a:ahLst/>
            <a:cxnLst/>
            <a:rect l="l" t="t" r="r" b="b"/>
            <a:pathLst>
              <a:path w="285721" h="89807" extrusionOk="0">
                <a:moveTo>
                  <a:pt x="263849" y="38169"/>
                </a:moveTo>
                <a:lnTo>
                  <a:pt x="263849" y="38706"/>
                </a:lnTo>
                <a:lnTo>
                  <a:pt x="263700" y="38706"/>
                </a:lnTo>
                <a:lnTo>
                  <a:pt x="263700" y="38169"/>
                </a:lnTo>
                <a:close/>
                <a:moveTo>
                  <a:pt x="264147" y="38169"/>
                </a:moveTo>
                <a:lnTo>
                  <a:pt x="264147" y="38706"/>
                </a:lnTo>
                <a:lnTo>
                  <a:pt x="263998" y="38706"/>
                </a:lnTo>
                <a:lnTo>
                  <a:pt x="263998" y="38169"/>
                </a:lnTo>
                <a:close/>
                <a:moveTo>
                  <a:pt x="239655" y="0"/>
                </a:moveTo>
                <a:lnTo>
                  <a:pt x="239655" y="3248"/>
                </a:lnTo>
                <a:lnTo>
                  <a:pt x="236883" y="3248"/>
                </a:lnTo>
                <a:lnTo>
                  <a:pt x="236883" y="3784"/>
                </a:lnTo>
                <a:lnTo>
                  <a:pt x="235960" y="3784"/>
                </a:lnTo>
                <a:lnTo>
                  <a:pt x="235960" y="10965"/>
                </a:lnTo>
                <a:lnTo>
                  <a:pt x="230894" y="10965"/>
                </a:lnTo>
                <a:lnTo>
                  <a:pt x="230894" y="26400"/>
                </a:lnTo>
                <a:lnTo>
                  <a:pt x="224875" y="26400"/>
                </a:lnTo>
                <a:lnTo>
                  <a:pt x="224875" y="14332"/>
                </a:lnTo>
                <a:lnTo>
                  <a:pt x="216205" y="14332"/>
                </a:lnTo>
                <a:lnTo>
                  <a:pt x="208368" y="19070"/>
                </a:lnTo>
                <a:lnTo>
                  <a:pt x="208368" y="52084"/>
                </a:lnTo>
                <a:lnTo>
                  <a:pt x="206997" y="52084"/>
                </a:lnTo>
                <a:lnTo>
                  <a:pt x="206997" y="44397"/>
                </a:lnTo>
                <a:lnTo>
                  <a:pt x="204197" y="44725"/>
                </a:lnTo>
                <a:lnTo>
                  <a:pt x="204197" y="26400"/>
                </a:lnTo>
                <a:lnTo>
                  <a:pt x="188911" y="26400"/>
                </a:lnTo>
                <a:lnTo>
                  <a:pt x="188911" y="57954"/>
                </a:lnTo>
                <a:lnTo>
                  <a:pt x="187630" y="57954"/>
                </a:lnTo>
                <a:lnTo>
                  <a:pt x="187630" y="51518"/>
                </a:lnTo>
                <a:lnTo>
                  <a:pt x="186259" y="51667"/>
                </a:lnTo>
                <a:lnTo>
                  <a:pt x="186259" y="51101"/>
                </a:lnTo>
                <a:lnTo>
                  <a:pt x="187391" y="51101"/>
                </a:lnTo>
                <a:lnTo>
                  <a:pt x="187391" y="50148"/>
                </a:lnTo>
                <a:lnTo>
                  <a:pt x="186259" y="50148"/>
                </a:lnTo>
                <a:lnTo>
                  <a:pt x="186259" y="48598"/>
                </a:lnTo>
                <a:lnTo>
                  <a:pt x="187391" y="48598"/>
                </a:lnTo>
                <a:lnTo>
                  <a:pt x="187391" y="47645"/>
                </a:lnTo>
                <a:lnTo>
                  <a:pt x="186259" y="47645"/>
                </a:lnTo>
                <a:lnTo>
                  <a:pt x="186259" y="44665"/>
                </a:lnTo>
                <a:lnTo>
                  <a:pt x="185931" y="44665"/>
                </a:lnTo>
                <a:lnTo>
                  <a:pt x="185931" y="33700"/>
                </a:lnTo>
                <a:lnTo>
                  <a:pt x="182475" y="33700"/>
                </a:lnTo>
                <a:lnTo>
                  <a:pt x="182475" y="28754"/>
                </a:lnTo>
                <a:lnTo>
                  <a:pt x="181283" y="28754"/>
                </a:lnTo>
                <a:lnTo>
                  <a:pt x="181283" y="23927"/>
                </a:lnTo>
                <a:lnTo>
                  <a:pt x="179436" y="23927"/>
                </a:lnTo>
                <a:lnTo>
                  <a:pt x="179436" y="20172"/>
                </a:lnTo>
                <a:lnTo>
                  <a:pt x="177886" y="17967"/>
                </a:lnTo>
                <a:lnTo>
                  <a:pt x="165282" y="17967"/>
                </a:lnTo>
                <a:lnTo>
                  <a:pt x="165282" y="31227"/>
                </a:lnTo>
                <a:lnTo>
                  <a:pt x="160604" y="31227"/>
                </a:lnTo>
                <a:lnTo>
                  <a:pt x="160604" y="38706"/>
                </a:lnTo>
                <a:lnTo>
                  <a:pt x="157863" y="38706"/>
                </a:lnTo>
                <a:lnTo>
                  <a:pt x="157863" y="25536"/>
                </a:lnTo>
                <a:lnTo>
                  <a:pt x="145557" y="25536"/>
                </a:lnTo>
                <a:lnTo>
                  <a:pt x="145557" y="49164"/>
                </a:lnTo>
                <a:lnTo>
                  <a:pt x="143829" y="49164"/>
                </a:lnTo>
                <a:lnTo>
                  <a:pt x="143829" y="43294"/>
                </a:lnTo>
                <a:lnTo>
                  <a:pt x="140223" y="43294"/>
                </a:lnTo>
                <a:lnTo>
                  <a:pt x="140223" y="32866"/>
                </a:lnTo>
                <a:lnTo>
                  <a:pt x="130629" y="32866"/>
                </a:lnTo>
                <a:lnTo>
                  <a:pt x="129437" y="34594"/>
                </a:lnTo>
                <a:lnTo>
                  <a:pt x="129437" y="37544"/>
                </a:lnTo>
                <a:lnTo>
                  <a:pt x="128036" y="37544"/>
                </a:lnTo>
                <a:lnTo>
                  <a:pt x="128036" y="41328"/>
                </a:lnTo>
                <a:lnTo>
                  <a:pt x="127113" y="41328"/>
                </a:lnTo>
                <a:lnTo>
                  <a:pt x="127113" y="45231"/>
                </a:lnTo>
                <a:lnTo>
                  <a:pt x="124967" y="45231"/>
                </a:lnTo>
                <a:lnTo>
                  <a:pt x="124967" y="40553"/>
                </a:lnTo>
                <a:lnTo>
                  <a:pt x="123060" y="39332"/>
                </a:lnTo>
                <a:lnTo>
                  <a:pt x="123060" y="18474"/>
                </a:lnTo>
                <a:lnTo>
                  <a:pt x="116624" y="18474"/>
                </a:lnTo>
                <a:lnTo>
                  <a:pt x="116624" y="17252"/>
                </a:lnTo>
                <a:lnTo>
                  <a:pt x="113168" y="17252"/>
                </a:lnTo>
                <a:lnTo>
                  <a:pt x="113168" y="18474"/>
                </a:lnTo>
                <a:lnTo>
                  <a:pt x="110516" y="18474"/>
                </a:lnTo>
                <a:lnTo>
                  <a:pt x="110516" y="32568"/>
                </a:lnTo>
                <a:lnTo>
                  <a:pt x="108013" y="32568"/>
                </a:lnTo>
                <a:lnTo>
                  <a:pt x="108013" y="31167"/>
                </a:lnTo>
                <a:lnTo>
                  <a:pt x="107834" y="31167"/>
                </a:lnTo>
                <a:lnTo>
                  <a:pt x="107834" y="43652"/>
                </a:lnTo>
                <a:lnTo>
                  <a:pt x="106910" y="43652"/>
                </a:lnTo>
                <a:lnTo>
                  <a:pt x="106910" y="35249"/>
                </a:lnTo>
                <a:lnTo>
                  <a:pt x="101845" y="35249"/>
                </a:lnTo>
                <a:lnTo>
                  <a:pt x="101845" y="43652"/>
                </a:lnTo>
                <a:lnTo>
                  <a:pt x="100981" y="43652"/>
                </a:lnTo>
                <a:lnTo>
                  <a:pt x="100981" y="47555"/>
                </a:lnTo>
                <a:lnTo>
                  <a:pt x="100713" y="47555"/>
                </a:lnTo>
                <a:lnTo>
                  <a:pt x="100713" y="45023"/>
                </a:lnTo>
                <a:lnTo>
                  <a:pt x="98985" y="45023"/>
                </a:lnTo>
                <a:lnTo>
                  <a:pt x="98985" y="26310"/>
                </a:lnTo>
                <a:lnTo>
                  <a:pt x="96184" y="26310"/>
                </a:lnTo>
                <a:lnTo>
                  <a:pt x="96184" y="25238"/>
                </a:lnTo>
                <a:lnTo>
                  <a:pt x="92310" y="25238"/>
                </a:lnTo>
                <a:lnTo>
                  <a:pt x="92310" y="26310"/>
                </a:lnTo>
                <a:lnTo>
                  <a:pt x="90224" y="26310"/>
                </a:lnTo>
                <a:lnTo>
                  <a:pt x="90224" y="12664"/>
                </a:lnTo>
                <a:lnTo>
                  <a:pt x="78306" y="12664"/>
                </a:lnTo>
                <a:lnTo>
                  <a:pt x="78306" y="15405"/>
                </a:lnTo>
                <a:lnTo>
                  <a:pt x="75505" y="15405"/>
                </a:lnTo>
                <a:lnTo>
                  <a:pt x="75505" y="15882"/>
                </a:lnTo>
                <a:lnTo>
                  <a:pt x="74581" y="15882"/>
                </a:lnTo>
                <a:lnTo>
                  <a:pt x="74581" y="22020"/>
                </a:lnTo>
                <a:lnTo>
                  <a:pt x="71184" y="22020"/>
                </a:lnTo>
                <a:lnTo>
                  <a:pt x="71184" y="5572"/>
                </a:lnTo>
                <a:lnTo>
                  <a:pt x="52710" y="5572"/>
                </a:lnTo>
                <a:lnTo>
                  <a:pt x="52710" y="47823"/>
                </a:lnTo>
                <a:lnTo>
                  <a:pt x="51191" y="47823"/>
                </a:lnTo>
                <a:lnTo>
                  <a:pt x="51191" y="39212"/>
                </a:lnTo>
                <a:lnTo>
                  <a:pt x="44039" y="40076"/>
                </a:lnTo>
                <a:lnTo>
                  <a:pt x="44039" y="6645"/>
                </a:lnTo>
                <a:lnTo>
                  <a:pt x="38289" y="6645"/>
                </a:lnTo>
                <a:lnTo>
                  <a:pt x="37156" y="9148"/>
                </a:lnTo>
                <a:lnTo>
                  <a:pt x="37156" y="13438"/>
                </a:lnTo>
                <a:lnTo>
                  <a:pt x="35845" y="13438"/>
                </a:lnTo>
                <a:lnTo>
                  <a:pt x="35845" y="18921"/>
                </a:lnTo>
                <a:lnTo>
                  <a:pt x="35786" y="18921"/>
                </a:lnTo>
                <a:lnTo>
                  <a:pt x="35786" y="35667"/>
                </a:lnTo>
                <a:lnTo>
                  <a:pt x="34654" y="35667"/>
                </a:lnTo>
                <a:lnTo>
                  <a:pt x="34654" y="23480"/>
                </a:lnTo>
                <a:lnTo>
                  <a:pt x="24999" y="23480"/>
                </a:lnTo>
                <a:lnTo>
                  <a:pt x="23808" y="25506"/>
                </a:lnTo>
                <a:lnTo>
                  <a:pt x="23808" y="28962"/>
                </a:lnTo>
                <a:lnTo>
                  <a:pt x="22407" y="28962"/>
                </a:lnTo>
                <a:lnTo>
                  <a:pt x="22407" y="33402"/>
                </a:lnTo>
                <a:lnTo>
                  <a:pt x="21483" y="33402"/>
                </a:lnTo>
                <a:lnTo>
                  <a:pt x="21483" y="37961"/>
                </a:lnTo>
                <a:lnTo>
                  <a:pt x="19338" y="37961"/>
                </a:lnTo>
                <a:lnTo>
                  <a:pt x="19338" y="32478"/>
                </a:lnTo>
                <a:lnTo>
                  <a:pt x="17461" y="31048"/>
                </a:lnTo>
                <a:lnTo>
                  <a:pt x="17461" y="6615"/>
                </a:lnTo>
                <a:lnTo>
                  <a:pt x="10995" y="6615"/>
                </a:lnTo>
                <a:lnTo>
                  <a:pt x="10995" y="5215"/>
                </a:lnTo>
                <a:lnTo>
                  <a:pt x="7568" y="5215"/>
                </a:lnTo>
                <a:lnTo>
                  <a:pt x="7568" y="6615"/>
                </a:lnTo>
                <a:lnTo>
                  <a:pt x="4887" y="6615"/>
                </a:lnTo>
                <a:lnTo>
                  <a:pt x="4887" y="23122"/>
                </a:lnTo>
                <a:lnTo>
                  <a:pt x="2384" y="23122"/>
                </a:lnTo>
                <a:lnTo>
                  <a:pt x="2384" y="21483"/>
                </a:lnTo>
                <a:lnTo>
                  <a:pt x="2205" y="21483"/>
                </a:lnTo>
                <a:lnTo>
                  <a:pt x="2205" y="36114"/>
                </a:lnTo>
                <a:lnTo>
                  <a:pt x="1281" y="36114"/>
                </a:lnTo>
                <a:lnTo>
                  <a:pt x="1281" y="26281"/>
                </a:lnTo>
                <a:lnTo>
                  <a:pt x="0" y="26281"/>
                </a:lnTo>
                <a:lnTo>
                  <a:pt x="0" y="87840"/>
                </a:lnTo>
                <a:lnTo>
                  <a:pt x="143829" y="87840"/>
                </a:lnTo>
                <a:lnTo>
                  <a:pt x="143829" y="87810"/>
                </a:lnTo>
                <a:lnTo>
                  <a:pt x="145587" y="87810"/>
                </a:lnTo>
                <a:lnTo>
                  <a:pt x="145587" y="89807"/>
                </a:lnTo>
                <a:lnTo>
                  <a:pt x="157863" y="89807"/>
                </a:lnTo>
                <a:lnTo>
                  <a:pt x="157863" y="87780"/>
                </a:lnTo>
                <a:lnTo>
                  <a:pt x="160604" y="87780"/>
                </a:lnTo>
                <a:lnTo>
                  <a:pt x="160604" y="87840"/>
                </a:lnTo>
                <a:lnTo>
                  <a:pt x="264892" y="87840"/>
                </a:lnTo>
                <a:lnTo>
                  <a:pt x="264892" y="87780"/>
                </a:lnTo>
                <a:lnTo>
                  <a:pt x="267634" y="87780"/>
                </a:lnTo>
                <a:lnTo>
                  <a:pt x="267634" y="87840"/>
                </a:lnTo>
                <a:lnTo>
                  <a:pt x="285720" y="87840"/>
                </a:lnTo>
                <a:lnTo>
                  <a:pt x="285720" y="19100"/>
                </a:lnTo>
                <a:lnTo>
                  <a:pt x="284916" y="17967"/>
                </a:lnTo>
                <a:lnTo>
                  <a:pt x="272312" y="17967"/>
                </a:lnTo>
                <a:lnTo>
                  <a:pt x="272312" y="31227"/>
                </a:lnTo>
                <a:lnTo>
                  <a:pt x="267634" y="31227"/>
                </a:lnTo>
                <a:lnTo>
                  <a:pt x="267634" y="38706"/>
                </a:lnTo>
                <a:lnTo>
                  <a:pt x="264475" y="38706"/>
                </a:lnTo>
                <a:lnTo>
                  <a:pt x="264475" y="33640"/>
                </a:lnTo>
                <a:lnTo>
                  <a:pt x="263343" y="33640"/>
                </a:lnTo>
                <a:lnTo>
                  <a:pt x="263343" y="38706"/>
                </a:lnTo>
                <a:lnTo>
                  <a:pt x="262062" y="38706"/>
                </a:lnTo>
                <a:lnTo>
                  <a:pt x="262062" y="37842"/>
                </a:lnTo>
                <a:lnTo>
                  <a:pt x="260363" y="37842"/>
                </a:lnTo>
                <a:lnTo>
                  <a:pt x="260363" y="15971"/>
                </a:lnTo>
                <a:lnTo>
                  <a:pt x="257533" y="15971"/>
                </a:lnTo>
                <a:lnTo>
                  <a:pt x="257533" y="14749"/>
                </a:lnTo>
                <a:lnTo>
                  <a:pt x="253689" y="14749"/>
                </a:lnTo>
                <a:lnTo>
                  <a:pt x="253689" y="15971"/>
                </a:lnTo>
                <a:lnTo>
                  <a:pt x="251573" y="15971"/>
                </a:lnTo>
                <a:lnTo>
                  <a:pt x="251573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>
            <a:off x="630000" y="445025"/>
            <a:ext cx="420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Ubuntu"/>
                <a:ea typeface="Ubuntu"/>
                <a:cs typeface="Ubuntu"/>
                <a:sym typeface="Ubuntu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Ubuntu"/>
                <a:ea typeface="Ubuntu"/>
                <a:cs typeface="Ubuntu"/>
                <a:sym typeface="Ubuntu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Ubuntu"/>
                <a:ea typeface="Ubuntu"/>
                <a:cs typeface="Ubuntu"/>
                <a:sym typeface="Ubuntu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Ubuntu"/>
                <a:ea typeface="Ubuntu"/>
                <a:cs typeface="Ubuntu"/>
                <a:sym typeface="Ubuntu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Ubuntu"/>
                <a:ea typeface="Ubuntu"/>
                <a:cs typeface="Ubuntu"/>
                <a:sym typeface="Ubuntu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Ubuntu"/>
                <a:ea typeface="Ubuntu"/>
                <a:cs typeface="Ubuntu"/>
                <a:sym typeface="Ubuntu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Ubuntu"/>
                <a:ea typeface="Ubuntu"/>
                <a:cs typeface="Ubuntu"/>
                <a:sym typeface="Ubuntu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subTitle" idx="1"/>
          </p:nvPr>
        </p:nvSpPr>
        <p:spPr>
          <a:xfrm>
            <a:off x="4732150" y="1942913"/>
            <a:ext cx="23160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5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subTitle" idx="2"/>
          </p:nvPr>
        </p:nvSpPr>
        <p:spPr>
          <a:xfrm>
            <a:off x="4647100" y="2255100"/>
            <a:ext cx="24861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subTitle" idx="3"/>
          </p:nvPr>
        </p:nvSpPr>
        <p:spPr>
          <a:xfrm>
            <a:off x="2095800" y="1942913"/>
            <a:ext cx="23160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5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ubTitle" idx="4"/>
          </p:nvPr>
        </p:nvSpPr>
        <p:spPr>
          <a:xfrm>
            <a:off x="2010800" y="2255100"/>
            <a:ext cx="24861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ubTitle" idx="5"/>
          </p:nvPr>
        </p:nvSpPr>
        <p:spPr>
          <a:xfrm>
            <a:off x="4732150" y="3723938"/>
            <a:ext cx="23160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5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6"/>
          </p:nvPr>
        </p:nvSpPr>
        <p:spPr>
          <a:xfrm>
            <a:off x="4647100" y="4036125"/>
            <a:ext cx="24861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7"/>
          </p:nvPr>
        </p:nvSpPr>
        <p:spPr>
          <a:xfrm>
            <a:off x="2095800" y="3723938"/>
            <a:ext cx="23160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5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 ExtraBold"/>
              <a:buNone/>
              <a:defRPr sz="21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8"/>
          </p:nvPr>
        </p:nvSpPr>
        <p:spPr>
          <a:xfrm>
            <a:off x="2010800" y="4036125"/>
            <a:ext cx="2486100" cy="6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title" idx="9" hasCustomPrompt="1"/>
          </p:nvPr>
        </p:nvSpPr>
        <p:spPr>
          <a:xfrm>
            <a:off x="2734250" y="1343588"/>
            <a:ext cx="1039200" cy="6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89" name="Google Shape;89;p13"/>
          <p:cNvSpPr txBox="1">
            <a:spLocks noGrp="1"/>
          </p:cNvSpPr>
          <p:nvPr>
            <p:ph type="title" idx="13" hasCustomPrompt="1"/>
          </p:nvPr>
        </p:nvSpPr>
        <p:spPr>
          <a:xfrm>
            <a:off x="5370550" y="1343588"/>
            <a:ext cx="1039200" cy="6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0" name="Google Shape;90;p13"/>
          <p:cNvSpPr txBox="1">
            <a:spLocks noGrp="1"/>
          </p:cNvSpPr>
          <p:nvPr>
            <p:ph type="title" idx="14" hasCustomPrompt="1"/>
          </p:nvPr>
        </p:nvSpPr>
        <p:spPr>
          <a:xfrm>
            <a:off x="2734250" y="3122738"/>
            <a:ext cx="1039200" cy="6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1" name="Google Shape;91;p13"/>
          <p:cNvSpPr txBox="1">
            <a:spLocks noGrp="1"/>
          </p:cNvSpPr>
          <p:nvPr>
            <p:ph type="title" idx="15" hasCustomPrompt="1"/>
          </p:nvPr>
        </p:nvSpPr>
        <p:spPr>
          <a:xfrm>
            <a:off x="5370550" y="3122738"/>
            <a:ext cx="1039200" cy="6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92" name="Google Shape;92;p13"/>
          <p:cNvSpPr/>
          <p:nvPr/>
        </p:nvSpPr>
        <p:spPr>
          <a:xfrm>
            <a:off x="-163525" y="5106325"/>
            <a:ext cx="9424800" cy="200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CUSTOM_3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630000" y="445025"/>
            <a:ext cx="5920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subTitle" idx="1"/>
          </p:nvPr>
        </p:nvSpPr>
        <p:spPr>
          <a:xfrm>
            <a:off x="2299350" y="1369250"/>
            <a:ext cx="4545300" cy="210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grpSp>
        <p:nvGrpSpPr>
          <p:cNvPr id="101" name="Google Shape;101;p15"/>
          <p:cNvGrpSpPr/>
          <p:nvPr/>
        </p:nvGrpSpPr>
        <p:grpSpPr>
          <a:xfrm flipH="1">
            <a:off x="-117094" y="3650325"/>
            <a:ext cx="9323791" cy="2277200"/>
            <a:chOff x="238125" y="1714050"/>
            <a:chExt cx="7143025" cy="2277200"/>
          </a:xfrm>
        </p:grpSpPr>
        <p:sp>
          <p:nvSpPr>
            <p:cNvPr id="102" name="Google Shape;102;p15"/>
            <p:cNvSpPr/>
            <p:nvPr/>
          </p:nvSpPr>
          <p:spPr>
            <a:xfrm>
              <a:off x="1846375" y="1714050"/>
              <a:ext cx="142325" cy="169850"/>
            </a:xfrm>
            <a:custGeom>
              <a:avLst/>
              <a:gdLst/>
              <a:ahLst/>
              <a:cxnLst/>
              <a:rect l="l" t="t" r="r" b="b"/>
              <a:pathLst>
                <a:path w="5693" h="6794" extrusionOk="0">
                  <a:moveTo>
                    <a:pt x="1" y="0"/>
                  </a:moveTo>
                  <a:lnTo>
                    <a:pt x="1" y="6794"/>
                  </a:lnTo>
                  <a:lnTo>
                    <a:pt x="5692" y="6794"/>
                  </a:lnTo>
                  <a:lnTo>
                    <a:pt x="5692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5201500" y="2277925"/>
              <a:ext cx="117725" cy="126675"/>
            </a:xfrm>
            <a:custGeom>
              <a:avLst/>
              <a:gdLst/>
              <a:ahLst/>
              <a:cxnLst/>
              <a:rect l="l" t="t" r="r" b="b"/>
              <a:pathLst>
                <a:path w="4709" h="5067" extrusionOk="0">
                  <a:moveTo>
                    <a:pt x="0" y="1"/>
                  </a:moveTo>
                  <a:lnTo>
                    <a:pt x="0" y="5066"/>
                  </a:lnTo>
                  <a:lnTo>
                    <a:pt x="4708" y="5066"/>
                  </a:lnTo>
                  <a:lnTo>
                    <a:pt x="4708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5"/>
            <p:cNvSpPr/>
            <p:nvPr/>
          </p:nvSpPr>
          <p:spPr>
            <a:xfrm>
              <a:off x="238125" y="1746075"/>
              <a:ext cx="7143025" cy="2245175"/>
            </a:xfrm>
            <a:custGeom>
              <a:avLst/>
              <a:gdLst/>
              <a:ahLst/>
              <a:cxnLst/>
              <a:rect l="l" t="t" r="r" b="b"/>
              <a:pathLst>
                <a:path w="285721" h="89807" extrusionOk="0">
                  <a:moveTo>
                    <a:pt x="263849" y="38169"/>
                  </a:moveTo>
                  <a:lnTo>
                    <a:pt x="263849" y="38706"/>
                  </a:lnTo>
                  <a:lnTo>
                    <a:pt x="263700" y="38706"/>
                  </a:lnTo>
                  <a:lnTo>
                    <a:pt x="263700" y="38169"/>
                  </a:lnTo>
                  <a:close/>
                  <a:moveTo>
                    <a:pt x="264147" y="38169"/>
                  </a:moveTo>
                  <a:lnTo>
                    <a:pt x="264147" y="38706"/>
                  </a:lnTo>
                  <a:lnTo>
                    <a:pt x="263998" y="38706"/>
                  </a:lnTo>
                  <a:lnTo>
                    <a:pt x="263998" y="38169"/>
                  </a:lnTo>
                  <a:close/>
                  <a:moveTo>
                    <a:pt x="239655" y="0"/>
                  </a:moveTo>
                  <a:lnTo>
                    <a:pt x="239655" y="3248"/>
                  </a:lnTo>
                  <a:lnTo>
                    <a:pt x="236883" y="3248"/>
                  </a:lnTo>
                  <a:lnTo>
                    <a:pt x="236883" y="3784"/>
                  </a:lnTo>
                  <a:lnTo>
                    <a:pt x="235960" y="3784"/>
                  </a:lnTo>
                  <a:lnTo>
                    <a:pt x="235960" y="10965"/>
                  </a:lnTo>
                  <a:lnTo>
                    <a:pt x="230894" y="10965"/>
                  </a:lnTo>
                  <a:lnTo>
                    <a:pt x="230894" y="26400"/>
                  </a:lnTo>
                  <a:lnTo>
                    <a:pt x="224875" y="26400"/>
                  </a:lnTo>
                  <a:lnTo>
                    <a:pt x="224875" y="14332"/>
                  </a:lnTo>
                  <a:lnTo>
                    <a:pt x="216205" y="14332"/>
                  </a:lnTo>
                  <a:lnTo>
                    <a:pt x="208368" y="19070"/>
                  </a:lnTo>
                  <a:lnTo>
                    <a:pt x="208368" y="52084"/>
                  </a:lnTo>
                  <a:lnTo>
                    <a:pt x="206997" y="52084"/>
                  </a:lnTo>
                  <a:lnTo>
                    <a:pt x="206997" y="44397"/>
                  </a:lnTo>
                  <a:lnTo>
                    <a:pt x="204197" y="44725"/>
                  </a:lnTo>
                  <a:lnTo>
                    <a:pt x="204197" y="26400"/>
                  </a:lnTo>
                  <a:lnTo>
                    <a:pt x="188911" y="26400"/>
                  </a:lnTo>
                  <a:lnTo>
                    <a:pt x="188911" y="57954"/>
                  </a:lnTo>
                  <a:lnTo>
                    <a:pt x="187630" y="57954"/>
                  </a:lnTo>
                  <a:lnTo>
                    <a:pt x="187630" y="51518"/>
                  </a:lnTo>
                  <a:lnTo>
                    <a:pt x="186259" y="51667"/>
                  </a:lnTo>
                  <a:lnTo>
                    <a:pt x="186259" y="51101"/>
                  </a:lnTo>
                  <a:lnTo>
                    <a:pt x="187391" y="51101"/>
                  </a:lnTo>
                  <a:lnTo>
                    <a:pt x="187391" y="50148"/>
                  </a:lnTo>
                  <a:lnTo>
                    <a:pt x="186259" y="50148"/>
                  </a:lnTo>
                  <a:lnTo>
                    <a:pt x="186259" y="48598"/>
                  </a:lnTo>
                  <a:lnTo>
                    <a:pt x="187391" y="48598"/>
                  </a:lnTo>
                  <a:lnTo>
                    <a:pt x="187391" y="47645"/>
                  </a:lnTo>
                  <a:lnTo>
                    <a:pt x="186259" y="47645"/>
                  </a:lnTo>
                  <a:lnTo>
                    <a:pt x="186259" y="44665"/>
                  </a:lnTo>
                  <a:lnTo>
                    <a:pt x="185931" y="44665"/>
                  </a:lnTo>
                  <a:lnTo>
                    <a:pt x="185931" y="33700"/>
                  </a:lnTo>
                  <a:lnTo>
                    <a:pt x="182475" y="33700"/>
                  </a:lnTo>
                  <a:lnTo>
                    <a:pt x="182475" y="28754"/>
                  </a:lnTo>
                  <a:lnTo>
                    <a:pt x="181283" y="28754"/>
                  </a:lnTo>
                  <a:lnTo>
                    <a:pt x="181283" y="23927"/>
                  </a:lnTo>
                  <a:lnTo>
                    <a:pt x="179436" y="23927"/>
                  </a:lnTo>
                  <a:lnTo>
                    <a:pt x="179436" y="20172"/>
                  </a:lnTo>
                  <a:lnTo>
                    <a:pt x="177886" y="17967"/>
                  </a:lnTo>
                  <a:lnTo>
                    <a:pt x="165282" y="17967"/>
                  </a:lnTo>
                  <a:lnTo>
                    <a:pt x="165282" y="31227"/>
                  </a:lnTo>
                  <a:lnTo>
                    <a:pt x="160604" y="31227"/>
                  </a:lnTo>
                  <a:lnTo>
                    <a:pt x="160604" y="38706"/>
                  </a:lnTo>
                  <a:lnTo>
                    <a:pt x="157863" y="38706"/>
                  </a:lnTo>
                  <a:lnTo>
                    <a:pt x="157863" y="25536"/>
                  </a:lnTo>
                  <a:lnTo>
                    <a:pt x="145557" y="25536"/>
                  </a:lnTo>
                  <a:lnTo>
                    <a:pt x="145557" y="49164"/>
                  </a:lnTo>
                  <a:lnTo>
                    <a:pt x="143829" y="49164"/>
                  </a:lnTo>
                  <a:lnTo>
                    <a:pt x="143829" y="43294"/>
                  </a:lnTo>
                  <a:lnTo>
                    <a:pt x="140223" y="43294"/>
                  </a:lnTo>
                  <a:lnTo>
                    <a:pt x="140223" y="32866"/>
                  </a:lnTo>
                  <a:lnTo>
                    <a:pt x="130629" y="32866"/>
                  </a:lnTo>
                  <a:lnTo>
                    <a:pt x="129437" y="34594"/>
                  </a:lnTo>
                  <a:lnTo>
                    <a:pt x="129437" y="37544"/>
                  </a:lnTo>
                  <a:lnTo>
                    <a:pt x="128036" y="37544"/>
                  </a:lnTo>
                  <a:lnTo>
                    <a:pt x="128036" y="41328"/>
                  </a:lnTo>
                  <a:lnTo>
                    <a:pt x="127113" y="41328"/>
                  </a:lnTo>
                  <a:lnTo>
                    <a:pt x="127113" y="45231"/>
                  </a:lnTo>
                  <a:lnTo>
                    <a:pt x="124967" y="45231"/>
                  </a:lnTo>
                  <a:lnTo>
                    <a:pt x="124967" y="40553"/>
                  </a:lnTo>
                  <a:lnTo>
                    <a:pt x="123060" y="39332"/>
                  </a:lnTo>
                  <a:lnTo>
                    <a:pt x="123060" y="18474"/>
                  </a:lnTo>
                  <a:lnTo>
                    <a:pt x="116624" y="18474"/>
                  </a:lnTo>
                  <a:lnTo>
                    <a:pt x="116624" y="17252"/>
                  </a:lnTo>
                  <a:lnTo>
                    <a:pt x="113168" y="17252"/>
                  </a:lnTo>
                  <a:lnTo>
                    <a:pt x="113168" y="18474"/>
                  </a:lnTo>
                  <a:lnTo>
                    <a:pt x="110516" y="18474"/>
                  </a:lnTo>
                  <a:lnTo>
                    <a:pt x="110516" y="32568"/>
                  </a:lnTo>
                  <a:lnTo>
                    <a:pt x="108013" y="32568"/>
                  </a:lnTo>
                  <a:lnTo>
                    <a:pt x="108013" y="31167"/>
                  </a:lnTo>
                  <a:lnTo>
                    <a:pt x="107834" y="31167"/>
                  </a:lnTo>
                  <a:lnTo>
                    <a:pt x="107834" y="43652"/>
                  </a:lnTo>
                  <a:lnTo>
                    <a:pt x="106910" y="43652"/>
                  </a:lnTo>
                  <a:lnTo>
                    <a:pt x="106910" y="35249"/>
                  </a:lnTo>
                  <a:lnTo>
                    <a:pt x="101845" y="35249"/>
                  </a:lnTo>
                  <a:lnTo>
                    <a:pt x="101845" y="43652"/>
                  </a:lnTo>
                  <a:lnTo>
                    <a:pt x="100981" y="43652"/>
                  </a:lnTo>
                  <a:lnTo>
                    <a:pt x="100981" y="47555"/>
                  </a:lnTo>
                  <a:lnTo>
                    <a:pt x="100713" y="47555"/>
                  </a:lnTo>
                  <a:lnTo>
                    <a:pt x="100713" y="45023"/>
                  </a:lnTo>
                  <a:lnTo>
                    <a:pt x="98985" y="45023"/>
                  </a:lnTo>
                  <a:lnTo>
                    <a:pt x="98985" y="26310"/>
                  </a:lnTo>
                  <a:lnTo>
                    <a:pt x="96184" y="26310"/>
                  </a:lnTo>
                  <a:lnTo>
                    <a:pt x="96184" y="25238"/>
                  </a:lnTo>
                  <a:lnTo>
                    <a:pt x="92310" y="25238"/>
                  </a:lnTo>
                  <a:lnTo>
                    <a:pt x="92310" y="26310"/>
                  </a:lnTo>
                  <a:lnTo>
                    <a:pt x="90224" y="26310"/>
                  </a:lnTo>
                  <a:lnTo>
                    <a:pt x="90224" y="12664"/>
                  </a:lnTo>
                  <a:lnTo>
                    <a:pt x="78306" y="12664"/>
                  </a:lnTo>
                  <a:lnTo>
                    <a:pt x="78306" y="15405"/>
                  </a:lnTo>
                  <a:lnTo>
                    <a:pt x="75505" y="15405"/>
                  </a:lnTo>
                  <a:lnTo>
                    <a:pt x="75505" y="15882"/>
                  </a:lnTo>
                  <a:lnTo>
                    <a:pt x="74581" y="15882"/>
                  </a:lnTo>
                  <a:lnTo>
                    <a:pt x="74581" y="22020"/>
                  </a:lnTo>
                  <a:lnTo>
                    <a:pt x="71184" y="22020"/>
                  </a:lnTo>
                  <a:lnTo>
                    <a:pt x="71184" y="5572"/>
                  </a:lnTo>
                  <a:lnTo>
                    <a:pt x="52710" y="5572"/>
                  </a:lnTo>
                  <a:lnTo>
                    <a:pt x="52710" y="47823"/>
                  </a:lnTo>
                  <a:lnTo>
                    <a:pt x="51191" y="47823"/>
                  </a:lnTo>
                  <a:lnTo>
                    <a:pt x="51191" y="39212"/>
                  </a:lnTo>
                  <a:lnTo>
                    <a:pt x="44039" y="40076"/>
                  </a:lnTo>
                  <a:lnTo>
                    <a:pt x="44039" y="6645"/>
                  </a:lnTo>
                  <a:lnTo>
                    <a:pt x="38289" y="6645"/>
                  </a:lnTo>
                  <a:lnTo>
                    <a:pt x="37156" y="9148"/>
                  </a:lnTo>
                  <a:lnTo>
                    <a:pt x="37156" y="13438"/>
                  </a:lnTo>
                  <a:lnTo>
                    <a:pt x="35845" y="13438"/>
                  </a:lnTo>
                  <a:lnTo>
                    <a:pt x="35845" y="18921"/>
                  </a:lnTo>
                  <a:lnTo>
                    <a:pt x="35786" y="18921"/>
                  </a:lnTo>
                  <a:lnTo>
                    <a:pt x="35786" y="35667"/>
                  </a:lnTo>
                  <a:lnTo>
                    <a:pt x="34654" y="35667"/>
                  </a:lnTo>
                  <a:lnTo>
                    <a:pt x="34654" y="23480"/>
                  </a:lnTo>
                  <a:lnTo>
                    <a:pt x="24999" y="23480"/>
                  </a:lnTo>
                  <a:lnTo>
                    <a:pt x="23808" y="25506"/>
                  </a:lnTo>
                  <a:lnTo>
                    <a:pt x="23808" y="28962"/>
                  </a:lnTo>
                  <a:lnTo>
                    <a:pt x="22407" y="28962"/>
                  </a:lnTo>
                  <a:lnTo>
                    <a:pt x="22407" y="33402"/>
                  </a:lnTo>
                  <a:lnTo>
                    <a:pt x="21483" y="33402"/>
                  </a:lnTo>
                  <a:lnTo>
                    <a:pt x="21483" y="37961"/>
                  </a:lnTo>
                  <a:lnTo>
                    <a:pt x="19338" y="37961"/>
                  </a:lnTo>
                  <a:lnTo>
                    <a:pt x="19338" y="32478"/>
                  </a:lnTo>
                  <a:lnTo>
                    <a:pt x="17461" y="31048"/>
                  </a:lnTo>
                  <a:lnTo>
                    <a:pt x="17461" y="6615"/>
                  </a:lnTo>
                  <a:lnTo>
                    <a:pt x="10995" y="6615"/>
                  </a:lnTo>
                  <a:lnTo>
                    <a:pt x="10995" y="5215"/>
                  </a:lnTo>
                  <a:lnTo>
                    <a:pt x="7568" y="5215"/>
                  </a:lnTo>
                  <a:lnTo>
                    <a:pt x="7568" y="6615"/>
                  </a:lnTo>
                  <a:lnTo>
                    <a:pt x="4887" y="6615"/>
                  </a:lnTo>
                  <a:lnTo>
                    <a:pt x="4887" y="23122"/>
                  </a:lnTo>
                  <a:lnTo>
                    <a:pt x="2384" y="23122"/>
                  </a:lnTo>
                  <a:lnTo>
                    <a:pt x="2384" y="21483"/>
                  </a:lnTo>
                  <a:lnTo>
                    <a:pt x="2205" y="21483"/>
                  </a:lnTo>
                  <a:lnTo>
                    <a:pt x="2205" y="36114"/>
                  </a:lnTo>
                  <a:lnTo>
                    <a:pt x="1281" y="36114"/>
                  </a:lnTo>
                  <a:lnTo>
                    <a:pt x="1281" y="26281"/>
                  </a:lnTo>
                  <a:lnTo>
                    <a:pt x="0" y="26281"/>
                  </a:lnTo>
                  <a:lnTo>
                    <a:pt x="0" y="87840"/>
                  </a:lnTo>
                  <a:lnTo>
                    <a:pt x="143829" y="87840"/>
                  </a:lnTo>
                  <a:lnTo>
                    <a:pt x="143829" y="87810"/>
                  </a:lnTo>
                  <a:lnTo>
                    <a:pt x="145587" y="87810"/>
                  </a:lnTo>
                  <a:lnTo>
                    <a:pt x="145587" y="89807"/>
                  </a:lnTo>
                  <a:lnTo>
                    <a:pt x="157863" y="89807"/>
                  </a:lnTo>
                  <a:lnTo>
                    <a:pt x="157863" y="87780"/>
                  </a:lnTo>
                  <a:lnTo>
                    <a:pt x="160604" y="87780"/>
                  </a:lnTo>
                  <a:lnTo>
                    <a:pt x="160604" y="87840"/>
                  </a:lnTo>
                  <a:lnTo>
                    <a:pt x="264892" y="87840"/>
                  </a:lnTo>
                  <a:lnTo>
                    <a:pt x="264892" y="87780"/>
                  </a:lnTo>
                  <a:lnTo>
                    <a:pt x="267634" y="87780"/>
                  </a:lnTo>
                  <a:lnTo>
                    <a:pt x="267634" y="87840"/>
                  </a:lnTo>
                  <a:lnTo>
                    <a:pt x="285720" y="87840"/>
                  </a:lnTo>
                  <a:lnTo>
                    <a:pt x="285720" y="19100"/>
                  </a:lnTo>
                  <a:lnTo>
                    <a:pt x="284916" y="17967"/>
                  </a:lnTo>
                  <a:lnTo>
                    <a:pt x="272312" y="17967"/>
                  </a:lnTo>
                  <a:lnTo>
                    <a:pt x="272312" y="31227"/>
                  </a:lnTo>
                  <a:lnTo>
                    <a:pt x="267634" y="31227"/>
                  </a:lnTo>
                  <a:lnTo>
                    <a:pt x="267634" y="38706"/>
                  </a:lnTo>
                  <a:lnTo>
                    <a:pt x="264475" y="38706"/>
                  </a:lnTo>
                  <a:lnTo>
                    <a:pt x="264475" y="33640"/>
                  </a:lnTo>
                  <a:lnTo>
                    <a:pt x="263343" y="33640"/>
                  </a:lnTo>
                  <a:lnTo>
                    <a:pt x="263343" y="38706"/>
                  </a:lnTo>
                  <a:lnTo>
                    <a:pt x="262062" y="38706"/>
                  </a:lnTo>
                  <a:lnTo>
                    <a:pt x="262062" y="37842"/>
                  </a:lnTo>
                  <a:lnTo>
                    <a:pt x="260363" y="37842"/>
                  </a:lnTo>
                  <a:lnTo>
                    <a:pt x="260363" y="15971"/>
                  </a:lnTo>
                  <a:lnTo>
                    <a:pt x="257533" y="15971"/>
                  </a:lnTo>
                  <a:lnTo>
                    <a:pt x="257533" y="14749"/>
                  </a:lnTo>
                  <a:lnTo>
                    <a:pt x="253689" y="14749"/>
                  </a:lnTo>
                  <a:lnTo>
                    <a:pt x="253689" y="15971"/>
                  </a:lnTo>
                  <a:lnTo>
                    <a:pt x="251573" y="15971"/>
                  </a:lnTo>
                  <a:lnTo>
                    <a:pt x="251573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5" name="Google Shape;105;p15"/>
          <p:cNvSpPr/>
          <p:nvPr/>
        </p:nvSpPr>
        <p:spPr>
          <a:xfrm>
            <a:off x="-163525" y="5106325"/>
            <a:ext cx="9424800" cy="200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7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4"/>
          <p:cNvSpPr txBox="1">
            <a:spLocks noGrp="1"/>
          </p:cNvSpPr>
          <p:nvPr>
            <p:ph type="title"/>
          </p:nvPr>
        </p:nvSpPr>
        <p:spPr>
          <a:xfrm>
            <a:off x="4712450" y="2019725"/>
            <a:ext cx="3578400" cy="6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>
            <a:endParaRPr/>
          </a:p>
        </p:txBody>
      </p:sp>
      <p:sp>
        <p:nvSpPr>
          <p:cNvPr id="197" name="Google Shape;197;p24"/>
          <p:cNvSpPr txBox="1">
            <a:spLocks noGrp="1"/>
          </p:cNvSpPr>
          <p:nvPr>
            <p:ph type="subTitle" idx="1"/>
          </p:nvPr>
        </p:nvSpPr>
        <p:spPr>
          <a:xfrm>
            <a:off x="5292075" y="2565775"/>
            <a:ext cx="2998800" cy="55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Josefin Sans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98" name="Google Shape;198;p24"/>
          <p:cNvGrpSpPr/>
          <p:nvPr/>
        </p:nvGrpSpPr>
        <p:grpSpPr>
          <a:xfrm>
            <a:off x="-117094" y="3650325"/>
            <a:ext cx="9323791" cy="2277200"/>
            <a:chOff x="238125" y="1714050"/>
            <a:chExt cx="7143025" cy="2277200"/>
          </a:xfrm>
        </p:grpSpPr>
        <p:sp>
          <p:nvSpPr>
            <p:cNvPr id="199" name="Google Shape;199;p24"/>
            <p:cNvSpPr/>
            <p:nvPr/>
          </p:nvSpPr>
          <p:spPr>
            <a:xfrm>
              <a:off x="1846375" y="1714050"/>
              <a:ext cx="142325" cy="169850"/>
            </a:xfrm>
            <a:custGeom>
              <a:avLst/>
              <a:gdLst/>
              <a:ahLst/>
              <a:cxnLst/>
              <a:rect l="l" t="t" r="r" b="b"/>
              <a:pathLst>
                <a:path w="5693" h="6794" extrusionOk="0">
                  <a:moveTo>
                    <a:pt x="1" y="0"/>
                  </a:moveTo>
                  <a:lnTo>
                    <a:pt x="1" y="6794"/>
                  </a:lnTo>
                  <a:lnTo>
                    <a:pt x="5692" y="6794"/>
                  </a:lnTo>
                  <a:lnTo>
                    <a:pt x="5692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4"/>
            <p:cNvSpPr/>
            <p:nvPr/>
          </p:nvSpPr>
          <p:spPr>
            <a:xfrm>
              <a:off x="5201500" y="2277925"/>
              <a:ext cx="117725" cy="126675"/>
            </a:xfrm>
            <a:custGeom>
              <a:avLst/>
              <a:gdLst/>
              <a:ahLst/>
              <a:cxnLst/>
              <a:rect l="l" t="t" r="r" b="b"/>
              <a:pathLst>
                <a:path w="4709" h="5067" extrusionOk="0">
                  <a:moveTo>
                    <a:pt x="0" y="1"/>
                  </a:moveTo>
                  <a:lnTo>
                    <a:pt x="0" y="5066"/>
                  </a:lnTo>
                  <a:lnTo>
                    <a:pt x="4708" y="5066"/>
                  </a:lnTo>
                  <a:lnTo>
                    <a:pt x="4708" y="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4"/>
            <p:cNvSpPr/>
            <p:nvPr/>
          </p:nvSpPr>
          <p:spPr>
            <a:xfrm>
              <a:off x="238125" y="1746075"/>
              <a:ext cx="7143025" cy="2245175"/>
            </a:xfrm>
            <a:custGeom>
              <a:avLst/>
              <a:gdLst/>
              <a:ahLst/>
              <a:cxnLst/>
              <a:rect l="l" t="t" r="r" b="b"/>
              <a:pathLst>
                <a:path w="285721" h="89807" extrusionOk="0">
                  <a:moveTo>
                    <a:pt x="263849" y="38169"/>
                  </a:moveTo>
                  <a:lnTo>
                    <a:pt x="263849" y="38706"/>
                  </a:lnTo>
                  <a:lnTo>
                    <a:pt x="263700" y="38706"/>
                  </a:lnTo>
                  <a:lnTo>
                    <a:pt x="263700" y="38169"/>
                  </a:lnTo>
                  <a:close/>
                  <a:moveTo>
                    <a:pt x="264147" y="38169"/>
                  </a:moveTo>
                  <a:lnTo>
                    <a:pt x="264147" y="38706"/>
                  </a:lnTo>
                  <a:lnTo>
                    <a:pt x="263998" y="38706"/>
                  </a:lnTo>
                  <a:lnTo>
                    <a:pt x="263998" y="38169"/>
                  </a:lnTo>
                  <a:close/>
                  <a:moveTo>
                    <a:pt x="239655" y="0"/>
                  </a:moveTo>
                  <a:lnTo>
                    <a:pt x="239655" y="3248"/>
                  </a:lnTo>
                  <a:lnTo>
                    <a:pt x="236883" y="3248"/>
                  </a:lnTo>
                  <a:lnTo>
                    <a:pt x="236883" y="3784"/>
                  </a:lnTo>
                  <a:lnTo>
                    <a:pt x="235960" y="3784"/>
                  </a:lnTo>
                  <a:lnTo>
                    <a:pt x="235960" y="10965"/>
                  </a:lnTo>
                  <a:lnTo>
                    <a:pt x="230894" y="10965"/>
                  </a:lnTo>
                  <a:lnTo>
                    <a:pt x="230894" y="26400"/>
                  </a:lnTo>
                  <a:lnTo>
                    <a:pt x="224875" y="26400"/>
                  </a:lnTo>
                  <a:lnTo>
                    <a:pt x="224875" y="14332"/>
                  </a:lnTo>
                  <a:lnTo>
                    <a:pt x="216205" y="14332"/>
                  </a:lnTo>
                  <a:lnTo>
                    <a:pt x="208368" y="19070"/>
                  </a:lnTo>
                  <a:lnTo>
                    <a:pt x="208368" y="52084"/>
                  </a:lnTo>
                  <a:lnTo>
                    <a:pt x="206997" y="52084"/>
                  </a:lnTo>
                  <a:lnTo>
                    <a:pt x="206997" y="44397"/>
                  </a:lnTo>
                  <a:lnTo>
                    <a:pt x="204197" y="44725"/>
                  </a:lnTo>
                  <a:lnTo>
                    <a:pt x="204197" y="26400"/>
                  </a:lnTo>
                  <a:lnTo>
                    <a:pt x="188911" y="26400"/>
                  </a:lnTo>
                  <a:lnTo>
                    <a:pt x="188911" y="57954"/>
                  </a:lnTo>
                  <a:lnTo>
                    <a:pt x="187630" y="57954"/>
                  </a:lnTo>
                  <a:lnTo>
                    <a:pt x="187630" y="51518"/>
                  </a:lnTo>
                  <a:lnTo>
                    <a:pt x="186259" y="51667"/>
                  </a:lnTo>
                  <a:lnTo>
                    <a:pt x="186259" y="51101"/>
                  </a:lnTo>
                  <a:lnTo>
                    <a:pt x="187391" y="51101"/>
                  </a:lnTo>
                  <a:lnTo>
                    <a:pt x="187391" y="50148"/>
                  </a:lnTo>
                  <a:lnTo>
                    <a:pt x="186259" y="50148"/>
                  </a:lnTo>
                  <a:lnTo>
                    <a:pt x="186259" y="48598"/>
                  </a:lnTo>
                  <a:lnTo>
                    <a:pt x="187391" y="48598"/>
                  </a:lnTo>
                  <a:lnTo>
                    <a:pt x="187391" y="47645"/>
                  </a:lnTo>
                  <a:lnTo>
                    <a:pt x="186259" y="47645"/>
                  </a:lnTo>
                  <a:lnTo>
                    <a:pt x="186259" y="44665"/>
                  </a:lnTo>
                  <a:lnTo>
                    <a:pt x="185931" y="44665"/>
                  </a:lnTo>
                  <a:lnTo>
                    <a:pt x="185931" y="33700"/>
                  </a:lnTo>
                  <a:lnTo>
                    <a:pt x="182475" y="33700"/>
                  </a:lnTo>
                  <a:lnTo>
                    <a:pt x="182475" y="28754"/>
                  </a:lnTo>
                  <a:lnTo>
                    <a:pt x="181283" y="28754"/>
                  </a:lnTo>
                  <a:lnTo>
                    <a:pt x="181283" y="23927"/>
                  </a:lnTo>
                  <a:lnTo>
                    <a:pt x="179436" y="23927"/>
                  </a:lnTo>
                  <a:lnTo>
                    <a:pt x="179436" y="20172"/>
                  </a:lnTo>
                  <a:lnTo>
                    <a:pt x="177886" y="17967"/>
                  </a:lnTo>
                  <a:lnTo>
                    <a:pt x="165282" y="17967"/>
                  </a:lnTo>
                  <a:lnTo>
                    <a:pt x="165282" y="31227"/>
                  </a:lnTo>
                  <a:lnTo>
                    <a:pt x="160604" y="31227"/>
                  </a:lnTo>
                  <a:lnTo>
                    <a:pt x="160604" y="38706"/>
                  </a:lnTo>
                  <a:lnTo>
                    <a:pt x="157863" y="38706"/>
                  </a:lnTo>
                  <a:lnTo>
                    <a:pt x="157863" y="25536"/>
                  </a:lnTo>
                  <a:lnTo>
                    <a:pt x="145557" y="25536"/>
                  </a:lnTo>
                  <a:lnTo>
                    <a:pt x="145557" y="49164"/>
                  </a:lnTo>
                  <a:lnTo>
                    <a:pt x="143829" y="49164"/>
                  </a:lnTo>
                  <a:lnTo>
                    <a:pt x="143829" y="43294"/>
                  </a:lnTo>
                  <a:lnTo>
                    <a:pt x="140223" y="43294"/>
                  </a:lnTo>
                  <a:lnTo>
                    <a:pt x="140223" y="32866"/>
                  </a:lnTo>
                  <a:lnTo>
                    <a:pt x="130629" y="32866"/>
                  </a:lnTo>
                  <a:lnTo>
                    <a:pt x="129437" y="34594"/>
                  </a:lnTo>
                  <a:lnTo>
                    <a:pt x="129437" y="37544"/>
                  </a:lnTo>
                  <a:lnTo>
                    <a:pt x="128036" y="37544"/>
                  </a:lnTo>
                  <a:lnTo>
                    <a:pt x="128036" y="41328"/>
                  </a:lnTo>
                  <a:lnTo>
                    <a:pt x="127113" y="41328"/>
                  </a:lnTo>
                  <a:lnTo>
                    <a:pt x="127113" y="45231"/>
                  </a:lnTo>
                  <a:lnTo>
                    <a:pt x="124967" y="45231"/>
                  </a:lnTo>
                  <a:lnTo>
                    <a:pt x="124967" y="40553"/>
                  </a:lnTo>
                  <a:lnTo>
                    <a:pt x="123060" y="39332"/>
                  </a:lnTo>
                  <a:lnTo>
                    <a:pt x="123060" y="18474"/>
                  </a:lnTo>
                  <a:lnTo>
                    <a:pt x="116624" y="18474"/>
                  </a:lnTo>
                  <a:lnTo>
                    <a:pt x="116624" y="17252"/>
                  </a:lnTo>
                  <a:lnTo>
                    <a:pt x="113168" y="17252"/>
                  </a:lnTo>
                  <a:lnTo>
                    <a:pt x="113168" y="18474"/>
                  </a:lnTo>
                  <a:lnTo>
                    <a:pt x="110516" y="18474"/>
                  </a:lnTo>
                  <a:lnTo>
                    <a:pt x="110516" y="32568"/>
                  </a:lnTo>
                  <a:lnTo>
                    <a:pt x="108013" y="32568"/>
                  </a:lnTo>
                  <a:lnTo>
                    <a:pt x="108013" y="31167"/>
                  </a:lnTo>
                  <a:lnTo>
                    <a:pt x="107834" y="31167"/>
                  </a:lnTo>
                  <a:lnTo>
                    <a:pt x="107834" y="43652"/>
                  </a:lnTo>
                  <a:lnTo>
                    <a:pt x="106910" y="43652"/>
                  </a:lnTo>
                  <a:lnTo>
                    <a:pt x="106910" y="35249"/>
                  </a:lnTo>
                  <a:lnTo>
                    <a:pt x="101845" y="35249"/>
                  </a:lnTo>
                  <a:lnTo>
                    <a:pt x="101845" y="43652"/>
                  </a:lnTo>
                  <a:lnTo>
                    <a:pt x="100981" y="43652"/>
                  </a:lnTo>
                  <a:lnTo>
                    <a:pt x="100981" y="47555"/>
                  </a:lnTo>
                  <a:lnTo>
                    <a:pt x="100713" y="47555"/>
                  </a:lnTo>
                  <a:lnTo>
                    <a:pt x="100713" y="45023"/>
                  </a:lnTo>
                  <a:lnTo>
                    <a:pt x="98985" y="45023"/>
                  </a:lnTo>
                  <a:lnTo>
                    <a:pt x="98985" y="26310"/>
                  </a:lnTo>
                  <a:lnTo>
                    <a:pt x="96184" y="26310"/>
                  </a:lnTo>
                  <a:lnTo>
                    <a:pt x="96184" y="25238"/>
                  </a:lnTo>
                  <a:lnTo>
                    <a:pt x="92310" y="25238"/>
                  </a:lnTo>
                  <a:lnTo>
                    <a:pt x="92310" y="26310"/>
                  </a:lnTo>
                  <a:lnTo>
                    <a:pt x="90224" y="26310"/>
                  </a:lnTo>
                  <a:lnTo>
                    <a:pt x="90224" y="12664"/>
                  </a:lnTo>
                  <a:lnTo>
                    <a:pt x="78306" y="12664"/>
                  </a:lnTo>
                  <a:lnTo>
                    <a:pt x="78306" y="15405"/>
                  </a:lnTo>
                  <a:lnTo>
                    <a:pt x="75505" y="15405"/>
                  </a:lnTo>
                  <a:lnTo>
                    <a:pt x="75505" y="15882"/>
                  </a:lnTo>
                  <a:lnTo>
                    <a:pt x="74581" y="15882"/>
                  </a:lnTo>
                  <a:lnTo>
                    <a:pt x="74581" y="22020"/>
                  </a:lnTo>
                  <a:lnTo>
                    <a:pt x="71184" y="22020"/>
                  </a:lnTo>
                  <a:lnTo>
                    <a:pt x="71184" y="5572"/>
                  </a:lnTo>
                  <a:lnTo>
                    <a:pt x="52710" y="5572"/>
                  </a:lnTo>
                  <a:lnTo>
                    <a:pt x="52710" y="47823"/>
                  </a:lnTo>
                  <a:lnTo>
                    <a:pt x="51191" y="47823"/>
                  </a:lnTo>
                  <a:lnTo>
                    <a:pt x="51191" y="39212"/>
                  </a:lnTo>
                  <a:lnTo>
                    <a:pt x="44039" y="40076"/>
                  </a:lnTo>
                  <a:lnTo>
                    <a:pt x="44039" y="6645"/>
                  </a:lnTo>
                  <a:lnTo>
                    <a:pt x="38289" y="6645"/>
                  </a:lnTo>
                  <a:lnTo>
                    <a:pt x="37156" y="9148"/>
                  </a:lnTo>
                  <a:lnTo>
                    <a:pt x="37156" y="13438"/>
                  </a:lnTo>
                  <a:lnTo>
                    <a:pt x="35845" y="13438"/>
                  </a:lnTo>
                  <a:lnTo>
                    <a:pt x="35845" y="18921"/>
                  </a:lnTo>
                  <a:lnTo>
                    <a:pt x="35786" y="18921"/>
                  </a:lnTo>
                  <a:lnTo>
                    <a:pt x="35786" y="35667"/>
                  </a:lnTo>
                  <a:lnTo>
                    <a:pt x="34654" y="35667"/>
                  </a:lnTo>
                  <a:lnTo>
                    <a:pt x="34654" y="23480"/>
                  </a:lnTo>
                  <a:lnTo>
                    <a:pt x="24999" y="23480"/>
                  </a:lnTo>
                  <a:lnTo>
                    <a:pt x="23808" y="25506"/>
                  </a:lnTo>
                  <a:lnTo>
                    <a:pt x="23808" y="28962"/>
                  </a:lnTo>
                  <a:lnTo>
                    <a:pt x="22407" y="28962"/>
                  </a:lnTo>
                  <a:lnTo>
                    <a:pt x="22407" y="33402"/>
                  </a:lnTo>
                  <a:lnTo>
                    <a:pt x="21483" y="33402"/>
                  </a:lnTo>
                  <a:lnTo>
                    <a:pt x="21483" y="37961"/>
                  </a:lnTo>
                  <a:lnTo>
                    <a:pt x="19338" y="37961"/>
                  </a:lnTo>
                  <a:lnTo>
                    <a:pt x="19338" y="32478"/>
                  </a:lnTo>
                  <a:lnTo>
                    <a:pt x="17461" y="31048"/>
                  </a:lnTo>
                  <a:lnTo>
                    <a:pt x="17461" y="6615"/>
                  </a:lnTo>
                  <a:lnTo>
                    <a:pt x="10995" y="6615"/>
                  </a:lnTo>
                  <a:lnTo>
                    <a:pt x="10995" y="5215"/>
                  </a:lnTo>
                  <a:lnTo>
                    <a:pt x="7568" y="5215"/>
                  </a:lnTo>
                  <a:lnTo>
                    <a:pt x="7568" y="6615"/>
                  </a:lnTo>
                  <a:lnTo>
                    <a:pt x="4887" y="6615"/>
                  </a:lnTo>
                  <a:lnTo>
                    <a:pt x="4887" y="23122"/>
                  </a:lnTo>
                  <a:lnTo>
                    <a:pt x="2384" y="23122"/>
                  </a:lnTo>
                  <a:lnTo>
                    <a:pt x="2384" y="21483"/>
                  </a:lnTo>
                  <a:lnTo>
                    <a:pt x="2205" y="21483"/>
                  </a:lnTo>
                  <a:lnTo>
                    <a:pt x="2205" y="36114"/>
                  </a:lnTo>
                  <a:lnTo>
                    <a:pt x="1281" y="36114"/>
                  </a:lnTo>
                  <a:lnTo>
                    <a:pt x="1281" y="26281"/>
                  </a:lnTo>
                  <a:lnTo>
                    <a:pt x="0" y="26281"/>
                  </a:lnTo>
                  <a:lnTo>
                    <a:pt x="0" y="87840"/>
                  </a:lnTo>
                  <a:lnTo>
                    <a:pt x="143829" y="87840"/>
                  </a:lnTo>
                  <a:lnTo>
                    <a:pt x="143829" y="87810"/>
                  </a:lnTo>
                  <a:lnTo>
                    <a:pt x="145587" y="87810"/>
                  </a:lnTo>
                  <a:lnTo>
                    <a:pt x="145587" y="89807"/>
                  </a:lnTo>
                  <a:lnTo>
                    <a:pt x="157863" y="89807"/>
                  </a:lnTo>
                  <a:lnTo>
                    <a:pt x="157863" y="87780"/>
                  </a:lnTo>
                  <a:lnTo>
                    <a:pt x="160604" y="87780"/>
                  </a:lnTo>
                  <a:lnTo>
                    <a:pt x="160604" y="87840"/>
                  </a:lnTo>
                  <a:lnTo>
                    <a:pt x="264892" y="87840"/>
                  </a:lnTo>
                  <a:lnTo>
                    <a:pt x="264892" y="87780"/>
                  </a:lnTo>
                  <a:lnTo>
                    <a:pt x="267634" y="87780"/>
                  </a:lnTo>
                  <a:lnTo>
                    <a:pt x="267634" y="87840"/>
                  </a:lnTo>
                  <a:lnTo>
                    <a:pt x="285720" y="87840"/>
                  </a:lnTo>
                  <a:lnTo>
                    <a:pt x="285720" y="19100"/>
                  </a:lnTo>
                  <a:lnTo>
                    <a:pt x="284916" y="17967"/>
                  </a:lnTo>
                  <a:lnTo>
                    <a:pt x="272312" y="17967"/>
                  </a:lnTo>
                  <a:lnTo>
                    <a:pt x="272312" y="31227"/>
                  </a:lnTo>
                  <a:lnTo>
                    <a:pt x="267634" y="31227"/>
                  </a:lnTo>
                  <a:lnTo>
                    <a:pt x="267634" y="38706"/>
                  </a:lnTo>
                  <a:lnTo>
                    <a:pt x="264475" y="38706"/>
                  </a:lnTo>
                  <a:lnTo>
                    <a:pt x="264475" y="33640"/>
                  </a:lnTo>
                  <a:lnTo>
                    <a:pt x="263343" y="33640"/>
                  </a:lnTo>
                  <a:lnTo>
                    <a:pt x="263343" y="38706"/>
                  </a:lnTo>
                  <a:lnTo>
                    <a:pt x="262062" y="38706"/>
                  </a:lnTo>
                  <a:lnTo>
                    <a:pt x="262062" y="37842"/>
                  </a:lnTo>
                  <a:lnTo>
                    <a:pt x="260363" y="37842"/>
                  </a:lnTo>
                  <a:lnTo>
                    <a:pt x="260363" y="15971"/>
                  </a:lnTo>
                  <a:lnTo>
                    <a:pt x="257533" y="15971"/>
                  </a:lnTo>
                  <a:lnTo>
                    <a:pt x="257533" y="14749"/>
                  </a:lnTo>
                  <a:lnTo>
                    <a:pt x="253689" y="14749"/>
                  </a:lnTo>
                  <a:lnTo>
                    <a:pt x="253689" y="15971"/>
                  </a:lnTo>
                  <a:lnTo>
                    <a:pt x="251573" y="15971"/>
                  </a:lnTo>
                  <a:lnTo>
                    <a:pt x="251573" y="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2" name="Google Shape;202;p24"/>
          <p:cNvSpPr/>
          <p:nvPr/>
        </p:nvSpPr>
        <p:spPr>
          <a:xfrm>
            <a:off x="-163525" y="5106325"/>
            <a:ext cx="9424800" cy="200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30000" y="445025"/>
            <a:ext cx="788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300"/>
              <a:buFont typeface="Barlow"/>
              <a:buNone/>
              <a:defRPr sz="3300" b="1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"/>
              <a:buNone/>
              <a:defRPr sz="28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"/>
              <a:buNone/>
              <a:defRPr sz="28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"/>
              <a:buNone/>
              <a:defRPr sz="28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"/>
              <a:buNone/>
              <a:defRPr sz="28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"/>
              <a:buNone/>
              <a:defRPr sz="28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"/>
              <a:buNone/>
              <a:defRPr sz="28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"/>
              <a:buNone/>
              <a:defRPr sz="28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arlow"/>
              <a:buNone/>
              <a:defRPr sz="28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30000" y="1152475"/>
            <a:ext cx="788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5" r:id="rId4"/>
    <p:sldLayoutId id="2147483657" r:id="rId5"/>
    <p:sldLayoutId id="2147483658" r:id="rId6"/>
    <p:sldLayoutId id="2147483659" r:id="rId7"/>
    <p:sldLayoutId id="2147483661" r:id="rId8"/>
    <p:sldLayoutId id="2147483670" r:id="rId9"/>
    <p:sldLayoutId id="2147483675" r:id="rId10"/>
    <p:sldLayoutId id="2147483676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ayan_3018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3"/>
          <p:cNvSpPr txBox="1">
            <a:spLocks noGrp="1"/>
          </p:cNvSpPr>
          <p:nvPr>
            <p:ph type="ctrTitle"/>
          </p:nvPr>
        </p:nvSpPr>
        <p:spPr>
          <a:xfrm>
            <a:off x="1773837" y="1692886"/>
            <a:ext cx="6733536" cy="56091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Verbal Messages</a:t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Google Shape;271;p33"/>
          <p:cNvSpPr txBox="1">
            <a:spLocks noGrp="1"/>
          </p:cNvSpPr>
          <p:nvPr>
            <p:ph type="subTitle" idx="1"/>
          </p:nvPr>
        </p:nvSpPr>
        <p:spPr>
          <a:xfrm>
            <a:off x="1667979" y="2592063"/>
            <a:ext cx="3621511" cy="8399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Name : rayan wanis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ID : 3018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hlinkClick r:id="rId3"/>
              </a:rPr>
              <a:t>Rayan_3018@limu.edu.ly</a:t>
            </a:r>
            <a:r>
              <a:rPr lang="en-US" dirty="0"/>
              <a:t>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8/11/2021</a:t>
            </a:r>
            <a:endParaRPr dirty="0"/>
          </a:p>
        </p:txBody>
      </p:sp>
      <p:grpSp>
        <p:nvGrpSpPr>
          <p:cNvPr id="272" name="Google Shape;272;p33"/>
          <p:cNvGrpSpPr/>
          <p:nvPr/>
        </p:nvGrpSpPr>
        <p:grpSpPr>
          <a:xfrm>
            <a:off x="1447380" y="3684938"/>
            <a:ext cx="2526073" cy="1410666"/>
            <a:chOff x="6265919" y="1165481"/>
            <a:chExt cx="2526073" cy="1410666"/>
          </a:xfrm>
        </p:grpSpPr>
        <p:sp>
          <p:nvSpPr>
            <p:cNvPr id="273" name="Google Shape;273;p33"/>
            <p:cNvSpPr/>
            <p:nvPr/>
          </p:nvSpPr>
          <p:spPr>
            <a:xfrm>
              <a:off x="8497801" y="1917746"/>
              <a:ext cx="79212" cy="658401"/>
            </a:xfrm>
            <a:custGeom>
              <a:avLst/>
              <a:gdLst/>
              <a:ahLst/>
              <a:cxnLst/>
              <a:rect l="l" t="t" r="r" b="b"/>
              <a:pathLst>
                <a:path w="2302" h="19134" extrusionOk="0">
                  <a:moveTo>
                    <a:pt x="1" y="0"/>
                  </a:moveTo>
                  <a:lnTo>
                    <a:pt x="1" y="19134"/>
                  </a:lnTo>
                  <a:lnTo>
                    <a:pt x="2302" y="19134"/>
                  </a:lnTo>
                  <a:lnTo>
                    <a:pt x="230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3"/>
            <p:cNvSpPr/>
            <p:nvPr/>
          </p:nvSpPr>
          <p:spPr>
            <a:xfrm>
              <a:off x="6481977" y="1917746"/>
              <a:ext cx="79212" cy="658401"/>
            </a:xfrm>
            <a:custGeom>
              <a:avLst/>
              <a:gdLst/>
              <a:ahLst/>
              <a:cxnLst/>
              <a:rect l="l" t="t" r="r" b="b"/>
              <a:pathLst>
                <a:path w="2302" h="19134" extrusionOk="0">
                  <a:moveTo>
                    <a:pt x="0" y="0"/>
                  </a:moveTo>
                  <a:lnTo>
                    <a:pt x="0" y="19134"/>
                  </a:lnTo>
                  <a:lnTo>
                    <a:pt x="2301" y="19134"/>
                  </a:lnTo>
                  <a:lnTo>
                    <a:pt x="230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3"/>
            <p:cNvSpPr/>
            <p:nvPr/>
          </p:nvSpPr>
          <p:spPr>
            <a:xfrm>
              <a:off x="6414087" y="1165481"/>
              <a:ext cx="2229699" cy="92804"/>
            </a:xfrm>
            <a:custGeom>
              <a:avLst/>
              <a:gdLst/>
              <a:ahLst/>
              <a:cxnLst/>
              <a:rect l="l" t="t" r="r" b="b"/>
              <a:pathLst>
                <a:path w="64798" h="2697" extrusionOk="0">
                  <a:moveTo>
                    <a:pt x="1283" y="1"/>
                  </a:moveTo>
                  <a:cubicBezTo>
                    <a:pt x="560" y="1"/>
                    <a:pt x="1" y="559"/>
                    <a:pt x="1" y="1250"/>
                  </a:cubicBezTo>
                  <a:lnTo>
                    <a:pt x="1" y="1414"/>
                  </a:lnTo>
                  <a:cubicBezTo>
                    <a:pt x="1" y="2105"/>
                    <a:pt x="560" y="2696"/>
                    <a:pt x="1283" y="2696"/>
                  </a:cubicBezTo>
                  <a:lnTo>
                    <a:pt x="63515" y="2696"/>
                  </a:lnTo>
                  <a:cubicBezTo>
                    <a:pt x="64239" y="2696"/>
                    <a:pt x="64797" y="2105"/>
                    <a:pt x="64797" y="1414"/>
                  </a:cubicBezTo>
                  <a:lnTo>
                    <a:pt x="64797" y="1250"/>
                  </a:lnTo>
                  <a:cubicBezTo>
                    <a:pt x="64797" y="559"/>
                    <a:pt x="64239" y="1"/>
                    <a:pt x="635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3"/>
            <p:cNvSpPr/>
            <p:nvPr/>
          </p:nvSpPr>
          <p:spPr>
            <a:xfrm>
              <a:off x="6414087" y="1326106"/>
              <a:ext cx="2229699" cy="92804"/>
            </a:xfrm>
            <a:custGeom>
              <a:avLst/>
              <a:gdLst/>
              <a:ahLst/>
              <a:cxnLst/>
              <a:rect l="l" t="t" r="r" b="b"/>
              <a:pathLst>
                <a:path w="64798" h="2697" extrusionOk="0">
                  <a:moveTo>
                    <a:pt x="1283" y="1"/>
                  </a:moveTo>
                  <a:cubicBezTo>
                    <a:pt x="560" y="1"/>
                    <a:pt x="1" y="560"/>
                    <a:pt x="1" y="1250"/>
                  </a:cubicBezTo>
                  <a:lnTo>
                    <a:pt x="1" y="1414"/>
                  </a:lnTo>
                  <a:cubicBezTo>
                    <a:pt x="1" y="2105"/>
                    <a:pt x="560" y="2697"/>
                    <a:pt x="1283" y="2697"/>
                  </a:cubicBezTo>
                  <a:lnTo>
                    <a:pt x="63515" y="2697"/>
                  </a:lnTo>
                  <a:cubicBezTo>
                    <a:pt x="64239" y="2697"/>
                    <a:pt x="64797" y="2105"/>
                    <a:pt x="64797" y="1414"/>
                  </a:cubicBezTo>
                  <a:lnTo>
                    <a:pt x="64797" y="1250"/>
                  </a:lnTo>
                  <a:cubicBezTo>
                    <a:pt x="64797" y="560"/>
                    <a:pt x="64239" y="1"/>
                    <a:pt x="635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3"/>
            <p:cNvSpPr/>
            <p:nvPr/>
          </p:nvSpPr>
          <p:spPr>
            <a:xfrm>
              <a:off x="6414087" y="1485629"/>
              <a:ext cx="2229699" cy="92769"/>
            </a:xfrm>
            <a:custGeom>
              <a:avLst/>
              <a:gdLst/>
              <a:ahLst/>
              <a:cxnLst/>
              <a:rect l="l" t="t" r="r" b="b"/>
              <a:pathLst>
                <a:path w="64798" h="2696" extrusionOk="0">
                  <a:moveTo>
                    <a:pt x="1283" y="0"/>
                  </a:moveTo>
                  <a:cubicBezTo>
                    <a:pt x="560" y="0"/>
                    <a:pt x="1" y="592"/>
                    <a:pt x="1" y="1282"/>
                  </a:cubicBezTo>
                  <a:lnTo>
                    <a:pt x="1" y="1447"/>
                  </a:lnTo>
                  <a:cubicBezTo>
                    <a:pt x="1" y="2137"/>
                    <a:pt x="560" y="2696"/>
                    <a:pt x="1283" y="2696"/>
                  </a:cubicBezTo>
                  <a:lnTo>
                    <a:pt x="63515" y="2696"/>
                  </a:lnTo>
                  <a:cubicBezTo>
                    <a:pt x="64239" y="2696"/>
                    <a:pt x="64797" y="2137"/>
                    <a:pt x="64797" y="1447"/>
                  </a:cubicBezTo>
                  <a:lnTo>
                    <a:pt x="64797" y="1282"/>
                  </a:lnTo>
                  <a:cubicBezTo>
                    <a:pt x="64797" y="592"/>
                    <a:pt x="64239" y="0"/>
                    <a:pt x="635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3"/>
            <p:cNvSpPr/>
            <p:nvPr/>
          </p:nvSpPr>
          <p:spPr>
            <a:xfrm>
              <a:off x="6414087" y="1646254"/>
              <a:ext cx="2229699" cy="92804"/>
            </a:xfrm>
            <a:custGeom>
              <a:avLst/>
              <a:gdLst/>
              <a:ahLst/>
              <a:cxnLst/>
              <a:rect l="l" t="t" r="r" b="b"/>
              <a:pathLst>
                <a:path w="64798" h="2697" extrusionOk="0">
                  <a:moveTo>
                    <a:pt x="1283" y="0"/>
                  </a:moveTo>
                  <a:cubicBezTo>
                    <a:pt x="560" y="0"/>
                    <a:pt x="1" y="559"/>
                    <a:pt x="1" y="1283"/>
                  </a:cubicBezTo>
                  <a:lnTo>
                    <a:pt x="1" y="1447"/>
                  </a:lnTo>
                  <a:cubicBezTo>
                    <a:pt x="1" y="2137"/>
                    <a:pt x="560" y="2696"/>
                    <a:pt x="1283" y="2696"/>
                  </a:cubicBezTo>
                  <a:lnTo>
                    <a:pt x="63515" y="2696"/>
                  </a:lnTo>
                  <a:cubicBezTo>
                    <a:pt x="64239" y="2696"/>
                    <a:pt x="64797" y="2137"/>
                    <a:pt x="64797" y="1447"/>
                  </a:cubicBezTo>
                  <a:lnTo>
                    <a:pt x="64797" y="1283"/>
                  </a:lnTo>
                  <a:cubicBezTo>
                    <a:pt x="64797" y="559"/>
                    <a:pt x="64239" y="0"/>
                    <a:pt x="635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3"/>
            <p:cNvSpPr/>
            <p:nvPr/>
          </p:nvSpPr>
          <p:spPr>
            <a:xfrm>
              <a:off x="6294169" y="1772950"/>
              <a:ext cx="2469537" cy="92804"/>
            </a:xfrm>
            <a:custGeom>
              <a:avLst/>
              <a:gdLst/>
              <a:ahLst/>
              <a:cxnLst/>
              <a:rect l="l" t="t" r="r" b="b"/>
              <a:pathLst>
                <a:path w="71768" h="2697" extrusionOk="0">
                  <a:moveTo>
                    <a:pt x="1349" y="0"/>
                  </a:moveTo>
                  <a:cubicBezTo>
                    <a:pt x="593" y="0"/>
                    <a:pt x="1" y="625"/>
                    <a:pt x="1" y="1348"/>
                  </a:cubicBezTo>
                  <a:cubicBezTo>
                    <a:pt x="1" y="2104"/>
                    <a:pt x="593" y="2696"/>
                    <a:pt x="1349" y="2696"/>
                  </a:cubicBezTo>
                  <a:lnTo>
                    <a:pt x="70419" y="2696"/>
                  </a:lnTo>
                  <a:cubicBezTo>
                    <a:pt x="71175" y="2696"/>
                    <a:pt x="71767" y="2104"/>
                    <a:pt x="71767" y="1348"/>
                  </a:cubicBezTo>
                  <a:cubicBezTo>
                    <a:pt x="71767" y="625"/>
                    <a:pt x="71175" y="0"/>
                    <a:pt x="7041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3"/>
            <p:cNvSpPr/>
            <p:nvPr/>
          </p:nvSpPr>
          <p:spPr>
            <a:xfrm>
              <a:off x="6265919" y="1897376"/>
              <a:ext cx="2526073" cy="92804"/>
            </a:xfrm>
            <a:custGeom>
              <a:avLst/>
              <a:gdLst/>
              <a:ahLst/>
              <a:cxnLst/>
              <a:rect l="l" t="t" r="r" b="b"/>
              <a:pathLst>
                <a:path w="73411" h="2697" extrusionOk="0">
                  <a:moveTo>
                    <a:pt x="1348" y="1"/>
                  </a:moveTo>
                  <a:cubicBezTo>
                    <a:pt x="592" y="1"/>
                    <a:pt x="0" y="592"/>
                    <a:pt x="0" y="1349"/>
                  </a:cubicBezTo>
                  <a:cubicBezTo>
                    <a:pt x="0" y="2105"/>
                    <a:pt x="592" y="2696"/>
                    <a:pt x="1348" y="2696"/>
                  </a:cubicBezTo>
                  <a:lnTo>
                    <a:pt x="72062" y="2696"/>
                  </a:lnTo>
                  <a:cubicBezTo>
                    <a:pt x="72818" y="2696"/>
                    <a:pt x="73410" y="2105"/>
                    <a:pt x="73410" y="1349"/>
                  </a:cubicBezTo>
                  <a:cubicBezTo>
                    <a:pt x="73410" y="592"/>
                    <a:pt x="72818" y="1"/>
                    <a:pt x="720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1" name="Google Shape;281;p33"/>
          <p:cNvGrpSpPr/>
          <p:nvPr/>
        </p:nvGrpSpPr>
        <p:grpSpPr>
          <a:xfrm>
            <a:off x="140230" y="1501890"/>
            <a:ext cx="1485443" cy="3674514"/>
            <a:chOff x="5553225" y="310263"/>
            <a:chExt cx="806605" cy="2277215"/>
          </a:xfrm>
        </p:grpSpPr>
        <p:sp>
          <p:nvSpPr>
            <p:cNvPr id="282" name="Google Shape;282;p33"/>
            <p:cNvSpPr/>
            <p:nvPr/>
          </p:nvSpPr>
          <p:spPr>
            <a:xfrm>
              <a:off x="5553225" y="310263"/>
              <a:ext cx="806605" cy="1303210"/>
            </a:xfrm>
            <a:custGeom>
              <a:avLst/>
              <a:gdLst/>
              <a:ahLst/>
              <a:cxnLst/>
              <a:rect l="l" t="t" r="r" b="b"/>
              <a:pathLst>
                <a:path w="23441" h="37873" extrusionOk="0">
                  <a:moveTo>
                    <a:pt x="9651" y="0"/>
                  </a:moveTo>
                  <a:cubicBezTo>
                    <a:pt x="8361" y="0"/>
                    <a:pt x="7457" y="1298"/>
                    <a:pt x="6937" y="2467"/>
                  </a:cubicBezTo>
                  <a:cubicBezTo>
                    <a:pt x="4899" y="7069"/>
                    <a:pt x="4505" y="12231"/>
                    <a:pt x="5721" y="17096"/>
                  </a:cubicBezTo>
                  <a:cubicBezTo>
                    <a:pt x="5250" y="16850"/>
                    <a:pt x="4727" y="16719"/>
                    <a:pt x="4193" y="16719"/>
                  </a:cubicBezTo>
                  <a:cubicBezTo>
                    <a:pt x="3871" y="16719"/>
                    <a:pt x="3544" y="16767"/>
                    <a:pt x="3223" y="16866"/>
                  </a:cubicBezTo>
                  <a:cubicBezTo>
                    <a:pt x="1743" y="17392"/>
                    <a:pt x="724" y="18838"/>
                    <a:pt x="362" y="20384"/>
                  </a:cubicBezTo>
                  <a:cubicBezTo>
                    <a:pt x="1" y="21896"/>
                    <a:pt x="198" y="23540"/>
                    <a:pt x="494" y="25052"/>
                  </a:cubicBezTo>
                  <a:cubicBezTo>
                    <a:pt x="921" y="27254"/>
                    <a:pt x="1546" y="29424"/>
                    <a:pt x="2368" y="31495"/>
                  </a:cubicBezTo>
                  <a:cubicBezTo>
                    <a:pt x="3486" y="34388"/>
                    <a:pt x="5425" y="37511"/>
                    <a:pt x="8515" y="37840"/>
                  </a:cubicBezTo>
                  <a:cubicBezTo>
                    <a:pt x="8700" y="37862"/>
                    <a:pt x="8885" y="37873"/>
                    <a:pt x="9070" y="37873"/>
                  </a:cubicBezTo>
                  <a:cubicBezTo>
                    <a:pt x="10820" y="37873"/>
                    <a:pt x="12523" y="36920"/>
                    <a:pt x="13743" y="35670"/>
                  </a:cubicBezTo>
                  <a:cubicBezTo>
                    <a:pt x="15090" y="34257"/>
                    <a:pt x="16011" y="32482"/>
                    <a:pt x="16866" y="30739"/>
                  </a:cubicBezTo>
                  <a:lnTo>
                    <a:pt x="21435" y="21764"/>
                  </a:lnTo>
                  <a:cubicBezTo>
                    <a:pt x="22224" y="20153"/>
                    <a:pt x="23046" y="18510"/>
                    <a:pt x="23243" y="16734"/>
                  </a:cubicBezTo>
                  <a:cubicBezTo>
                    <a:pt x="23441" y="14959"/>
                    <a:pt x="22915" y="12987"/>
                    <a:pt x="21435" y="11935"/>
                  </a:cubicBezTo>
                  <a:cubicBezTo>
                    <a:pt x="20787" y="11503"/>
                    <a:pt x="20045" y="11293"/>
                    <a:pt x="19307" y="11293"/>
                  </a:cubicBezTo>
                  <a:cubicBezTo>
                    <a:pt x="18247" y="11293"/>
                    <a:pt x="17194" y="11726"/>
                    <a:pt x="16438" y="12559"/>
                  </a:cubicBezTo>
                  <a:cubicBezTo>
                    <a:pt x="16031" y="13014"/>
                    <a:pt x="15380" y="13592"/>
                    <a:pt x="14891" y="13592"/>
                  </a:cubicBezTo>
                  <a:cubicBezTo>
                    <a:pt x="14708" y="13592"/>
                    <a:pt x="14549" y="13512"/>
                    <a:pt x="14433" y="13315"/>
                  </a:cubicBezTo>
                  <a:cubicBezTo>
                    <a:pt x="14301" y="13085"/>
                    <a:pt x="14269" y="12822"/>
                    <a:pt x="14334" y="12592"/>
                  </a:cubicBezTo>
                  <a:cubicBezTo>
                    <a:pt x="14564" y="8976"/>
                    <a:pt x="13841" y="5393"/>
                    <a:pt x="12197" y="2204"/>
                  </a:cubicBezTo>
                  <a:cubicBezTo>
                    <a:pt x="11671" y="1152"/>
                    <a:pt x="10850" y="67"/>
                    <a:pt x="9699" y="1"/>
                  </a:cubicBezTo>
                  <a:cubicBezTo>
                    <a:pt x="9683" y="1"/>
                    <a:pt x="9667" y="0"/>
                    <a:pt x="96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3"/>
            <p:cNvSpPr/>
            <p:nvPr/>
          </p:nvSpPr>
          <p:spPr>
            <a:xfrm>
              <a:off x="5916351" y="824997"/>
              <a:ext cx="5712" cy="1762480"/>
            </a:xfrm>
            <a:custGeom>
              <a:avLst/>
              <a:gdLst/>
              <a:ahLst/>
              <a:cxnLst/>
              <a:rect l="l" t="t" r="r" b="b"/>
              <a:pathLst>
                <a:path w="166" h="51220" fill="none" extrusionOk="0">
                  <a:moveTo>
                    <a:pt x="165" y="0"/>
                  </a:moveTo>
                  <a:lnTo>
                    <a:pt x="1" y="51219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3"/>
            <p:cNvSpPr/>
            <p:nvPr/>
          </p:nvSpPr>
          <p:spPr>
            <a:xfrm>
              <a:off x="5920893" y="927917"/>
              <a:ext cx="216095" cy="257972"/>
            </a:xfrm>
            <a:custGeom>
              <a:avLst/>
              <a:gdLst/>
              <a:ahLst/>
              <a:cxnLst/>
              <a:rect l="l" t="t" r="r" b="b"/>
              <a:pathLst>
                <a:path w="6280" h="7497" fill="none" extrusionOk="0">
                  <a:moveTo>
                    <a:pt x="6279" y="1"/>
                  </a:moveTo>
                  <a:lnTo>
                    <a:pt x="0" y="7496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3"/>
            <p:cNvSpPr/>
            <p:nvPr/>
          </p:nvSpPr>
          <p:spPr>
            <a:xfrm>
              <a:off x="5735356" y="1249200"/>
              <a:ext cx="184438" cy="143696"/>
            </a:xfrm>
            <a:custGeom>
              <a:avLst/>
              <a:gdLst/>
              <a:ahLst/>
              <a:cxnLst/>
              <a:rect l="l" t="t" r="r" b="b"/>
              <a:pathLst>
                <a:path w="5360" h="4176" fill="none" extrusionOk="0">
                  <a:moveTo>
                    <a:pt x="5359" y="4175"/>
                  </a:moveTo>
                  <a:lnTo>
                    <a:pt x="1" y="0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6" name="Google Shape;286;p33"/>
          <p:cNvGrpSpPr/>
          <p:nvPr/>
        </p:nvGrpSpPr>
        <p:grpSpPr>
          <a:xfrm>
            <a:off x="5597275" y="2703675"/>
            <a:ext cx="1189095" cy="2472718"/>
            <a:chOff x="3550225" y="516225"/>
            <a:chExt cx="956325" cy="1988675"/>
          </a:xfrm>
        </p:grpSpPr>
        <p:sp>
          <p:nvSpPr>
            <p:cNvPr id="287" name="Google Shape;287;p33"/>
            <p:cNvSpPr/>
            <p:nvPr/>
          </p:nvSpPr>
          <p:spPr>
            <a:xfrm>
              <a:off x="4037625" y="672775"/>
              <a:ext cx="124550" cy="209375"/>
            </a:xfrm>
            <a:custGeom>
              <a:avLst/>
              <a:gdLst/>
              <a:ahLst/>
              <a:cxnLst/>
              <a:rect l="l" t="t" r="r" b="b"/>
              <a:pathLst>
                <a:path w="4982" h="8375" extrusionOk="0">
                  <a:moveTo>
                    <a:pt x="4932" y="1"/>
                  </a:moveTo>
                  <a:cubicBezTo>
                    <a:pt x="4924" y="1"/>
                    <a:pt x="4914" y="3"/>
                    <a:pt x="4903" y="8"/>
                  </a:cubicBezTo>
                  <a:lnTo>
                    <a:pt x="895" y="3744"/>
                  </a:lnTo>
                  <a:cubicBezTo>
                    <a:pt x="1168" y="4483"/>
                    <a:pt x="1168" y="5301"/>
                    <a:pt x="895" y="6040"/>
                  </a:cubicBezTo>
                  <a:cubicBezTo>
                    <a:pt x="662" y="6779"/>
                    <a:pt x="351" y="7480"/>
                    <a:pt x="39" y="8180"/>
                  </a:cubicBezTo>
                  <a:cubicBezTo>
                    <a:pt x="0" y="8258"/>
                    <a:pt x="0" y="8336"/>
                    <a:pt x="78" y="8375"/>
                  </a:cubicBezTo>
                  <a:cubicBezTo>
                    <a:pt x="545" y="8180"/>
                    <a:pt x="1012" y="7869"/>
                    <a:pt x="1401" y="7519"/>
                  </a:cubicBezTo>
                  <a:cubicBezTo>
                    <a:pt x="2257" y="6935"/>
                    <a:pt x="3113" y="6390"/>
                    <a:pt x="4047" y="5962"/>
                  </a:cubicBezTo>
                  <a:cubicBezTo>
                    <a:pt x="4086" y="5923"/>
                    <a:pt x="4125" y="5884"/>
                    <a:pt x="4125" y="5845"/>
                  </a:cubicBezTo>
                  <a:cubicBezTo>
                    <a:pt x="4164" y="5807"/>
                    <a:pt x="4164" y="5768"/>
                    <a:pt x="4125" y="5729"/>
                  </a:cubicBezTo>
                  <a:cubicBezTo>
                    <a:pt x="3931" y="4717"/>
                    <a:pt x="3892" y="3666"/>
                    <a:pt x="4008" y="2616"/>
                  </a:cubicBezTo>
                  <a:cubicBezTo>
                    <a:pt x="4047" y="2382"/>
                    <a:pt x="4086" y="2110"/>
                    <a:pt x="4164" y="1876"/>
                  </a:cubicBezTo>
                  <a:cubicBezTo>
                    <a:pt x="4398" y="1254"/>
                    <a:pt x="4670" y="709"/>
                    <a:pt x="4981" y="125"/>
                  </a:cubicBezTo>
                  <a:cubicBezTo>
                    <a:pt x="4981" y="92"/>
                    <a:pt x="4981" y="1"/>
                    <a:pt x="4932" y="1"/>
                  </a:cubicBez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3"/>
            <p:cNvSpPr/>
            <p:nvPr/>
          </p:nvSpPr>
          <p:spPr>
            <a:xfrm>
              <a:off x="3696150" y="2260650"/>
              <a:ext cx="182925" cy="157750"/>
            </a:xfrm>
            <a:custGeom>
              <a:avLst/>
              <a:gdLst/>
              <a:ahLst/>
              <a:cxnLst/>
              <a:rect l="l" t="t" r="r" b="b"/>
              <a:pathLst>
                <a:path w="7317" h="6310" extrusionOk="0">
                  <a:moveTo>
                    <a:pt x="7316" y="0"/>
                  </a:moveTo>
                  <a:lnTo>
                    <a:pt x="3425" y="351"/>
                  </a:lnTo>
                  <a:cubicBezTo>
                    <a:pt x="2569" y="2374"/>
                    <a:pt x="1440" y="4242"/>
                    <a:pt x="1" y="5954"/>
                  </a:cubicBezTo>
                  <a:cubicBezTo>
                    <a:pt x="756" y="6193"/>
                    <a:pt x="1542" y="6310"/>
                    <a:pt x="2327" y="6310"/>
                  </a:cubicBezTo>
                  <a:cubicBezTo>
                    <a:pt x="3079" y="6310"/>
                    <a:pt x="3830" y="6203"/>
                    <a:pt x="4554" y="5993"/>
                  </a:cubicBezTo>
                  <a:cubicBezTo>
                    <a:pt x="4670" y="5954"/>
                    <a:pt x="4748" y="5915"/>
                    <a:pt x="4826" y="5838"/>
                  </a:cubicBezTo>
                  <a:cubicBezTo>
                    <a:pt x="4943" y="5721"/>
                    <a:pt x="5020" y="5526"/>
                    <a:pt x="5059" y="5371"/>
                  </a:cubicBezTo>
                  <a:cubicBezTo>
                    <a:pt x="5410" y="3425"/>
                    <a:pt x="6188" y="1596"/>
                    <a:pt x="7316" y="0"/>
                  </a:cubicBez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3"/>
            <p:cNvSpPr/>
            <p:nvPr/>
          </p:nvSpPr>
          <p:spPr>
            <a:xfrm>
              <a:off x="3550225" y="2391975"/>
              <a:ext cx="294800" cy="107625"/>
            </a:xfrm>
            <a:custGeom>
              <a:avLst/>
              <a:gdLst/>
              <a:ahLst/>
              <a:cxnLst/>
              <a:rect l="l" t="t" r="r" b="b"/>
              <a:pathLst>
                <a:path w="11792" h="4305" extrusionOk="0">
                  <a:moveTo>
                    <a:pt x="6227" y="1"/>
                  </a:moveTo>
                  <a:cubicBezTo>
                    <a:pt x="6110" y="40"/>
                    <a:pt x="5993" y="118"/>
                    <a:pt x="5915" y="195"/>
                  </a:cubicBezTo>
                  <a:cubicBezTo>
                    <a:pt x="4904" y="1246"/>
                    <a:pt x="3542" y="1908"/>
                    <a:pt x="2102" y="2102"/>
                  </a:cubicBezTo>
                  <a:cubicBezTo>
                    <a:pt x="1635" y="2102"/>
                    <a:pt x="1207" y="2180"/>
                    <a:pt x="740" y="2336"/>
                  </a:cubicBezTo>
                  <a:cubicBezTo>
                    <a:pt x="312" y="2491"/>
                    <a:pt x="1" y="2880"/>
                    <a:pt x="1" y="3386"/>
                  </a:cubicBezTo>
                  <a:cubicBezTo>
                    <a:pt x="78" y="3775"/>
                    <a:pt x="351" y="4087"/>
                    <a:pt x="740" y="4203"/>
                  </a:cubicBezTo>
                  <a:cubicBezTo>
                    <a:pt x="987" y="4278"/>
                    <a:pt x="1233" y="4305"/>
                    <a:pt x="1480" y="4305"/>
                  </a:cubicBezTo>
                  <a:cubicBezTo>
                    <a:pt x="1622" y="4305"/>
                    <a:pt x="1765" y="4296"/>
                    <a:pt x="1907" y="4281"/>
                  </a:cubicBezTo>
                  <a:lnTo>
                    <a:pt x="6927" y="4087"/>
                  </a:lnTo>
                  <a:cubicBezTo>
                    <a:pt x="7511" y="4048"/>
                    <a:pt x="8095" y="4009"/>
                    <a:pt x="8678" y="3931"/>
                  </a:cubicBezTo>
                  <a:cubicBezTo>
                    <a:pt x="9651" y="3737"/>
                    <a:pt x="10624" y="3464"/>
                    <a:pt x="11558" y="3075"/>
                  </a:cubicBezTo>
                  <a:cubicBezTo>
                    <a:pt x="11597" y="3075"/>
                    <a:pt x="11675" y="3036"/>
                    <a:pt x="11714" y="2997"/>
                  </a:cubicBezTo>
                  <a:cubicBezTo>
                    <a:pt x="11752" y="2919"/>
                    <a:pt x="11791" y="2842"/>
                    <a:pt x="11752" y="2764"/>
                  </a:cubicBezTo>
                  <a:cubicBezTo>
                    <a:pt x="11675" y="1791"/>
                    <a:pt x="11558" y="779"/>
                    <a:pt x="10935" y="40"/>
                  </a:cubicBezTo>
                  <a:cubicBezTo>
                    <a:pt x="10780" y="546"/>
                    <a:pt x="10196" y="779"/>
                    <a:pt x="9651" y="818"/>
                  </a:cubicBezTo>
                  <a:cubicBezTo>
                    <a:pt x="9448" y="847"/>
                    <a:pt x="9243" y="861"/>
                    <a:pt x="9039" y="861"/>
                  </a:cubicBezTo>
                  <a:cubicBezTo>
                    <a:pt x="8147" y="861"/>
                    <a:pt x="7259" y="592"/>
                    <a:pt x="6499" y="118"/>
                  </a:cubicBezTo>
                  <a:cubicBezTo>
                    <a:pt x="6421" y="40"/>
                    <a:pt x="6305" y="40"/>
                    <a:pt x="6227" y="1"/>
                  </a:cubicBezTo>
                  <a:close/>
                </a:path>
              </a:pathLst>
            </a:custGeom>
            <a:solidFill>
              <a:srgbClr val="0082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3"/>
            <p:cNvSpPr/>
            <p:nvPr/>
          </p:nvSpPr>
          <p:spPr>
            <a:xfrm>
              <a:off x="3646325" y="2430175"/>
              <a:ext cx="13475" cy="21350"/>
            </a:xfrm>
            <a:custGeom>
              <a:avLst/>
              <a:gdLst/>
              <a:ahLst/>
              <a:cxnLst/>
              <a:rect l="l" t="t" r="r" b="b"/>
              <a:pathLst>
                <a:path w="539" h="854" extrusionOk="0">
                  <a:moveTo>
                    <a:pt x="145" y="0"/>
                  </a:moveTo>
                  <a:cubicBezTo>
                    <a:pt x="68" y="0"/>
                    <a:pt x="1" y="52"/>
                    <a:pt x="48" y="146"/>
                  </a:cubicBezTo>
                  <a:lnTo>
                    <a:pt x="281" y="769"/>
                  </a:lnTo>
                  <a:cubicBezTo>
                    <a:pt x="296" y="828"/>
                    <a:pt x="340" y="854"/>
                    <a:pt x="385" y="854"/>
                  </a:cubicBezTo>
                  <a:cubicBezTo>
                    <a:pt x="459" y="854"/>
                    <a:pt x="539" y="787"/>
                    <a:pt x="515" y="691"/>
                  </a:cubicBezTo>
                  <a:lnTo>
                    <a:pt x="281" y="68"/>
                  </a:lnTo>
                  <a:cubicBezTo>
                    <a:pt x="251" y="22"/>
                    <a:pt x="196" y="0"/>
                    <a:pt x="145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3"/>
            <p:cNvSpPr/>
            <p:nvPr/>
          </p:nvSpPr>
          <p:spPr>
            <a:xfrm>
              <a:off x="3664600" y="2420650"/>
              <a:ext cx="20300" cy="19275"/>
            </a:xfrm>
            <a:custGeom>
              <a:avLst/>
              <a:gdLst/>
              <a:ahLst/>
              <a:cxnLst/>
              <a:rect l="l" t="t" r="r" b="b"/>
              <a:pathLst>
                <a:path w="812" h="771" extrusionOk="0">
                  <a:moveTo>
                    <a:pt x="183" y="0"/>
                  </a:moveTo>
                  <a:cubicBezTo>
                    <a:pt x="85" y="0"/>
                    <a:pt x="0" y="121"/>
                    <a:pt x="95" y="216"/>
                  </a:cubicBezTo>
                  <a:lnTo>
                    <a:pt x="134" y="216"/>
                  </a:lnTo>
                  <a:cubicBezTo>
                    <a:pt x="290" y="371"/>
                    <a:pt x="445" y="527"/>
                    <a:pt x="562" y="722"/>
                  </a:cubicBezTo>
                  <a:cubicBezTo>
                    <a:pt x="585" y="756"/>
                    <a:pt x="618" y="770"/>
                    <a:pt x="651" y="770"/>
                  </a:cubicBezTo>
                  <a:cubicBezTo>
                    <a:pt x="731" y="770"/>
                    <a:pt x="812" y="687"/>
                    <a:pt x="757" y="605"/>
                  </a:cubicBezTo>
                  <a:cubicBezTo>
                    <a:pt x="601" y="371"/>
                    <a:pt x="445" y="216"/>
                    <a:pt x="251" y="21"/>
                  </a:cubicBezTo>
                  <a:cubicBezTo>
                    <a:pt x="229" y="7"/>
                    <a:pt x="206" y="0"/>
                    <a:pt x="183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3"/>
            <p:cNvSpPr/>
            <p:nvPr/>
          </p:nvSpPr>
          <p:spPr>
            <a:xfrm>
              <a:off x="3681900" y="2407425"/>
              <a:ext cx="20625" cy="13250"/>
            </a:xfrm>
            <a:custGeom>
              <a:avLst/>
              <a:gdLst/>
              <a:ahLst/>
              <a:cxnLst/>
              <a:rect l="l" t="t" r="r" b="b"/>
              <a:pathLst>
                <a:path w="825" h="530" extrusionOk="0">
                  <a:moveTo>
                    <a:pt x="219" y="0"/>
                  </a:moveTo>
                  <a:cubicBezTo>
                    <a:pt x="85" y="0"/>
                    <a:pt x="1" y="168"/>
                    <a:pt x="143" y="239"/>
                  </a:cubicBezTo>
                  <a:cubicBezTo>
                    <a:pt x="298" y="317"/>
                    <a:pt x="454" y="395"/>
                    <a:pt x="610" y="511"/>
                  </a:cubicBezTo>
                  <a:cubicBezTo>
                    <a:pt x="628" y="524"/>
                    <a:pt x="647" y="529"/>
                    <a:pt x="665" y="529"/>
                  </a:cubicBezTo>
                  <a:cubicBezTo>
                    <a:pt x="758" y="529"/>
                    <a:pt x="824" y="382"/>
                    <a:pt x="726" y="317"/>
                  </a:cubicBezTo>
                  <a:cubicBezTo>
                    <a:pt x="571" y="200"/>
                    <a:pt x="415" y="83"/>
                    <a:pt x="259" y="5"/>
                  </a:cubicBezTo>
                  <a:cubicBezTo>
                    <a:pt x="245" y="2"/>
                    <a:pt x="232" y="0"/>
                    <a:pt x="219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3"/>
            <p:cNvSpPr/>
            <p:nvPr/>
          </p:nvSpPr>
          <p:spPr>
            <a:xfrm>
              <a:off x="4293475" y="2187675"/>
              <a:ext cx="125525" cy="224025"/>
            </a:xfrm>
            <a:custGeom>
              <a:avLst/>
              <a:gdLst/>
              <a:ahLst/>
              <a:cxnLst/>
              <a:rect l="l" t="t" r="r" b="b"/>
              <a:pathLst>
                <a:path w="5021" h="8961" extrusionOk="0">
                  <a:moveTo>
                    <a:pt x="3153" y="1"/>
                  </a:moveTo>
                  <a:lnTo>
                    <a:pt x="1" y="2336"/>
                  </a:lnTo>
                  <a:cubicBezTo>
                    <a:pt x="312" y="4476"/>
                    <a:pt x="312" y="6694"/>
                    <a:pt x="1" y="8873"/>
                  </a:cubicBezTo>
                  <a:cubicBezTo>
                    <a:pt x="219" y="8826"/>
                    <a:pt x="446" y="8808"/>
                    <a:pt x="675" y="8808"/>
                  </a:cubicBezTo>
                  <a:cubicBezTo>
                    <a:pt x="1349" y="8808"/>
                    <a:pt x="2052" y="8960"/>
                    <a:pt x="2693" y="8960"/>
                  </a:cubicBezTo>
                  <a:cubicBezTo>
                    <a:pt x="3270" y="8960"/>
                    <a:pt x="3796" y="8837"/>
                    <a:pt x="4203" y="8367"/>
                  </a:cubicBezTo>
                  <a:cubicBezTo>
                    <a:pt x="4281" y="8290"/>
                    <a:pt x="4904" y="7511"/>
                    <a:pt x="4943" y="7433"/>
                  </a:cubicBezTo>
                  <a:cubicBezTo>
                    <a:pt x="5020" y="7239"/>
                    <a:pt x="4048" y="5955"/>
                    <a:pt x="3970" y="5760"/>
                  </a:cubicBezTo>
                  <a:cubicBezTo>
                    <a:pt x="3269" y="3931"/>
                    <a:pt x="2997" y="1986"/>
                    <a:pt x="3153" y="1"/>
                  </a:cubicBez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3"/>
            <p:cNvSpPr/>
            <p:nvPr/>
          </p:nvSpPr>
          <p:spPr>
            <a:xfrm>
              <a:off x="4153400" y="2362800"/>
              <a:ext cx="290900" cy="142100"/>
            </a:xfrm>
            <a:custGeom>
              <a:avLst/>
              <a:gdLst/>
              <a:ahLst/>
              <a:cxnLst/>
              <a:rect l="l" t="t" r="r" b="b"/>
              <a:pathLst>
                <a:path w="11636" h="5684" extrusionOk="0">
                  <a:moveTo>
                    <a:pt x="10390" y="0"/>
                  </a:moveTo>
                  <a:lnTo>
                    <a:pt x="10390" y="39"/>
                  </a:lnTo>
                  <a:cubicBezTo>
                    <a:pt x="10312" y="545"/>
                    <a:pt x="9767" y="857"/>
                    <a:pt x="9223" y="1012"/>
                  </a:cubicBezTo>
                  <a:cubicBezTo>
                    <a:pt x="8814" y="1118"/>
                    <a:pt x="8394" y="1171"/>
                    <a:pt x="7973" y="1171"/>
                  </a:cubicBezTo>
                  <a:cubicBezTo>
                    <a:pt x="7312" y="1171"/>
                    <a:pt x="6650" y="1040"/>
                    <a:pt x="6032" y="779"/>
                  </a:cubicBezTo>
                  <a:cubicBezTo>
                    <a:pt x="5915" y="701"/>
                    <a:pt x="5837" y="701"/>
                    <a:pt x="5720" y="701"/>
                  </a:cubicBezTo>
                  <a:cubicBezTo>
                    <a:pt x="5604" y="740"/>
                    <a:pt x="5526" y="818"/>
                    <a:pt x="5448" y="934"/>
                  </a:cubicBezTo>
                  <a:cubicBezTo>
                    <a:pt x="4592" y="2102"/>
                    <a:pt x="3386" y="2958"/>
                    <a:pt x="1946" y="3347"/>
                  </a:cubicBezTo>
                  <a:cubicBezTo>
                    <a:pt x="1518" y="3464"/>
                    <a:pt x="1090" y="3580"/>
                    <a:pt x="662" y="3814"/>
                  </a:cubicBezTo>
                  <a:cubicBezTo>
                    <a:pt x="234" y="4009"/>
                    <a:pt x="0" y="4475"/>
                    <a:pt x="78" y="4942"/>
                  </a:cubicBezTo>
                  <a:cubicBezTo>
                    <a:pt x="195" y="5332"/>
                    <a:pt x="545" y="5604"/>
                    <a:pt x="934" y="5643"/>
                  </a:cubicBezTo>
                  <a:cubicBezTo>
                    <a:pt x="1072" y="5670"/>
                    <a:pt x="1210" y="5683"/>
                    <a:pt x="1347" y="5683"/>
                  </a:cubicBezTo>
                  <a:cubicBezTo>
                    <a:pt x="1599" y="5683"/>
                    <a:pt x="1850" y="5640"/>
                    <a:pt x="2101" y="5565"/>
                  </a:cubicBezTo>
                  <a:lnTo>
                    <a:pt x="7004" y="4592"/>
                  </a:lnTo>
                  <a:cubicBezTo>
                    <a:pt x="8600" y="4359"/>
                    <a:pt x="10118" y="3814"/>
                    <a:pt x="11441" y="2958"/>
                  </a:cubicBezTo>
                  <a:cubicBezTo>
                    <a:pt x="11518" y="2919"/>
                    <a:pt x="11557" y="2880"/>
                    <a:pt x="11596" y="2841"/>
                  </a:cubicBezTo>
                  <a:cubicBezTo>
                    <a:pt x="11635" y="2763"/>
                    <a:pt x="11635" y="2647"/>
                    <a:pt x="11596" y="2569"/>
                  </a:cubicBezTo>
                  <a:cubicBezTo>
                    <a:pt x="11363" y="1635"/>
                    <a:pt x="11090" y="662"/>
                    <a:pt x="10390" y="0"/>
                  </a:cubicBezTo>
                  <a:close/>
                </a:path>
              </a:pathLst>
            </a:custGeom>
            <a:solidFill>
              <a:srgbClr val="0082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3"/>
            <p:cNvSpPr/>
            <p:nvPr/>
          </p:nvSpPr>
          <p:spPr>
            <a:xfrm>
              <a:off x="4235500" y="2431150"/>
              <a:ext cx="12875" cy="20925"/>
            </a:xfrm>
            <a:custGeom>
              <a:avLst/>
              <a:gdLst/>
              <a:ahLst/>
              <a:cxnLst/>
              <a:rect l="l" t="t" r="r" b="b"/>
              <a:pathLst>
                <a:path w="515" h="837" extrusionOk="0">
                  <a:moveTo>
                    <a:pt x="132" y="0"/>
                  </a:moveTo>
                  <a:cubicBezTo>
                    <a:pt x="62" y="0"/>
                    <a:pt x="0" y="52"/>
                    <a:pt x="24" y="146"/>
                  </a:cubicBezTo>
                  <a:lnTo>
                    <a:pt x="257" y="769"/>
                  </a:lnTo>
                  <a:cubicBezTo>
                    <a:pt x="288" y="815"/>
                    <a:pt x="337" y="837"/>
                    <a:pt x="382" y="837"/>
                  </a:cubicBezTo>
                  <a:cubicBezTo>
                    <a:pt x="452" y="837"/>
                    <a:pt x="514" y="785"/>
                    <a:pt x="491" y="691"/>
                  </a:cubicBezTo>
                  <a:lnTo>
                    <a:pt x="257" y="68"/>
                  </a:lnTo>
                  <a:cubicBezTo>
                    <a:pt x="226" y="22"/>
                    <a:pt x="178" y="0"/>
                    <a:pt x="132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3"/>
            <p:cNvSpPr/>
            <p:nvPr/>
          </p:nvSpPr>
          <p:spPr>
            <a:xfrm>
              <a:off x="4253350" y="2422075"/>
              <a:ext cx="20125" cy="18800"/>
            </a:xfrm>
            <a:custGeom>
              <a:avLst/>
              <a:gdLst/>
              <a:ahLst/>
              <a:cxnLst/>
              <a:rect l="l" t="t" r="r" b="b"/>
              <a:pathLst>
                <a:path w="805" h="752" extrusionOk="0">
                  <a:moveTo>
                    <a:pt x="186" y="1"/>
                  </a:moveTo>
                  <a:cubicBezTo>
                    <a:pt x="88" y="1"/>
                    <a:pt x="0" y="110"/>
                    <a:pt x="88" y="198"/>
                  </a:cubicBezTo>
                  <a:lnTo>
                    <a:pt x="127" y="198"/>
                  </a:lnTo>
                  <a:cubicBezTo>
                    <a:pt x="283" y="353"/>
                    <a:pt x="438" y="509"/>
                    <a:pt x="555" y="704"/>
                  </a:cubicBezTo>
                  <a:cubicBezTo>
                    <a:pt x="578" y="738"/>
                    <a:pt x="611" y="752"/>
                    <a:pt x="644" y="752"/>
                  </a:cubicBezTo>
                  <a:cubicBezTo>
                    <a:pt x="723" y="752"/>
                    <a:pt x="805" y="669"/>
                    <a:pt x="749" y="587"/>
                  </a:cubicBezTo>
                  <a:cubicBezTo>
                    <a:pt x="594" y="392"/>
                    <a:pt x="438" y="198"/>
                    <a:pt x="283" y="42"/>
                  </a:cubicBezTo>
                  <a:cubicBezTo>
                    <a:pt x="253" y="13"/>
                    <a:pt x="219" y="1"/>
                    <a:pt x="186" y="1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3"/>
            <p:cNvSpPr/>
            <p:nvPr/>
          </p:nvSpPr>
          <p:spPr>
            <a:xfrm>
              <a:off x="4270400" y="2408400"/>
              <a:ext cx="20675" cy="13250"/>
            </a:xfrm>
            <a:custGeom>
              <a:avLst/>
              <a:gdLst/>
              <a:ahLst/>
              <a:cxnLst/>
              <a:rect l="l" t="t" r="r" b="b"/>
              <a:pathLst>
                <a:path w="827" h="530" extrusionOk="0">
                  <a:moveTo>
                    <a:pt x="221" y="0"/>
                  </a:moveTo>
                  <a:cubicBezTo>
                    <a:pt x="87" y="0"/>
                    <a:pt x="0" y="165"/>
                    <a:pt x="106" y="200"/>
                  </a:cubicBezTo>
                  <a:lnTo>
                    <a:pt x="145" y="200"/>
                  </a:lnTo>
                  <a:cubicBezTo>
                    <a:pt x="301" y="278"/>
                    <a:pt x="457" y="394"/>
                    <a:pt x="612" y="511"/>
                  </a:cubicBezTo>
                  <a:cubicBezTo>
                    <a:pt x="631" y="524"/>
                    <a:pt x="650" y="529"/>
                    <a:pt x="668" y="529"/>
                  </a:cubicBezTo>
                  <a:cubicBezTo>
                    <a:pt x="761" y="529"/>
                    <a:pt x="827" y="382"/>
                    <a:pt x="729" y="317"/>
                  </a:cubicBezTo>
                  <a:cubicBezTo>
                    <a:pt x="573" y="200"/>
                    <a:pt x="418" y="83"/>
                    <a:pt x="262" y="5"/>
                  </a:cubicBezTo>
                  <a:cubicBezTo>
                    <a:pt x="248" y="2"/>
                    <a:pt x="234" y="0"/>
                    <a:pt x="221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3"/>
            <p:cNvSpPr/>
            <p:nvPr/>
          </p:nvSpPr>
          <p:spPr>
            <a:xfrm>
              <a:off x="4038600" y="1314075"/>
              <a:ext cx="449475" cy="1036100"/>
            </a:xfrm>
            <a:custGeom>
              <a:avLst/>
              <a:gdLst/>
              <a:ahLst/>
              <a:cxnLst/>
              <a:rect l="l" t="t" r="r" b="b"/>
              <a:pathLst>
                <a:path w="17979" h="41444" extrusionOk="0">
                  <a:moveTo>
                    <a:pt x="8250" y="0"/>
                  </a:moveTo>
                  <a:lnTo>
                    <a:pt x="0" y="2102"/>
                  </a:lnTo>
                  <a:cubicBezTo>
                    <a:pt x="1012" y="15371"/>
                    <a:pt x="3230" y="28524"/>
                    <a:pt x="6654" y="41444"/>
                  </a:cubicBezTo>
                  <a:cubicBezTo>
                    <a:pt x="7900" y="40549"/>
                    <a:pt x="9184" y="39654"/>
                    <a:pt x="10663" y="39303"/>
                  </a:cubicBezTo>
                  <a:cubicBezTo>
                    <a:pt x="11635" y="39070"/>
                    <a:pt x="12647" y="39109"/>
                    <a:pt x="13659" y="38953"/>
                  </a:cubicBezTo>
                  <a:cubicBezTo>
                    <a:pt x="15060" y="38758"/>
                    <a:pt x="16422" y="38175"/>
                    <a:pt x="17550" y="37319"/>
                  </a:cubicBezTo>
                  <a:cubicBezTo>
                    <a:pt x="17706" y="37241"/>
                    <a:pt x="17823" y="37085"/>
                    <a:pt x="17939" y="36930"/>
                  </a:cubicBezTo>
                  <a:cubicBezTo>
                    <a:pt x="17978" y="36696"/>
                    <a:pt x="17939" y="36424"/>
                    <a:pt x="17823" y="36229"/>
                  </a:cubicBezTo>
                  <a:lnTo>
                    <a:pt x="14359" y="26851"/>
                  </a:lnTo>
                  <a:cubicBezTo>
                    <a:pt x="13892" y="25528"/>
                    <a:pt x="13386" y="24205"/>
                    <a:pt x="12958" y="22882"/>
                  </a:cubicBezTo>
                  <a:cubicBezTo>
                    <a:pt x="10390" y="15488"/>
                    <a:pt x="8834" y="7783"/>
                    <a:pt x="8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3"/>
            <p:cNvSpPr/>
            <p:nvPr/>
          </p:nvSpPr>
          <p:spPr>
            <a:xfrm>
              <a:off x="3745775" y="1212900"/>
              <a:ext cx="567175" cy="1155750"/>
            </a:xfrm>
            <a:custGeom>
              <a:avLst/>
              <a:gdLst/>
              <a:ahLst/>
              <a:cxnLst/>
              <a:rect l="l" t="t" r="r" b="b"/>
              <a:pathLst>
                <a:path w="22687" h="46230" extrusionOk="0">
                  <a:moveTo>
                    <a:pt x="18795" y="0"/>
                  </a:moveTo>
                  <a:lnTo>
                    <a:pt x="11596" y="1829"/>
                  </a:lnTo>
                  <a:cubicBezTo>
                    <a:pt x="11947" y="2958"/>
                    <a:pt x="11635" y="4203"/>
                    <a:pt x="11285" y="5371"/>
                  </a:cubicBezTo>
                  <a:cubicBezTo>
                    <a:pt x="10040" y="9768"/>
                    <a:pt x="8522" y="14087"/>
                    <a:pt x="6810" y="18329"/>
                  </a:cubicBezTo>
                  <a:cubicBezTo>
                    <a:pt x="6032" y="20158"/>
                    <a:pt x="5331" y="22026"/>
                    <a:pt x="4748" y="23932"/>
                  </a:cubicBezTo>
                  <a:cubicBezTo>
                    <a:pt x="4281" y="25722"/>
                    <a:pt x="3969" y="27512"/>
                    <a:pt x="3619" y="29341"/>
                  </a:cubicBezTo>
                  <a:cubicBezTo>
                    <a:pt x="2802" y="33661"/>
                    <a:pt x="1673" y="37980"/>
                    <a:pt x="195" y="42144"/>
                  </a:cubicBezTo>
                  <a:cubicBezTo>
                    <a:pt x="78" y="42494"/>
                    <a:pt x="0" y="42922"/>
                    <a:pt x="273" y="43156"/>
                  </a:cubicBezTo>
                  <a:cubicBezTo>
                    <a:pt x="389" y="43234"/>
                    <a:pt x="584" y="43272"/>
                    <a:pt x="740" y="43272"/>
                  </a:cubicBezTo>
                  <a:cubicBezTo>
                    <a:pt x="4436" y="43701"/>
                    <a:pt x="7744" y="46074"/>
                    <a:pt x="11480" y="46230"/>
                  </a:cubicBezTo>
                  <a:cubicBezTo>
                    <a:pt x="12530" y="41366"/>
                    <a:pt x="12258" y="36307"/>
                    <a:pt x="12803" y="31365"/>
                  </a:cubicBezTo>
                  <a:cubicBezTo>
                    <a:pt x="13464" y="25178"/>
                    <a:pt x="15643" y="19224"/>
                    <a:pt x="19185" y="14087"/>
                  </a:cubicBezTo>
                  <a:cubicBezTo>
                    <a:pt x="19613" y="13426"/>
                    <a:pt x="20119" y="12764"/>
                    <a:pt x="20508" y="12064"/>
                  </a:cubicBezTo>
                  <a:cubicBezTo>
                    <a:pt x="22687" y="8133"/>
                    <a:pt x="21986" y="3191"/>
                    <a:pt x="187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3"/>
            <p:cNvSpPr/>
            <p:nvPr/>
          </p:nvSpPr>
          <p:spPr>
            <a:xfrm>
              <a:off x="4075550" y="1479450"/>
              <a:ext cx="74950" cy="138175"/>
            </a:xfrm>
            <a:custGeom>
              <a:avLst/>
              <a:gdLst/>
              <a:ahLst/>
              <a:cxnLst/>
              <a:rect l="l" t="t" r="r" b="b"/>
              <a:pathLst>
                <a:path w="2998" h="5527" extrusionOk="0">
                  <a:moveTo>
                    <a:pt x="2997" y="1"/>
                  </a:moveTo>
                  <a:lnTo>
                    <a:pt x="1207" y="156"/>
                  </a:lnTo>
                  <a:cubicBezTo>
                    <a:pt x="662" y="1207"/>
                    <a:pt x="273" y="2336"/>
                    <a:pt x="40" y="3542"/>
                  </a:cubicBezTo>
                  <a:cubicBezTo>
                    <a:pt x="1" y="3581"/>
                    <a:pt x="1" y="3620"/>
                    <a:pt x="40" y="3659"/>
                  </a:cubicBezTo>
                  <a:cubicBezTo>
                    <a:pt x="51" y="3681"/>
                    <a:pt x="69" y="3691"/>
                    <a:pt x="91" y="3691"/>
                  </a:cubicBezTo>
                  <a:cubicBezTo>
                    <a:pt x="144" y="3691"/>
                    <a:pt x="218" y="3636"/>
                    <a:pt x="273" y="3581"/>
                  </a:cubicBezTo>
                  <a:lnTo>
                    <a:pt x="624" y="3231"/>
                  </a:lnTo>
                  <a:cubicBezTo>
                    <a:pt x="662" y="3192"/>
                    <a:pt x="701" y="3153"/>
                    <a:pt x="740" y="3153"/>
                  </a:cubicBezTo>
                  <a:cubicBezTo>
                    <a:pt x="818" y="3153"/>
                    <a:pt x="818" y="3270"/>
                    <a:pt x="779" y="3386"/>
                  </a:cubicBezTo>
                  <a:cubicBezTo>
                    <a:pt x="662" y="3970"/>
                    <a:pt x="468" y="4554"/>
                    <a:pt x="312" y="5099"/>
                  </a:cubicBezTo>
                  <a:cubicBezTo>
                    <a:pt x="273" y="5215"/>
                    <a:pt x="273" y="5332"/>
                    <a:pt x="312" y="5449"/>
                  </a:cubicBezTo>
                  <a:cubicBezTo>
                    <a:pt x="351" y="5507"/>
                    <a:pt x="410" y="5527"/>
                    <a:pt x="478" y="5527"/>
                  </a:cubicBezTo>
                  <a:cubicBezTo>
                    <a:pt x="546" y="5527"/>
                    <a:pt x="624" y="5507"/>
                    <a:pt x="701" y="5488"/>
                  </a:cubicBezTo>
                  <a:cubicBezTo>
                    <a:pt x="1013" y="5410"/>
                    <a:pt x="1324" y="5293"/>
                    <a:pt x="1635" y="5137"/>
                  </a:cubicBezTo>
                  <a:cubicBezTo>
                    <a:pt x="2180" y="4787"/>
                    <a:pt x="2569" y="4281"/>
                    <a:pt x="2725" y="3698"/>
                  </a:cubicBezTo>
                  <a:cubicBezTo>
                    <a:pt x="2881" y="3075"/>
                    <a:pt x="2958" y="2452"/>
                    <a:pt x="2958" y="1830"/>
                  </a:cubicBezTo>
                  <a:cubicBezTo>
                    <a:pt x="2919" y="1207"/>
                    <a:pt x="2919" y="623"/>
                    <a:pt x="2997" y="1"/>
                  </a:cubicBez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3"/>
            <p:cNvSpPr/>
            <p:nvPr/>
          </p:nvSpPr>
          <p:spPr>
            <a:xfrm>
              <a:off x="3982175" y="815000"/>
              <a:ext cx="265600" cy="463125"/>
            </a:xfrm>
            <a:custGeom>
              <a:avLst/>
              <a:gdLst/>
              <a:ahLst/>
              <a:cxnLst/>
              <a:rect l="l" t="t" r="r" b="b"/>
              <a:pathLst>
                <a:path w="10624" h="18525" extrusionOk="0">
                  <a:moveTo>
                    <a:pt x="6226" y="1"/>
                  </a:moveTo>
                  <a:lnTo>
                    <a:pt x="6110" y="312"/>
                  </a:lnTo>
                  <a:cubicBezTo>
                    <a:pt x="5215" y="779"/>
                    <a:pt x="4281" y="1168"/>
                    <a:pt x="3308" y="1480"/>
                  </a:cubicBezTo>
                  <a:cubicBezTo>
                    <a:pt x="3074" y="1518"/>
                    <a:pt x="2841" y="1635"/>
                    <a:pt x="2646" y="1752"/>
                  </a:cubicBezTo>
                  <a:cubicBezTo>
                    <a:pt x="2413" y="1946"/>
                    <a:pt x="2218" y="2219"/>
                    <a:pt x="2102" y="2530"/>
                  </a:cubicBezTo>
                  <a:cubicBezTo>
                    <a:pt x="1596" y="3659"/>
                    <a:pt x="1129" y="4787"/>
                    <a:pt x="662" y="5955"/>
                  </a:cubicBezTo>
                  <a:cubicBezTo>
                    <a:pt x="350" y="6616"/>
                    <a:pt x="117" y="7355"/>
                    <a:pt x="39" y="8134"/>
                  </a:cubicBezTo>
                  <a:cubicBezTo>
                    <a:pt x="0" y="8756"/>
                    <a:pt x="39" y="9379"/>
                    <a:pt x="156" y="9963"/>
                  </a:cubicBezTo>
                  <a:lnTo>
                    <a:pt x="817" y="14010"/>
                  </a:lnTo>
                  <a:cubicBezTo>
                    <a:pt x="973" y="14944"/>
                    <a:pt x="1090" y="15839"/>
                    <a:pt x="1323" y="16734"/>
                  </a:cubicBezTo>
                  <a:cubicBezTo>
                    <a:pt x="1401" y="17201"/>
                    <a:pt x="1596" y="17629"/>
                    <a:pt x="1868" y="17979"/>
                  </a:cubicBezTo>
                  <a:cubicBezTo>
                    <a:pt x="2269" y="18405"/>
                    <a:pt x="2831" y="18524"/>
                    <a:pt x="3408" y="18524"/>
                  </a:cubicBezTo>
                  <a:cubicBezTo>
                    <a:pt x="3728" y="18524"/>
                    <a:pt x="4053" y="18487"/>
                    <a:pt x="4359" y="18446"/>
                  </a:cubicBezTo>
                  <a:cubicBezTo>
                    <a:pt x="5915" y="18212"/>
                    <a:pt x="7472" y="17862"/>
                    <a:pt x="8989" y="17434"/>
                  </a:cubicBezTo>
                  <a:cubicBezTo>
                    <a:pt x="9223" y="17356"/>
                    <a:pt x="9417" y="17278"/>
                    <a:pt x="9612" y="17162"/>
                  </a:cubicBezTo>
                  <a:cubicBezTo>
                    <a:pt x="9962" y="16773"/>
                    <a:pt x="10118" y="16267"/>
                    <a:pt x="10118" y="15761"/>
                  </a:cubicBezTo>
                  <a:lnTo>
                    <a:pt x="10507" y="9768"/>
                  </a:lnTo>
                  <a:cubicBezTo>
                    <a:pt x="10624" y="8367"/>
                    <a:pt x="10624" y="7005"/>
                    <a:pt x="10429" y="5643"/>
                  </a:cubicBezTo>
                  <a:cubicBezTo>
                    <a:pt x="9923" y="3231"/>
                    <a:pt x="8406" y="1168"/>
                    <a:pt x="6226" y="1"/>
                  </a:cubicBezTo>
                  <a:close/>
                </a:path>
              </a:pathLst>
            </a:custGeom>
            <a:solidFill>
              <a:srgbClr val="0082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3"/>
            <p:cNvSpPr/>
            <p:nvPr/>
          </p:nvSpPr>
          <p:spPr>
            <a:xfrm>
              <a:off x="4081400" y="878250"/>
              <a:ext cx="161525" cy="625775"/>
            </a:xfrm>
            <a:custGeom>
              <a:avLst/>
              <a:gdLst/>
              <a:ahLst/>
              <a:cxnLst/>
              <a:rect l="l" t="t" r="r" b="b"/>
              <a:pathLst>
                <a:path w="6461" h="25031" extrusionOk="0">
                  <a:moveTo>
                    <a:pt x="2452" y="0"/>
                  </a:moveTo>
                  <a:lnTo>
                    <a:pt x="2452" y="0"/>
                  </a:lnTo>
                  <a:cubicBezTo>
                    <a:pt x="1557" y="234"/>
                    <a:pt x="818" y="856"/>
                    <a:pt x="506" y="1712"/>
                  </a:cubicBezTo>
                  <a:cubicBezTo>
                    <a:pt x="195" y="2568"/>
                    <a:pt x="39" y="3463"/>
                    <a:pt x="39" y="4359"/>
                  </a:cubicBezTo>
                  <a:cubicBezTo>
                    <a:pt x="0" y="6226"/>
                    <a:pt x="156" y="8094"/>
                    <a:pt x="506" y="9923"/>
                  </a:cubicBezTo>
                  <a:cubicBezTo>
                    <a:pt x="779" y="11480"/>
                    <a:pt x="1207" y="13036"/>
                    <a:pt x="1207" y="14632"/>
                  </a:cubicBezTo>
                  <a:cubicBezTo>
                    <a:pt x="1129" y="15643"/>
                    <a:pt x="1012" y="16655"/>
                    <a:pt x="857" y="17667"/>
                  </a:cubicBezTo>
                  <a:cubicBezTo>
                    <a:pt x="545" y="20002"/>
                    <a:pt x="390" y="22337"/>
                    <a:pt x="351" y="24671"/>
                  </a:cubicBezTo>
                  <a:cubicBezTo>
                    <a:pt x="845" y="24851"/>
                    <a:pt x="1417" y="25031"/>
                    <a:pt x="1947" y="25031"/>
                  </a:cubicBezTo>
                  <a:cubicBezTo>
                    <a:pt x="2335" y="25031"/>
                    <a:pt x="2701" y="24935"/>
                    <a:pt x="2997" y="24671"/>
                  </a:cubicBezTo>
                  <a:cubicBezTo>
                    <a:pt x="3308" y="24321"/>
                    <a:pt x="3542" y="23854"/>
                    <a:pt x="3619" y="23387"/>
                  </a:cubicBezTo>
                  <a:cubicBezTo>
                    <a:pt x="5448" y="16577"/>
                    <a:pt x="6460" y="9262"/>
                    <a:pt x="4086" y="2607"/>
                  </a:cubicBezTo>
                  <a:cubicBezTo>
                    <a:pt x="3814" y="1635"/>
                    <a:pt x="3269" y="662"/>
                    <a:pt x="2335" y="350"/>
                  </a:cubicBezTo>
                  <a:lnTo>
                    <a:pt x="2452" y="0"/>
                  </a:lnTo>
                  <a:close/>
                </a:path>
              </a:pathLst>
            </a:custGeom>
            <a:solidFill>
              <a:srgbClr val="0082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3"/>
            <p:cNvSpPr/>
            <p:nvPr/>
          </p:nvSpPr>
          <p:spPr>
            <a:xfrm>
              <a:off x="4110575" y="1463900"/>
              <a:ext cx="7825" cy="5850"/>
            </a:xfrm>
            <a:custGeom>
              <a:avLst/>
              <a:gdLst/>
              <a:ahLst/>
              <a:cxnLst/>
              <a:rect l="l" t="t" r="r" b="b"/>
              <a:pathLst>
                <a:path w="313" h="234" extrusionOk="0">
                  <a:moveTo>
                    <a:pt x="156" y="0"/>
                  </a:moveTo>
                  <a:cubicBezTo>
                    <a:pt x="1" y="0"/>
                    <a:pt x="1" y="234"/>
                    <a:pt x="156" y="234"/>
                  </a:cubicBezTo>
                  <a:cubicBezTo>
                    <a:pt x="312" y="234"/>
                    <a:pt x="312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3"/>
            <p:cNvSpPr/>
            <p:nvPr/>
          </p:nvSpPr>
          <p:spPr>
            <a:xfrm>
              <a:off x="4124200" y="1404550"/>
              <a:ext cx="7800" cy="5850"/>
            </a:xfrm>
            <a:custGeom>
              <a:avLst/>
              <a:gdLst/>
              <a:ahLst/>
              <a:cxnLst/>
              <a:rect l="l" t="t" r="r" b="b"/>
              <a:pathLst>
                <a:path w="312" h="234" extrusionOk="0">
                  <a:moveTo>
                    <a:pt x="156" y="0"/>
                  </a:moveTo>
                  <a:cubicBezTo>
                    <a:pt x="1" y="0"/>
                    <a:pt x="1" y="234"/>
                    <a:pt x="156" y="234"/>
                  </a:cubicBezTo>
                  <a:cubicBezTo>
                    <a:pt x="312" y="234"/>
                    <a:pt x="312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3"/>
            <p:cNvSpPr/>
            <p:nvPr/>
          </p:nvSpPr>
          <p:spPr>
            <a:xfrm>
              <a:off x="4163125" y="1429850"/>
              <a:ext cx="6825" cy="5850"/>
            </a:xfrm>
            <a:custGeom>
              <a:avLst/>
              <a:gdLst/>
              <a:ahLst/>
              <a:cxnLst/>
              <a:rect l="l" t="t" r="r" b="b"/>
              <a:pathLst>
                <a:path w="273" h="234" extrusionOk="0">
                  <a:moveTo>
                    <a:pt x="156" y="0"/>
                  </a:moveTo>
                  <a:cubicBezTo>
                    <a:pt x="0" y="0"/>
                    <a:pt x="0" y="234"/>
                    <a:pt x="156" y="234"/>
                  </a:cubicBezTo>
                  <a:cubicBezTo>
                    <a:pt x="273" y="234"/>
                    <a:pt x="273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3"/>
            <p:cNvSpPr/>
            <p:nvPr/>
          </p:nvSpPr>
          <p:spPr>
            <a:xfrm>
              <a:off x="4170900" y="1357850"/>
              <a:ext cx="7800" cy="5875"/>
            </a:xfrm>
            <a:custGeom>
              <a:avLst/>
              <a:gdLst/>
              <a:ahLst/>
              <a:cxnLst/>
              <a:rect l="l" t="t" r="r" b="b"/>
              <a:pathLst>
                <a:path w="312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3"/>
            <p:cNvSpPr/>
            <p:nvPr/>
          </p:nvSpPr>
          <p:spPr>
            <a:xfrm>
              <a:off x="4133925" y="1309200"/>
              <a:ext cx="7825" cy="5875"/>
            </a:xfrm>
            <a:custGeom>
              <a:avLst/>
              <a:gdLst/>
              <a:ahLst/>
              <a:cxnLst/>
              <a:rect l="l" t="t" r="r" b="b"/>
              <a:pathLst>
                <a:path w="313" h="235" extrusionOk="0">
                  <a:moveTo>
                    <a:pt x="156" y="1"/>
                  </a:moveTo>
                  <a:cubicBezTo>
                    <a:pt x="1" y="1"/>
                    <a:pt x="1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3"/>
            <p:cNvSpPr/>
            <p:nvPr/>
          </p:nvSpPr>
          <p:spPr>
            <a:xfrm>
              <a:off x="4110575" y="1347150"/>
              <a:ext cx="5875" cy="5875"/>
            </a:xfrm>
            <a:custGeom>
              <a:avLst/>
              <a:gdLst/>
              <a:ahLst/>
              <a:cxnLst/>
              <a:rect l="l" t="t" r="r" b="b"/>
              <a:pathLst>
                <a:path w="235" h="235" extrusionOk="0">
                  <a:moveTo>
                    <a:pt x="118" y="1"/>
                  </a:moveTo>
                  <a:cubicBezTo>
                    <a:pt x="1" y="1"/>
                    <a:pt x="1" y="195"/>
                    <a:pt x="118" y="234"/>
                  </a:cubicBezTo>
                  <a:cubicBezTo>
                    <a:pt x="234" y="195"/>
                    <a:pt x="234" y="1"/>
                    <a:pt x="11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3"/>
            <p:cNvSpPr/>
            <p:nvPr/>
          </p:nvSpPr>
          <p:spPr>
            <a:xfrm>
              <a:off x="4160200" y="1276125"/>
              <a:ext cx="7800" cy="5875"/>
            </a:xfrm>
            <a:custGeom>
              <a:avLst/>
              <a:gdLst/>
              <a:ahLst/>
              <a:cxnLst/>
              <a:rect l="l" t="t" r="r" b="b"/>
              <a:pathLst>
                <a:path w="312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3"/>
            <p:cNvSpPr/>
            <p:nvPr/>
          </p:nvSpPr>
          <p:spPr>
            <a:xfrm>
              <a:off x="4129075" y="1213875"/>
              <a:ext cx="6825" cy="5850"/>
            </a:xfrm>
            <a:custGeom>
              <a:avLst/>
              <a:gdLst/>
              <a:ahLst/>
              <a:cxnLst/>
              <a:rect l="l" t="t" r="r" b="b"/>
              <a:pathLst>
                <a:path w="273" h="234" extrusionOk="0">
                  <a:moveTo>
                    <a:pt x="117" y="0"/>
                  </a:moveTo>
                  <a:cubicBezTo>
                    <a:pt x="0" y="0"/>
                    <a:pt x="0" y="234"/>
                    <a:pt x="117" y="234"/>
                  </a:cubicBezTo>
                  <a:cubicBezTo>
                    <a:pt x="273" y="234"/>
                    <a:pt x="273" y="0"/>
                    <a:pt x="1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3"/>
            <p:cNvSpPr/>
            <p:nvPr/>
          </p:nvSpPr>
          <p:spPr>
            <a:xfrm>
              <a:off x="4183550" y="1194425"/>
              <a:ext cx="6825" cy="5850"/>
            </a:xfrm>
            <a:custGeom>
              <a:avLst/>
              <a:gdLst/>
              <a:ahLst/>
              <a:cxnLst/>
              <a:rect l="l" t="t" r="r" b="b"/>
              <a:pathLst>
                <a:path w="273" h="234" extrusionOk="0">
                  <a:moveTo>
                    <a:pt x="156" y="0"/>
                  </a:moveTo>
                  <a:cubicBezTo>
                    <a:pt x="0" y="0"/>
                    <a:pt x="0" y="234"/>
                    <a:pt x="156" y="234"/>
                  </a:cubicBezTo>
                  <a:cubicBezTo>
                    <a:pt x="273" y="234"/>
                    <a:pt x="273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3"/>
            <p:cNvSpPr/>
            <p:nvPr/>
          </p:nvSpPr>
          <p:spPr>
            <a:xfrm>
              <a:off x="4197175" y="1236250"/>
              <a:ext cx="6825" cy="5850"/>
            </a:xfrm>
            <a:custGeom>
              <a:avLst/>
              <a:gdLst/>
              <a:ahLst/>
              <a:cxnLst/>
              <a:rect l="l" t="t" r="r" b="b"/>
              <a:pathLst>
                <a:path w="273" h="234" extrusionOk="0">
                  <a:moveTo>
                    <a:pt x="156" y="0"/>
                  </a:moveTo>
                  <a:cubicBezTo>
                    <a:pt x="0" y="0"/>
                    <a:pt x="0" y="234"/>
                    <a:pt x="156" y="234"/>
                  </a:cubicBezTo>
                  <a:cubicBezTo>
                    <a:pt x="273" y="234"/>
                    <a:pt x="273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3"/>
            <p:cNvSpPr/>
            <p:nvPr/>
          </p:nvSpPr>
          <p:spPr>
            <a:xfrm>
              <a:off x="4126150" y="1266400"/>
              <a:ext cx="7800" cy="5875"/>
            </a:xfrm>
            <a:custGeom>
              <a:avLst/>
              <a:gdLst/>
              <a:ahLst/>
              <a:cxnLst/>
              <a:rect l="l" t="t" r="r" b="b"/>
              <a:pathLst>
                <a:path w="312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3"/>
            <p:cNvSpPr/>
            <p:nvPr/>
          </p:nvSpPr>
          <p:spPr>
            <a:xfrm>
              <a:off x="4144625" y="1161350"/>
              <a:ext cx="7825" cy="5850"/>
            </a:xfrm>
            <a:custGeom>
              <a:avLst/>
              <a:gdLst/>
              <a:ahLst/>
              <a:cxnLst/>
              <a:rect l="l" t="t" r="r" b="b"/>
              <a:pathLst>
                <a:path w="313" h="234" extrusionOk="0">
                  <a:moveTo>
                    <a:pt x="156" y="0"/>
                  </a:moveTo>
                  <a:cubicBezTo>
                    <a:pt x="1" y="0"/>
                    <a:pt x="1" y="234"/>
                    <a:pt x="156" y="234"/>
                  </a:cubicBezTo>
                  <a:cubicBezTo>
                    <a:pt x="312" y="234"/>
                    <a:pt x="312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3"/>
            <p:cNvSpPr/>
            <p:nvPr/>
          </p:nvSpPr>
          <p:spPr>
            <a:xfrm>
              <a:off x="4108625" y="1147725"/>
              <a:ext cx="6850" cy="5850"/>
            </a:xfrm>
            <a:custGeom>
              <a:avLst/>
              <a:gdLst/>
              <a:ahLst/>
              <a:cxnLst/>
              <a:rect l="l" t="t" r="r" b="b"/>
              <a:pathLst>
                <a:path w="274" h="234" extrusionOk="0">
                  <a:moveTo>
                    <a:pt x="157" y="0"/>
                  </a:moveTo>
                  <a:cubicBezTo>
                    <a:pt x="1" y="0"/>
                    <a:pt x="1" y="234"/>
                    <a:pt x="157" y="234"/>
                  </a:cubicBezTo>
                  <a:cubicBezTo>
                    <a:pt x="273" y="234"/>
                    <a:pt x="273" y="0"/>
                    <a:pt x="1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3"/>
            <p:cNvSpPr/>
            <p:nvPr/>
          </p:nvSpPr>
          <p:spPr>
            <a:xfrm>
              <a:off x="4126150" y="1092275"/>
              <a:ext cx="7800" cy="5850"/>
            </a:xfrm>
            <a:custGeom>
              <a:avLst/>
              <a:gdLst/>
              <a:ahLst/>
              <a:cxnLst/>
              <a:rect l="l" t="t" r="r" b="b"/>
              <a:pathLst>
                <a:path w="312" h="234" extrusionOk="0">
                  <a:moveTo>
                    <a:pt x="156" y="0"/>
                  </a:moveTo>
                  <a:cubicBezTo>
                    <a:pt x="0" y="0"/>
                    <a:pt x="0" y="234"/>
                    <a:pt x="156" y="234"/>
                  </a:cubicBezTo>
                  <a:cubicBezTo>
                    <a:pt x="312" y="234"/>
                    <a:pt x="312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3"/>
            <p:cNvSpPr/>
            <p:nvPr/>
          </p:nvSpPr>
          <p:spPr>
            <a:xfrm>
              <a:off x="4170900" y="1122425"/>
              <a:ext cx="7800" cy="5850"/>
            </a:xfrm>
            <a:custGeom>
              <a:avLst/>
              <a:gdLst/>
              <a:ahLst/>
              <a:cxnLst/>
              <a:rect l="l" t="t" r="r" b="b"/>
              <a:pathLst>
                <a:path w="312" h="234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3"/>
            <p:cNvSpPr/>
            <p:nvPr/>
          </p:nvSpPr>
          <p:spPr>
            <a:xfrm>
              <a:off x="4170900" y="1065025"/>
              <a:ext cx="7800" cy="5875"/>
            </a:xfrm>
            <a:custGeom>
              <a:avLst/>
              <a:gdLst/>
              <a:ahLst/>
              <a:cxnLst/>
              <a:rect l="l" t="t" r="r" b="b"/>
              <a:pathLst>
                <a:path w="312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3"/>
            <p:cNvSpPr/>
            <p:nvPr/>
          </p:nvSpPr>
          <p:spPr>
            <a:xfrm>
              <a:off x="4132950" y="1030975"/>
              <a:ext cx="7825" cy="5875"/>
            </a:xfrm>
            <a:custGeom>
              <a:avLst/>
              <a:gdLst/>
              <a:ahLst/>
              <a:cxnLst/>
              <a:rect l="l" t="t" r="r" b="b"/>
              <a:pathLst>
                <a:path w="313" h="235" extrusionOk="0">
                  <a:moveTo>
                    <a:pt x="156" y="1"/>
                  </a:moveTo>
                  <a:cubicBezTo>
                    <a:pt x="1" y="1"/>
                    <a:pt x="1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3"/>
            <p:cNvSpPr/>
            <p:nvPr/>
          </p:nvSpPr>
          <p:spPr>
            <a:xfrm>
              <a:off x="4093075" y="1058225"/>
              <a:ext cx="7800" cy="5850"/>
            </a:xfrm>
            <a:custGeom>
              <a:avLst/>
              <a:gdLst/>
              <a:ahLst/>
              <a:cxnLst/>
              <a:rect l="l" t="t" r="r" b="b"/>
              <a:pathLst>
                <a:path w="312" h="234" extrusionOk="0">
                  <a:moveTo>
                    <a:pt x="156" y="0"/>
                  </a:moveTo>
                  <a:cubicBezTo>
                    <a:pt x="0" y="0"/>
                    <a:pt x="0" y="234"/>
                    <a:pt x="156" y="234"/>
                  </a:cubicBezTo>
                  <a:cubicBezTo>
                    <a:pt x="312" y="234"/>
                    <a:pt x="312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3"/>
            <p:cNvSpPr/>
            <p:nvPr/>
          </p:nvSpPr>
          <p:spPr>
            <a:xfrm>
              <a:off x="4109600" y="984275"/>
              <a:ext cx="7825" cy="5875"/>
            </a:xfrm>
            <a:custGeom>
              <a:avLst/>
              <a:gdLst/>
              <a:ahLst/>
              <a:cxnLst/>
              <a:rect l="l" t="t" r="r" b="b"/>
              <a:pathLst>
                <a:path w="313" h="235" extrusionOk="0">
                  <a:moveTo>
                    <a:pt x="157" y="1"/>
                  </a:moveTo>
                  <a:cubicBezTo>
                    <a:pt x="1" y="1"/>
                    <a:pt x="1" y="234"/>
                    <a:pt x="157" y="234"/>
                  </a:cubicBezTo>
                  <a:cubicBezTo>
                    <a:pt x="312" y="234"/>
                    <a:pt x="312" y="1"/>
                    <a:pt x="1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3"/>
            <p:cNvSpPr/>
            <p:nvPr/>
          </p:nvSpPr>
          <p:spPr>
            <a:xfrm>
              <a:off x="4136850" y="937575"/>
              <a:ext cx="7800" cy="5875"/>
            </a:xfrm>
            <a:custGeom>
              <a:avLst/>
              <a:gdLst/>
              <a:ahLst/>
              <a:cxnLst/>
              <a:rect l="l" t="t" r="r" b="b"/>
              <a:pathLst>
                <a:path w="312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3"/>
            <p:cNvSpPr/>
            <p:nvPr/>
          </p:nvSpPr>
          <p:spPr>
            <a:xfrm>
              <a:off x="4143650" y="987200"/>
              <a:ext cx="7825" cy="5850"/>
            </a:xfrm>
            <a:custGeom>
              <a:avLst/>
              <a:gdLst/>
              <a:ahLst/>
              <a:cxnLst/>
              <a:rect l="l" t="t" r="r" b="b"/>
              <a:pathLst>
                <a:path w="313" h="234" extrusionOk="0">
                  <a:moveTo>
                    <a:pt x="157" y="1"/>
                  </a:moveTo>
                  <a:cubicBezTo>
                    <a:pt x="1" y="1"/>
                    <a:pt x="1" y="234"/>
                    <a:pt x="157" y="234"/>
                  </a:cubicBezTo>
                  <a:cubicBezTo>
                    <a:pt x="312" y="234"/>
                    <a:pt x="312" y="1"/>
                    <a:pt x="1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3"/>
            <p:cNvSpPr/>
            <p:nvPr/>
          </p:nvSpPr>
          <p:spPr>
            <a:xfrm>
              <a:off x="4095025" y="929800"/>
              <a:ext cx="6825" cy="5875"/>
            </a:xfrm>
            <a:custGeom>
              <a:avLst/>
              <a:gdLst/>
              <a:ahLst/>
              <a:cxnLst/>
              <a:rect l="l" t="t" r="r" b="b"/>
              <a:pathLst>
                <a:path w="273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273" y="234"/>
                    <a:pt x="273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3"/>
            <p:cNvSpPr/>
            <p:nvPr/>
          </p:nvSpPr>
          <p:spPr>
            <a:xfrm>
              <a:off x="4068750" y="877150"/>
              <a:ext cx="7775" cy="5975"/>
            </a:xfrm>
            <a:custGeom>
              <a:avLst/>
              <a:gdLst/>
              <a:ahLst/>
              <a:cxnLst/>
              <a:rect l="l" t="t" r="r" b="b"/>
              <a:pathLst>
                <a:path w="311" h="239" extrusionOk="0">
                  <a:moveTo>
                    <a:pt x="189" y="1"/>
                  </a:moveTo>
                  <a:cubicBezTo>
                    <a:pt x="179" y="1"/>
                    <a:pt x="168" y="2"/>
                    <a:pt x="156" y="5"/>
                  </a:cubicBezTo>
                  <a:cubicBezTo>
                    <a:pt x="1" y="5"/>
                    <a:pt x="1" y="239"/>
                    <a:pt x="156" y="239"/>
                  </a:cubicBezTo>
                  <a:cubicBezTo>
                    <a:pt x="300" y="203"/>
                    <a:pt x="311" y="1"/>
                    <a:pt x="18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3"/>
            <p:cNvSpPr/>
            <p:nvPr/>
          </p:nvSpPr>
          <p:spPr>
            <a:xfrm>
              <a:off x="4024975" y="929800"/>
              <a:ext cx="7800" cy="5875"/>
            </a:xfrm>
            <a:custGeom>
              <a:avLst/>
              <a:gdLst/>
              <a:ahLst/>
              <a:cxnLst/>
              <a:rect l="l" t="t" r="r" b="b"/>
              <a:pathLst>
                <a:path w="312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3"/>
            <p:cNvSpPr/>
            <p:nvPr/>
          </p:nvSpPr>
          <p:spPr>
            <a:xfrm>
              <a:off x="4056100" y="912300"/>
              <a:ext cx="7800" cy="5850"/>
            </a:xfrm>
            <a:custGeom>
              <a:avLst/>
              <a:gdLst/>
              <a:ahLst/>
              <a:cxnLst/>
              <a:rect l="l" t="t" r="r" b="b"/>
              <a:pathLst>
                <a:path w="312" h="234" extrusionOk="0">
                  <a:moveTo>
                    <a:pt x="156" y="0"/>
                  </a:moveTo>
                  <a:cubicBezTo>
                    <a:pt x="1" y="0"/>
                    <a:pt x="1" y="234"/>
                    <a:pt x="156" y="234"/>
                  </a:cubicBezTo>
                  <a:cubicBezTo>
                    <a:pt x="312" y="234"/>
                    <a:pt x="312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3"/>
            <p:cNvSpPr/>
            <p:nvPr/>
          </p:nvSpPr>
          <p:spPr>
            <a:xfrm>
              <a:off x="4026925" y="972600"/>
              <a:ext cx="6825" cy="5875"/>
            </a:xfrm>
            <a:custGeom>
              <a:avLst/>
              <a:gdLst/>
              <a:ahLst/>
              <a:cxnLst/>
              <a:rect l="l" t="t" r="r" b="b"/>
              <a:pathLst>
                <a:path w="273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273" y="234"/>
                    <a:pt x="273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3992875" y="1013475"/>
              <a:ext cx="6825" cy="5850"/>
            </a:xfrm>
            <a:custGeom>
              <a:avLst/>
              <a:gdLst/>
              <a:ahLst/>
              <a:cxnLst/>
              <a:rect l="l" t="t" r="r" b="b"/>
              <a:pathLst>
                <a:path w="273" h="234" extrusionOk="0">
                  <a:moveTo>
                    <a:pt x="156" y="0"/>
                  </a:moveTo>
                  <a:cubicBezTo>
                    <a:pt x="0" y="0"/>
                    <a:pt x="0" y="234"/>
                    <a:pt x="156" y="234"/>
                  </a:cubicBezTo>
                  <a:cubicBezTo>
                    <a:pt x="273" y="234"/>
                    <a:pt x="273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4038600" y="1018325"/>
              <a:ext cx="7800" cy="5875"/>
            </a:xfrm>
            <a:custGeom>
              <a:avLst/>
              <a:gdLst/>
              <a:ahLst/>
              <a:cxnLst/>
              <a:rect l="l" t="t" r="r" b="b"/>
              <a:pathLst>
                <a:path w="312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4004550" y="1066000"/>
              <a:ext cx="7800" cy="5850"/>
            </a:xfrm>
            <a:custGeom>
              <a:avLst/>
              <a:gdLst/>
              <a:ahLst/>
              <a:cxnLst/>
              <a:rect l="l" t="t" r="r" b="b"/>
              <a:pathLst>
                <a:path w="312" h="234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3"/>
            <p:cNvSpPr/>
            <p:nvPr/>
          </p:nvSpPr>
          <p:spPr>
            <a:xfrm>
              <a:off x="4048325" y="1081575"/>
              <a:ext cx="7800" cy="5850"/>
            </a:xfrm>
            <a:custGeom>
              <a:avLst/>
              <a:gdLst/>
              <a:ahLst/>
              <a:cxnLst/>
              <a:rect l="l" t="t" r="r" b="b"/>
              <a:pathLst>
                <a:path w="312" h="234" extrusionOk="0">
                  <a:moveTo>
                    <a:pt x="156" y="0"/>
                  </a:moveTo>
                  <a:cubicBezTo>
                    <a:pt x="0" y="0"/>
                    <a:pt x="0" y="234"/>
                    <a:pt x="156" y="234"/>
                  </a:cubicBezTo>
                  <a:cubicBezTo>
                    <a:pt x="312" y="234"/>
                    <a:pt x="312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4017200" y="1126325"/>
              <a:ext cx="7800" cy="5850"/>
            </a:xfrm>
            <a:custGeom>
              <a:avLst/>
              <a:gdLst/>
              <a:ahLst/>
              <a:cxnLst/>
              <a:rect l="l" t="t" r="r" b="b"/>
              <a:pathLst>
                <a:path w="312" h="234" extrusionOk="0">
                  <a:moveTo>
                    <a:pt x="156" y="0"/>
                  </a:moveTo>
                  <a:cubicBezTo>
                    <a:pt x="0" y="0"/>
                    <a:pt x="0" y="234"/>
                    <a:pt x="156" y="234"/>
                  </a:cubicBezTo>
                  <a:cubicBezTo>
                    <a:pt x="311" y="234"/>
                    <a:pt x="311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3"/>
            <p:cNvSpPr/>
            <p:nvPr/>
          </p:nvSpPr>
          <p:spPr>
            <a:xfrm>
              <a:off x="4059025" y="1140900"/>
              <a:ext cx="7800" cy="5875"/>
            </a:xfrm>
            <a:custGeom>
              <a:avLst/>
              <a:gdLst/>
              <a:ahLst/>
              <a:cxnLst/>
              <a:rect l="l" t="t" r="r" b="b"/>
              <a:pathLst>
                <a:path w="312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3"/>
            <p:cNvSpPr/>
            <p:nvPr/>
          </p:nvSpPr>
          <p:spPr>
            <a:xfrm>
              <a:off x="4020100" y="1176900"/>
              <a:ext cx="6850" cy="5875"/>
            </a:xfrm>
            <a:custGeom>
              <a:avLst/>
              <a:gdLst/>
              <a:ahLst/>
              <a:cxnLst/>
              <a:rect l="l" t="t" r="r" b="b"/>
              <a:pathLst>
                <a:path w="274" h="235" extrusionOk="0">
                  <a:moveTo>
                    <a:pt x="157" y="1"/>
                  </a:moveTo>
                  <a:cubicBezTo>
                    <a:pt x="1" y="1"/>
                    <a:pt x="1" y="234"/>
                    <a:pt x="157" y="234"/>
                  </a:cubicBezTo>
                  <a:cubicBezTo>
                    <a:pt x="273" y="234"/>
                    <a:pt x="273" y="1"/>
                    <a:pt x="1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3"/>
            <p:cNvSpPr/>
            <p:nvPr/>
          </p:nvSpPr>
          <p:spPr>
            <a:xfrm>
              <a:off x="4069725" y="1194425"/>
              <a:ext cx="7800" cy="5850"/>
            </a:xfrm>
            <a:custGeom>
              <a:avLst/>
              <a:gdLst/>
              <a:ahLst/>
              <a:cxnLst/>
              <a:rect l="l" t="t" r="r" b="b"/>
              <a:pathLst>
                <a:path w="312" h="234" extrusionOk="0">
                  <a:moveTo>
                    <a:pt x="156" y="0"/>
                  </a:moveTo>
                  <a:cubicBezTo>
                    <a:pt x="0" y="0"/>
                    <a:pt x="0" y="234"/>
                    <a:pt x="156" y="234"/>
                  </a:cubicBezTo>
                  <a:cubicBezTo>
                    <a:pt x="312" y="234"/>
                    <a:pt x="312" y="0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3"/>
            <p:cNvSpPr/>
            <p:nvPr/>
          </p:nvSpPr>
          <p:spPr>
            <a:xfrm>
              <a:off x="4033725" y="1225550"/>
              <a:ext cx="6850" cy="5850"/>
            </a:xfrm>
            <a:custGeom>
              <a:avLst/>
              <a:gdLst/>
              <a:ahLst/>
              <a:cxnLst/>
              <a:rect l="l" t="t" r="r" b="b"/>
              <a:pathLst>
                <a:path w="274" h="234" extrusionOk="0">
                  <a:moveTo>
                    <a:pt x="156" y="0"/>
                  </a:moveTo>
                  <a:cubicBezTo>
                    <a:pt x="1" y="39"/>
                    <a:pt x="1" y="234"/>
                    <a:pt x="156" y="234"/>
                  </a:cubicBezTo>
                  <a:cubicBezTo>
                    <a:pt x="273" y="234"/>
                    <a:pt x="273" y="39"/>
                    <a:pt x="1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3"/>
            <p:cNvSpPr/>
            <p:nvPr/>
          </p:nvSpPr>
          <p:spPr>
            <a:xfrm>
              <a:off x="4074600" y="1243050"/>
              <a:ext cx="6825" cy="5875"/>
            </a:xfrm>
            <a:custGeom>
              <a:avLst/>
              <a:gdLst/>
              <a:ahLst/>
              <a:cxnLst/>
              <a:rect l="l" t="t" r="r" b="b"/>
              <a:pathLst>
                <a:path w="273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272" y="234"/>
                    <a:pt x="27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3"/>
            <p:cNvSpPr/>
            <p:nvPr/>
          </p:nvSpPr>
          <p:spPr>
            <a:xfrm>
              <a:off x="4208850" y="1197325"/>
              <a:ext cx="7800" cy="5875"/>
            </a:xfrm>
            <a:custGeom>
              <a:avLst/>
              <a:gdLst/>
              <a:ahLst/>
              <a:cxnLst/>
              <a:rect l="l" t="t" r="r" b="b"/>
              <a:pathLst>
                <a:path w="312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311" y="234"/>
                    <a:pt x="311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3"/>
            <p:cNvSpPr/>
            <p:nvPr/>
          </p:nvSpPr>
          <p:spPr>
            <a:xfrm>
              <a:off x="4215650" y="1133125"/>
              <a:ext cx="7800" cy="5875"/>
            </a:xfrm>
            <a:custGeom>
              <a:avLst/>
              <a:gdLst/>
              <a:ahLst/>
              <a:cxnLst/>
              <a:rect l="l" t="t" r="r" b="b"/>
              <a:pathLst>
                <a:path w="312" h="235" extrusionOk="0">
                  <a:moveTo>
                    <a:pt x="156" y="1"/>
                  </a:moveTo>
                  <a:cubicBezTo>
                    <a:pt x="0" y="1"/>
                    <a:pt x="0" y="234"/>
                    <a:pt x="156" y="234"/>
                  </a:cubicBezTo>
                  <a:cubicBezTo>
                    <a:pt x="312" y="234"/>
                    <a:pt x="312" y="1"/>
                    <a:pt x="1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3"/>
            <p:cNvSpPr/>
            <p:nvPr/>
          </p:nvSpPr>
          <p:spPr>
            <a:xfrm>
              <a:off x="4109600" y="866450"/>
              <a:ext cx="7800" cy="5975"/>
            </a:xfrm>
            <a:custGeom>
              <a:avLst/>
              <a:gdLst/>
              <a:ahLst/>
              <a:cxnLst/>
              <a:rect l="l" t="t" r="r" b="b"/>
              <a:pathLst>
                <a:path w="312" h="239" extrusionOk="0">
                  <a:moveTo>
                    <a:pt x="190" y="1"/>
                  </a:moveTo>
                  <a:cubicBezTo>
                    <a:pt x="179" y="1"/>
                    <a:pt x="168" y="2"/>
                    <a:pt x="157" y="5"/>
                  </a:cubicBezTo>
                  <a:cubicBezTo>
                    <a:pt x="1" y="5"/>
                    <a:pt x="1" y="239"/>
                    <a:pt x="157" y="239"/>
                  </a:cubicBezTo>
                  <a:cubicBezTo>
                    <a:pt x="300" y="203"/>
                    <a:pt x="311" y="1"/>
                    <a:pt x="1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3"/>
            <p:cNvSpPr/>
            <p:nvPr/>
          </p:nvSpPr>
          <p:spPr>
            <a:xfrm>
              <a:off x="4181600" y="639900"/>
              <a:ext cx="16575" cy="6825"/>
            </a:xfrm>
            <a:custGeom>
              <a:avLst/>
              <a:gdLst/>
              <a:ahLst/>
              <a:cxnLst/>
              <a:rect l="l" t="t" r="r" b="b"/>
              <a:pathLst>
                <a:path w="663" h="273" extrusionOk="0">
                  <a:moveTo>
                    <a:pt x="78" y="0"/>
                  </a:moveTo>
                  <a:cubicBezTo>
                    <a:pt x="1" y="0"/>
                    <a:pt x="1" y="117"/>
                    <a:pt x="78" y="117"/>
                  </a:cubicBezTo>
                  <a:lnTo>
                    <a:pt x="545" y="273"/>
                  </a:lnTo>
                  <a:cubicBezTo>
                    <a:pt x="623" y="273"/>
                    <a:pt x="662" y="156"/>
                    <a:pt x="584" y="156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1E080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3"/>
            <p:cNvSpPr/>
            <p:nvPr/>
          </p:nvSpPr>
          <p:spPr>
            <a:xfrm>
              <a:off x="3962700" y="564025"/>
              <a:ext cx="175150" cy="222800"/>
            </a:xfrm>
            <a:custGeom>
              <a:avLst/>
              <a:gdLst/>
              <a:ahLst/>
              <a:cxnLst/>
              <a:rect l="l" t="t" r="r" b="b"/>
              <a:pathLst>
                <a:path w="7006" h="8912" extrusionOk="0">
                  <a:moveTo>
                    <a:pt x="2180" y="0"/>
                  </a:moveTo>
                  <a:cubicBezTo>
                    <a:pt x="1091" y="623"/>
                    <a:pt x="701" y="1985"/>
                    <a:pt x="701" y="3269"/>
                  </a:cubicBezTo>
                  <a:cubicBezTo>
                    <a:pt x="740" y="3541"/>
                    <a:pt x="779" y="3814"/>
                    <a:pt x="779" y="4125"/>
                  </a:cubicBezTo>
                  <a:cubicBezTo>
                    <a:pt x="662" y="4592"/>
                    <a:pt x="390" y="5020"/>
                    <a:pt x="40" y="5370"/>
                  </a:cubicBezTo>
                  <a:cubicBezTo>
                    <a:pt x="1" y="5409"/>
                    <a:pt x="1" y="5487"/>
                    <a:pt x="1" y="5526"/>
                  </a:cubicBezTo>
                  <a:cubicBezTo>
                    <a:pt x="1" y="5681"/>
                    <a:pt x="234" y="5720"/>
                    <a:pt x="351" y="5798"/>
                  </a:cubicBezTo>
                  <a:cubicBezTo>
                    <a:pt x="662" y="5954"/>
                    <a:pt x="740" y="6382"/>
                    <a:pt x="779" y="6732"/>
                  </a:cubicBezTo>
                  <a:cubicBezTo>
                    <a:pt x="818" y="7199"/>
                    <a:pt x="896" y="7666"/>
                    <a:pt x="1052" y="8094"/>
                  </a:cubicBezTo>
                  <a:cubicBezTo>
                    <a:pt x="1129" y="8444"/>
                    <a:pt x="1285" y="8795"/>
                    <a:pt x="1635" y="8911"/>
                  </a:cubicBezTo>
                  <a:lnTo>
                    <a:pt x="2024" y="8911"/>
                  </a:lnTo>
                  <a:cubicBezTo>
                    <a:pt x="2919" y="8833"/>
                    <a:pt x="3776" y="8600"/>
                    <a:pt x="4593" y="8172"/>
                  </a:cubicBezTo>
                  <a:cubicBezTo>
                    <a:pt x="5371" y="7744"/>
                    <a:pt x="5994" y="7043"/>
                    <a:pt x="6383" y="6226"/>
                  </a:cubicBezTo>
                  <a:cubicBezTo>
                    <a:pt x="6772" y="5448"/>
                    <a:pt x="6966" y="4553"/>
                    <a:pt x="6966" y="3658"/>
                  </a:cubicBezTo>
                  <a:cubicBezTo>
                    <a:pt x="7005" y="2841"/>
                    <a:pt x="6772" y="2024"/>
                    <a:pt x="6305" y="1362"/>
                  </a:cubicBezTo>
                  <a:cubicBezTo>
                    <a:pt x="5955" y="934"/>
                    <a:pt x="5488" y="584"/>
                    <a:pt x="4943" y="428"/>
                  </a:cubicBezTo>
                  <a:cubicBezTo>
                    <a:pt x="4398" y="234"/>
                    <a:pt x="3853" y="117"/>
                    <a:pt x="3309" y="78"/>
                  </a:cubicBezTo>
                  <a:lnTo>
                    <a:pt x="2180" y="0"/>
                  </a:ln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3"/>
            <p:cNvSpPr/>
            <p:nvPr/>
          </p:nvSpPr>
          <p:spPr>
            <a:xfrm>
              <a:off x="3987025" y="640400"/>
              <a:ext cx="34875" cy="9525"/>
            </a:xfrm>
            <a:custGeom>
              <a:avLst/>
              <a:gdLst/>
              <a:ahLst/>
              <a:cxnLst/>
              <a:rect l="l" t="t" r="r" b="b"/>
              <a:pathLst>
                <a:path w="1395" h="381" extrusionOk="0">
                  <a:moveTo>
                    <a:pt x="607" y="0"/>
                  </a:moveTo>
                  <a:cubicBezTo>
                    <a:pt x="428" y="0"/>
                    <a:pt x="247" y="44"/>
                    <a:pt x="79" y="136"/>
                  </a:cubicBezTo>
                  <a:cubicBezTo>
                    <a:pt x="1" y="175"/>
                    <a:pt x="79" y="253"/>
                    <a:pt x="156" y="253"/>
                  </a:cubicBezTo>
                  <a:cubicBezTo>
                    <a:pt x="302" y="172"/>
                    <a:pt x="462" y="131"/>
                    <a:pt x="623" y="131"/>
                  </a:cubicBezTo>
                  <a:cubicBezTo>
                    <a:pt x="850" y="131"/>
                    <a:pt x="1081" y="211"/>
                    <a:pt x="1285" y="369"/>
                  </a:cubicBezTo>
                  <a:cubicBezTo>
                    <a:pt x="1292" y="377"/>
                    <a:pt x="1301" y="380"/>
                    <a:pt x="1310" y="380"/>
                  </a:cubicBezTo>
                  <a:cubicBezTo>
                    <a:pt x="1349" y="380"/>
                    <a:pt x="1394" y="323"/>
                    <a:pt x="1363" y="292"/>
                  </a:cubicBezTo>
                  <a:cubicBezTo>
                    <a:pt x="1151" y="103"/>
                    <a:pt x="882" y="0"/>
                    <a:pt x="607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3"/>
            <p:cNvSpPr/>
            <p:nvPr/>
          </p:nvSpPr>
          <p:spPr>
            <a:xfrm>
              <a:off x="3993850" y="659350"/>
              <a:ext cx="5850" cy="7800"/>
            </a:xfrm>
            <a:custGeom>
              <a:avLst/>
              <a:gdLst/>
              <a:ahLst/>
              <a:cxnLst/>
              <a:rect l="l" t="t" r="r" b="b"/>
              <a:pathLst>
                <a:path w="234" h="312" extrusionOk="0">
                  <a:moveTo>
                    <a:pt x="117" y="1"/>
                  </a:moveTo>
                  <a:cubicBezTo>
                    <a:pt x="78" y="1"/>
                    <a:pt x="0" y="78"/>
                    <a:pt x="0" y="156"/>
                  </a:cubicBezTo>
                  <a:cubicBezTo>
                    <a:pt x="0" y="234"/>
                    <a:pt x="78" y="312"/>
                    <a:pt x="117" y="312"/>
                  </a:cubicBezTo>
                  <a:cubicBezTo>
                    <a:pt x="195" y="312"/>
                    <a:pt x="234" y="234"/>
                    <a:pt x="234" y="156"/>
                  </a:cubicBezTo>
                  <a:cubicBezTo>
                    <a:pt x="234" y="78"/>
                    <a:pt x="195" y="1"/>
                    <a:pt x="117" y="1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3"/>
            <p:cNvSpPr/>
            <p:nvPr/>
          </p:nvSpPr>
          <p:spPr>
            <a:xfrm>
              <a:off x="4018175" y="687575"/>
              <a:ext cx="36975" cy="31300"/>
            </a:xfrm>
            <a:custGeom>
              <a:avLst/>
              <a:gdLst/>
              <a:ahLst/>
              <a:cxnLst/>
              <a:rect l="l" t="t" r="r" b="b"/>
              <a:pathLst>
                <a:path w="1479" h="1252" extrusionOk="0">
                  <a:moveTo>
                    <a:pt x="817" y="0"/>
                  </a:moveTo>
                  <a:cubicBezTo>
                    <a:pt x="272" y="0"/>
                    <a:pt x="0" y="662"/>
                    <a:pt x="389" y="1051"/>
                  </a:cubicBezTo>
                  <a:cubicBezTo>
                    <a:pt x="516" y="1190"/>
                    <a:pt x="676" y="1251"/>
                    <a:pt x="834" y="1251"/>
                  </a:cubicBezTo>
                  <a:cubicBezTo>
                    <a:pt x="1160" y="1251"/>
                    <a:pt x="1479" y="990"/>
                    <a:pt x="1479" y="623"/>
                  </a:cubicBezTo>
                  <a:cubicBezTo>
                    <a:pt x="1479" y="273"/>
                    <a:pt x="1167" y="0"/>
                    <a:pt x="817" y="0"/>
                  </a:cubicBezTo>
                  <a:close/>
                </a:path>
              </a:pathLst>
            </a:custGeom>
            <a:solidFill>
              <a:srgbClr val="F98C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3"/>
            <p:cNvSpPr/>
            <p:nvPr/>
          </p:nvSpPr>
          <p:spPr>
            <a:xfrm>
              <a:off x="3982175" y="728425"/>
              <a:ext cx="21425" cy="12675"/>
            </a:xfrm>
            <a:custGeom>
              <a:avLst/>
              <a:gdLst/>
              <a:ahLst/>
              <a:cxnLst/>
              <a:rect l="l" t="t" r="r" b="b"/>
              <a:pathLst>
                <a:path w="857" h="507" extrusionOk="0">
                  <a:moveTo>
                    <a:pt x="856" y="0"/>
                  </a:moveTo>
                  <a:lnTo>
                    <a:pt x="0" y="156"/>
                  </a:lnTo>
                  <a:lnTo>
                    <a:pt x="78" y="506"/>
                  </a:lnTo>
                  <a:cubicBezTo>
                    <a:pt x="389" y="506"/>
                    <a:pt x="701" y="312"/>
                    <a:pt x="856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3"/>
            <p:cNvSpPr/>
            <p:nvPr/>
          </p:nvSpPr>
          <p:spPr>
            <a:xfrm>
              <a:off x="3964650" y="516225"/>
              <a:ext cx="541900" cy="634625"/>
            </a:xfrm>
            <a:custGeom>
              <a:avLst/>
              <a:gdLst/>
              <a:ahLst/>
              <a:cxnLst/>
              <a:rect l="l" t="t" r="r" b="b"/>
              <a:pathLst>
                <a:path w="21676" h="25385" extrusionOk="0">
                  <a:moveTo>
                    <a:pt x="5128" y="0"/>
                  </a:moveTo>
                  <a:cubicBezTo>
                    <a:pt x="3404" y="0"/>
                    <a:pt x="1771" y="974"/>
                    <a:pt x="974" y="2535"/>
                  </a:cubicBezTo>
                  <a:cubicBezTo>
                    <a:pt x="1" y="4247"/>
                    <a:pt x="1752" y="5920"/>
                    <a:pt x="2997" y="6854"/>
                  </a:cubicBezTo>
                  <a:cubicBezTo>
                    <a:pt x="3620" y="7321"/>
                    <a:pt x="4320" y="7749"/>
                    <a:pt x="4631" y="8411"/>
                  </a:cubicBezTo>
                  <a:cubicBezTo>
                    <a:pt x="5098" y="9383"/>
                    <a:pt x="4709" y="10473"/>
                    <a:pt x="4787" y="11524"/>
                  </a:cubicBezTo>
                  <a:cubicBezTo>
                    <a:pt x="4826" y="12302"/>
                    <a:pt x="5137" y="13080"/>
                    <a:pt x="5643" y="13703"/>
                  </a:cubicBezTo>
                  <a:cubicBezTo>
                    <a:pt x="5993" y="14131"/>
                    <a:pt x="6460" y="14442"/>
                    <a:pt x="6811" y="14909"/>
                  </a:cubicBezTo>
                  <a:cubicBezTo>
                    <a:pt x="7978" y="16388"/>
                    <a:pt x="7628" y="18567"/>
                    <a:pt x="8173" y="20396"/>
                  </a:cubicBezTo>
                  <a:cubicBezTo>
                    <a:pt x="8834" y="22614"/>
                    <a:pt x="10858" y="24210"/>
                    <a:pt x="13037" y="24988"/>
                  </a:cubicBezTo>
                  <a:cubicBezTo>
                    <a:pt x="13659" y="25221"/>
                    <a:pt x="14282" y="25338"/>
                    <a:pt x="14944" y="25377"/>
                  </a:cubicBezTo>
                  <a:cubicBezTo>
                    <a:pt x="15044" y="25382"/>
                    <a:pt x="15144" y="25384"/>
                    <a:pt x="15243" y="25384"/>
                  </a:cubicBezTo>
                  <a:cubicBezTo>
                    <a:pt x="16728" y="25384"/>
                    <a:pt x="18130" y="24842"/>
                    <a:pt x="19224" y="23820"/>
                  </a:cubicBezTo>
                  <a:cubicBezTo>
                    <a:pt x="20353" y="22731"/>
                    <a:pt x="21131" y="21330"/>
                    <a:pt x="21403" y="19773"/>
                  </a:cubicBezTo>
                  <a:cubicBezTo>
                    <a:pt x="21676" y="18295"/>
                    <a:pt x="21442" y="16583"/>
                    <a:pt x="20275" y="15649"/>
                  </a:cubicBezTo>
                  <a:cubicBezTo>
                    <a:pt x="19497" y="14987"/>
                    <a:pt x="18329" y="14754"/>
                    <a:pt x="17784" y="13936"/>
                  </a:cubicBezTo>
                  <a:cubicBezTo>
                    <a:pt x="17201" y="13080"/>
                    <a:pt x="17356" y="11796"/>
                    <a:pt x="17240" y="10668"/>
                  </a:cubicBezTo>
                  <a:cubicBezTo>
                    <a:pt x="17006" y="8994"/>
                    <a:pt x="15800" y="7593"/>
                    <a:pt x="14165" y="7049"/>
                  </a:cubicBezTo>
                  <a:cubicBezTo>
                    <a:pt x="13231" y="6776"/>
                    <a:pt x="12181" y="6776"/>
                    <a:pt x="11441" y="6154"/>
                  </a:cubicBezTo>
                  <a:cubicBezTo>
                    <a:pt x="10663" y="5570"/>
                    <a:pt x="10469" y="4441"/>
                    <a:pt x="10079" y="3508"/>
                  </a:cubicBezTo>
                  <a:cubicBezTo>
                    <a:pt x="9340" y="1679"/>
                    <a:pt x="7745" y="356"/>
                    <a:pt x="5760" y="44"/>
                  </a:cubicBezTo>
                  <a:cubicBezTo>
                    <a:pt x="5549" y="15"/>
                    <a:pt x="5338" y="0"/>
                    <a:pt x="5128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9" name="Google Shape;349;p33"/>
          <p:cNvGrpSpPr/>
          <p:nvPr/>
        </p:nvGrpSpPr>
        <p:grpSpPr>
          <a:xfrm>
            <a:off x="7337474" y="2628092"/>
            <a:ext cx="1189087" cy="2591679"/>
            <a:chOff x="3999675" y="3235925"/>
            <a:chExt cx="987450" cy="2152200"/>
          </a:xfrm>
        </p:grpSpPr>
        <p:sp>
          <p:nvSpPr>
            <p:cNvPr id="350" name="Google Shape;350;p33"/>
            <p:cNvSpPr/>
            <p:nvPr/>
          </p:nvSpPr>
          <p:spPr>
            <a:xfrm>
              <a:off x="4021075" y="4230650"/>
              <a:ext cx="468950" cy="1014375"/>
            </a:xfrm>
            <a:custGeom>
              <a:avLst/>
              <a:gdLst/>
              <a:ahLst/>
              <a:cxnLst/>
              <a:rect l="l" t="t" r="r" b="b"/>
              <a:pathLst>
                <a:path w="18758" h="40575" extrusionOk="0">
                  <a:moveTo>
                    <a:pt x="9924" y="1"/>
                  </a:moveTo>
                  <a:cubicBezTo>
                    <a:pt x="9184" y="5682"/>
                    <a:pt x="8445" y="11402"/>
                    <a:pt x="6733" y="16850"/>
                  </a:cubicBezTo>
                  <a:cubicBezTo>
                    <a:pt x="5877" y="19574"/>
                    <a:pt x="4787" y="22181"/>
                    <a:pt x="3853" y="24866"/>
                  </a:cubicBezTo>
                  <a:cubicBezTo>
                    <a:pt x="2258" y="29536"/>
                    <a:pt x="1129" y="34361"/>
                    <a:pt x="1" y="39148"/>
                  </a:cubicBezTo>
                  <a:cubicBezTo>
                    <a:pt x="1" y="39226"/>
                    <a:pt x="1" y="39303"/>
                    <a:pt x="1" y="39381"/>
                  </a:cubicBezTo>
                  <a:cubicBezTo>
                    <a:pt x="79" y="39459"/>
                    <a:pt x="156" y="39537"/>
                    <a:pt x="234" y="39576"/>
                  </a:cubicBezTo>
                  <a:lnTo>
                    <a:pt x="2608" y="40510"/>
                  </a:lnTo>
                  <a:cubicBezTo>
                    <a:pt x="2654" y="40555"/>
                    <a:pt x="2713" y="40574"/>
                    <a:pt x="2777" y="40574"/>
                  </a:cubicBezTo>
                  <a:cubicBezTo>
                    <a:pt x="2823" y="40574"/>
                    <a:pt x="2871" y="40565"/>
                    <a:pt x="2919" y="40549"/>
                  </a:cubicBezTo>
                  <a:cubicBezTo>
                    <a:pt x="2958" y="40510"/>
                    <a:pt x="2997" y="40432"/>
                    <a:pt x="3036" y="40354"/>
                  </a:cubicBezTo>
                  <a:lnTo>
                    <a:pt x="9068" y="28135"/>
                  </a:lnTo>
                  <a:cubicBezTo>
                    <a:pt x="11558" y="23076"/>
                    <a:pt x="14049" y="17979"/>
                    <a:pt x="16150" y="12725"/>
                  </a:cubicBezTo>
                  <a:cubicBezTo>
                    <a:pt x="17551" y="9262"/>
                    <a:pt x="18757" y="5565"/>
                    <a:pt x="18524" y="1791"/>
                  </a:cubicBezTo>
                  <a:lnTo>
                    <a:pt x="992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3"/>
            <p:cNvSpPr/>
            <p:nvPr/>
          </p:nvSpPr>
          <p:spPr>
            <a:xfrm>
              <a:off x="3999675" y="5203500"/>
              <a:ext cx="211125" cy="184625"/>
            </a:xfrm>
            <a:custGeom>
              <a:avLst/>
              <a:gdLst/>
              <a:ahLst/>
              <a:cxnLst/>
              <a:rect l="l" t="t" r="r" b="b"/>
              <a:pathLst>
                <a:path w="8445" h="7385" extrusionOk="0">
                  <a:moveTo>
                    <a:pt x="3464" y="0"/>
                  </a:moveTo>
                  <a:lnTo>
                    <a:pt x="1518" y="78"/>
                  </a:lnTo>
                  <a:cubicBezTo>
                    <a:pt x="857" y="662"/>
                    <a:pt x="351" y="1401"/>
                    <a:pt x="156" y="2257"/>
                  </a:cubicBezTo>
                  <a:cubicBezTo>
                    <a:pt x="1" y="2685"/>
                    <a:pt x="40" y="3113"/>
                    <a:pt x="273" y="3464"/>
                  </a:cubicBezTo>
                  <a:cubicBezTo>
                    <a:pt x="545" y="3814"/>
                    <a:pt x="1012" y="3853"/>
                    <a:pt x="1440" y="4008"/>
                  </a:cubicBezTo>
                  <a:cubicBezTo>
                    <a:pt x="2297" y="4281"/>
                    <a:pt x="2919" y="5059"/>
                    <a:pt x="3620" y="5643"/>
                  </a:cubicBezTo>
                  <a:cubicBezTo>
                    <a:pt x="4787" y="6693"/>
                    <a:pt x="6266" y="7277"/>
                    <a:pt x="7822" y="7355"/>
                  </a:cubicBezTo>
                  <a:cubicBezTo>
                    <a:pt x="7881" y="7374"/>
                    <a:pt x="7939" y="7384"/>
                    <a:pt x="7993" y="7384"/>
                  </a:cubicBezTo>
                  <a:cubicBezTo>
                    <a:pt x="8046" y="7384"/>
                    <a:pt x="8095" y="7374"/>
                    <a:pt x="8134" y="7355"/>
                  </a:cubicBezTo>
                  <a:cubicBezTo>
                    <a:pt x="8367" y="7199"/>
                    <a:pt x="8445" y="6927"/>
                    <a:pt x="8367" y="6693"/>
                  </a:cubicBezTo>
                  <a:cubicBezTo>
                    <a:pt x="8250" y="6460"/>
                    <a:pt x="8095" y="6265"/>
                    <a:pt x="7861" y="6110"/>
                  </a:cubicBezTo>
                  <a:lnTo>
                    <a:pt x="4904" y="3619"/>
                  </a:lnTo>
                  <a:cubicBezTo>
                    <a:pt x="4592" y="3386"/>
                    <a:pt x="4320" y="3074"/>
                    <a:pt x="4048" y="2802"/>
                  </a:cubicBezTo>
                  <a:cubicBezTo>
                    <a:pt x="3425" y="1985"/>
                    <a:pt x="3230" y="973"/>
                    <a:pt x="3464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3"/>
            <p:cNvSpPr/>
            <p:nvPr/>
          </p:nvSpPr>
          <p:spPr>
            <a:xfrm>
              <a:off x="4164100" y="4254000"/>
              <a:ext cx="640150" cy="1020525"/>
            </a:xfrm>
            <a:custGeom>
              <a:avLst/>
              <a:gdLst/>
              <a:ahLst/>
              <a:cxnLst/>
              <a:rect l="l" t="t" r="r" b="b"/>
              <a:pathLst>
                <a:path w="25606" h="40821" extrusionOk="0">
                  <a:moveTo>
                    <a:pt x="10507" y="1"/>
                  </a:moveTo>
                  <a:lnTo>
                    <a:pt x="506" y="1946"/>
                  </a:lnTo>
                  <a:cubicBezTo>
                    <a:pt x="0" y="4281"/>
                    <a:pt x="1051" y="6655"/>
                    <a:pt x="2257" y="8756"/>
                  </a:cubicBezTo>
                  <a:cubicBezTo>
                    <a:pt x="5137" y="13504"/>
                    <a:pt x="9067" y="17628"/>
                    <a:pt x="11674" y="22570"/>
                  </a:cubicBezTo>
                  <a:cubicBezTo>
                    <a:pt x="12725" y="24516"/>
                    <a:pt x="13542" y="26579"/>
                    <a:pt x="14515" y="28602"/>
                  </a:cubicBezTo>
                  <a:cubicBezTo>
                    <a:pt x="16538" y="32727"/>
                    <a:pt x="19301" y="36502"/>
                    <a:pt x="22025" y="40237"/>
                  </a:cubicBezTo>
                  <a:cubicBezTo>
                    <a:pt x="22142" y="40471"/>
                    <a:pt x="22375" y="40665"/>
                    <a:pt x="22609" y="40782"/>
                  </a:cubicBezTo>
                  <a:cubicBezTo>
                    <a:pt x="22713" y="40808"/>
                    <a:pt x="22816" y="40821"/>
                    <a:pt x="22920" y="40821"/>
                  </a:cubicBezTo>
                  <a:cubicBezTo>
                    <a:pt x="23128" y="40821"/>
                    <a:pt x="23335" y="40769"/>
                    <a:pt x="23543" y="40665"/>
                  </a:cubicBezTo>
                  <a:lnTo>
                    <a:pt x="24905" y="40198"/>
                  </a:lnTo>
                  <a:cubicBezTo>
                    <a:pt x="25060" y="40121"/>
                    <a:pt x="25216" y="40043"/>
                    <a:pt x="25333" y="39926"/>
                  </a:cubicBezTo>
                  <a:cubicBezTo>
                    <a:pt x="25605" y="39654"/>
                    <a:pt x="25450" y="39226"/>
                    <a:pt x="25294" y="38914"/>
                  </a:cubicBezTo>
                  <a:cubicBezTo>
                    <a:pt x="22570" y="32688"/>
                    <a:pt x="20196" y="26345"/>
                    <a:pt x="18095" y="19924"/>
                  </a:cubicBezTo>
                  <a:cubicBezTo>
                    <a:pt x="17784" y="18951"/>
                    <a:pt x="17472" y="17940"/>
                    <a:pt x="17044" y="17006"/>
                  </a:cubicBezTo>
                  <a:cubicBezTo>
                    <a:pt x="16694" y="16150"/>
                    <a:pt x="16266" y="15333"/>
                    <a:pt x="15838" y="14515"/>
                  </a:cubicBezTo>
                  <a:lnTo>
                    <a:pt x="11596" y="6577"/>
                  </a:lnTo>
                  <a:cubicBezTo>
                    <a:pt x="11324" y="6110"/>
                    <a:pt x="11090" y="5643"/>
                    <a:pt x="10896" y="5176"/>
                  </a:cubicBezTo>
                  <a:cubicBezTo>
                    <a:pt x="10273" y="3542"/>
                    <a:pt x="10390" y="1752"/>
                    <a:pt x="1050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3"/>
            <p:cNvSpPr/>
            <p:nvPr/>
          </p:nvSpPr>
          <p:spPr>
            <a:xfrm>
              <a:off x="4732225" y="5226850"/>
              <a:ext cx="254900" cy="121625"/>
            </a:xfrm>
            <a:custGeom>
              <a:avLst/>
              <a:gdLst/>
              <a:ahLst/>
              <a:cxnLst/>
              <a:rect l="l" t="t" r="r" b="b"/>
              <a:pathLst>
                <a:path w="10196" h="4865" extrusionOk="0">
                  <a:moveTo>
                    <a:pt x="1402" y="0"/>
                  </a:moveTo>
                  <a:lnTo>
                    <a:pt x="40" y="1557"/>
                  </a:lnTo>
                  <a:cubicBezTo>
                    <a:pt x="1" y="2452"/>
                    <a:pt x="195" y="3347"/>
                    <a:pt x="662" y="4125"/>
                  </a:cubicBezTo>
                  <a:cubicBezTo>
                    <a:pt x="857" y="4514"/>
                    <a:pt x="1207" y="4787"/>
                    <a:pt x="1635" y="4864"/>
                  </a:cubicBezTo>
                  <a:cubicBezTo>
                    <a:pt x="2102" y="4864"/>
                    <a:pt x="2452" y="4553"/>
                    <a:pt x="2880" y="4320"/>
                  </a:cubicBezTo>
                  <a:cubicBezTo>
                    <a:pt x="3697" y="3892"/>
                    <a:pt x="4709" y="3969"/>
                    <a:pt x="5643" y="3853"/>
                  </a:cubicBezTo>
                  <a:cubicBezTo>
                    <a:pt x="7239" y="3658"/>
                    <a:pt x="8756" y="2958"/>
                    <a:pt x="9924" y="1829"/>
                  </a:cubicBezTo>
                  <a:cubicBezTo>
                    <a:pt x="10001" y="1751"/>
                    <a:pt x="10079" y="1673"/>
                    <a:pt x="10118" y="1596"/>
                  </a:cubicBezTo>
                  <a:cubicBezTo>
                    <a:pt x="10196" y="1323"/>
                    <a:pt x="10079" y="1051"/>
                    <a:pt x="9807" y="973"/>
                  </a:cubicBezTo>
                  <a:cubicBezTo>
                    <a:pt x="9670" y="927"/>
                    <a:pt x="9520" y="909"/>
                    <a:pt x="9372" y="909"/>
                  </a:cubicBezTo>
                  <a:cubicBezTo>
                    <a:pt x="9268" y="909"/>
                    <a:pt x="9164" y="918"/>
                    <a:pt x="9068" y="934"/>
                  </a:cubicBezTo>
                  <a:lnTo>
                    <a:pt x="5098" y="1440"/>
                  </a:lnTo>
                  <a:cubicBezTo>
                    <a:pt x="4796" y="1468"/>
                    <a:pt x="4512" y="1495"/>
                    <a:pt x="4221" y="1495"/>
                  </a:cubicBezTo>
                  <a:cubicBezTo>
                    <a:pt x="4100" y="1495"/>
                    <a:pt x="3978" y="1490"/>
                    <a:pt x="3853" y="1479"/>
                  </a:cubicBezTo>
                  <a:cubicBezTo>
                    <a:pt x="2841" y="1401"/>
                    <a:pt x="1946" y="856"/>
                    <a:pt x="1402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3"/>
            <p:cNvSpPr/>
            <p:nvPr/>
          </p:nvSpPr>
          <p:spPr>
            <a:xfrm>
              <a:off x="4085300" y="3606725"/>
              <a:ext cx="426125" cy="618475"/>
            </a:xfrm>
            <a:custGeom>
              <a:avLst/>
              <a:gdLst/>
              <a:ahLst/>
              <a:cxnLst/>
              <a:rect l="l" t="t" r="r" b="b"/>
              <a:pathLst>
                <a:path w="17045" h="24739" extrusionOk="0">
                  <a:moveTo>
                    <a:pt x="10756" y="1"/>
                  </a:moveTo>
                  <a:cubicBezTo>
                    <a:pt x="10489" y="1"/>
                    <a:pt x="10223" y="7"/>
                    <a:pt x="9962" y="14"/>
                  </a:cubicBezTo>
                  <a:cubicBezTo>
                    <a:pt x="8172" y="53"/>
                    <a:pt x="6382" y="286"/>
                    <a:pt x="4631" y="753"/>
                  </a:cubicBezTo>
                  <a:cubicBezTo>
                    <a:pt x="3814" y="948"/>
                    <a:pt x="3035" y="1337"/>
                    <a:pt x="2452" y="1921"/>
                  </a:cubicBezTo>
                  <a:cubicBezTo>
                    <a:pt x="1946" y="2582"/>
                    <a:pt x="1596" y="3322"/>
                    <a:pt x="1440" y="4100"/>
                  </a:cubicBezTo>
                  <a:cubicBezTo>
                    <a:pt x="0" y="9587"/>
                    <a:pt x="0" y="15346"/>
                    <a:pt x="0" y="21027"/>
                  </a:cubicBezTo>
                  <a:lnTo>
                    <a:pt x="234" y="20911"/>
                  </a:lnTo>
                  <a:lnTo>
                    <a:pt x="234" y="20911"/>
                  </a:lnTo>
                  <a:cubicBezTo>
                    <a:pt x="156" y="21572"/>
                    <a:pt x="428" y="22234"/>
                    <a:pt x="934" y="22623"/>
                  </a:cubicBezTo>
                  <a:cubicBezTo>
                    <a:pt x="1440" y="23012"/>
                    <a:pt x="2024" y="23323"/>
                    <a:pt x="2607" y="23557"/>
                  </a:cubicBezTo>
                  <a:cubicBezTo>
                    <a:pt x="4143" y="24164"/>
                    <a:pt x="5745" y="24738"/>
                    <a:pt x="7411" y="24738"/>
                  </a:cubicBezTo>
                  <a:cubicBezTo>
                    <a:pt x="7561" y="24738"/>
                    <a:pt x="7710" y="24734"/>
                    <a:pt x="7861" y="24724"/>
                  </a:cubicBezTo>
                  <a:cubicBezTo>
                    <a:pt x="8717" y="24685"/>
                    <a:pt x="9573" y="24491"/>
                    <a:pt x="10429" y="24257"/>
                  </a:cubicBezTo>
                  <a:cubicBezTo>
                    <a:pt x="11441" y="23985"/>
                    <a:pt x="12452" y="23635"/>
                    <a:pt x="13425" y="23284"/>
                  </a:cubicBezTo>
                  <a:cubicBezTo>
                    <a:pt x="14165" y="23051"/>
                    <a:pt x="14865" y="22623"/>
                    <a:pt x="15410" y="22078"/>
                  </a:cubicBezTo>
                  <a:cubicBezTo>
                    <a:pt x="15838" y="21416"/>
                    <a:pt x="16110" y="20677"/>
                    <a:pt x="16188" y="19899"/>
                  </a:cubicBezTo>
                  <a:cubicBezTo>
                    <a:pt x="16850" y="15541"/>
                    <a:pt x="17044" y="11143"/>
                    <a:pt x="16694" y="6746"/>
                  </a:cubicBezTo>
                  <a:cubicBezTo>
                    <a:pt x="16499" y="4489"/>
                    <a:pt x="16032" y="1921"/>
                    <a:pt x="14087" y="714"/>
                  </a:cubicBezTo>
                  <a:cubicBezTo>
                    <a:pt x="13106" y="113"/>
                    <a:pt x="11918" y="1"/>
                    <a:pt x="10756" y="1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3"/>
            <p:cNvSpPr/>
            <p:nvPr/>
          </p:nvSpPr>
          <p:spPr>
            <a:xfrm>
              <a:off x="4469350" y="3660575"/>
              <a:ext cx="77100" cy="630750"/>
            </a:xfrm>
            <a:custGeom>
              <a:avLst/>
              <a:gdLst/>
              <a:ahLst/>
              <a:cxnLst/>
              <a:rect l="l" t="t" r="r" b="b"/>
              <a:pathLst>
                <a:path w="3084" h="25230" extrusionOk="0">
                  <a:moveTo>
                    <a:pt x="1916" y="0"/>
                  </a:moveTo>
                  <a:lnTo>
                    <a:pt x="709" y="17239"/>
                  </a:lnTo>
                  <a:cubicBezTo>
                    <a:pt x="1060" y="19185"/>
                    <a:pt x="48" y="23115"/>
                    <a:pt x="398" y="25022"/>
                  </a:cubicBezTo>
                  <a:cubicBezTo>
                    <a:pt x="683" y="25022"/>
                    <a:pt x="0" y="25229"/>
                    <a:pt x="90" y="25229"/>
                  </a:cubicBezTo>
                  <a:cubicBezTo>
                    <a:pt x="134" y="25229"/>
                    <a:pt x="372" y="25177"/>
                    <a:pt x="1021" y="25022"/>
                  </a:cubicBezTo>
                  <a:cubicBezTo>
                    <a:pt x="1254" y="24983"/>
                    <a:pt x="1488" y="24944"/>
                    <a:pt x="1721" y="24905"/>
                  </a:cubicBezTo>
                  <a:cubicBezTo>
                    <a:pt x="1799" y="24827"/>
                    <a:pt x="1799" y="24827"/>
                    <a:pt x="1799" y="24710"/>
                  </a:cubicBezTo>
                  <a:cubicBezTo>
                    <a:pt x="1955" y="22064"/>
                    <a:pt x="2266" y="19340"/>
                    <a:pt x="2422" y="16694"/>
                  </a:cubicBezTo>
                  <a:cubicBezTo>
                    <a:pt x="2538" y="14671"/>
                    <a:pt x="2616" y="12881"/>
                    <a:pt x="2733" y="10779"/>
                  </a:cubicBezTo>
                  <a:cubicBezTo>
                    <a:pt x="2811" y="8911"/>
                    <a:pt x="3083" y="6966"/>
                    <a:pt x="3005" y="5059"/>
                  </a:cubicBezTo>
                  <a:cubicBezTo>
                    <a:pt x="2966" y="4281"/>
                    <a:pt x="2889" y="3580"/>
                    <a:pt x="2850" y="2841"/>
                  </a:cubicBezTo>
                  <a:cubicBezTo>
                    <a:pt x="2772" y="1946"/>
                    <a:pt x="2499" y="389"/>
                    <a:pt x="1916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3"/>
            <p:cNvSpPr/>
            <p:nvPr/>
          </p:nvSpPr>
          <p:spPr>
            <a:xfrm>
              <a:off x="4298350" y="3471825"/>
              <a:ext cx="121625" cy="158700"/>
            </a:xfrm>
            <a:custGeom>
              <a:avLst/>
              <a:gdLst/>
              <a:ahLst/>
              <a:cxnLst/>
              <a:rect l="l" t="t" r="r" b="b"/>
              <a:pathLst>
                <a:path w="4865" h="6348" extrusionOk="0">
                  <a:moveTo>
                    <a:pt x="623" y="1"/>
                  </a:moveTo>
                  <a:lnTo>
                    <a:pt x="623" y="1"/>
                  </a:lnTo>
                  <a:cubicBezTo>
                    <a:pt x="1090" y="1635"/>
                    <a:pt x="895" y="3386"/>
                    <a:pt x="39" y="4865"/>
                  </a:cubicBezTo>
                  <a:cubicBezTo>
                    <a:pt x="0" y="4904"/>
                    <a:pt x="0" y="4982"/>
                    <a:pt x="0" y="5060"/>
                  </a:cubicBezTo>
                  <a:cubicBezTo>
                    <a:pt x="0" y="5138"/>
                    <a:pt x="78" y="5176"/>
                    <a:pt x="156" y="5215"/>
                  </a:cubicBezTo>
                  <a:cubicBezTo>
                    <a:pt x="778" y="5721"/>
                    <a:pt x="1479" y="6110"/>
                    <a:pt x="2257" y="6266"/>
                  </a:cubicBezTo>
                  <a:cubicBezTo>
                    <a:pt x="2488" y="6321"/>
                    <a:pt x="2718" y="6348"/>
                    <a:pt x="2946" y="6348"/>
                  </a:cubicBezTo>
                  <a:cubicBezTo>
                    <a:pt x="3526" y="6348"/>
                    <a:pt x="4089" y="6173"/>
                    <a:pt x="4592" y="5838"/>
                  </a:cubicBezTo>
                  <a:cubicBezTo>
                    <a:pt x="4358" y="4476"/>
                    <a:pt x="4436" y="3036"/>
                    <a:pt x="4864" y="1713"/>
                  </a:cubicBezTo>
                  <a:lnTo>
                    <a:pt x="623" y="1"/>
                  </a:ln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3"/>
            <p:cNvSpPr/>
            <p:nvPr/>
          </p:nvSpPr>
          <p:spPr>
            <a:xfrm>
              <a:off x="4283750" y="3593450"/>
              <a:ext cx="211125" cy="693475"/>
            </a:xfrm>
            <a:custGeom>
              <a:avLst/>
              <a:gdLst/>
              <a:ahLst/>
              <a:cxnLst/>
              <a:rect l="l" t="t" r="r" b="b"/>
              <a:pathLst>
                <a:path w="8445" h="27739" extrusionOk="0">
                  <a:moveTo>
                    <a:pt x="623" y="0"/>
                  </a:moveTo>
                  <a:lnTo>
                    <a:pt x="740" y="701"/>
                  </a:lnTo>
                  <a:cubicBezTo>
                    <a:pt x="312" y="2413"/>
                    <a:pt x="623" y="4203"/>
                    <a:pt x="740" y="5993"/>
                  </a:cubicBezTo>
                  <a:cubicBezTo>
                    <a:pt x="857" y="7549"/>
                    <a:pt x="857" y="9106"/>
                    <a:pt x="818" y="10701"/>
                  </a:cubicBezTo>
                  <a:cubicBezTo>
                    <a:pt x="779" y="11986"/>
                    <a:pt x="779" y="13270"/>
                    <a:pt x="662" y="14593"/>
                  </a:cubicBezTo>
                  <a:cubicBezTo>
                    <a:pt x="584" y="15682"/>
                    <a:pt x="428" y="16772"/>
                    <a:pt x="312" y="17862"/>
                  </a:cubicBezTo>
                  <a:cubicBezTo>
                    <a:pt x="0" y="20819"/>
                    <a:pt x="0" y="23776"/>
                    <a:pt x="273" y="26734"/>
                  </a:cubicBezTo>
                  <a:cubicBezTo>
                    <a:pt x="273" y="26851"/>
                    <a:pt x="273" y="26967"/>
                    <a:pt x="351" y="27084"/>
                  </a:cubicBezTo>
                  <a:cubicBezTo>
                    <a:pt x="428" y="27201"/>
                    <a:pt x="545" y="27279"/>
                    <a:pt x="662" y="27356"/>
                  </a:cubicBezTo>
                  <a:cubicBezTo>
                    <a:pt x="1266" y="27642"/>
                    <a:pt x="1902" y="27739"/>
                    <a:pt x="2555" y="27739"/>
                  </a:cubicBezTo>
                  <a:cubicBezTo>
                    <a:pt x="3911" y="27739"/>
                    <a:pt x="5344" y="27323"/>
                    <a:pt x="6737" y="27323"/>
                  </a:cubicBezTo>
                  <a:cubicBezTo>
                    <a:pt x="7049" y="27323"/>
                    <a:pt x="7359" y="27344"/>
                    <a:pt x="7666" y="27395"/>
                  </a:cubicBezTo>
                  <a:cubicBezTo>
                    <a:pt x="7755" y="27410"/>
                    <a:pt x="7860" y="27425"/>
                    <a:pt x="7964" y="27425"/>
                  </a:cubicBezTo>
                  <a:cubicBezTo>
                    <a:pt x="8137" y="27425"/>
                    <a:pt x="8309" y="27385"/>
                    <a:pt x="8406" y="27240"/>
                  </a:cubicBezTo>
                  <a:cubicBezTo>
                    <a:pt x="8445" y="27084"/>
                    <a:pt x="8445" y="26928"/>
                    <a:pt x="8406" y="26812"/>
                  </a:cubicBezTo>
                  <a:cubicBezTo>
                    <a:pt x="7394" y="22181"/>
                    <a:pt x="8406" y="17395"/>
                    <a:pt x="8367" y="12686"/>
                  </a:cubicBezTo>
                  <a:cubicBezTo>
                    <a:pt x="8289" y="8717"/>
                    <a:pt x="7511" y="4748"/>
                    <a:pt x="5993" y="1090"/>
                  </a:cubicBezTo>
                  <a:cubicBezTo>
                    <a:pt x="5954" y="1012"/>
                    <a:pt x="5915" y="973"/>
                    <a:pt x="5876" y="934"/>
                  </a:cubicBezTo>
                  <a:cubicBezTo>
                    <a:pt x="5837" y="895"/>
                    <a:pt x="5332" y="467"/>
                    <a:pt x="5293" y="467"/>
                  </a:cubicBezTo>
                  <a:cubicBezTo>
                    <a:pt x="4725" y="637"/>
                    <a:pt x="4142" y="720"/>
                    <a:pt x="3560" y="720"/>
                  </a:cubicBezTo>
                  <a:cubicBezTo>
                    <a:pt x="2547" y="720"/>
                    <a:pt x="1538" y="470"/>
                    <a:pt x="6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3"/>
            <p:cNvSpPr/>
            <p:nvPr/>
          </p:nvSpPr>
          <p:spPr>
            <a:xfrm>
              <a:off x="4157275" y="3593450"/>
              <a:ext cx="180975" cy="767600"/>
            </a:xfrm>
            <a:custGeom>
              <a:avLst/>
              <a:gdLst/>
              <a:ahLst/>
              <a:cxnLst/>
              <a:rect l="l" t="t" r="r" b="b"/>
              <a:pathLst>
                <a:path w="7239" h="30704" extrusionOk="0">
                  <a:moveTo>
                    <a:pt x="5682" y="0"/>
                  </a:moveTo>
                  <a:cubicBezTo>
                    <a:pt x="4592" y="350"/>
                    <a:pt x="4087" y="856"/>
                    <a:pt x="3153" y="1518"/>
                  </a:cubicBezTo>
                  <a:lnTo>
                    <a:pt x="351" y="3463"/>
                  </a:lnTo>
                  <a:cubicBezTo>
                    <a:pt x="234" y="3502"/>
                    <a:pt x="195" y="3580"/>
                    <a:pt x="156" y="3658"/>
                  </a:cubicBezTo>
                  <a:cubicBezTo>
                    <a:pt x="79" y="3775"/>
                    <a:pt x="79" y="3892"/>
                    <a:pt x="156" y="4008"/>
                  </a:cubicBezTo>
                  <a:cubicBezTo>
                    <a:pt x="857" y="8055"/>
                    <a:pt x="1402" y="12141"/>
                    <a:pt x="1012" y="16227"/>
                  </a:cubicBezTo>
                  <a:cubicBezTo>
                    <a:pt x="935" y="17161"/>
                    <a:pt x="779" y="18095"/>
                    <a:pt x="701" y="19029"/>
                  </a:cubicBezTo>
                  <a:cubicBezTo>
                    <a:pt x="390" y="22687"/>
                    <a:pt x="1012" y="26461"/>
                    <a:pt x="79" y="30042"/>
                  </a:cubicBezTo>
                  <a:cubicBezTo>
                    <a:pt x="40" y="30236"/>
                    <a:pt x="1" y="30547"/>
                    <a:pt x="156" y="30625"/>
                  </a:cubicBezTo>
                  <a:cubicBezTo>
                    <a:pt x="273" y="30664"/>
                    <a:pt x="351" y="30703"/>
                    <a:pt x="429" y="30703"/>
                  </a:cubicBezTo>
                  <a:cubicBezTo>
                    <a:pt x="1363" y="30664"/>
                    <a:pt x="2258" y="30392"/>
                    <a:pt x="3036" y="29925"/>
                  </a:cubicBezTo>
                  <a:cubicBezTo>
                    <a:pt x="3386" y="29691"/>
                    <a:pt x="3736" y="29536"/>
                    <a:pt x="4164" y="29419"/>
                  </a:cubicBezTo>
                  <a:cubicBezTo>
                    <a:pt x="4510" y="29297"/>
                    <a:pt x="4877" y="29239"/>
                    <a:pt x="5249" y="29239"/>
                  </a:cubicBezTo>
                  <a:cubicBezTo>
                    <a:pt x="5588" y="29239"/>
                    <a:pt x="5931" y="29287"/>
                    <a:pt x="6266" y="29380"/>
                  </a:cubicBezTo>
                  <a:cubicBezTo>
                    <a:pt x="6110" y="27512"/>
                    <a:pt x="6071" y="25683"/>
                    <a:pt x="6110" y="23815"/>
                  </a:cubicBezTo>
                  <a:cubicBezTo>
                    <a:pt x="6266" y="19690"/>
                    <a:pt x="6927" y="15566"/>
                    <a:pt x="7161" y="11441"/>
                  </a:cubicBezTo>
                  <a:cubicBezTo>
                    <a:pt x="7239" y="10118"/>
                    <a:pt x="7239" y="8795"/>
                    <a:pt x="7161" y="7472"/>
                  </a:cubicBezTo>
                  <a:cubicBezTo>
                    <a:pt x="7083" y="6538"/>
                    <a:pt x="6927" y="5604"/>
                    <a:pt x="6733" y="4670"/>
                  </a:cubicBezTo>
                  <a:lnTo>
                    <a:pt x="6227" y="1712"/>
                  </a:lnTo>
                  <a:cubicBezTo>
                    <a:pt x="6149" y="1129"/>
                    <a:pt x="5993" y="584"/>
                    <a:pt x="5721" y="78"/>
                  </a:cubicBezTo>
                  <a:lnTo>
                    <a:pt x="5682" y="0"/>
                  </a:ln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3"/>
            <p:cNvSpPr/>
            <p:nvPr/>
          </p:nvSpPr>
          <p:spPr>
            <a:xfrm>
              <a:off x="4016225" y="3682950"/>
              <a:ext cx="228625" cy="657650"/>
            </a:xfrm>
            <a:custGeom>
              <a:avLst/>
              <a:gdLst/>
              <a:ahLst/>
              <a:cxnLst/>
              <a:rect l="l" t="t" r="r" b="b"/>
              <a:pathLst>
                <a:path w="9145" h="26306" extrusionOk="0">
                  <a:moveTo>
                    <a:pt x="5876" y="0"/>
                  </a:moveTo>
                  <a:cubicBezTo>
                    <a:pt x="5292" y="545"/>
                    <a:pt x="5098" y="1362"/>
                    <a:pt x="4825" y="2140"/>
                  </a:cubicBezTo>
                  <a:cubicBezTo>
                    <a:pt x="4281" y="3775"/>
                    <a:pt x="3736" y="5409"/>
                    <a:pt x="3035" y="7005"/>
                  </a:cubicBezTo>
                  <a:cubicBezTo>
                    <a:pt x="2063" y="9262"/>
                    <a:pt x="778" y="11402"/>
                    <a:pt x="156" y="13776"/>
                  </a:cubicBezTo>
                  <a:cubicBezTo>
                    <a:pt x="39" y="14126"/>
                    <a:pt x="0" y="14515"/>
                    <a:pt x="39" y="14904"/>
                  </a:cubicBezTo>
                  <a:cubicBezTo>
                    <a:pt x="117" y="15215"/>
                    <a:pt x="273" y="15527"/>
                    <a:pt x="428" y="15799"/>
                  </a:cubicBezTo>
                  <a:lnTo>
                    <a:pt x="2218" y="18951"/>
                  </a:lnTo>
                  <a:lnTo>
                    <a:pt x="3074" y="20391"/>
                  </a:lnTo>
                  <a:cubicBezTo>
                    <a:pt x="4125" y="22259"/>
                    <a:pt x="5176" y="24088"/>
                    <a:pt x="6343" y="25878"/>
                  </a:cubicBezTo>
                  <a:cubicBezTo>
                    <a:pt x="6421" y="26072"/>
                    <a:pt x="6577" y="26228"/>
                    <a:pt x="6810" y="26306"/>
                  </a:cubicBezTo>
                  <a:cubicBezTo>
                    <a:pt x="7005" y="26306"/>
                    <a:pt x="7199" y="26267"/>
                    <a:pt x="7394" y="26150"/>
                  </a:cubicBezTo>
                  <a:lnTo>
                    <a:pt x="8834" y="25294"/>
                  </a:lnTo>
                  <a:cubicBezTo>
                    <a:pt x="8911" y="25255"/>
                    <a:pt x="8989" y="25216"/>
                    <a:pt x="9028" y="25138"/>
                  </a:cubicBezTo>
                  <a:cubicBezTo>
                    <a:pt x="9145" y="24983"/>
                    <a:pt x="9028" y="24749"/>
                    <a:pt x="8950" y="24555"/>
                  </a:cubicBezTo>
                  <a:cubicBezTo>
                    <a:pt x="7472" y="21909"/>
                    <a:pt x="6110" y="19146"/>
                    <a:pt x="4864" y="16383"/>
                  </a:cubicBezTo>
                  <a:cubicBezTo>
                    <a:pt x="4553" y="15760"/>
                    <a:pt x="4359" y="15138"/>
                    <a:pt x="4281" y="14476"/>
                  </a:cubicBezTo>
                  <a:cubicBezTo>
                    <a:pt x="4281" y="13815"/>
                    <a:pt x="4436" y="13192"/>
                    <a:pt x="4670" y="12608"/>
                  </a:cubicBezTo>
                  <a:cubicBezTo>
                    <a:pt x="5098" y="11558"/>
                    <a:pt x="5604" y="10585"/>
                    <a:pt x="6187" y="9612"/>
                  </a:cubicBezTo>
                  <a:cubicBezTo>
                    <a:pt x="6499" y="9184"/>
                    <a:pt x="6810" y="8717"/>
                    <a:pt x="7044" y="8211"/>
                  </a:cubicBezTo>
                  <a:cubicBezTo>
                    <a:pt x="7666" y="6849"/>
                    <a:pt x="7511" y="5292"/>
                    <a:pt x="7316" y="3853"/>
                  </a:cubicBezTo>
                  <a:cubicBezTo>
                    <a:pt x="7121" y="2491"/>
                    <a:pt x="6927" y="1090"/>
                    <a:pt x="6149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3"/>
            <p:cNvSpPr/>
            <p:nvPr/>
          </p:nvSpPr>
          <p:spPr>
            <a:xfrm>
              <a:off x="4410225" y="3604150"/>
              <a:ext cx="122600" cy="727700"/>
            </a:xfrm>
            <a:custGeom>
              <a:avLst/>
              <a:gdLst/>
              <a:ahLst/>
              <a:cxnLst/>
              <a:rect l="l" t="t" r="r" b="b"/>
              <a:pathLst>
                <a:path w="4904" h="29108" extrusionOk="0">
                  <a:moveTo>
                    <a:pt x="117" y="0"/>
                  </a:moveTo>
                  <a:lnTo>
                    <a:pt x="117" y="0"/>
                  </a:lnTo>
                  <a:cubicBezTo>
                    <a:pt x="0" y="195"/>
                    <a:pt x="78" y="428"/>
                    <a:pt x="234" y="584"/>
                  </a:cubicBezTo>
                  <a:lnTo>
                    <a:pt x="156" y="273"/>
                  </a:lnTo>
                  <a:lnTo>
                    <a:pt x="156" y="273"/>
                  </a:lnTo>
                  <a:cubicBezTo>
                    <a:pt x="1635" y="3464"/>
                    <a:pt x="1985" y="7044"/>
                    <a:pt x="2296" y="10546"/>
                  </a:cubicBezTo>
                  <a:cubicBezTo>
                    <a:pt x="2413" y="11674"/>
                    <a:pt x="2530" y="12842"/>
                    <a:pt x="2530" y="13970"/>
                  </a:cubicBezTo>
                  <a:cubicBezTo>
                    <a:pt x="2646" y="18056"/>
                    <a:pt x="1245" y="22376"/>
                    <a:pt x="2452" y="26306"/>
                  </a:cubicBezTo>
                  <a:cubicBezTo>
                    <a:pt x="2730" y="27174"/>
                    <a:pt x="3008" y="27919"/>
                    <a:pt x="2953" y="28788"/>
                  </a:cubicBezTo>
                  <a:lnTo>
                    <a:pt x="2953" y="28788"/>
                  </a:lnTo>
                  <a:cubicBezTo>
                    <a:pt x="3154" y="27178"/>
                    <a:pt x="3731" y="25538"/>
                    <a:pt x="3658" y="23932"/>
                  </a:cubicBezTo>
                  <a:cubicBezTo>
                    <a:pt x="3619" y="23037"/>
                    <a:pt x="3580" y="22103"/>
                    <a:pt x="3619" y="21208"/>
                  </a:cubicBezTo>
                  <a:cubicBezTo>
                    <a:pt x="3658" y="20235"/>
                    <a:pt x="3814" y="19262"/>
                    <a:pt x="3930" y="18251"/>
                  </a:cubicBezTo>
                  <a:cubicBezTo>
                    <a:pt x="4164" y="15838"/>
                    <a:pt x="3930" y="13387"/>
                    <a:pt x="4203" y="10974"/>
                  </a:cubicBezTo>
                  <a:cubicBezTo>
                    <a:pt x="4359" y="9456"/>
                    <a:pt x="4709" y="7978"/>
                    <a:pt x="4826" y="6460"/>
                  </a:cubicBezTo>
                  <a:cubicBezTo>
                    <a:pt x="4903" y="5565"/>
                    <a:pt x="4864" y="4631"/>
                    <a:pt x="4748" y="3736"/>
                  </a:cubicBezTo>
                  <a:cubicBezTo>
                    <a:pt x="4748" y="3113"/>
                    <a:pt x="4514" y="2530"/>
                    <a:pt x="4164" y="2063"/>
                  </a:cubicBezTo>
                  <a:cubicBezTo>
                    <a:pt x="3969" y="1868"/>
                    <a:pt x="3775" y="1712"/>
                    <a:pt x="3541" y="1596"/>
                  </a:cubicBezTo>
                  <a:cubicBezTo>
                    <a:pt x="2452" y="934"/>
                    <a:pt x="1323" y="389"/>
                    <a:pt x="117" y="0"/>
                  </a:cubicBezTo>
                  <a:close/>
                  <a:moveTo>
                    <a:pt x="2953" y="28788"/>
                  </a:moveTo>
                  <a:lnTo>
                    <a:pt x="2953" y="28788"/>
                  </a:lnTo>
                  <a:cubicBezTo>
                    <a:pt x="2940" y="28895"/>
                    <a:pt x="2928" y="29001"/>
                    <a:pt x="2919" y="29108"/>
                  </a:cubicBezTo>
                  <a:cubicBezTo>
                    <a:pt x="2935" y="28999"/>
                    <a:pt x="2947" y="28893"/>
                    <a:pt x="2953" y="28788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3"/>
            <p:cNvSpPr/>
            <p:nvPr/>
          </p:nvSpPr>
          <p:spPr>
            <a:xfrm>
              <a:off x="4191325" y="4295825"/>
              <a:ext cx="96350" cy="74950"/>
            </a:xfrm>
            <a:custGeom>
              <a:avLst/>
              <a:gdLst/>
              <a:ahLst/>
              <a:cxnLst/>
              <a:rect l="l" t="t" r="r" b="b"/>
              <a:pathLst>
                <a:path w="3854" h="2998" extrusionOk="0">
                  <a:moveTo>
                    <a:pt x="2063" y="1"/>
                  </a:moveTo>
                  <a:lnTo>
                    <a:pt x="1" y="1013"/>
                  </a:lnTo>
                  <a:lnTo>
                    <a:pt x="1246" y="2997"/>
                  </a:lnTo>
                  <a:cubicBezTo>
                    <a:pt x="1246" y="2997"/>
                    <a:pt x="3853" y="1869"/>
                    <a:pt x="3347" y="1557"/>
                  </a:cubicBezTo>
                  <a:cubicBezTo>
                    <a:pt x="2841" y="1090"/>
                    <a:pt x="2413" y="585"/>
                    <a:pt x="2063" y="1"/>
                  </a:cubicBez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3"/>
            <p:cNvSpPr/>
            <p:nvPr/>
          </p:nvSpPr>
          <p:spPr>
            <a:xfrm>
              <a:off x="4267000" y="3298500"/>
              <a:ext cx="216200" cy="248275"/>
            </a:xfrm>
            <a:custGeom>
              <a:avLst/>
              <a:gdLst/>
              <a:ahLst/>
              <a:cxnLst/>
              <a:rect l="l" t="t" r="r" b="b"/>
              <a:pathLst>
                <a:path w="8648" h="9931" extrusionOk="0">
                  <a:moveTo>
                    <a:pt x="4844" y="1"/>
                  </a:moveTo>
                  <a:cubicBezTo>
                    <a:pt x="2177" y="1"/>
                    <a:pt x="0" y="2629"/>
                    <a:pt x="865" y="5455"/>
                  </a:cubicBezTo>
                  <a:cubicBezTo>
                    <a:pt x="1371" y="7167"/>
                    <a:pt x="2927" y="8335"/>
                    <a:pt x="4484" y="9230"/>
                  </a:cubicBezTo>
                  <a:cubicBezTo>
                    <a:pt x="4795" y="9386"/>
                    <a:pt x="5146" y="9580"/>
                    <a:pt x="5496" y="9736"/>
                  </a:cubicBezTo>
                  <a:cubicBezTo>
                    <a:pt x="5651" y="9853"/>
                    <a:pt x="5846" y="9891"/>
                    <a:pt x="6041" y="9930"/>
                  </a:cubicBezTo>
                  <a:cubicBezTo>
                    <a:pt x="6352" y="9891"/>
                    <a:pt x="6624" y="9736"/>
                    <a:pt x="6819" y="9463"/>
                  </a:cubicBezTo>
                  <a:cubicBezTo>
                    <a:pt x="7753" y="8491"/>
                    <a:pt x="8336" y="7245"/>
                    <a:pt x="8531" y="5883"/>
                  </a:cubicBezTo>
                  <a:cubicBezTo>
                    <a:pt x="8648" y="5066"/>
                    <a:pt x="8609" y="4210"/>
                    <a:pt x="8492" y="3354"/>
                  </a:cubicBezTo>
                  <a:cubicBezTo>
                    <a:pt x="8414" y="2615"/>
                    <a:pt x="8181" y="1914"/>
                    <a:pt x="7792" y="1291"/>
                  </a:cubicBezTo>
                  <a:cubicBezTo>
                    <a:pt x="7436" y="743"/>
                    <a:pt x="6867" y="435"/>
                    <a:pt x="6261" y="435"/>
                  </a:cubicBezTo>
                  <a:cubicBezTo>
                    <a:pt x="6137" y="435"/>
                    <a:pt x="6011" y="448"/>
                    <a:pt x="5885" y="474"/>
                  </a:cubicBezTo>
                  <a:lnTo>
                    <a:pt x="6235" y="241"/>
                  </a:lnTo>
                  <a:cubicBezTo>
                    <a:pt x="5766" y="77"/>
                    <a:pt x="5298" y="1"/>
                    <a:pt x="4844" y="1"/>
                  </a:cubicBez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3"/>
            <p:cNvSpPr/>
            <p:nvPr/>
          </p:nvSpPr>
          <p:spPr>
            <a:xfrm>
              <a:off x="4228300" y="3235925"/>
              <a:ext cx="327875" cy="283200"/>
            </a:xfrm>
            <a:custGeom>
              <a:avLst/>
              <a:gdLst/>
              <a:ahLst/>
              <a:cxnLst/>
              <a:rect l="l" t="t" r="r" b="b"/>
              <a:pathLst>
                <a:path w="13115" h="11328" extrusionOk="0">
                  <a:moveTo>
                    <a:pt x="7250" y="0"/>
                  </a:moveTo>
                  <a:cubicBezTo>
                    <a:pt x="7142" y="0"/>
                    <a:pt x="7034" y="7"/>
                    <a:pt x="6927" y="20"/>
                  </a:cubicBezTo>
                  <a:cubicBezTo>
                    <a:pt x="6616" y="20"/>
                    <a:pt x="6304" y="59"/>
                    <a:pt x="6032" y="214"/>
                  </a:cubicBezTo>
                  <a:cubicBezTo>
                    <a:pt x="5409" y="526"/>
                    <a:pt x="5332" y="1460"/>
                    <a:pt x="4709" y="1810"/>
                  </a:cubicBezTo>
                  <a:cubicBezTo>
                    <a:pt x="4536" y="1903"/>
                    <a:pt x="4349" y="1932"/>
                    <a:pt x="4156" y="1932"/>
                  </a:cubicBezTo>
                  <a:cubicBezTo>
                    <a:pt x="3821" y="1932"/>
                    <a:pt x="3465" y="1845"/>
                    <a:pt x="3118" y="1845"/>
                  </a:cubicBezTo>
                  <a:cubicBezTo>
                    <a:pt x="3078" y="1845"/>
                    <a:pt x="3037" y="1846"/>
                    <a:pt x="2997" y="1849"/>
                  </a:cubicBezTo>
                  <a:cubicBezTo>
                    <a:pt x="2063" y="1927"/>
                    <a:pt x="1323" y="2666"/>
                    <a:pt x="1246" y="3600"/>
                  </a:cubicBezTo>
                  <a:cubicBezTo>
                    <a:pt x="1246" y="4300"/>
                    <a:pt x="1596" y="5079"/>
                    <a:pt x="1246" y="5701"/>
                  </a:cubicBezTo>
                  <a:cubicBezTo>
                    <a:pt x="1129" y="5896"/>
                    <a:pt x="934" y="6090"/>
                    <a:pt x="779" y="6246"/>
                  </a:cubicBezTo>
                  <a:cubicBezTo>
                    <a:pt x="351" y="6635"/>
                    <a:pt x="117" y="7141"/>
                    <a:pt x="78" y="7686"/>
                  </a:cubicBezTo>
                  <a:cubicBezTo>
                    <a:pt x="0" y="8231"/>
                    <a:pt x="273" y="8775"/>
                    <a:pt x="740" y="9126"/>
                  </a:cubicBezTo>
                  <a:cubicBezTo>
                    <a:pt x="934" y="9165"/>
                    <a:pt x="1090" y="9281"/>
                    <a:pt x="1207" y="9437"/>
                  </a:cubicBezTo>
                  <a:cubicBezTo>
                    <a:pt x="1401" y="9670"/>
                    <a:pt x="1323" y="10021"/>
                    <a:pt x="1362" y="10332"/>
                  </a:cubicBezTo>
                  <a:cubicBezTo>
                    <a:pt x="1431" y="10970"/>
                    <a:pt x="1939" y="11327"/>
                    <a:pt x="2458" y="11327"/>
                  </a:cubicBezTo>
                  <a:cubicBezTo>
                    <a:pt x="2825" y="11327"/>
                    <a:pt x="3199" y="11147"/>
                    <a:pt x="3425" y="10760"/>
                  </a:cubicBezTo>
                  <a:cubicBezTo>
                    <a:pt x="3853" y="10021"/>
                    <a:pt x="3347" y="9009"/>
                    <a:pt x="3814" y="8270"/>
                  </a:cubicBezTo>
                  <a:lnTo>
                    <a:pt x="3775" y="8192"/>
                  </a:lnTo>
                  <a:cubicBezTo>
                    <a:pt x="4242" y="8192"/>
                    <a:pt x="4709" y="7880"/>
                    <a:pt x="4826" y="7375"/>
                  </a:cubicBezTo>
                  <a:cubicBezTo>
                    <a:pt x="4942" y="6908"/>
                    <a:pt x="5020" y="6441"/>
                    <a:pt x="5059" y="5974"/>
                  </a:cubicBezTo>
                  <a:cubicBezTo>
                    <a:pt x="5137" y="5468"/>
                    <a:pt x="5487" y="5079"/>
                    <a:pt x="5954" y="4962"/>
                  </a:cubicBezTo>
                  <a:cubicBezTo>
                    <a:pt x="6304" y="4962"/>
                    <a:pt x="6655" y="5079"/>
                    <a:pt x="6966" y="5234"/>
                  </a:cubicBezTo>
                  <a:cubicBezTo>
                    <a:pt x="7122" y="5332"/>
                    <a:pt x="7297" y="5380"/>
                    <a:pt x="7472" y="5380"/>
                  </a:cubicBezTo>
                  <a:cubicBezTo>
                    <a:pt x="7647" y="5380"/>
                    <a:pt x="7822" y="5332"/>
                    <a:pt x="7978" y="5234"/>
                  </a:cubicBezTo>
                  <a:cubicBezTo>
                    <a:pt x="8055" y="5118"/>
                    <a:pt x="8133" y="5001"/>
                    <a:pt x="8250" y="4923"/>
                  </a:cubicBezTo>
                  <a:cubicBezTo>
                    <a:pt x="8354" y="4834"/>
                    <a:pt x="8481" y="4796"/>
                    <a:pt x="8615" y="4796"/>
                  </a:cubicBezTo>
                  <a:cubicBezTo>
                    <a:pt x="8832" y="4796"/>
                    <a:pt x="9069" y="4895"/>
                    <a:pt x="9262" y="5040"/>
                  </a:cubicBezTo>
                  <a:cubicBezTo>
                    <a:pt x="9495" y="5312"/>
                    <a:pt x="9807" y="5546"/>
                    <a:pt x="10157" y="5662"/>
                  </a:cubicBezTo>
                  <a:cubicBezTo>
                    <a:pt x="10546" y="5662"/>
                    <a:pt x="10896" y="5507"/>
                    <a:pt x="11130" y="5234"/>
                  </a:cubicBezTo>
                  <a:cubicBezTo>
                    <a:pt x="11402" y="4962"/>
                    <a:pt x="11597" y="4612"/>
                    <a:pt x="11830" y="4339"/>
                  </a:cubicBezTo>
                  <a:cubicBezTo>
                    <a:pt x="12025" y="4145"/>
                    <a:pt x="12219" y="3950"/>
                    <a:pt x="12414" y="3756"/>
                  </a:cubicBezTo>
                  <a:cubicBezTo>
                    <a:pt x="13114" y="2783"/>
                    <a:pt x="12414" y="1460"/>
                    <a:pt x="11207" y="1460"/>
                  </a:cubicBezTo>
                  <a:cubicBezTo>
                    <a:pt x="10923" y="1517"/>
                    <a:pt x="10638" y="1553"/>
                    <a:pt x="10338" y="1553"/>
                  </a:cubicBezTo>
                  <a:cubicBezTo>
                    <a:pt x="10228" y="1553"/>
                    <a:pt x="10116" y="1548"/>
                    <a:pt x="10001" y="1538"/>
                  </a:cubicBezTo>
                  <a:cubicBezTo>
                    <a:pt x="9456" y="1382"/>
                    <a:pt x="9184" y="759"/>
                    <a:pt x="8717" y="409"/>
                  </a:cubicBezTo>
                  <a:cubicBezTo>
                    <a:pt x="8298" y="151"/>
                    <a:pt x="7772" y="0"/>
                    <a:pt x="7250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4368575" y="3388425"/>
              <a:ext cx="30000" cy="9775"/>
            </a:xfrm>
            <a:custGeom>
              <a:avLst/>
              <a:gdLst/>
              <a:ahLst/>
              <a:cxnLst/>
              <a:rect l="l" t="t" r="r" b="b"/>
              <a:pathLst>
                <a:path w="1200" h="391" extrusionOk="0">
                  <a:moveTo>
                    <a:pt x="839" y="1"/>
                  </a:moveTo>
                  <a:cubicBezTo>
                    <a:pt x="548" y="1"/>
                    <a:pt x="268" y="95"/>
                    <a:pt x="32" y="302"/>
                  </a:cubicBezTo>
                  <a:cubicBezTo>
                    <a:pt x="0" y="333"/>
                    <a:pt x="45" y="390"/>
                    <a:pt x="105" y="390"/>
                  </a:cubicBezTo>
                  <a:cubicBezTo>
                    <a:pt x="119" y="390"/>
                    <a:pt x="134" y="387"/>
                    <a:pt x="149" y="380"/>
                  </a:cubicBezTo>
                  <a:lnTo>
                    <a:pt x="110" y="380"/>
                  </a:lnTo>
                  <a:cubicBezTo>
                    <a:pt x="314" y="204"/>
                    <a:pt x="562" y="117"/>
                    <a:pt x="821" y="117"/>
                  </a:cubicBezTo>
                  <a:cubicBezTo>
                    <a:pt x="907" y="117"/>
                    <a:pt x="995" y="127"/>
                    <a:pt x="1083" y="146"/>
                  </a:cubicBezTo>
                  <a:cubicBezTo>
                    <a:pt x="1160" y="146"/>
                    <a:pt x="1199" y="29"/>
                    <a:pt x="1121" y="29"/>
                  </a:cubicBezTo>
                  <a:cubicBezTo>
                    <a:pt x="1027" y="10"/>
                    <a:pt x="933" y="1"/>
                    <a:pt x="839" y="1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4414475" y="3477400"/>
              <a:ext cx="30475" cy="8450"/>
            </a:xfrm>
            <a:custGeom>
              <a:avLst/>
              <a:gdLst/>
              <a:ahLst/>
              <a:cxnLst/>
              <a:rect l="l" t="t" r="r" b="b"/>
              <a:pathLst>
                <a:path w="1219" h="338" extrusionOk="0">
                  <a:moveTo>
                    <a:pt x="77" y="1"/>
                  </a:moveTo>
                  <a:cubicBezTo>
                    <a:pt x="40" y="1"/>
                    <a:pt x="1" y="58"/>
                    <a:pt x="64" y="89"/>
                  </a:cubicBezTo>
                  <a:cubicBezTo>
                    <a:pt x="279" y="250"/>
                    <a:pt x="531" y="337"/>
                    <a:pt x="781" y="337"/>
                  </a:cubicBezTo>
                  <a:cubicBezTo>
                    <a:pt x="894" y="337"/>
                    <a:pt x="1006" y="320"/>
                    <a:pt x="1114" y="284"/>
                  </a:cubicBezTo>
                  <a:cubicBezTo>
                    <a:pt x="1218" y="284"/>
                    <a:pt x="1199" y="161"/>
                    <a:pt x="1139" y="161"/>
                  </a:cubicBezTo>
                  <a:cubicBezTo>
                    <a:pt x="1131" y="161"/>
                    <a:pt x="1123" y="163"/>
                    <a:pt x="1114" y="167"/>
                  </a:cubicBezTo>
                  <a:lnTo>
                    <a:pt x="1075" y="167"/>
                  </a:lnTo>
                  <a:cubicBezTo>
                    <a:pt x="977" y="192"/>
                    <a:pt x="874" y="205"/>
                    <a:pt x="771" y="205"/>
                  </a:cubicBezTo>
                  <a:cubicBezTo>
                    <a:pt x="546" y="205"/>
                    <a:pt x="315" y="144"/>
                    <a:pt x="103" y="11"/>
                  </a:cubicBezTo>
                  <a:cubicBezTo>
                    <a:pt x="95" y="4"/>
                    <a:pt x="86" y="1"/>
                    <a:pt x="77" y="1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4447200" y="3385550"/>
              <a:ext cx="29700" cy="7200"/>
            </a:xfrm>
            <a:custGeom>
              <a:avLst/>
              <a:gdLst/>
              <a:ahLst/>
              <a:cxnLst/>
              <a:rect l="l" t="t" r="r" b="b"/>
              <a:pathLst>
                <a:path w="1188" h="288" extrusionOk="0">
                  <a:moveTo>
                    <a:pt x="473" y="1"/>
                  </a:moveTo>
                  <a:cubicBezTo>
                    <a:pt x="331" y="1"/>
                    <a:pt x="185" y="23"/>
                    <a:pt x="39" y="66"/>
                  </a:cubicBezTo>
                  <a:cubicBezTo>
                    <a:pt x="5" y="100"/>
                    <a:pt x="1" y="191"/>
                    <a:pt x="50" y="191"/>
                  </a:cubicBezTo>
                  <a:cubicBezTo>
                    <a:pt x="58" y="191"/>
                    <a:pt x="67" y="189"/>
                    <a:pt x="78" y="183"/>
                  </a:cubicBezTo>
                  <a:lnTo>
                    <a:pt x="117" y="183"/>
                  </a:lnTo>
                  <a:cubicBezTo>
                    <a:pt x="239" y="137"/>
                    <a:pt x="368" y="115"/>
                    <a:pt x="498" y="115"/>
                  </a:cubicBezTo>
                  <a:cubicBezTo>
                    <a:pt x="698" y="115"/>
                    <a:pt x="901" y="167"/>
                    <a:pt x="1090" y="261"/>
                  </a:cubicBezTo>
                  <a:cubicBezTo>
                    <a:pt x="1099" y="280"/>
                    <a:pt x="1110" y="287"/>
                    <a:pt x="1122" y="287"/>
                  </a:cubicBezTo>
                  <a:cubicBezTo>
                    <a:pt x="1157" y="287"/>
                    <a:pt x="1188" y="213"/>
                    <a:pt x="1128" y="183"/>
                  </a:cubicBezTo>
                  <a:cubicBezTo>
                    <a:pt x="934" y="62"/>
                    <a:pt x="709" y="1"/>
                    <a:pt x="473" y="1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3"/>
            <p:cNvSpPr/>
            <p:nvPr/>
          </p:nvSpPr>
          <p:spPr>
            <a:xfrm>
              <a:off x="4383950" y="3411525"/>
              <a:ext cx="5875" cy="8775"/>
            </a:xfrm>
            <a:custGeom>
              <a:avLst/>
              <a:gdLst/>
              <a:ahLst/>
              <a:cxnLst/>
              <a:rect l="l" t="t" r="r" b="b"/>
              <a:pathLst>
                <a:path w="235" h="351" extrusionOk="0">
                  <a:moveTo>
                    <a:pt x="117" y="0"/>
                  </a:moveTo>
                  <a:cubicBezTo>
                    <a:pt x="39" y="0"/>
                    <a:pt x="1" y="78"/>
                    <a:pt x="1" y="156"/>
                  </a:cubicBezTo>
                  <a:cubicBezTo>
                    <a:pt x="1" y="273"/>
                    <a:pt x="39" y="351"/>
                    <a:pt x="117" y="351"/>
                  </a:cubicBezTo>
                  <a:cubicBezTo>
                    <a:pt x="195" y="351"/>
                    <a:pt x="234" y="273"/>
                    <a:pt x="234" y="156"/>
                  </a:cubicBezTo>
                  <a:cubicBezTo>
                    <a:pt x="234" y="78"/>
                    <a:pt x="195" y="0"/>
                    <a:pt x="117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4462750" y="3406650"/>
              <a:ext cx="5875" cy="8775"/>
            </a:xfrm>
            <a:custGeom>
              <a:avLst/>
              <a:gdLst/>
              <a:ahLst/>
              <a:cxnLst/>
              <a:rect l="l" t="t" r="r" b="b"/>
              <a:pathLst>
                <a:path w="235" h="351" extrusionOk="0">
                  <a:moveTo>
                    <a:pt x="117" y="1"/>
                  </a:moveTo>
                  <a:cubicBezTo>
                    <a:pt x="39" y="1"/>
                    <a:pt x="1" y="79"/>
                    <a:pt x="1" y="195"/>
                  </a:cubicBezTo>
                  <a:cubicBezTo>
                    <a:pt x="1" y="273"/>
                    <a:pt x="39" y="351"/>
                    <a:pt x="117" y="351"/>
                  </a:cubicBezTo>
                  <a:cubicBezTo>
                    <a:pt x="195" y="351"/>
                    <a:pt x="234" y="273"/>
                    <a:pt x="234" y="195"/>
                  </a:cubicBezTo>
                  <a:cubicBezTo>
                    <a:pt x="234" y="79"/>
                    <a:pt x="195" y="1"/>
                    <a:pt x="117" y="1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4293475" y="3426125"/>
              <a:ext cx="36025" cy="44250"/>
            </a:xfrm>
            <a:custGeom>
              <a:avLst/>
              <a:gdLst/>
              <a:ahLst/>
              <a:cxnLst/>
              <a:rect l="l" t="t" r="r" b="b"/>
              <a:pathLst>
                <a:path w="1441" h="1770" extrusionOk="0">
                  <a:moveTo>
                    <a:pt x="545" y="0"/>
                  </a:moveTo>
                  <a:cubicBezTo>
                    <a:pt x="390" y="0"/>
                    <a:pt x="234" y="78"/>
                    <a:pt x="117" y="234"/>
                  </a:cubicBezTo>
                  <a:cubicBezTo>
                    <a:pt x="39" y="389"/>
                    <a:pt x="1" y="545"/>
                    <a:pt x="1" y="739"/>
                  </a:cubicBezTo>
                  <a:cubicBezTo>
                    <a:pt x="33" y="1322"/>
                    <a:pt x="523" y="1770"/>
                    <a:pt x="1090" y="1770"/>
                  </a:cubicBezTo>
                  <a:cubicBezTo>
                    <a:pt x="1205" y="1770"/>
                    <a:pt x="1322" y="1752"/>
                    <a:pt x="1440" y="1712"/>
                  </a:cubicBezTo>
                  <a:lnTo>
                    <a:pt x="1363" y="584"/>
                  </a:lnTo>
                  <a:cubicBezTo>
                    <a:pt x="1246" y="389"/>
                    <a:pt x="1090" y="234"/>
                    <a:pt x="896" y="156"/>
                  </a:cubicBezTo>
                  <a:cubicBezTo>
                    <a:pt x="779" y="78"/>
                    <a:pt x="662" y="39"/>
                    <a:pt x="545" y="0"/>
                  </a:cubicBez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4422875" y="3423200"/>
              <a:ext cx="23375" cy="34075"/>
            </a:xfrm>
            <a:custGeom>
              <a:avLst/>
              <a:gdLst/>
              <a:ahLst/>
              <a:cxnLst/>
              <a:rect l="l" t="t" r="r" b="b"/>
              <a:pathLst>
                <a:path w="935" h="1363" extrusionOk="0">
                  <a:moveTo>
                    <a:pt x="623" y="0"/>
                  </a:moveTo>
                  <a:lnTo>
                    <a:pt x="428" y="78"/>
                  </a:lnTo>
                  <a:cubicBezTo>
                    <a:pt x="117" y="351"/>
                    <a:pt x="0" y="817"/>
                    <a:pt x="156" y="1207"/>
                  </a:cubicBezTo>
                  <a:cubicBezTo>
                    <a:pt x="156" y="1246"/>
                    <a:pt x="156" y="1284"/>
                    <a:pt x="195" y="1323"/>
                  </a:cubicBezTo>
                  <a:cubicBezTo>
                    <a:pt x="234" y="1323"/>
                    <a:pt x="311" y="1362"/>
                    <a:pt x="350" y="1362"/>
                  </a:cubicBezTo>
                  <a:cubicBezTo>
                    <a:pt x="467" y="1362"/>
                    <a:pt x="584" y="1362"/>
                    <a:pt x="701" y="1323"/>
                  </a:cubicBezTo>
                  <a:cubicBezTo>
                    <a:pt x="778" y="1284"/>
                    <a:pt x="856" y="1207"/>
                    <a:pt x="895" y="1090"/>
                  </a:cubicBezTo>
                  <a:cubicBezTo>
                    <a:pt x="934" y="973"/>
                    <a:pt x="817" y="817"/>
                    <a:pt x="739" y="701"/>
                  </a:cubicBezTo>
                  <a:cubicBezTo>
                    <a:pt x="584" y="506"/>
                    <a:pt x="545" y="234"/>
                    <a:pt x="623" y="0"/>
                  </a:cubicBezTo>
                  <a:close/>
                </a:path>
              </a:pathLst>
            </a:custGeom>
            <a:solidFill>
              <a:srgbClr val="FCA7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4346000" y="3434875"/>
              <a:ext cx="39925" cy="34175"/>
            </a:xfrm>
            <a:custGeom>
              <a:avLst/>
              <a:gdLst/>
              <a:ahLst/>
              <a:cxnLst/>
              <a:rect l="l" t="t" r="r" b="b"/>
              <a:pathLst>
                <a:path w="1597" h="1367" extrusionOk="0">
                  <a:moveTo>
                    <a:pt x="701" y="0"/>
                  </a:moveTo>
                  <a:cubicBezTo>
                    <a:pt x="312" y="0"/>
                    <a:pt x="1" y="312"/>
                    <a:pt x="40" y="701"/>
                  </a:cubicBezTo>
                  <a:cubicBezTo>
                    <a:pt x="40" y="1096"/>
                    <a:pt x="362" y="1367"/>
                    <a:pt x="702" y="1367"/>
                  </a:cubicBezTo>
                  <a:cubicBezTo>
                    <a:pt x="864" y="1367"/>
                    <a:pt x="1030" y="1306"/>
                    <a:pt x="1168" y="1168"/>
                  </a:cubicBezTo>
                  <a:cubicBezTo>
                    <a:pt x="1596" y="740"/>
                    <a:pt x="1285" y="0"/>
                    <a:pt x="701" y="0"/>
                  </a:cubicBezTo>
                  <a:close/>
                </a:path>
              </a:pathLst>
            </a:custGeom>
            <a:solidFill>
              <a:srgbClr val="F98C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4130550" y="3620625"/>
              <a:ext cx="142525" cy="409350"/>
            </a:xfrm>
            <a:custGeom>
              <a:avLst/>
              <a:gdLst/>
              <a:ahLst/>
              <a:cxnLst/>
              <a:rect l="l" t="t" r="r" b="b"/>
              <a:pathLst>
                <a:path w="5701" h="16374" extrusionOk="0">
                  <a:moveTo>
                    <a:pt x="4096" y="1"/>
                  </a:moveTo>
                  <a:cubicBezTo>
                    <a:pt x="3803" y="1"/>
                    <a:pt x="3490" y="249"/>
                    <a:pt x="3560" y="625"/>
                  </a:cubicBezTo>
                  <a:cubicBezTo>
                    <a:pt x="4689" y="5879"/>
                    <a:pt x="2860" y="11132"/>
                    <a:pt x="214" y="15646"/>
                  </a:cubicBezTo>
                  <a:cubicBezTo>
                    <a:pt x="1" y="16019"/>
                    <a:pt x="334" y="16373"/>
                    <a:pt x="665" y="16373"/>
                  </a:cubicBezTo>
                  <a:cubicBezTo>
                    <a:pt x="819" y="16373"/>
                    <a:pt x="971" y="16297"/>
                    <a:pt x="1070" y="16113"/>
                  </a:cubicBezTo>
                  <a:cubicBezTo>
                    <a:pt x="3833" y="11366"/>
                    <a:pt x="5700" y="5918"/>
                    <a:pt x="4533" y="353"/>
                  </a:cubicBezTo>
                  <a:cubicBezTo>
                    <a:pt x="4471" y="107"/>
                    <a:pt x="4288" y="1"/>
                    <a:pt x="4096" y="1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4467175" y="3625100"/>
              <a:ext cx="74400" cy="295500"/>
            </a:xfrm>
            <a:custGeom>
              <a:avLst/>
              <a:gdLst/>
              <a:ahLst/>
              <a:cxnLst/>
              <a:rect l="l" t="t" r="r" b="b"/>
              <a:pathLst>
                <a:path w="2976" h="11820" extrusionOk="0">
                  <a:moveTo>
                    <a:pt x="139" y="1"/>
                  </a:moveTo>
                  <a:cubicBezTo>
                    <a:pt x="36" y="1"/>
                    <a:pt x="1" y="74"/>
                    <a:pt x="96" y="252"/>
                  </a:cubicBezTo>
                  <a:cubicBezTo>
                    <a:pt x="1808" y="3754"/>
                    <a:pt x="2314" y="7801"/>
                    <a:pt x="2314" y="11692"/>
                  </a:cubicBezTo>
                  <a:cubicBezTo>
                    <a:pt x="2314" y="11781"/>
                    <a:pt x="2325" y="11820"/>
                    <a:pt x="2344" y="11820"/>
                  </a:cubicBezTo>
                  <a:cubicBezTo>
                    <a:pt x="2469" y="11820"/>
                    <a:pt x="2937" y="10164"/>
                    <a:pt x="2937" y="9591"/>
                  </a:cubicBezTo>
                  <a:cubicBezTo>
                    <a:pt x="2937" y="5544"/>
                    <a:pt x="2976" y="4493"/>
                    <a:pt x="1147" y="758"/>
                  </a:cubicBezTo>
                  <a:cubicBezTo>
                    <a:pt x="957" y="379"/>
                    <a:pt x="374" y="1"/>
                    <a:pt x="139" y="1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7" name="مربع نص 106">
            <a:extLst>
              <a:ext uri="{FF2B5EF4-FFF2-40B4-BE49-F238E27FC236}">
                <a16:creationId xmlns:a16="http://schemas.microsoft.com/office/drawing/2014/main" xmlns="" id="{97F8F582-5C09-457C-B884-41CE92C79291}"/>
              </a:ext>
            </a:extLst>
          </p:cNvPr>
          <p:cNvSpPr txBox="1"/>
          <p:nvPr/>
        </p:nvSpPr>
        <p:spPr>
          <a:xfrm>
            <a:off x="2215055" y="547124"/>
            <a:ext cx="47138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Libyan International Medical University</a:t>
            </a:r>
          </a:p>
          <a:p>
            <a:pPr algn="ctr"/>
            <a:r>
              <a:rPr lang="en-US" dirty="0"/>
              <a:t>Faculty of Business Administration</a:t>
            </a: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xmlns="" id="{6D92E375-C04C-4C4D-8D60-FD5D6A7F5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765" y="64623"/>
            <a:ext cx="1274174" cy="1438781"/>
          </a:xfrm>
          <a:prstGeom prst="rect">
            <a:avLst/>
          </a:prstGeom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56480CC7-91B9-49D5-8A37-E5F00B3517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2137" y="252731"/>
            <a:ext cx="1152244" cy="1079086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xmlns="" id="{F5E44D2F-5395-4183-8154-1137B749C316}"/>
              </a:ext>
            </a:extLst>
          </p:cNvPr>
          <p:cNvSpPr txBox="1"/>
          <p:nvPr/>
        </p:nvSpPr>
        <p:spPr>
          <a:xfrm>
            <a:off x="8607287" y="4641574"/>
            <a:ext cx="35041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5"/>
          <p:cNvSpPr/>
          <p:nvPr/>
        </p:nvSpPr>
        <p:spPr>
          <a:xfrm>
            <a:off x="6361600" y="4214200"/>
            <a:ext cx="153666" cy="126675"/>
          </a:xfrm>
          <a:custGeom>
            <a:avLst/>
            <a:gdLst/>
            <a:ahLst/>
            <a:cxnLst/>
            <a:rect l="l" t="t" r="r" b="b"/>
            <a:pathLst>
              <a:path w="4709" h="5067" extrusionOk="0">
                <a:moveTo>
                  <a:pt x="0" y="1"/>
                </a:moveTo>
                <a:lnTo>
                  <a:pt x="0" y="5066"/>
                </a:lnTo>
                <a:lnTo>
                  <a:pt x="4708" y="5066"/>
                </a:lnTo>
                <a:lnTo>
                  <a:pt x="4708" y="1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35"/>
          <p:cNvSpPr txBox="1">
            <a:spLocks noGrp="1"/>
          </p:cNvSpPr>
          <p:nvPr>
            <p:ph type="title"/>
          </p:nvPr>
        </p:nvSpPr>
        <p:spPr>
          <a:xfrm>
            <a:off x="630000" y="445025"/>
            <a:ext cx="420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386" name="Google Shape;386;p35"/>
          <p:cNvSpPr txBox="1">
            <a:spLocks noGrp="1"/>
          </p:cNvSpPr>
          <p:nvPr>
            <p:ph type="subTitle" idx="3"/>
          </p:nvPr>
        </p:nvSpPr>
        <p:spPr>
          <a:xfrm>
            <a:off x="966977" y="1956701"/>
            <a:ext cx="23160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7" name="Google Shape;387;p35"/>
          <p:cNvSpPr txBox="1">
            <a:spLocks noGrp="1"/>
          </p:cNvSpPr>
          <p:nvPr>
            <p:ph type="subTitle" idx="1"/>
          </p:nvPr>
        </p:nvSpPr>
        <p:spPr>
          <a:xfrm>
            <a:off x="4011231" y="1925834"/>
            <a:ext cx="3161257" cy="56295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Principles of Verbal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Messages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Google Shape;390;p35"/>
          <p:cNvSpPr txBox="1">
            <a:spLocks noGrp="1"/>
          </p:cNvSpPr>
          <p:nvPr>
            <p:ph type="subTitle" idx="5"/>
          </p:nvPr>
        </p:nvSpPr>
        <p:spPr>
          <a:xfrm>
            <a:off x="4664888" y="3965481"/>
            <a:ext cx="2337955" cy="6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2" name="Google Shape;392;p35"/>
          <p:cNvSpPr txBox="1">
            <a:spLocks noGrp="1"/>
          </p:cNvSpPr>
          <p:nvPr>
            <p:ph type="subTitle" idx="7"/>
          </p:nvPr>
        </p:nvSpPr>
        <p:spPr>
          <a:xfrm>
            <a:off x="1156848" y="3725420"/>
            <a:ext cx="23160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4" name="Google Shape;394;p35"/>
          <p:cNvSpPr txBox="1">
            <a:spLocks noGrp="1"/>
          </p:cNvSpPr>
          <p:nvPr>
            <p:ph type="title" idx="9"/>
          </p:nvPr>
        </p:nvSpPr>
        <p:spPr>
          <a:xfrm>
            <a:off x="1471943" y="1195476"/>
            <a:ext cx="1039200" cy="78641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395" name="Google Shape;395;p35"/>
          <p:cNvSpPr txBox="1">
            <a:spLocks noGrp="1"/>
          </p:cNvSpPr>
          <p:nvPr>
            <p:ph type="title" idx="13"/>
          </p:nvPr>
        </p:nvSpPr>
        <p:spPr>
          <a:xfrm>
            <a:off x="4953369" y="1186128"/>
            <a:ext cx="1039200" cy="6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396" name="Google Shape;396;p35"/>
          <p:cNvSpPr txBox="1">
            <a:spLocks noGrp="1"/>
          </p:cNvSpPr>
          <p:nvPr>
            <p:ph type="title" idx="14"/>
          </p:nvPr>
        </p:nvSpPr>
        <p:spPr>
          <a:xfrm>
            <a:off x="1695086" y="3101464"/>
            <a:ext cx="1039200" cy="6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397" name="Google Shape;397;p35"/>
          <p:cNvSpPr txBox="1">
            <a:spLocks noGrp="1"/>
          </p:cNvSpPr>
          <p:nvPr>
            <p:ph type="title" idx="15"/>
          </p:nvPr>
        </p:nvSpPr>
        <p:spPr>
          <a:xfrm>
            <a:off x="5370550" y="3122738"/>
            <a:ext cx="1039200" cy="66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grpSp>
        <p:nvGrpSpPr>
          <p:cNvPr id="398" name="Google Shape;398;p35"/>
          <p:cNvGrpSpPr/>
          <p:nvPr/>
        </p:nvGrpSpPr>
        <p:grpSpPr>
          <a:xfrm>
            <a:off x="7172488" y="540001"/>
            <a:ext cx="1833251" cy="4843181"/>
            <a:chOff x="5553225" y="310263"/>
            <a:chExt cx="806605" cy="2277215"/>
          </a:xfrm>
        </p:grpSpPr>
        <p:sp>
          <p:nvSpPr>
            <p:cNvPr id="399" name="Google Shape;399;p35"/>
            <p:cNvSpPr/>
            <p:nvPr/>
          </p:nvSpPr>
          <p:spPr>
            <a:xfrm>
              <a:off x="5553225" y="310263"/>
              <a:ext cx="806605" cy="1303210"/>
            </a:xfrm>
            <a:custGeom>
              <a:avLst/>
              <a:gdLst/>
              <a:ahLst/>
              <a:cxnLst/>
              <a:rect l="l" t="t" r="r" b="b"/>
              <a:pathLst>
                <a:path w="23441" h="37873" extrusionOk="0">
                  <a:moveTo>
                    <a:pt x="9651" y="0"/>
                  </a:moveTo>
                  <a:cubicBezTo>
                    <a:pt x="8361" y="0"/>
                    <a:pt x="7457" y="1298"/>
                    <a:pt x="6937" y="2467"/>
                  </a:cubicBezTo>
                  <a:cubicBezTo>
                    <a:pt x="4899" y="7069"/>
                    <a:pt x="4505" y="12231"/>
                    <a:pt x="5721" y="17096"/>
                  </a:cubicBezTo>
                  <a:cubicBezTo>
                    <a:pt x="5250" y="16850"/>
                    <a:pt x="4727" y="16719"/>
                    <a:pt x="4193" y="16719"/>
                  </a:cubicBezTo>
                  <a:cubicBezTo>
                    <a:pt x="3871" y="16719"/>
                    <a:pt x="3544" y="16767"/>
                    <a:pt x="3223" y="16866"/>
                  </a:cubicBezTo>
                  <a:cubicBezTo>
                    <a:pt x="1743" y="17392"/>
                    <a:pt x="724" y="18838"/>
                    <a:pt x="362" y="20384"/>
                  </a:cubicBezTo>
                  <a:cubicBezTo>
                    <a:pt x="1" y="21896"/>
                    <a:pt x="198" y="23540"/>
                    <a:pt x="494" y="25052"/>
                  </a:cubicBezTo>
                  <a:cubicBezTo>
                    <a:pt x="921" y="27254"/>
                    <a:pt x="1546" y="29424"/>
                    <a:pt x="2368" y="31495"/>
                  </a:cubicBezTo>
                  <a:cubicBezTo>
                    <a:pt x="3486" y="34388"/>
                    <a:pt x="5425" y="37511"/>
                    <a:pt x="8515" y="37840"/>
                  </a:cubicBezTo>
                  <a:cubicBezTo>
                    <a:pt x="8700" y="37862"/>
                    <a:pt x="8885" y="37873"/>
                    <a:pt x="9070" y="37873"/>
                  </a:cubicBezTo>
                  <a:cubicBezTo>
                    <a:pt x="10820" y="37873"/>
                    <a:pt x="12523" y="36920"/>
                    <a:pt x="13743" y="35670"/>
                  </a:cubicBezTo>
                  <a:cubicBezTo>
                    <a:pt x="15090" y="34257"/>
                    <a:pt x="16011" y="32482"/>
                    <a:pt x="16866" y="30739"/>
                  </a:cubicBezTo>
                  <a:lnTo>
                    <a:pt x="21435" y="21764"/>
                  </a:lnTo>
                  <a:cubicBezTo>
                    <a:pt x="22224" y="20153"/>
                    <a:pt x="23046" y="18510"/>
                    <a:pt x="23243" y="16734"/>
                  </a:cubicBezTo>
                  <a:cubicBezTo>
                    <a:pt x="23441" y="14959"/>
                    <a:pt x="22915" y="12987"/>
                    <a:pt x="21435" y="11935"/>
                  </a:cubicBezTo>
                  <a:cubicBezTo>
                    <a:pt x="20787" y="11503"/>
                    <a:pt x="20045" y="11293"/>
                    <a:pt x="19307" y="11293"/>
                  </a:cubicBezTo>
                  <a:cubicBezTo>
                    <a:pt x="18247" y="11293"/>
                    <a:pt x="17194" y="11726"/>
                    <a:pt x="16438" y="12559"/>
                  </a:cubicBezTo>
                  <a:cubicBezTo>
                    <a:pt x="16031" y="13014"/>
                    <a:pt x="15380" y="13592"/>
                    <a:pt x="14891" y="13592"/>
                  </a:cubicBezTo>
                  <a:cubicBezTo>
                    <a:pt x="14708" y="13592"/>
                    <a:pt x="14549" y="13512"/>
                    <a:pt x="14433" y="13315"/>
                  </a:cubicBezTo>
                  <a:cubicBezTo>
                    <a:pt x="14301" y="13085"/>
                    <a:pt x="14269" y="12822"/>
                    <a:pt x="14334" y="12592"/>
                  </a:cubicBezTo>
                  <a:cubicBezTo>
                    <a:pt x="14564" y="8976"/>
                    <a:pt x="13841" y="5393"/>
                    <a:pt x="12197" y="2204"/>
                  </a:cubicBezTo>
                  <a:cubicBezTo>
                    <a:pt x="11671" y="1152"/>
                    <a:pt x="10850" y="67"/>
                    <a:pt x="9699" y="1"/>
                  </a:cubicBezTo>
                  <a:cubicBezTo>
                    <a:pt x="9683" y="1"/>
                    <a:pt x="9667" y="0"/>
                    <a:pt x="96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5"/>
            <p:cNvSpPr/>
            <p:nvPr/>
          </p:nvSpPr>
          <p:spPr>
            <a:xfrm>
              <a:off x="5916351" y="824997"/>
              <a:ext cx="5712" cy="1762480"/>
            </a:xfrm>
            <a:custGeom>
              <a:avLst/>
              <a:gdLst/>
              <a:ahLst/>
              <a:cxnLst/>
              <a:rect l="l" t="t" r="r" b="b"/>
              <a:pathLst>
                <a:path w="166" h="51220" fill="none" extrusionOk="0">
                  <a:moveTo>
                    <a:pt x="165" y="0"/>
                  </a:moveTo>
                  <a:lnTo>
                    <a:pt x="1" y="51219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5"/>
            <p:cNvSpPr/>
            <p:nvPr/>
          </p:nvSpPr>
          <p:spPr>
            <a:xfrm>
              <a:off x="5920893" y="927917"/>
              <a:ext cx="216095" cy="257972"/>
            </a:xfrm>
            <a:custGeom>
              <a:avLst/>
              <a:gdLst/>
              <a:ahLst/>
              <a:cxnLst/>
              <a:rect l="l" t="t" r="r" b="b"/>
              <a:pathLst>
                <a:path w="6280" h="7497" fill="none" extrusionOk="0">
                  <a:moveTo>
                    <a:pt x="6279" y="1"/>
                  </a:moveTo>
                  <a:lnTo>
                    <a:pt x="0" y="7496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5"/>
            <p:cNvSpPr/>
            <p:nvPr/>
          </p:nvSpPr>
          <p:spPr>
            <a:xfrm>
              <a:off x="5735356" y="1249200"/>
              <a:ext cx="184438" cy="143696"/>
            </a:xfrm>
            <a:custGeom>
              <a:avLst/>
              <a:gdLst/>
              <a:ahLst/>
              <a:cxnLst/>
              <a:rect l="l" t="t" r="r" b="b"/>
              <a:pathLst>
                <a:path w="5360" h="4176" fill="none" extrusionOk="0">
                  <a:moveTo>
                    <a:pt x="5359" y="4175"/>
                  </a:moveTo>
                  <a:lnTo>
                    <a:pt x="1" y="0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3" name="Google Shape;403;p35"/>
          <p:cNvGrpSpPr/>
          <p:nvPr/>
        </p:nvGrpSpPr>
        <p:grpSpPr>
          <a:xfrm>
            <a:off x="480873" y="2344021"/>
            <a:ext cx="1162135" cy="2888503"/>
            <a:chOff x="686175" y="3321400"/>
            <a:chExt cx="862950" cy="2144875"/>
          </a:xfrm>
        </p:grpSpPr>
        <p:sp>
          <p:nvSpPr>
            <p:cNvPr id="404" name="Google Shape;404;p35"/>
            <p:cNvSpPr/>
            <p:nvPr/>
          </p:nvSpPr>
          <p:spPr>
            <a:xfrm>
              <a:off x="884650" y="3321400"/>
              <a:ext cx="137200" cy="184500"/>
            </a:xfrm>
            <a:custGeom>
              <a:avLst/>
              <a:gdLst/>
              <a:ahLst/>
              <a:cxnLst/>
              <a:rect l="l" t="t" r="r" b="b"/>
              <a:pathLst>
                <a:path w="5488" h="7380" extrusionOk="0">
                  <a:moveTo>
                    <a:pt x="2455" y="0"/>
                  </a:moveTo>
                  <a:cubicBezTo>
                    <a:pt x="2297" y="0"/>
                    <a:pt x="2138" y="22"/>
                    <a:pt x="1985" y="64"/>
                  </a:cubicBezTo>
                  <a:cubicBezTo>
                    <a:pt x="1790" y="142"/>
                    <a:pt x="1596" y="220"/>
                    <a:pt x="1440" y="337"/>
                  </a:cubicBezTo>
                  <a:cubicBezTo>
                    <a:pt x="1284" y="453"/>
                    <a:pt x="1129" y="609"/>
                    <a:pt x="1051" y="804"/>
                  </a:cubicBezTo>
                  <a:cubicBezTo>
                    <a:pt x="934" y="998"/>
                    <a:pt x="778" y="1154"/>
                    <a:pt x="584" y="1309"/>
                  </a:cubicBezTo>
                  <a:cubicBezTo>
                    <a:pt x="273" y="1621"/>
                    <a:pt x="39" y="2010"/>
                    <a:pt x="39" y="2477"/>
                  </a:cubicBezTo>
                  <a:cubicBezTo>
                    <a:pt x="0" y="3061"/>
                    <a:pt x="117" y="3683"/>
                    <a:pt x="312" y="4267"/>
                  </a:cubicBezTo>
                  <a:cubicBezTo>
                    <a:pt x="428" y="4578"/>
                    <a:pt x="545" y="4889"/>
                    <a:pt x="662" y="5162"/>
                  </a:cubicBezTo>
                  <a:cubicBezTo>
                    <a:pt x="1207" y="6213"/>
                    <a:pt x="2063" y="6991"/>
                    <a:pt x="3152" y="7380"/>
                  </a:cubicBezTo>
                  <a:lnTo>
                    <a:pt x="5448" y="4773"/>
                  </a:lnTo>
                  <a:cubicBezTo>
                    <a:pt x="5487" y="3566"/>
                    <a:pt x="5176" y="2360"/>
                    <a:pt x="4475" y="1348"/>
                  </a:cubicBezTo>
                  <a:cubicBezTo>
                    <a:pt x="4164" y="881"/>
                    <a:pt x="3775" y="492"/>
                    <a:pt x="3269" y="220"/>
                  </a:cubicBezTo>
                  <a:cubicBezTo>
                    <a:pt x="3019" y="70"/>
                    <a:pt x="2738" y="0"/>
                    <a:pt x="2455" y="0"/>
                  </a:cubicBezTo>
                  <a:close/>
                </a:path>
              </a:pathLst>
            </a:custGeom>
            <a:solidFill>
              <a:srgbClr val="ED57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5"/>
            <p:cNvSpPr/>
            <p:nvPr/>
          </p:nvSpPr>
          <p:spPr>
            <a:xfrm>
              <a:off x="943975" y="3633325"/>
              <a:ext cx="132350" cy="218575"/>
            </a:xfrm>
            <a:custGeom>
              <a:avLst/>
              <a:gdLst/>
              <a:ahLst/>
              <a:cxnLst/>
              <a:rect l="l" t="t" r="r" b="b"/>
              <a:pathLst>
                <a:path w="5294" h="8743" extrusionOk="0">
                  <a:moveTo>
                    <a:pt x="818" y="1"/>
                  </a:moveTo>
                  <a:cubicBezTo>
                    <a:pt x="662" y="40"/>
                    <a:pt x="546" y="195"/>
                    <a:pt x="546" y="390"/>
                  </a:cubicBezTo>
                  <a:cubicBezTo>
                    <a:pt x="546" y="584"/>
                    <a:pt x="546" y="740"/>
                    <a:pt x="624" y="935"/>
                  </a:cubicBezTo>
                  <a:cubicBezTo>
                    <a:pt x="1013" y="2335"/>
                    <a:pt x="818" y="3853"/>
                    <a:pt x="118" y="5137"/>
                  </a:cubicBezTo>
                  <a:cubicBezTo>
                    <a:pt x="40" y="5215"/>
                    <a:pt x="1" y="5371"/>
                    <a:pt x="40" y="5487"/>
                  </a:cubicBezTo>
                  <a:cubicBezTo>
                    <a:pt x="40" y="5565"/>
                    <a:pt x="118" y="5682"/>
                    <a:pt x="196" y="5760"/>
                  </a:cubicBezTo>
                  <a:cubicBezTo>
                    <a:pt x="1207" y="6888"/>
                    <a:pt x="2375" y="7822"/>
                    <a:pt x="3737" y="8523"/>
                  </a:cubicBezTo>
                  <a:cubicBezTo>
                    <a:pt x="3961" y="8672"/>
                    <a:pt x="4218" y="8742"/>
                    <a:pt x="4475" y="8742"/>
                  </a:cubicBezTo>
                  <a:cubicBezTo>
                    <a:pt x="4620" y="8742"/>
                    <a:pt x="4764" y="8720"/>
                    <a:pt x="4904" y="8678"/>
                  </a:cubicBezTo>
                  <a:cubicBezTo>
                    <a:pt x="5293" y="8484"/>
                    <a:pt x="4787" y="8445"/>
                    <a:pt x="4865" y="8095"/>
                  </a:cubicBezTo>
                  <a:cubicBezTo>
                    <a:pt x="4943" y="7744"/>
                    <a:pt x="4515" y="7667"/>
                    <a:pt x="4476" y="7277"/>
                  </a:cubicBezTo>
                  <a:cubicBezTo>
                    <a:pt x="4398" y="6811"/>
                    <a:pt x="4320" y="6344"/>
                    <a:pt x="4320" y="5838"/>
                  </a:cubicBezTo>
                  <a:cubicBezTo>
                    <a:pt x="4281" y="5176"/>
                    <a:pt x="4281" y="3036"/>
                    <a:pt x="4787" y="2530"/>
                  </a:cubicBezTo>
                  <a:lnTo>
                    <a:pt x="818" y="1"/>
                  </a:ln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5"/>
            <p:cNvSpPr/>
            <p:nvPr/>
          </p:nvSpPr>
          <p:spPr>
            <a:xfrm>
              <a:off x="933275" y="3462100"/>
              <a:ext cx="199475" cy="253950"/>
            </a:xfrm>
            <a:custGeom>
              <a:avLst/>
              <a:gdLst/>
              <a:ahLst/>
              <a:cxnLst/>
              <a:rect l="l" t="t" r="r" b="b"/>
              <a:pathLst>
                <a:path w="7979" h="10158" extrusionOk="0">
                  <a:moveTo>
                    <a:pt x="3698" y="1"/>
                  </a:moveTo>
                  <a:cubicBezTo>
                    <a:pt x="2452" y="40"/>
                    <a:pt x="1324" y="662"/>
                    <a:pt x="701" y="1674"/>
                  </a:cubicBezTo>
                  <a:cubicBezTo>
                    <a:pt x="390" y="2219"/>
                    <a:pt x="195" y="2803"/>
                    <a:pt x="157" y="3425"/>
                  </a:cubicBezTo>
                  <a:cubicBezTo>
                    <a:pt x="40" y="3970"/>
                    <a:pt x="1" y="4515"/>
                    <a:pt x="40" y="5021"/>
                  </a:cubicBezTo>
                  <a:cubicBezTo>
                    <a:pt x="157" y="6149"/>
                    <a:pt x="662" y="7161"/>
                    <a:pt x="1441" y="7939"/>
                  </a:cubicBezTo>
                  <a:cubicBezTo>
                    <a:pt x="2180" y="8756"/>
                    <a:pt x="3114" y="9379"/>
                    <a:pt x="4087" y="9846"/>
                  </a:cubicBezTo>
                  <a:cubicBezTo>
                    <a:pt x="4398" y="10002"/>
                    <a:pt x="4748" y="10079"/>
                    <a:pt x="5060" y="10157"/>
                  </a:cubicBezTo>
                  <a:cubicBezTo>
                    <a:pt x="5527" y="10157"/>
                    <a:pt x="5721" y="9924"/>
                    <a:pt x="6033" y="9613"/>
                  </a:cubicBezTo>
                  <a:cubicBezTo>
                    <a:pt x="6966" y="8795"/>
                    <a:pt x="7550" y="7667"/>
                    <a:pt x="7667" y="6461"/>
                  </a:cubicBezTo>
                  <a:cubicBezTo>
                    <a:pt x="7667" y="6032"/>
                    <a:pt x="7589" y="5682"/>
                    <a:pt x="7628" y="5215"/>
                  </a:cubicBezTo>
                  <a:cubicBezTo>
                    <a:pt x="7667" y="4787"/>
                    <a:pt x="7823" y="4359"/>
                    <a:pt x="7861" y="3892"/>
                  </a:cubicBezTo>
                  <a:cubicBezTo>
                    <a:pt x="7978" y="2880"/>
                    <a:pt x="7628" y="1869"/>
                    <a:pt x="6928" y="1129"/>
                  </a:cubicBezTo>
                  <a:lnTo>
                    <a:pt x="7005" y="1129"/>
                  </a:lnTo>
                  <a:cubicBezTo>
                    <a:pt x="6033" y="429"/>
                    <a:pt x="4865" y="40"/>
                    <a:pt x="3698" y="1"/>
                  </a:cubicBez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5"/>
            <p:cNvSpPr/>
            <p:nvPr/>
          </p:nvSpPr>
          <p:spPr>
            <a:xfrm>
              <a:off x="1052950" y="3666400"/>
              <a:ext cx="41850" cy="11425"/>
            </a:xfrm>
            <a:custGeom>
              <a:avLst/>
              <a:gdLst/>
              <a:ahLst/>
              <a:cxnLst/>
              <a:rect l="l" t="t" r="r" b="b"/>
              <a:pathLst>
                <a:path w="1674" h="457" extrusionOk="0">
                  <a:moveTo>
                    <a:pt x="0" y="1"/>
                  </a:moveTo>
                  <a:cubicBezTo>
                    <a:pt x="213" y="298"/>
                    <a:pt x="553" y="456"/>
                    <a:pt x="894" y="456"/>
                  </a:cubicBezTo>
                  <a:cubicBezTo>
                    <a:pt x="1177" y="456"/>
                    <a:pt x="1462" y="347"/>
                    <a:pt x="1674" y="11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5"/>
            <p:cNvSpPr/>
            <p:nvPr/>
          </p:nvSpPr>
          <p:spPr>
            <a:xfrm>
              <a:off x="1021200" y="3563500"/>
              <a:ext cx="36500" cy="9800"/>
            </a:xfrm>
            <a:custGeom>
              <a:avLst/>
              <a:gdLst/>
              <a:ahLst/>
              <a:cxnLst/>
              <a:rect l="l" t="t" r="r" b="b"/>
              <a:pathLst>
                <a:path w="1460" h="392" extrusionOk="0">
                  <a:moveTo>
                    <a:pt x="834" y="0"/>
                  </a:moveTo>
                  <a:cubicBezTo>
                    <a:pt x="558" y="0"/>
                    <a:pt x="291" y="99"/>
                    <a:pt x="64" y="303"/>
                  </a:cubicBezTo>
                  <a:cubicBezTo>
                    <a:pt x="1" y="335"/>
                    <a:pt x="40" y="392"/>
                    <a:pt x="98" y="392"/>
                  </a:cubicBezTo>
                  <a:cubicBezTo>
                    <a:pt x="112" y="392"/>
                    <a:pt x="127" y="388"/>
                    <a:pt x="142" y="381"/>
                  </a:cubicBezTo>
                  <a:cubicBezTo>
                    <a:pt x="360" y="211"/>
                    <a:pt x="623" y="117"/>
                    <a:pt x="885" y="117"/>
                  </a:cubicBezTo>
                  <a:cubicBezTo>
                    <a:pt x="1043" y="117"/>
                    <a:pt x="1201" y="152"/>
                    <a:pt x="1348" y="225"/>
                  </a:cubicBezTo>
                  <a:cubicBezTo>
                    <a:pt x="1359" y="231"/>
                    <a:pt x="1370" y="233"/>
                    <a:pt x="1379" y="233"/>
                  </a:cubicBezTo>
                  <a:cubicBezTo>
                    <a:pt x="1435" y="233"/>
                    <a:pt x="1459" y="148"/>
                    <a:pt x="1426" y="148"/>
                  </a:cubicBezTo>
                  <a:cubicBezTo>
                    <a:pt x="1232" y="50"/>
                    <a:pt x="1030" y="0"/>
                    <a:pt x="834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5"/>
            <p:cNvSpPr/>
            <p:nvPr/>
          </p:nvSpPr>
          <p:spPr>
            <a:xfrm>
              <a:off x="1100650" y="3568500"/>
              <a:ext cx="22175" cy="9650"/>
            </a:xfrm>
            <a:custGeom>
              <a:avLst/>
              <a:gdLst/>
              <a:ahLst/>
              <a:cxnLst/>
              <a:rect l="l" t="t" r="r" b="b"/>
              <a:pathLst>
                <a:path w="887" h="386" extrusionOk="0">
                  <a:moveTo>
                    <a:pt x="255" y="1"/>
                  </a:moveTo>
                  <a:cubicBezTo>
                    <a:pt x="195" y="1"/>
                    <a:pt x="135" y="9"/>
                    <a:pt x="77" y="25"/>
                  </a:cubicBezTo>
                  <a:cubicBezTo>
                    <a:pt x="8" y="25"/>
                    <a:pt x="0" y="148"/>
                    <a:pt x="81" y="148"/>
                  </a:cubicBezTo>
                  <a:cubicBezTo>
                    <a:pt x="91" y="148"/>
                    <a:pt x="103" y="146"/>
                    <a:pt x="116" y="142"/>
                  </a:cubicBezTo>
                  <a:cubicBezTo>
                    <a:pt x="155" y="136"/>
                    <a:pt x="194" y="132"/>
                    <a:pt x="232" y="132"/>
                  </a:cubicBezTo>
                  <a:cubicBezTo>
                    <a:pt x="426" y="132"/>
                    <a:pt x="615" y="213"/>
                    <a:pt x="777" y="376"/>
                  </a:cubicBezTo>
                  <a:cubicBezTo>
                    <a:pt x="784" y="383"/>
                    <a:pt x="793" y="386"/>
                    <a:pt x="802" y="386"/>
                  </a:cubicBezTo>
                  <a:cubicBezTo>
                    <a:pt x="841" y="386"/>
                    <a:pt x="887" y="322"/>
                    <a:pt x="855" y="259"/>
                  </a:cubicBezTo>
                  <a:cubicBezTo>
                    <a:pt x="702" y="106"/>
                    <a:pt x="477" y="1"/>
                    <a:pt x="255" y="1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5"/>
            <p:cNvSpPr/>
            <p:nvPr/>
          </p:nvSpPr>
          <p:spPr>
            <a:xfrm>
              <a:off x="1074350" y="3612900"/>
              <a:ext cx="20450" cy="33825"/>
            </a:xfrm>
            <a:custGeom>
              <a:avLst/>
              <a:gdLst/>
              <a:ahLst/>
              <a:cxnLst/>
              <a:rect l="l" t="t" r="r" b="b"/>
              <a:pathLst>
                <a:path w="818" h="1353" extrusionOk="0">
                  <a:moveTo>
                    <a:pt x="545" y="0"/>
                  </a:moveTo>
                  <a:cubicBezTo>
                    <a:pt x="195" y="312"/>
                    <a:pt x="0" y="740"/>
                    <a:pt x="39" y="1207"/>
                  </a:cubicBezTo>
                  <a:cubicBezTo>
                    <a:pt x="39" y="1246"/>
                    <a:pt x="78" y="1285"/>
                    <a:pt x="117" y="1285"/>
                  </a:cubicBezTo>
                  <a:cubicBezTo>
                    <a:pt x="156" y="1324"/>
                    <a:pt x="195" y="1324"/>
                    <a:pt x="234" y="1324"/>
                  </a:cubicBezTo>
                  <a:cubicBezTo>
                    <a:pt x="292" y="1343"/>
                    <a:pt x="351" y="1353"/>
                    <a:pt x="409" y="1353"/>
                  </a:cubicBezTo>
                  <a:cubicBezTo>
                    <a:pt x="467" y="1353"/>
                    <a:pt x="526" y="1343"/>
                    <a:pt x="584" y="1324"/>
                  </a:cubicBezTo>
                  <a:cubicBezTo>
                    <a:pt x="701" y="1324"/>
                    <a:pt x="779" y="1207"/>
                    <a:pt x="818" y="1090"/>
                  </a:cubicBezTo>
                  <a:cubicBezTo>
                    <a:pt x="818" y="973"/>
                    <a:pt x="701" y="857"/>
                    <a:pt x="623" y="701"/>
                  </a:cubicBezTo>
                  <a:cubicBezTo>
                    <a:pt x="467" y="506"/>
                    <a:pt x="467" y="234"/>
                    <a:pt x="545" y="0"/>
                  </a:cubicBezTo>
                  <a:close/>
                </a:path>
              </a:pathLst>
            </a:custGeom>
            <a:solidFill>
              <a:srgbClr val="FCA7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5"/>
            <p:cNvSpPr/>
            <p:nvPr/>
          </p:nvSpPr>
          <p:spPr>
            <a:xfrm>
              <a:off x="989700" y="3617775"/>
              <a:ext cx="39925" cy="33200"/>
            </a:xfrm>
            <a:custGeom>
              <a:avLst/>
              <a:gdLst/>
              <a:ahLst/>
              <a:cxnLst/>
              <a:rect l="l" t="t" r="r" b="b"/>
              <a:pathLst>
                <a:path w="1597" h="1328" extrusionOk="0">
                  <a:moveTo>
                    <a:pt x="701" y="0"/>
                  </a:moveTo>
                  <a:cubicBezTo>
                    <a:pt x="312" y="0"/>
                    <a:pt x="1" y="272"/>
                    <a:pt x="40" y="662"/>
                  </a:cubicBezTo>
                  <a:cubicBezTo>
                    <a:pt x="40" y="1057"/>
                    <a:pt x="362" y="1328"/>
                    <a:pt x="702" y="1328"/>
                  </a:cubicBezTo>
                  <a:cubicBezTo>
                    <a:pt x="864" y="1328"/>
                    <a:pt x="1030" y="1266"/>
                    <a:pt x="1168" y="1129"/>
                  </a:cubicBezTo>
                  <a:cubicBezTo>
                    <a:pt x="1596" y="700"/>
                    <a:pt x="1285" y="0"/>
                    <a:pt x="701" y="0"/>
                  </a:cubicBezTo>
                  <a:close/>
                </a:path>
              </a:pathLst>
            </a:custGeom>
            <a:solidFill>
              <a:srgbClr val="F98C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5"/>
            <p:cNvSpPr/>
            <p:nvPr/>
          </p:nvSpPr>
          <p:spPr>
            <a:xfrm>
              <a:off x="1035425" y="3592475"/>
              <a:ext cx="5875" cy="8775"/>
            </a:xfrm>
            <a:custGeom>
              <a:avLst/>
              <a:gdLst/>
              <a:ahLst/>
              <a:cxnLst/>
              <a:rect l="l" t="t" r="r" b="b"/>
              <a:pathLst>
                <a:path w="235" h="351" extrusionOk="0">
                  <a:moveTo>
                    <a:pt x="118" y="0"/>
                  </a:moveTo>
                  <a:cubicBezTo>
                    <a:pt x="40" y="0"/>
                    <a:pt x="1" y="78"/>
                    <a:pt x="1" y="195"/>
                  </a:cubicBezTo>
                  <a:cubicBezTo>
                    <a:pt x="1" y="273"/>
                    <a:pt x="40" y="350"/>
                    <a:pt x="118" y="350"/>
                  </a:cubicBezTo>
                  <a:cubicBezTo>
                    <a:pt x="195" y="350"/>
                    <a:pt x="234" y="273"/>
                    <a:pt x="234" y="195"/>
                  </a:cubicBezTo>
                  <a:cubicBezTo>
                    <a:pt x="234" y="78"/>
                    <a:pt x="195" y="0"/>
                    <a:pt x="118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5"/>
            <p:cNvSpPr/>
            <p:nvPr/>
          </p:nvSpPr>
          <p:spPr>
            <a:xfrm>
              <a:off x="1104500" y="3594425"/>
              <a:ext cx="6850" cy="8775"/>
            </a:xfrm>
            <a:custGeom>
              <a:avLst/>
              <a:gdLst/>
              <a:ahLst/>
              <a:cxnLst/>
              <a:rect l="l" t="t" r="r" b="b"/>
              <a:pathLst>
                <a:path w="274" h="351" extrusionOk="0">
                  <a:moveTo>
                    <a:pt x="117" y="0"/>
                  </a:moveTo>
                  <a:cubicBezTo>
                    <a:pt x="40" y="0"/>
                    <a:pt x="1" y="78"/>
                    <a:pt x="1" y="156"/>
                  </a:cubicBezTo>
                  <a:cubicBezTo>
                    <a:pt x="1" y="272"/>
                    <a:pt x="40" y="350"/>
                    <a:pt x="117" y="350"/>
                  </a:cubicBezTo>
                  <a:cubicBezTo>
                    <a:pt x="195" y="350"/>
                    <a:pt x="273" y="272"/>
                    <a:pt x="273" y="156"/>
                  </a:cubicBezTo>
                  <a:cubicBezTo>
                    <a:pt x="273" y="78"/>
                    <a:pt x="195" y="0"/>
                    <a:pt x="117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5"/>
            <p:cNvSpPr/>
            <p:nvPr/>
          </p:nvSpPr>
          <p:spPr>
            <a:xfrm>
              <a:off x="907025" y="3427425"/>
              <a:ext cx="234475" cy="237875"/>
            </a:xfrm>
            <a:custGeom>
              <a:avLst/>
              <a:gdLst/>
              <a:ahLst/>
              <a:cxnLst/>
              <a:rect l="l" t="t" r="r" b="b"/>
              <a:pathLst>
                <a:path w="9379" h="9515" extrusionOk="0">
                  <a:moveTo>
                    <a:pt x="4704" y="0"/>
                  </a:moveTo>
                  <a:cubicBezTo>
                    <a:pt x="4532" y="0"/>
                    <a:pt x="4364" y="10"/>
                    <a:pt x="4203" y="26"/>
                  </a:cubicBezTo>
                  <a:cubicBezTo>
                    <a:pt x="3658" y="26"/>
                    <a:pt x="3152" y="143"/>
                    <a:pt x="2646" y="298"/>
                  </a:cubicBezTo>
                  <a:cubicBezTo>
                    <a:pt x="2374" y="454"/>
                    <a:pt x="2102" y="687"/>
                    <a:pt x="1868" y="921"/>
                  </a:cubicBezTo>
                  <a:cubicBezTo>
                    <a:pt x="1440" y="1349"/>
                    <a:pt x="1090" y="1816"/>
                    <a:pt x="817" y="2322"/>
                  </a:cubicBezTo>
                  <a:cubicBezTo>
                    <a:pt x="234" y="3334"/>
                    <a:pt x="0" y="4501"/>
                    <a:pt x="195" y="5629"/>
                  </a:cubicBezTo>
                  <a:cubicBezTo>
                    <a:pt x="584" y="7069"/>
                    <a:pt x="1284" y="8353"/>
                    <a:pt x="2257" y="9482"/>
                  </a:cubicBezTo>
                  <a:cubicBezTo>
                    <a:pt x="2269" y="9505"/>
                    <a:pt x="2283" y="9514"/>
                    <a:pt x="2299" y="9514"/>
                  </a:cubicBezTo>
                  <a:cubicBezTo>
                    <a:pt x="2335" y="9514"/>
                    <a:pt x="2374" y="9459"/>
                    <a:pt x="2374" y="9404"/>
                  </a:cubicBezTo>
                  <a:cubicBezTo>
                    <a:pt x="2102" y="8509"/>
                    <a:pt x="2257" y="8120"/>
                    <a:pt x="1790" y="7186"/>
                  </a:cubicBezTo>
                  <a:cubicBezTo>
                    <a:pt x="1674" y="6719"/>
                    <a:pt x="1790" y="6252"/>
                    <a:pt x="2063" y="5863"/>
                  </a:cubicBezTo>
                  <a:cubicBezTo>
                    <a:pt x="2132" y="5808"/>
                    <a:pt x="2210" y="5782"/>
                    <a:pt x="2287" y="5782"/>
                  </a:cubicBezTo>
                  <a:cubicBezTo>
                    <a:pt x="2426" y="5782"/>
                    <a:pt x="2557" y="5868"/>
                    <a:pt x="2607" y="6019"/>
                  </a:cubicBezTo>
                  <a:cubicBezTo>
                    <a:pt x="2685" y="6213"/>
                    <a:pt x="2685" y="6447"/>
                    <a:pt x="2685" y="6641"/>
                  </a:cubicBezTo>
                  <a:cubicBezTo>
                    <a:pt x="2685" y="7264"/>
                    <a:pt x="2841" y="7848"/>
                    <a:pt x="3191" y="8392"/>
                  </a:cubicBezTo>
                  <a:cubicBezTo>
                    <a:pt x="3113" y="7575"/>
                    <a:pt x="3074" y="6680"/>
                    <a:pt x="3502" y="5980"/>
                  </a:cubicBezTo>
                  <a:cubicBezTo>
                    <a:pt x="3969" y="5162"/>
                    <a:pt x="4981" y="4696"/>
                    <a:pt x="5370" y="3800"/>
                  </a:cubicBezTo>
                  <a:cubicBezTo>
                    <a:pt x="5876" y="3917"/>
                    <a:pt x="5915" y="4812"/>
                    <a:pt x="6460" y="4929"/>
                  </a:cubicBezTo>
                  <a:cubicBezTo>
                    <a:pt x="6502" y="4943"/>
                    <a:pt x="6545" y="4949"/>
                    <a:pt x="6589" y="4949"/>
                  </a:cubicBezTo>
                  <a:cubicBezTo>
                    <a:pt x="6788" y="4949"/>
                    <a:pt x="6994" y="4816"/>
                    <a:pt x="7121" y="4657"/>
                  </a:cubicBezTo>
                  <a:cubicBezTo>
                    <a:pt x="7238" y="4423"/>
                    <a:pt x="7277" y="4151"/>
                    <a:pt x="7238" y="3878"/>
                  </a:cubicBezTo>
                  <a:cubicBezTo>
                    <a:pt x="7394" y="3878"/>
                    <a:pt x="7549" y="4034"/>
                    <a:pt x="7588" y="4151"/>
                  </a:cubicBezTo>
                  <a:cubicBezTo>
                    <a:pt x="7627" y="4345"/>
                    <a:pt x="7705" y="4501"/>
                    <a:pt x="7744" y="4657"/>
                  </a:cubicBezTo>
                  <a:cubicBezTo>
                    <a:pt x="7861" y="4890"/>
                    <a:pt x="8055" y="5085"/>
                    <a:pt x="8289" y="5201"/>
                  </a:cubicBezTo>
                  <a:cubicBezTo>
                    <a:pt x="8483" y="5279"/>
                    <a:pt x="8911" y="5474"/>
                    <a:pt x="9106" y="5552"/>
                  </a:cubicBezTo>
                  <a:cubicBezTo>
                    <a:pt x="9378" y="4696"/>
                    <a:pt x="9262" y="3723"/>
                    <a:pt x="8717" y="2983"/>
                  </a:cubicBezTo>
                  <a:cubicBezTo>
                    <a:pt x="8367" y="2244"/>
                    <a:pt x="7900" y="1621"/>
                    <a:pt x="7277" y="1154"/>
                  </a:cubicBezTo>
                  <a:cubicBezTo>
                    <a:pt x="6810" y="571"/>
                    <a:pt x="6149" y="220"/>
                    <a:pt x="5448" y="65"/>
                  </a:cubicBezTo>
                  <a:cubicBezTo>
                    <a:pt x="5197" y="19"/>
                    <a:pt x="4947" y="0"/>
                    <a:pt x="4704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5"/>
            <p:cNvSpPr/>
            <p:nvPr/>
          </p:nvSpPr>
          <p:spPr>
            <a:xfrm>
              <a:off x="876850" y="3732550"/>
              <a:ext cx="256875" cy="636350"/>
            </a:xfrm>
            <a:custGeom>
              <a:avLst/>
              <a:gdLst/>
              <a:ahLst/>
              <a:cxnLst/>
              <a:rect l="l" t="t" r="r" b="b"/>
              <a:pathLst>
                <a:path w="10275" h="25454" extrusionOk="0">
                  <a:moveTo>
                    <a:pt x="3309" y="1"/>
                  </a:moveTo>
                  <a:cubicBezTo>
                    <a:pt x="740" y="3270"/>
                    <a:pt x="1" y="7706"/>
                    <a:pt x="79" y="11908"/>
                  </a:cubicBezTo>
                  <a:cubicBezTo>
                    <a:pt x="195" y="16072"/>
                    <a:pt x="1013" y="20236"/>
                    <a:pt x="1168" y="24439"/>
                  </a:cubicBezTo>
                  <a:cubicBezTo>
                    <a:pt x="1168" y="24555"/>
                    <a:pt x="1207" y="24672"/>
                    <a:pt x="1246" y="24789"/>
                  </a:cubicBezTo>
                  <a:cubicBezTo>
                    <a:pt x="1363" y="24867"/>
                    <a:pt x="1519" y="24906"/>
                    <a:pt x="1635" y="24906"/>
                  </a:cubicBezTo>
                  <a:cubicBezTo>
                    <a:pt x="4735" y="25127"/>
                    <a:pt x="6785" y="25453"/>
                    <a:pt x="9776" y="25453"/>
                  </a:cubicBezTo>
                  <a:cubicBezTo>
                    <a:pt x="9939" y="25453"/>
                    <a:pt x="10105" y="25452"/>
                    <a:pt x="10274" y="25450"/>
                  </a:cubicBezTo>
                  <a:cubicBezTo>
                    <a:pt x="9807" y="21948"/>
                    <a:pt x="8990" y="18290"/>
                    <a:pt x="9651" y="14827"/>
                  </a:cubicBezTo>
                  <a:cubicBezTo>
                    <a:pt x="9807" y="14049"/>
                    <a:pt x="9574" y="13504"/>
                    <a:pt x="9535" y="12687"/>
                  </a:cubicBezTo>
                  <a:cubicBezTo>
                    <a:pt x="9496" y="11675"/>
                    <a:pt x="9885" y="10702"/>
                    <a:pt x="9885" y="9690"/>
                  </a:cubicBezTo>
                  <a:cubicBezTo>
                    <a:pt x="9885" y="7900"/>
                    <a:pt x="9418" y="7161"/>
                    <a:pt x="8562" y="5371"/>
                  </a:cubicBezTo>
                  <a:cubicBezTo>
                    <a:pt x="8406" y="5021"/>
                    <a:pt x="7550" y="3620"/>
                    <a:pt x="7433" y="3270"/>
                  </a:cubicBezTo>
                  <a:cubicBezTo>
                    <a:pt x="7161" y="2647"/>
                    <a:pt x="7161" y="2024"/>
                    <a:pt x="6499" y="1791"/>
                  </a:cubicBezTo>
                  <a:cubicBezTo>
                    <a:pt x="5527" y="1557"/>
                    <a:pt x="4671" y="1052"/>
                    <a:pt x="3970" y="390"/>
                  </a:cubicBezTo>
                  <a:lnTo>
                    <a:pt x="3970" y="351"/>
                  </a:lnTo>
                  <a:cubicBezTo>
                    <a:pt x="3814" y="156"/>
                    <a:pt x="3581" y="1"/>
                    <a:pt x="3309" y="1"/>
                  </a:cubicBezTo>
                  <a:close/>
                </a:path>
              </a:pathLst>
            </a:custGeom>
            <a:solidFill>
              <a:srgbClr val="0082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5"/>
            <p:cNvSpPr/>
            <p:nvPr/>
          </p:nvSpPr>
          <p:spPr>
            <a:xfrm>
              <a:off x="1162875" y="4053600"/>
              <a:ext cx="107050" cy="109375"/>
            </a:xfrm>
            <a:custGeom>
              <a:avLst/>
              <a:gdLst/>
              <a:ahLst/>
              <a:cxnLst/>
              <a:rect l="l" t="t" r="r" b="b"/>
              <a:pathLst>
                <a:path w="4282" h="4375" extrusionOk="0">
                  <a:moveTo>
                    <a:pt x="1674" y="0"/>
                  </a:moveTo>
                  <a:cubicBezTo>
                    <a:pt x="1596" y="0"/>
                    <a:pt x="1518" y="39"/>
                    <a:pt x="1440" y="117"/>
                  </a:cubicBezTo>
                  <a:cubicBezTo>
                    <a:pt x="740" y="818"/>
                    <a:pt x="857" y="2180"/>
                    <a:pt x="1" y="2685"/>
                  </a:cubicBezTo>
                  <a:lnTo>
                    <a:pt x="818" y="4359"/>
                  </a:lnTo>
                  <a:cubicBezTo>
                    <a:pt x="901" y="4369"/>
                    <a:pt x="983" y="4375"/>
                    <a:pt x="1064" y="4375"/>
                  </a:cubicBezTo>
                  <a:cubicBezTo>
                    <a:pt x="1863" y="4375"/>
                    <a:pt x="2595" y="3880"/>
                    <a:pt x="3230" y="3386"/>
                  </a:cubicBezTo>
                  <a:cubicBezTo>
                    <a:pt x="3931" y="3113"/>
                    <a:pt x="4281" y="2374"/>
                    <a:pt x="4048" y="1674"/>
                  </a:cubicBezTo>
                  <a:lnTo>
                    <a:pt x="3931" y="740"/>
                  </a:lnTo>
                  <a:cubicBezTo>
                    <a:pt x="3894" y="481"/>
                    <a:pt x="3787" y="153"/>
                    <a:pt x="3544" y="153"/>
                  </a:cubicBezTo>
                  <a:cubicBezTo>
                    <a:pt x="3530" y="153"/>
                    <a:pt x="3517" y="154"/>
                    <a:pt x="3503" y="156"/>
                  </a:cubicBezTo>
                  <a:cubicBezTo>
                    <a:pt x="3386" y="195"/>
                    <a:pt x="3269" y="273"/>
                    <a:pt x="3191" y="389"/>
                  </a:cubicBezTo>
                  <a:lnTo>
                    <a:pt x="2647" y="1090"/>
                  </a:lnTo>
                  <a:cubicBezTo>
                    <a:pt x="2540" y="1232"/>
                    <a:pt x="2434" y="1406"/>
                    <a:pt x="2239" y="1406"/>
                  </a:cubicBezTo>
                  <a:cubicBezTo>
                    <a:pt x="2220" y="1406"/>
                    <a:pt x="2200" y="1405"/>
                    <a:pt x="2180" y="1401"/>
                  </a:cubicBezTo>
                  <a:cubicBezTo>
                    <a:pt x="1907" y="1362"/>
                    <a:pt x="1868" y="1012"/>
                    <a:pt x="1907" y="779"/>
                  </a:cubicBezTo>
                  <a:cubicBezTo>
                    <a:pt x="1946" y="506"/>
                    <a:pt x="1985" y="195"/>
                    <a:pt x="1752" y="39"/>
                  </a:cubicBezTo>
                  <a:cubicBezTo>
                    <a:pt x="1752" y="0"/>
                    <a:pt x="1713" y="0"/>
                    <a:pt x="1674" y="0"/>
                  </a:cubicBez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5"/>
            <p:cNvSpPr/>
            <p:nvPr/>
          </p:nvSpPr>
          <p:spPr>
            <a:xfrm>
              <a:off x="713425" y="4372700"/>
              <a:ext cx="344400" cy="993200"/>
            </a:xfrm>
            <a:custGeom>
              <a:avLst/>
              <a:gdLst/>
              <a:ahLst/>
              <a:cxnLst/>
              <a:rect l="l" t="t" r="r" b="b"/>
              <a:pathLst>
                <a:path w="13776" h="39728" extrusionOk="0">
                  <a:moveTo>
                    <a:pt x="5332" y="0"/>
                  </a:moveTo>
                  <a:lnTo>
                    <a:pt x="5409" y="16071"/>
                  </a:lnTo>
                  <a:cubicBezTo>
                    <a:pt x="5448" y="17083"/>
                    <a:pt x="5409" y="18134"/>
                    <a:pt x="5254" y="19146"/>
                  </a:cubicBezTo>
                  <a:cubicBezTo>
                    <a:pt x="4942" y="21052"/>
                    <a:pt x="3970" y="22803"/>
                    <a:pt x="3269" y="24632"/>
                  </a:cubicBezTo>
                  <a:cubicBezTo>
                    <a:pt x="2491" y="26539"/>
                    <a:pt x="2024" y="28563"/>
                    <a:pt x="1829" y="30586"/>
                  </a:cubicBezTo>
                  <a:cubicBezTo>
                    <a:pt x="1596" y="33116"/>
                    <a:pt x="1440" y="36190"/>
                    <a:pt x="0" y="38291"/>
                  </a:cubicBezTo>
                  <a:cubicBezTo>
                    <a:pt x="0" y="39530"/>
                    <a:pt x="1153" y="39728"/>
                    <a:pt x="2342" y="39728"/>
                  </a:cubicBezTo>
                  <a:cubicBezTo>
                    <a:pt x="2897" y="39728"/>
                    <a:pt x="3460" y="39685"/>
                    <a:pt x="3917" y="39685"/>
                  </a:cubicBezTo>
                  <a:cubicBezTo>
                    <a:pt x="4018" y="39685"/>
                    <a:pt x="4114" y="39687"/>
                    <a:pt x="4203" y="39692"/>
                  </a:cubicBezTo>
                  <a:cubicBezTo>
                    <a:pt x="3736" y="38252"/>
                    <a:pt x="6343" y="28368"/>
                    <a:pt x="8756" y="23076"/>
                  </a:cubicBezTo>
                  <a:cubicBezTo>
                    <a:pt x="9184" y="22220"/>
                    <a:pt x="9495" y="21325"/>
                    <a:pt x="9690" y="20430"/>
                  </a:cubicBezTo>
                  <a:cubicBezTo>
                    <a:pt x="9768" y="19807"/>
                    <a:pt x="9807" y="19184"/>
                    <a:pt x="9807" y="18601"/>
                  </a:cubicBezTo>
                  <a:cubicBezTo>
                    <a:pt x="9884" y="17433"/>
                    <a:pt x="10079" y="16305"/>
                    <a:pt x="10390" y="15176"/>
                  </a:cubicBezTo>
                  <a:lnTo>
                    <a:pt x="13776" y="428"/>
                  </a:lnTo>
                  <a:lnTo>
                    <a:pt x="5332" y="0"/>
                  </a:ln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5"/>
            <p:cNvSpPr/>
            <p:nvPr/>
          </p:nvSpPr>
          <p:spPr>
            <a:xfrm>
              <a:off x="686175" y="5321200"/>
              <a:ext cx="260750" cy="145075"/>
            </a:xfrm>
            <a:custGeom>
              <a:avLst/>
              <a:gdLst/>
              <a:ahLst/>
              <a:cxnLst/>
              <a:rect l="l" t="t" r="r" b="b"/>
              <a:pathLst>
                <a:path w="10430" h="5803" extrusionOk="0">
                  <a:moveTo>
                    <a:pt x="1363" y="1"/>
                  </a:moveTo>
                  <a:cubicBezTo>
                    <a:pt x="507" y="740"/>
                    <a:pt x="1" y="1830"/>
                    <a:pt x="40" y="2997"/>
                  </a:cubicBezTo>
                  <a:cubicBezTo>
                    <a:pt x="40" y="3075"/>
                    <a:pt x="1" y="3192"/>
                    <a:pt x="40" y="3231"/>
                  </a:cubicBezTo>
                  <a:cubicBezTo>
                    <a:pt x="79" y="3308"/>
                    <a:pt x="118" y="3347"/>
                    <a:pt x="156" y="3347"/>
                  </a:cubicBezTo>
                  <a:cubicBezTo>
                    <a:pt x="935" y="3853"/>
                    <a:pt x="1752" y="4242"/>
                    <a:pt x="2569" y="4554"/>
                  </a:cubicBezTo>
                  <a:cubicBezTo>
                    <a:pt x="3075" y="4709"/>
                    <a:pt x="3581" y="4826"/>
                    <a:pt x="4087" y="4904"/>
                  </a:cubicBezTo>
                  <a:lnTo>
                    <a:pt x="8484" y="5721"/>
                  </a:lnTo>
                  <a:cubicBezTo>
                    <a:pt x="8700" y="5769"/>
                    <a:pt x="8917" y="5802"/>
                    <a:pt x="9133" y="5802"/>
                  </a:cubicBezTo>
                  <a:cubicBezTo>
                    <a:pt x="9267" y="5802"/>
                    <a:pt x="9401" y="5790"/>
                    <a:pt x="9535" y="5760"/>
                  </a:cubicBezTo>
                  <a:cubicBezTo>
                    <a:pt x="9885" y="5682"/>
                    <a:pt x="10196" y="5410"/>
                    <a:pt x="10274" y="5021"/>
                  </a:cubicBezTo>
                  <a:cubicBezTo>
                    <a:pt x="10430" y="4593"/>
                    <a:pt x="10274" y="4087"/>
                    <a:pt x="9963" y="3775"/>
                  </a:cubicBezTo>
                  <a:cubicBezTo>
                    <a:pt x="9535" y="3542"/>
                    <a:pt x="9107" y="3347"/>
                    <a:pt x="8679" y="3231"/>
                  </a:cubicBezTo>
                  <a:cubicBezTo>
                    <a:pt x="7433" y="2842"/>
                    <a:pt x="6344" y="2141"/>
                    <a:pt x="5527" y="1129"/>
                  </a:cubicBezTo>
                  <a:cubicBezTo>
                    <a:pt x="5449" y="1051"/>
                    <a:pt x="5410" y="935"/>
                    <a:pt x="5293" y="935"/>
                  </a:cubicBezTo>
                  <a:cubicBezTo>
                    <a:pt x="5270" y="923"/>
                    <a:pt x="5244" y="919"/>
                    <a:pt x="5217" y="919"/>
                  </a:cubicBezTo>
                  <a:cubicBezTo>
                    <a:pt x="5150" y="919"/>
                    <a:pt x="5076" y="946"/>
                    <a:pt x="5021" y="974"/>
                  </a:cubicBezTo>
                  <a:cubicBezTo>
                    <a:pt x="4539" y="1263"/>
                    <a:pt x="3997" y="1403"/>
                    <a:pt x="3451" y="1403"/>
                  </a:cubicBezTo>
                  <a:cubicBezTo>
                    <a:pt x="3116" y="1403"/>
                    <a:pt x="2778" y="1350"/>
                    <a:pt x="2452" y="1246"/>
                  </a:cubicBezTo>
                  <a:cubicBezTo>
                    <a:pt x="1869" y="1051"/>
                    <a:pt x="1441" y="585"/>
                    <a:pt x="1363" y="1"/>
                  </a:cubicBezTo>
                  <a:close/>
                </a:path>
              </a:pathLst>
            </a:custGeom>
            <a:solidFill>
              <a:srgbClr val="1717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5"/>
            <p:cNvSpPr/>
            <p:nvPr/>
          </p:nvSpPr>
          <p:spPr>
            <a:xfrm>
              <a:off x="850875" y="5383975"/>
              <a:ext cx="13650" cy="18250"/>
            </a:xfrm>
            <a:custGeom>
              <a:avLst/>
              <a:gdLst/>
              <a:ahLst/>
              <a:cxnLst/>
              <a:rect l="l" t="t" r="r" b="b"/>
              <a:pathLst>
                <a:path w="546" h="730" extrusionOk="0">
                  <a:moveTo>
                    <a:pt x="419" y="0"/>
                  </a:moveTo>
                  <a:cubicBezTo>
                    <a:pt x="386" y="0"/>
                    <a:pt x="353" y="17"/>
                    <a:pt x="339" y="58"/>
                  </a:cubicBezTo>
                  <a:lnTo>
                    <a:pt x="28" y="564"/>
                  </a:lnTo>
                  <a:cubicBezTo>
                    <a:pt x="1" y="647"/>
                    <a:pt x="70" y="729"/>
                    <a:pt x="141" y="729"/>
                  </a:cubicBezTo>
                  <a:cubicBezTo>
                    <a:pt x="170" y="729"/>
                    <a:pt x="200" y="715"/>
                    <a:pt x="223" y="681"/>
                  </a:cubicBezTo>
                  <a:lnTo>
                    <a:pt x="495" y="136"/>
                  </a:lnTo>
                  <a:cubicBezTo>
                    <a:pt x="546" y="60"/>
                    <a:pt x="481" y="0"/>
                    <a:pt x="419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5"/>
            <p:cNvSpPr/>
            <p:nvPr/>
          </p:nvSpPr>
          <p:spPr>
            <a:xfrm>
              <a:off x="829850" y="5373300"/>
              <a:ext cx="19325" cy="15700"/>
            </a:xfrm>
            <a:custGeom>
              <a:avLst/>
              <a:gdLst/>
              <a:ahLst/>
              <a:cxnLst/>
              <a:rect l="l" t="t" r="r" b="b"/>
              <a:pathLst>
                <a:path w="773" h="628" extrusionOk="0">
                  <a:moveTo>
                    <a:pt x="613" y="0"/>
                  </a:moveTo>
                  <a:cubicBezTo>
                    <a:pt x="596" y="0"/>
                    <a:pt x="577" y="6"/>
                    <a:pt x="558" y="18"/>
                  </a:cubicBezTo>
                  <a:cubicBezTo>
                    <a:pt x="402" y="135"/>
                    <a:pt x="208" y="291"/>
                    <a:pt x="91" y="446"/>
                  </a:cubicBezTo>
                  <a:cubicBezTo>
                    <a:pt x="0" y="537"/>
                    <a:pt x="97" y="627"/>
                    <a:pt x="181" y="627"/>
                  </a:cubicBezTo>
                  <a:cubicBezTo>
                    <a:pt x="206" y="627"/>
                    <a:pt x="229" y="619"/>
                    <a:pt x="247" y="602"/>
                  </a:cubicBezTo>
                  <a:cubicBezTo>
                    <a:pt x="363" y="446"/>
                    <a:pt x="519" y="291"/>
                    <a:pt x="675" y="213"/>
                  </a:cubicBezTo>
                  <a:cubicBezTo>
                    <a:pt x="772" y="147"/>
                    <a:pt x="706" y="0"/>
                    <a:pt x="613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5"/>
            <p:cNvSpPr/>
            <p:nvPr/>
          </p:nvSpPr>
          <p:spPr>
            <a:xfrm>
              <a:off x="815875" y="5360000"/>
              <a:ext cx="19900" cy="10025"/>
            </a:xfrm>
            <a:custGeom>
              <a:avLst/>
              <a:gdLst/>
              <a:ahLst/>
              <a:cxnLst/>
              <a:rect l="l" t="t" r="r" b="b"/>
              <a:pathLst>
                <a:path w="796" h="401" extrusionOk="0">
                  <a:moveTo>
                    <a:pt x="641" y="0"/>
                  </a:moveTo>
                  <a:cubicBezTo>
                    <a:pt x="632" y="0"/>
                    <a:pt x="621" y="2"/>
                    <a:pt x="611" y="5"/>
                  </a:cubicBezTo>
                  <a:cubicBezTo>
                    <a:pt x="416" y="44"/>
                    <a:pt x="261" y="122"/>
                    <a:pt x="105" y="200"/>
                  </a:cubicBezTo>
                  <a:cubicBezTo>
                    <a:pt x="1" y="269"/>
                    <a:pt x="52" y="401"/>
                    <a:pt x="147" y="401"/>
                  </a:cubicBezTo>
                  <a:cubicBezTo>
                    <a:pt x="158" y="401"/>
                    <a:pt x="170" y="399"/>
                    <a:pt x="183" y="395"/>
                  </a:cubicBezTo>
                  <a:cubicBezTo>
                    <a:pt x="339" y="317"/>
                    <a:pt x="494" y="239"/>
                    <a:pt x="689" y="200"/>
                  </a:cubicBezTo>
                  <a:cubicBezTo>
                    <a:pt x="795" y="165"/>
                    <a:pt x="740" y="0"/>
                    <a:pt x="641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5"/>
            <p:cNvSpPr/>
            <p:nvPr/>
          </p:nvSpPr>
          <p:spPr>
            <a:xfrm>
              <a:off x="951775" y="4361025"/>
              <a:ext cx="460175" cy="1008600"/>
            </a:xfrm>
            <a:custGeom>
              <a:avLst/>
              <a:gdLst/>
              <a:ahLst/>
              <a:cxnLst/>
              <a:rect l="l" t="t" r="r" b="b"/>
              <a:pathLst>
                <a:path w="18407" h="40344" extrusionOk="0">
                  <a:moveTo>
                    <a:pt x="7627" y="0"/>
                  </a:moveTo>
                  <a:lnTo>
                    <a:pt x="0" y="3697"/>
                  </a:lnTo>
                  <a:lnTo>
                    <a:pt x="7861" y="17667"/>
                  </a:lnTo>
                  <a:cubicBezTo>
                    <a:pt x="8406" y="18562"/>
                    <a:pt x="8834" y="19496"/>
                    <a:pt x="9184" y="20469"/>
                  </a:cubicBezTo>
                  <a:cubicBezTo>
                    <a:pt x="9845" y="22336"/>
                    <a:pt x="9845" y="24321"/>
                    <a:pt x="10079" y="26267"/>
                  </a:cubicBezTo>
                  <a:cubicBezTo>
                    <a:pt x="10351" y="28290"/>
                    <a:pt x="10896" y="30275"/>
                    <a:pt x="11713" y="32182"/>
                  </a:cubicBezTo>
                  <a:cubicBezTo>
                    <a:pt x="12725" y="34478"/>
                    <a:pt x="14087" y="36696"/>
                    <a:pt x="13776" y="39342"/>
                  </a:cubicBezTo>
                  <a:cubicBezTo>
                    <a:pt x="13892" y="40086"/>
                    <a:pt x="14403" y="40343"/>
                    <a:pt x="15060" y="40343"/>
                  </a:cubicBezTo>
                  <a:cubicBezTo>
                    <a:pt x="16154" y="40343"/>
                    <a:pt x="17652" y="39629"/>
                    <a:pt x="18406" y="39264"/>
                  </a:cubicBezTo>
                  <a:cubicBezTo>
                    <a:pt x="16928" y="38836"/>
                    <a:pt x="14632" y="28018"/>
                    <a:pt x="14165" y="22220"/>
                  </a:cubicBezTo>
                  <a:cubicBezTo>
                    <a:pt x="14165" y="21286"/>
                    <a:pt x="14009" y="20352"/>
                    <a:pt x="13737" y="19457"/>
                  </a:cubicBezTo>
                  <a:cubicBezTo>
                    <a:pt x="13503" y="18873"/>
                    <a:pt x="13192" y="18328"/>
                    <a:pt x="12920" y="17784"/>
                  </a:cubicBezTo>
                  <a:cubicBezTo>
                    <a:pt x="12453" y="16733"/>
                    <a:pt x="12063" y="15643"/>
                    <a:pt x="11791" y="14515"/>
                  </a:cubicBezTo>
                  <a:lnTo>
                    <a:pt x="7627" y="0"/>
                  </a:ln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5"/>
            <p:cNvSpPr/>
            <p:nvPr/>
          </p:nvSpPr>
          <p:spPr>
            <a:xfrm>
              <a:off x="1282550" y="5323875"/>
              <a:ext cx="266575" cy="106325"/>
            </a:xfrm>
            <a:custGeom>
              <a:avLst/>
              <a:gdLst/>
              <a:ahLst/>
              <a:cxnLst/>
              <a:rect l="l" t="t" r="r" b="b"/>
              <a:pathLst>
                <a:path w="10663" h="4253" extrusionOk="0">
                  <a:moveTo>
                    <a:pt x="623" y="322"/>
                  </a:moveTo>
                  <a:cubicBezTo>
                    <a:pt x="628" y="332"/>
                    <a:pt x="634" y="343"/>
                    <a:pt x="640" y="353"/>
                  </a:cubicBezTo>
                  <a:lnTo>
                    <a:pt x="640" y="353"/>
                  </a:lnTo>
                  <a:cubicBezTo>
                    <a:pt x="647" y="343"/>
                    <a:pt x="654" y="332"/>
                    <a:pt x="661" y="322"/>
                  </a:cubicBezTo>
                  <a:close/>
                  <a:moveTo>
                    <a:pt x="4677" y="0"/>
                  </a:moveTo>
                  <a:cubicBezTo>
                    <a:pt x="4660" y="0"/>
                    <a:pt x="4645" y="3"/>
                    <a:pt x="4631" y="11"/>
                  </a:cubicBezTo>
                  <a:cubicBezTo>
                    <a:pt x="4514" y="11"/>
                    <a:pt x="4436" y="49"/>
                    <a:pt x="4397" y="127"/>
                  </a:cubicBezTo>
                  <a:cubicBezTo>
                    <a:pt x="3775" y="789"/>
                    <a:pt x="2880" y="1178"/>
                    <a:pt x="1984" y="1178"/>
                  </a:cubicBezTo>
                  <a:cubicBezTo>
                    <a:pt x="1413" y="1140"/>
                    <a:pt x="916" y="841"/>
                    <a:pt x="640" y="353"/>
                  </a:cubicBezTo>
                  <a:lnTo>
                    <a:pt x="640" y="353"/>
                  </a:lnTo>
                  <a:cubicBezTo>
                    <a:pt x="1" y="1284"/>
                    <a:pt x="42" y="2551"/>
                    <a:pt x="311" y="3552"/>
                  </a:cubicBezTo>
                  <a:cubicBezTo>
                    <a:pt x="350" y="3630"/>
                    <a:pt x="311" y="3746"/>
                    <a:pt x="389" y="3824"/>
                  </a:cubicBezTo>
                  <a:cubicBezTo>
                    <a:pt x="428" y="3824"/>
                    <a:pt x="506" y="3863"/>
                    <a:pt x="545" y="3863"/>
                  </a:cubicBezTo>
                  <a:cubicBezTo>
                    <a:pt x="1440" y="4096"/>
                    <a:pt x="2296" y="4213"/>
                    <a:pt x="3191" y="4252"/>
                  </a:cubicBezTo>
                  <a:cubicBezTo>
                    <a:pt x="3736" y="4252"/>
                    <a:pt x="4241" y="4213"/>
                    <a:pt x="4747" y="4135"/>
                  </a:cubicBezTo>
                  <a:lnTo>
                    <a:pt x="9145" y="3591"/>
                  </a:lnTo>
                  <a:cubicBezTo>
                    <a:pt x="9495" y="3591"/>
                    <a:pt x="9845" y="3474"/>
                    <a:pt x="10156" y="3318"/>
                  </a:cubicBezTo>
                  <a:cubicBezTo>
                    <a:pt x="10468" y="3124"/>
                    <a:pt x="10662" y="2773"/>
                    <a:pt x="10623" y="2384"/>
                  </a:cubicBezTo>
                  <a:cubicBezTo>
                    <a:pt x="10623" y="1917"/>
                    <a:pt x="10351" y="1489"/>
                    <a:pt x="9923" y="1295"/>
                  </a:cubicBezTo>
                  <a:cubicBezTo>
                    <a:pt x="9456" y="1178"/>
                    <a:pt x="8989" y="1139"/>
                    <a:pt x="8561" y="1139"/>
                  </a:cubicBezTo>
                  <a:cubicBezTo>
                    <a:pt x="7238" y="1100"/>
                    <a:pt x="6032" y="944"/>
                    <a:pt x="4903" y="127"/>
                  </a:cubicBezTo>
                  <a:cubicBezTo>
                    <a:pt x="4839" y="64"/>
                    <a:pt x="4750" y="0"/>
                    <a:pt x="4677" y="0"/>
                  </a:cubicBezTo>
                  <a:close/>
                </a:path>
              </a:pathLst>
            </a:custGeom>
            <a:solidFill>
              <a:srgbClr val="1717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5"/>
            <p:cNvSpPr/>
            <p:nvPr/>
          </p:nvSpPr>
          <p:spPr>
            <a:xfrm>
              <a:off x="1447400" y="5348800"/>
              <a:ext cx="8850" cy="18775"/>
            </a:xfrm>
            <a:custGeom>
              <a:avLst/>
              <a:gdLst/>
              <a:ahLst/>
              <a:cxnLst/>
              <a:rect l="l" t="t" r="r" b="b"/>
              <a:pathLst>
                <a:path w="354" h="751" extrusionOk="0">
                  <a:moveTo>
                    <a:pt x="254" y="0"/>
                  </a:moveTo>
                  <a:cubicBezTo>
                    <a:pt x="208" y="0"/>
                    <a:pt x="156" y="31"/>
                    <a:pt x="138" y="103"/>
                  </a:cubicBezTo>
                  <a:lnTo>
                    <a:pt x="21" y="648"/>
                  </a:lnTo>
                  <a:cubicBezTo>
                    <a:pt x="0" y="710"/>
                    <a:pt x="58" y="751"/>
                    <a:pt x="115" y="751"/>
                  </a:cubicBezTo>
                  <a:cubicBezTo>
                    <a:pt x="165" y="751"/>
                    <a:pt x="216" y="720"/>
                    <a:pt x="216" y="648"/>
                  </a:cubicBezTo>
                  <a:lnTo>
                    <a:pt x="333" y="103"/>
                  </a:lnTo>
                  <a:cubicBezTo>
                    <a:pt x="353" y="41"/>
                    <a:pt x="307" y="0"/>
                    <a:pt x="254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5"/>
            <p:cNvSpPr/>
            <p:nvPr/>
          </p:nvSpPr>
          <p:spPr>
            <a:xfrm>
              <a:off x="1423925" y="5342800"/>
              <a:ext cx="14725" cy="18800"/>
            </a:xfrm>
            <a:custGeom>
              <a:avLst/>
              <a:gdLst/>
              <a:ahLst/>
              <a:cxnLst/>
              <a:rect l="l" t="t" r="r" b="b"/>
              <a:pathLst>
                <a:path w="589" h="752" extrusionOk="0">
                  <a:moveTo>
                    <a:pt x="453" y="1"/>
                  </a:moveTo>
                  <a:cubicBezTo>
                    <a:pt x="426" y="1"/>
                    <a:pt x="398" y="10"/>
                    <a:pt x="377" y="32"/>
                  </a:cubicBezTo>
                  <a:cubicBezTo>
                    <a:pt x="221" y="226"/>
                    <a:pt x="104" y="421"/>
                    <a:pt x="26" y="616"/>
                  </a:cubicBezTo>
                  <a:cubicBezTo>
                    <a:pt x="1" y="692"/>
                    <a:pt x="75" y="751"/>
                    <a:pt x="140" y="751"/>
                  </a:cubicBezTo>
                  <a:cubicBezTo>
                    <a:pt x="175" y="751"/>
                    <a:pt x="207" y="734"/>
                    <a:pt x="221" y="693"/>
                  </a:cubicBezTo>
                  <a:cubicBezTo>
                    <a:pt x="299" y="499"/>
                    <a:pt x="415" y="304"/>
                    <a:pt x="532" y="149"/>
                  </a:cubicBezTo>
                  <a:cubicBezTo>
                    <a:pt x="588" y="64"/>
                    <a:pt x="523" y="1"/>
                    <a:pt x="453" y="1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5"/>
            <p:cNvSpPr/>
            <p:nvPr/>
          </p:nvSpPr>
          <p:spPr>
            <a:xfrm>
              <a:off x="1404875" y="5334300"/>
              <a:ext cx="17225" cy="13250"/>
            </a:xfrm>
            <a:custGeom>
              <a:avLst/>
              <a:gdLst/>
              <a:ahLst/>
              <a:cxnLst/>
              <a:rect l="l" t="t" r="r" b="b"/>
              <a:pathLst>
                <a:path w="689" h="530" extrusionOk="0">
                  <a:moveTo>
                    <a:pt x="528" y="0"/>
                  </a:moveTo>
                  <a:cubicBezTo>
                    <a:pt x="510" y="0"/>
                    <a:pt x="492" y="7"/>
                    <a:pt x="477" y="22"/>
                  </a:cubicBezTo>
                  <a:cubicBezTo>
                    <a:pt x="321" y="99"/>
                    <a:pt x="205" y="216"/>
                    <a:pt x="88" y="333"/>
                  </a:cubicBezTo>
                  <a:cubicBezTo>
                    <a:pt x="0" y="420"/>
                    <a:pt x="66" y="530"/>
                    <a:pt x="137" y="530"/>
                  </a:cubicBezTo>
                  <a:cubicBezTo>
                    <a:pt x="161" y="530"/>
                    <a:pt x="185" y="518"/>
                    <a:pt x="205" y="489"/>
                  </a:cubicBezTo>
                  <a:cubicBezTo>
                    <a:pt x="321" y="372"/>
                    <a:pt x="438" y="255"/>
                    <a:pt x="594" y="177"/>
                  </a:cubicBezTo>
                  <a:cubicBezTo>
                    <a:pt x="688" y="114"/>
                    <a:pt x="604" y="0"/>
                    <a:pt x="528" y="0"/>
                  </a:cubicBezTo>
                  <a:close/>
                </a:path>
              </a:pathLst>
            </a:custGeom>
            <a:solidFill>
              <a:srgbClr val="FF65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5"/>
            <p:cNvSpPr/>
            <p:nvPr/>
          </p:nvSpPr>
          <p:spPr>
            <a:xfrm>
              <a:off x="1042250" y="4275400"/>
              <a:ext cx="2925" cy="3925"/>
            </a:xfrm>
            <a:custGeom>
              <a:avLst/>
              <a:gdLst/>
              <a:ahLst/>
              <a:cxnLst/>
              <a:rect l="l" t="t" r="r" b="b"/>
              <a:pathLst>
                <a:path w="117" h="157" extrusionOk="0">
                  <a:moveTo>
                    <a:pt x="78" y="1"/>
                  </a:moveTo>
                  <a:lnTo>
                    <a:pt x="78" y="78"/>
                  </a:lnTo>
                  <a:cubicBezTo>
                    <a:pt x="78" y="78"/>
                    <a:pt x="78" y="61"/>
                    <a:pt x="67" y="61"/>
                  </a:cubicBezTo>
                  <a:cubicBezTo>
                    <a:pt x="61" y="61"/>
                    <a:pt x="52" y="66"/>
                    <a:pt x="39" y="78"/>
                  </a:cubicBezTo>
                  <a:cubicBezTo>
                    <a:pt x="0" y="78"/>
                    <a:pt x="39" y="117"/>
                    <a:pt x="39" y="156"/>
                  </a:cubicBezTo>
                  <a:lnTo>
                    <a:pt x="78" y="156"/>
                  </a:lnTo>
                  <a:lnTo>
                    <a:pt x="78" y="117"/>
                  </a:lnTo>
                  <a:cubicBezTo>
                    <a:pt x="86" y="125"/>
                    <a:pt x="91" y="128"/>
                    <a:pt x="93" y="128"/>
                  </a:cubicBezTo>
                  <a:cubicBezTo>
                    <a:pt x="105" y="128"/>
                    <a:pt x="86" y="78"/>
                    <a:pt x="117" y="78"/>
                  </a:cubicBezTo>
                  <a:lnTo>
                    <a:pt x="78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5"/>
            <p:cNvSpPr/>
            <p:nvPr/>
          </p:nvSpPr>
          <p:spPr>
            <a:xfrm>
              <a:off x="1039325" y="4273450"/>
              <a:ext cx="1000" cy="2950"/>
            </a:xfrm>
            <a:custGeom>
              <a:avLst/>
              <a:gdLst/>
              <a:ahLst/>
              <a:cxnLst/>
              <a:rect l="l" t="t" r="r" b="b"/>
              <a:pathLst>
                <a:path w="40" h="118" extrusionOk="0">
                  <a:moveTo>
                    <a:pt x="39" y="1"/>
                  </a:moveTo>
                  <a:cubicBezTo>
                    <a:pt x="39" y="40"/>
                    <a:pt x="0" y="79"/>
                    <a:pt x="0" y="118"/>
                  </a:cubicBezTo>
                  <a:lnTo>
                    <a:pt x="39" y="79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5"/>
            <p:cNvSpPr/>
            <p:nvPr/>
          </p:nvSpPr>
          <p:spPr>
            <a:xfrm>
              <a:off x="1027650" y="428512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1" y="79"/>
                  </a:moveTo>
                  <a:lnTo>
                    <a:pt x="1" y="40"/>
                  </a:lnTo>
                  <a:cubicBezTo>
                    <a:pt x="1" y="1"/>
                    <a:pt x="1" y="40"/>
                    <a:pt x="1" y="7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5"/>
            <p:cNvSpPr/>
            <p:nvPr/>
          </p:nvSpPr>
          <p:spPr>
            <a:xfrm>
              <a:off x="1046325" y="4277350"/>
              <a:ext cx="3725" cy="3225"/>
            </a:xfrm>
            <a:custGeom>
              <a:avLst/>
              <a:gdLst/>
              <a:ahLst/>
              <a:cxnLst/>
              <a:rect l="l" t="t" r="r" b="b"/>
              <a:pathLst>
                <a:path w="149" h="129" extrusionOk="0">
                  <a:moveTo>
                    <a:pt x="71" y="0"/>
                  </a:moveTo>
                  <a:cubicBezTo>
                    <a:pt x="71" y="0"/>
                    <a:pt x="71" y="78"/>
                    <a:pt x="71" y="78"/>
                  </a:cubicBezTo>
                  <a:cubicBezTo>
                    <a:pt x="71" y="91"/>
                    <a:pt x="66" y="96"/>
                    <a:pt x="61" y="96"/>
                  </a:cubicBezTo>
                  <a:cubicBezTo>
                    <a:pt x="49" y="96"/>
                    <a:pt x="32" y="78"/>
                    <a:pt x="32" y="78"/>
                  </a:cubicBezTo>
                  <a:cubicBezTo>
                    <a:pt x="1" y="78"/>
                    <a:pt x="44" y="128"/>
                    <a:pt x="63" y="128"/>
                  </a:cubicBezTo>
                  <a:cubicBezTo>
                    <a:pt x="68" y="128"/>
                    <a:pt x="71" y="125"/>
                    <a:pt x="71" y="117"/>
                  </a:cubicBezTo>
                  <a:lnTo>
                    <a:pt x="149" y="117"/>
                  </a:lnTo>
                  <a:lnTo>
                    <a:pt x="149" y="78"/>
                  </a:lnTo>
                  <a:lnTo>
                    <a:pt x="110" y="78"/>
                  </a:lnTo>
                  <a:cubicBezTo>
                    <a:pt x="110" y="59"/>
                    <a:pt x="100" y="39"/>
                    <a:pt x="95" y="25"/>
                  </a:cubicBezTo>
                  <a:lnTo>
                    <a:pt x="95" y="25"/>
                  </a:lnTo>
                  <a:lnTo>
                    <a:pt x="110" y="39"/>
                  </a:lnTo>
                  <a:lnTo>
                    <a:pt x="110" y="0"/>
                  </a:lnTo>
                  <a:cubicBezTo>
                    <a:pt x="90" y="0"/>
                    <a:pt x="90" y="10"/>
                    <a:pt x="95" y="25"/>
                  </a:cubicBezTo>
                  <a:lnTo>
                    <a:pt x="95" y="25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5"/>
            <p:cNvSpPr/>
            <p:nvPr/>
          </p:nvSpPr>
          <p:spPr>
            <a:xfrm>
              <a:off x="1041800" y="4279100"/>
              <a:ext cx="475" cy="1400"/>
            </a:xfrm>
            <a:custGeom>
              <a:avLst/>
              <a:gdLst/>
              <a:ahLst/>
              <a:cxnLst/>
              <a:rect l="l" t="t" r="r" b="b"/>
              <a:pathLst>
                <a:path w="19" h="56" extrusionOk="0">
                  <a:moveTo>
                    <a:pt x="6" y="0"/>
                  </a:moveTo>
                  <a:cubicBezTo>
                    <a:pt x="1" y="0"/>
                    <a:pt x="0" y="7"/>
                    <a:pt x="1" y="17"/>
                  </a:cubicBezTo>
                  <a:lnTo>
                    <a:pt x="1" y="17"/>
                  </a:lnTo>
                  <a:cubicBezTo>
                    <a:pt x="4" y="8"/>
                    <a:pt x="18" y="8"/>
                    <a:pt x="18" y="8"/>
                  </a:cubicBezTo>
                  <a:cubicBezTo>
                    <a:pt x="13" y="3"/>
                    <a:pt x="9" y="0"/>
                    <a:pt x="6" y="0"/>
                  </a:cubicBezTo>
                  <a:close/>
                  <a:moveTo>
                    <a:pt x="1" y="17"/>
                  </a:moveTo>
                  <a:cubicBezTo>
                    <a:pt x="0" y="20"/>
                    <a:pt x="1" y="24"/>
                    <a:pt x="4" y="30"/>
                  </a:cubicBezTo>
                  <a:lnTo>
                    <a:pt x="4" y="30"/>
                  </a:lnTo>
                  <a:cubicBezTo>
                    <a:pt x="3" y="25"/>
                    <a:pt x="2" y="21"/>
                    <a:pt x="1" y="17"/>
                  </a:cubicBezTo>
                  <a:close/>
                  <a:moveTo>
                    <a:pt x="4" y="30"/>
                  </a:moveTo>
                  <a:cubicBezTo>
                    <a:pt x="8" y="43"/>
                    <a:pt x="13" y="55"/>
                    <a:pt x="16" y="55"/>
                  </a:cubicBezTo>
                  <a:cubicBezTo>
                    <a:pt x="17" y="55"/>
                    <a:pt x="18" y="53"/>
                    <a:pt x="18" y="47"/>
                  </a:cubicBezTo>
                  <a:cubicBezTo>
                    <a:pt x="11" y="40"/>
                    <a:pt x="7" y="35"/>
                    <a:pt x="4" y="3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5"/>
            <p:cNvSpPr/>
            <p:nvPr/>
          </p:nvSpPr>
          <p:spPr>
            <a:xfrm>
              <a:off x="1042250" y="4278325"/>
              <a:ext cx="1975" cy="4075"/>
            </a:xfrm>
            <a:custGeom>
              <a:avLst/>
              <a:gdLst/>
              <a:ahLst/>
              <a:cxnLst/>
              <a:rect l="l" t="t" r="r" b="b"/>
              <a:pathLst>
                <a:path w="79" h="163" extrusionOk="0">
                  <a:moveTo>
                    <a:pt x="39" y="0"/>
                  </a:moveTo>
                  <a:cubicBezTo>
                    <a:pt x="39" y="24"/>
                    <a:pt x="25" y="47"/>
                    <a:pt x="22" y="62"/>
                  </a:cubicBezTo>
                  <a:lnTo>
                    <a:pt x="22" y="62"/>
                  </a:lnTo>
                  <a:cubicBezTo>
                    <a:pt x="24" y="66"/>
                    <a:pt x="26" y="71"/>
                    <a:pt x="27" y="76"/>
                  </a:cubicBezTo>
                  <a:lnTo>
                    <a:pt x="27" y="76"/>
                  </a:lnTo>
                  <a:cubicBezTo>
                    <a:pt x="22" y="73"/>
                    <a:pt x="21" y="68"/>
                    <a:pt x="22" y="62"/>
                  </a:cubicBezTo>
                  <a:lnTo>
                    <a:pt x="22" y="62"/>
                  </a:lnTo>
                  <a:cubicBezTo>
                    <a:pt x="17" y="49"/>
                    <a:pt x="10" y="39"/>
                    <a:pt x="0" y="39"/>
                  </a:cubicBezTo>
                  <a:lnTo>
                    <a:pt x="27" y="93"/>
                  </a:lnTo>
                  <a:lnTo>
                    <a:pt x="27" y="93"/>
                  </a:lnTo>
                  <a:cubicBezTo>
                    <a:pt x="28" y="92"/>
                    <a:pt x="29" y="90"/>
                    <a:pt x="30" y="89"/>
                  </a:cubicBezTo>
                  <a:lnTo>
                    <a:pt x="30" y="89"/>
                  </a:lnTo>
                  <a:cubicBezTo>
                    <a:pt x="29" y="84"/>
                    <a:pt x="28" y="80"/>
                    <a:pt x="27" y="76"/>
                  </a:cubicBezTo>
                  <a:lnTo>
                    <a:pt x="27" y="76"/>
                  </a:lnTo>
                  <a:cubicBezTo>
                    <a:pt x="30" y="77"/>
                    <a:pt x="34" y="78"/>
                    <a:pt x="39" y="78"/>
                  </a:cubicBezTo>
                  <a:cubicBezTo>
                    <a:pt x="39" y="78"/>
                    <a:pt x="35" y="83"/>
                    <a:pt x="30" y="89"/>
                  </a:cubicBezTo>
                  <a:lnTo>
                    <a:pt x="30" y="89"/>
                  </a:lnTo>
                  <a:cubicBezTo>
                    <a:pt x="31" y="94"/>
                    <a:pt x="32" y="100"/>
                    <a:pt x="33" y="105"/>
                  </a:cubicBezTo>
                  <a:lnTo>
                    <a:pt x="33" y="105"/>
                  </a:lnTo>
                  <a:lnTo>
                    <a:pt x="27" y="93"/>
                  </a:lnTo>
                  <a:lnTo>
                    <a:pt x="27" y="93"/>
                  </a:lnTo>
                  <a:cubicBezTo>
                    <a:pt x="21" y="103"/>
                    <a:pt x="17" y="115"/>
                    <a:pt x="35" y="117"/>
                  </a:cubicBezTo>
                  <a:lnTo>
                    <a:pt x="35" y="117"/>
                  </a:lnTo>
                  <a:cubicBezTo>
                    <a:pt x="38" y="141"/>
                    <a:pt x="39" y="162"/>
                    <a:pt x="39" y="162"/>
                  </a:cubicBezTo>
                  <a:cubicBezTo>
                    <a:pt x="39" y="162"/>
                    <a:pt x="39" y="160"/>
                    <a:pt x="39" y="156"/>
                  </a:cubicBezTo>
                  <a:cubicBezTo>
                    <a:pt x="39" y="117"/>
                    <a:pt x="78" y="117"/>
                    <a:pt x="78" y="117"/>
                  </a:cubicBezTo>
                  <a:lnTo>
                    <a:pt x="78" y="78"/>
                  </a:lnTo>
                  <a:cubicBezTo>
                    <a:pt x="72" y="84"/>
                    <a:pt x="68" y="86"/>
                    <a:pt x="64" y="86"/>
                  </a:cubicBezTo>
                  <a:cubicBezTo>
                    <a:pt x="39" y="86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5"/>
            <p:cNvSpPr/>
            <p:nvPr/>
          </p:nvSpPr>
          <p:spPr>
            <a:xfrm>
              <a:off x="1037375" y="42831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1" y="1"/>
                  </a:moveTo>
                  <a:lnTo>
                    <a:pt x="40" y="79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5"/>
            <p:cNvSpPr/>
            <p:nvPr/>
          </p:nvSpPr>
          <p:spPr>
            <a:xfrm>
              <a:off x="1037375" y="4284150"/>
              <a:ext cx="1850" cy="5875"/>
            </a:xfrm>
            <a:custGeom>
              <a:avLst/>
              <a:gdLst/>
              <a:ahLst/>
              <a:cxnLst/>
              <a:rect l="l" t="t" r="r" b="b"/>
              <a:pathLst>
                <a:path w="74" h="235" extrusionOk="0">
                  <a:moveTo>
                    <a:pt x="1" y="1"/>
                  </a:moveTo>
                  <a:lnTo>
                    <a:pt x="1" y="79"/>
                  </a:lnTo>
                  <a:lnTo>
                    <a:pt x="1" y="195"/>
                  </a:lnTo>
                  <a:lnTo>
                    <a:pt x="1" y="234"/>
                  </a:lnTo>
                  <a:cubicBezTo>
                    <a:pt x="14" y="221"/>
                    <a:pt x="22" y="217"/>
                    <a:pt x="28" y="217"/>
                  </a:cubicBezTo>
                  <a:cubicBezTo>
                    <a:pt x="30" y="217"/>
                    <a:pt x="32" y="218"/>
                    <a:pt x="33" y="219"/>
                  </a:cubicBezTo>
                  <a:lnTo>
                    <a:pt x="33" y="219"/>
                  </a:lnTo>
                  <a:cubicBezTo>
                    <a:pt x="11" y="146"/>
                    <a:pt x="73" y="73"/>
                    <a:pt x="1" y="1"/>
                  </a:cubicBezTo>
                  <a:close/>
                  <a:moveTo>
                    <a:pt x="33" y="219"/>
                  </a:moveTo>
                  <a:cubicBezTo>
                    <a:pt x="35" y="224"/>
                    <a:pt x="37" y="229"/>
                    <a:pt x="40" y="234"/>
                  </a:cubicBezTo>
                  <a:cubicBezTo>
                    <a:pt x="40" y="234"/>
                    <a:pt x="40" y="223"/>
                    <a:pt x="33" y="21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5"/>
            <p:cNvSpPr/>
            <p:nvPr/>
          </p:nvSpPr>
          <p:spPr>
            <a:xfrm>
              <a:off x="1040300" y="4282225"/>
              <a:ext cx="4875" cy="10725"/>
            </a:xfrm>
            <a:custGeom>
              <a:avLst/>
              <a:gdLst/>
              <a:ahLst/>
              <a:cxnLst/>
              <a:rect l="l" t="t" r="r" b="b"/>
              <a:pathLst>
                <a:path w="195" h="429" extrusionOk="0">
                  <a:moveTo>
                    <a:pt x="78" y="0"/>
                  </a:moveTo>
                  <a:cubicBezTo>
                    <a:pt x="39" y="39"/>
                    <a:pt x="39" y="78"/>
                    <a:pt x="39" y="117"/>
                  </a:cubicBezTo>
                  <a:lnTo>
                    <a:pt x="39" y="195"/>
                  </a:lnTo>
                  <a:cubicBezTo>
                    <a:pt x="73" y="195"/>
                    <a:pt x="77" y="280"/>
                    <a:pt x="54" y="280"/>
                  </a:cubicBezTo>
                  <a:cubicBezTo>
                    <a:pt x="50" y="280"/>
                    <a:pt x="45" y="278"/>
                    <a:pt x="39" y="272"/>
                  </a:cubicBezTo>
                  <a:cubicBezTo>
                    <a:pt x="26" y="246"/>
                    <a:pt x="18" y="238"/>
                    <a:pt x="12" y="238"/>
                  </a:cubicBezTo>
                  <a:cubicBezTo>
                    <a:pt x="0" y="238"/>
                    <a:pt x="0" y="272"/>
                    <a:pt x="0" y="272"/>
                  </a:cubicBezTo>
                  <a:cubicBezTo>
                    <a:pt x="39" y="272"/>
                    <a:pt x="39" y="311"/>
                    <a:pt x="39" y="350"/>
                  </a:cubicBezTo>
                  <a:lnTo>
                    <a:pt x="0" y="311"/>
                  </a:lnTo>
                  <a:lnTo>
                    <a:pt x="0" y="389"/>
                  </a:lnTo>
                  <a:cubicBezTo>
                    <a:pt x="0" y="402"/>
                    <a:pt x="5" y="406"/>
                    <a:pt x="10" y="406"/>
                  </a:cubicBezTo>
                  <a:cubicBezTo>
                    <a:pt x="22" y="406"/>
                    <a:pt x="39" y="389"/>
                    <a:pt x="39" y="389"/>
                  </a:cubicBezTo>
                  <a:lnTo>
                    <a:pt x="39" y="428"/>
                  </a:lnTo>
                  <a:cubicBezTo>
                    <a:pt x="73" y="428"/>
                    <a:pt x="106" y="342"/>
                    <a:pt x="90" y="342"/>
                  </a:cubicBezTo>
                  <a:cubicBezTo>
                    <a:pt x="88" y="342"/>
                    <a:pt x="84" y="345"/>
                    <a:pt x="78" y="350"/>
                  </a:cubicBezTo>
                  <a:cubicBezTo>
                    <a:pt x="78" y="336"/>
                    <a:pt x="78" y="311"/>
                    <a:pt x="78" y="311"/>
                  </a:cubicBezTo>
                  <a:lnTo>
                    <a:pt x="78" y="272"/>
                  </a:lnTo>
                  <a:cubicBezTo>
                    <a:pt x="83" y="277"/>
                    <a:pt x="86" y="279"/>
                    <a:pt x="90" y="279"/>
                  </a:cubicBezTo>
                  <a:cubicBezTo>
                    <a:pt x="117" y="279"/>
                    <a:pt x="117" y="156"/>
                    <a:pt x="117" y="156"/>
                  </a:cubicBezTo>
                  <a:cubicBezTo>
                    <a:pt x="117" y="156"/>
                    <a:pt x="195" y="39"/>
                    <a:pt x="117" y="0"/>
                  </a:cubicBezTo>
                  <a:cubicBezTo>
                    <a:pt x="86" y="0"/>
                    <a:pt x="80" y="50"/>
                    <a:pt x="79" y="50"/>
                  </a:cubicBezTo>
                  <a:cubicBezTo>
                    <a:pt x="78" y="50"/>
                    <a:pt x="78" y="47"/>
                    <a:pt x="78" y="39"/>
                  </a:cubicBezTo>
                  <a:cubicBezTo>
                    <a:pt x="78" y="39"/>
                    <a:pt x="78" y="22"/>
                    <a:pt x="78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5"/>
            <p:cNvSpPr/>
            <p:nvPr/>
          </p:nvSpPr>
          <p:spPr>
            <a:xfrm>
              <a:off x="1019875" y="4295600"/>
              <a:ext cx="1975" cy="1225"/>
            </a:xfrm>
            <a:custGeom>
              <a:avLst/>
              <a:gdLst/>
              <a:ahLst/>
              <a:cxnLst/>
              <a:rect l="l" t="t" r="r" b="b"/>
              <a:pathLst>
                <a:path w="79" h="49" extrusionOk="0">
                  <a:moveTo>
                    <a:pt x="39" y="0"/>
                  </a:moveTo>
                  <a:cubicBezTo>
                    <a:pt x="20" y="0"/>
                    <a:pt x="0" y="10"/>
                    <a:pt x="0" y="10"/>
                  </a:cubicBezTo>
                  <a:cubicBezTo>
                    <a:pt x="0" y="10"/>
                    <a:pt x="0" y="49"/>
                    <a:pt x="0" y="49"/>
                  </a:cubicBezTo>
                  <a:lnTo>
                    <a:pt x="78" y="49"/>
                  </a:lnTo>
                  <a:cubicBezTo>
                    <a:pt x="78" y="10"/>
                    <a:pt x="59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5"/>
            <p:cNvSpPr/>
            <p:nvPr/>
          </p:nvSpPr>
          <p:spPr>
            <a:xfrm>
              <a:off x="1048075" y="4281250"/>
              <a:ext cx="1000" cy="1250"/>
            </a:xfrm>
            <a:custGeom>
              <a:avLst/>
              <a:gdLst/>
              <a:ahLst/>
              <a:cxnLst/>
              <a:rect l="l" t="t" r="r" b="b"/>
              <a:pathLst>
                <a:path w="40" h="50" extrusionOk="0">
                  <a:moveTo>
                    <a:pt x="1" y="0"/>
                  </a:moveTo>
                  <a:lnTo>
                    <a:pt x="1" y="39"/>
                  </a:lnTo>
                  <a:cubicBezTo>
                    <a:pt x="1" y="47"/>
                    <a:pt x="1" y="50"/>
                    <a:pt x="1" y="50"/>
                  </a:cubicBezTo>
                  <a:cubicBezTo>
                    <a:pt x="2" y="50"/>
                    <a:pt x="8" y="0"/>
                    <a:pt x="4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5"/>
            <p:cNvSpPr/>
            <p:nvPr/>
          </p:nvSpPr>
          <p:spPr>
            <a:xfrm>
              <a:off x="1044475" y="4283025"/>
              <a:ext cx="2650" cy="2300"/>
            </a:xfrm>
            <a:custGeom>
              <a:avLst/>
              <a:gdLst/>
              <a:ahLst/>
              <a:cxnLst/>
              <a:rect l="l" t="t" r="r" b="b"/>
              <a:pathLst>
                <a:path w="106" h="92" extrusionOk="0">
                  <a:moveTo>
                    <a:pt x="54" y="1"/>
                  </a:moveTo>
                  <a:cubicBezTo>
                    <a:pt x="24" y="1"/>
                    <a:pt x="0" y="91"/>
                    <a:pt x="18" y="91"/>
                  </a:cubicBezTo>
                  <a:cubicBezTo>
                    <a:pt x="20" y="91"/>
                    <a:pt x="24" y="89"/>
                    <a:pt x="28" y="85"/>
                  </a:cubicBezTo>
                  <a:cubicBezTo>
                    <a:pt x="59" y="85"/>
                    <a:pt x="40" y="35"/>
                    <a:pt x="52" y="35"/>
                  </a:cubicBezTo>
                  <a:cubicBezTo>
                    <a:pt x="54" y="35"/>
                    <a:pt x="59" y="38"/>
                    <a:pt x="67" y="46"/>
                  </a:cubicBezTo>
                  <a:cubicBezTo>
                    <a:pt x="67" y="46"/>
                    <a:pt x="106" y="85"/>
                    <a:pt x="106" y="85"/>
                  </a:cubicBezTo>
                  <a:cubicBezTo>
                    <a:pt x="106" y="46"/>
                    <a:pt x="106" y="46"/>
                    <a:pt x="67" y="7"/>
                  </a:cubicBezTo>
                  <a:cubicBezTo>
                    <a:pt x="62" y="3"/>
                    <a:pt x="58" y="1"/>
                    <a:pt x="54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5"/>
            <p:cNvSpPr/>
            <p:nvPr/>
          </p:nvSpPr>
          <p:spPr>
            <a:xfrm>
              <a:off x="1049050" y="4282225"/>
              <a:ext cx="25" cy="975"/>
            </a:xfrm>
            <a:custGeom>
              <a:avLst/>
              <a:gdLst/>
              <a:ahLst/>
              <a:cxnLst/>
              <a:rect l="l" t="t" r="r" b="b"/>
              <a:pathLst>
                <a:path w="1" h="39" extrusionOk="0">
                  <a:moveTo>
                    <a:pt x="1" y="39"/>
                  </a:moveTo>
                  <a:cubicBezTo>
                    <a:pt x="1" y="3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5"/>
            <p:cNvSpPr/>
            <p:nvPr/>
          </p:nvSpPr>
          <p:spPr>
            <a:xfrm>
              <a:off x="1044200" y="4285125"/>
              <a:ext cx="975" cy="3925"/>
            </a:xfrm>
            <a:custGeom>
              <a:avLst/>
              <a:gdLst/>
              <a:ahLst/>
              <a:cxnLst/>
              <a:rect l="l" t="t" r="r" b="b"/>
              <a:pathLst>
                <a:path w="39" h="157" extrusionOk="0">
                  <a:moveTo>
                    <a:pt x="39" y="40"/>
                  </a:moveTo>
                  <a:cubicBezTo>
                    <a:pt x="39" y="1"/>
                    <a:pt x="39" y="40"/>
                    <a:pt x="39" y="40"/>
                  </a:cubicBezTo>
                  <a:lnTo>
                    <a:pt x="39" y="79"/>
                  </a:lnTo>
                  <a:lnTo>
                    <a:pt x="39" y="79"/>
                  </a:lnTo>
                  <a:lnTo>
                    <a:pt x="39" y="156"/>
                  </a:lnTo>
                  <a:cubicBezTo>
                    <a:pt x="39" y="118"/>
                    <a:pt x="39" y="79"/>
                    <a:pt x="39" y="40"/>
                  </a:cubicBezTo>
                  <a:cubicBezTo>
                    <a:pt x="39" y="40"/>
                    <a:pt x="0" y="40"/>
                    <a:pt x="39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5"/>
            <p:cNvSpPr/>
            <p:nvPr/>
          </p:nvSpPr>
          <p:spPr>
            <a:xfrm>
              <a:off x="1043225" y="4283175"/>
              <a:ext cx="6825" cy="19500"/>
            </a:xfrm>
            <a:custGeom>
              <a:avLst/>
              <a:gdLst/>
              <a:ahLst/>
              <a:cxnLst/>
              <a:rect l="l" t="t" r="r" b="b"/>
              <a:pathLst>
                <a:path w="273" h="780" extrusionOk="0">
                  <a:moveTo>
                    <a:pt x="234" y="1"/>
                  </a:moveTo>
                  <a:cubicBezTo>
                    <a:pt x="234" y="40"/>
                    <a:pt x="224" y="40"/>
                    <a:pt x="214" y="40"/>
                  </a:cubicBezTo>
                  <a:cubicBezTo>
                    <a:pt x="204" y="40"/>
                    <a:pt x="195" y="40"/>
                    <a:pt x="195" y="79"/>
                  </a:cubicBezTo>
                  <a:cubicBezTo>
                    <a:pt x="195" y="91"/>
                    <a:pt x="195" y="104"/>
                    <a:pt x="195" y="118"/>
                  </a:cubicBezTo>
                  <a:cubicBezTo>
                    <a:pt x="234" y="79"/>
                    <a:pt x="273" y="40"/>
                    <a:pt x="234" y="1"/>
                  </a:cubicBezTo>
                  <a:close/>
                  <a:moveTo>
                    <a:pt x="78" y="196"/>
                  </a:moveTo>
                  <a:cubicBezTo>
                    <a:pt x="59" y="215"/>
                    <a:pt x="49" y="215"/>
                    <a:pt x="39" y="215"/>
                  </a:cubicBezTo>
                  <a:cubicBezTo>
                    <a:pt x="29" y="215"/>
                    <a:pt x="20" y="215"/>
                    <a:pt x="0" y="234"/>
                  </a:cubicBezTo>
                  <a:lnTo>
                    <a:pt x="39" y="234"/>
                  </a:lnTo>
                  <a:lnTo>
                    <a:pt x="39" y="273"/>
                  </a:lnTo>
                  <a:lnTo>
                    <a:pt x="78" y="273"/>
                  </a:lnTo>
                  <a:cubicBezTo>
                    <a:pt x="78" y="273"/>
                    <a:pt x="78" y="273"/>
                    <a:pt x="78" y="351"/>
                  </a:cubicBezTo>
                  <a:cubicBezTo>
                    <a:pt x="78" y="367"/>
                    <a:pt x="91" y="383"/>
                    <a:pt x="104" y="399"/>
                  </a:cubicBezTo>
                  <a:lnTo>
                    <a:pt x="104" y="399"/>
                  </a:lnTo>
                  <a:cubicBezTo>
                    <a:pt x="78" y="331"/>
                    <a:pt x="78" y="263"/>
                    <a:pt x="78" y="196"/>
                  </a:cubicBezTo>
                  <a:close/>
                  <a:moveTo>
                    <a:pt x="156" y="273"/>
                  </a:moveTo>
                  <a:cubicBezTo>
                    <a:pt x="117" y="351"/>
                    <a:pt x="156" y="312"/>
                    <a:pt x="156" y="351"/>
                  </a:cubicBezTo>
                  <a:cubicBezTo>
                    <a:pt x="156" y="351"/>
                    <a:pt x="156" y="390"/>
                    <a:pt x="156" y="390"/>
                  </a:cubicBezTo>
                  <a:cubicBezTo>
                    <a:pt x="143" y="403"/>
                    <a:pt x="134" y="407"/>
                    <a:pt x="128" y="407"/>
                  </a:cubicBezTo>
                  <a:cubicBezTo>
                    <a:pt x="117" y="407"/>
                    <a:pt x="117" y="390"/>
                    <a:pt x="117" y="390"/>
                  </a:cubicBezTo>
                  <a:lnTo>
                    <a:pt x="117" y="416"/>
                  </a:lnTo>
                  <a:lnTo>
                    <a:pt x="117" y="416"/>
                  </a:lnTo>
                  <a:cubicBezTo>
                    <a:pt x="113" y="411"/>
                    <a:pt x="108" y="405"/>
                    <a:pt x="104" y="399"/>
                  </a:cubicBezTo>
                  <a:lnTo>
                    <a:pt x="104" y="399"/>
                  </a:lnTo>
                  <a:cubicBezTo>
                    <a:pt x="107" y="409"/>
                    <a:pt x="112" y="419"/>
                    <a:pt x="117" y="429"/>
                  </a:cubicBezTo>
                  <a:lnTo>
                    <a:pt x="117" y="416"/>
                  </a:lnTo>
                  <a:lnTo>
                    <a:pt x="117" y="416"/>
                  </a:lnTo>
                  <a:cubicBezTo>
                    <a:pt x="128" y="434"/>
                    <a:pt x="134" y="451"/>
                    <a:pt x="117" y="468"/>
                  </a:cubicBezTo>
                  <a:cubicBezTo>
                    <a:pt x="78" y="546"/>
                    <a:pt x="156" y="662"/>
                    <a:pt x="117" y="740"/>
                  </a:cubicBezTo>
                  <a:lnTo>
                    <a:pt x="156" y="740"/>
                  </a:lnTo>
                  <a:lnTo>
                    <a:pt x="156" y="779"/>
                  </a:lnTo>
                  <a:lnTo>
                    <a:pt x="195" y="701"/>
                  </a:lnTo>
                  <a:lnTo>
                    <a:pt x="156" y="701"/>
                  </a:lnTo>
                  <a:lnTo>
                    <a:pt x="156" y="585"/>
                  </a:lnTo>
                  <a:cubicBezTo>
                    <a:pt x="156" y="507"/>
                    <a:pt x="195" y="429"/>
                    <a:pt x="195" y="390"/>
                  </a:cubicBezTo>
                  <a:cubicBezTo>
                    <a:pt x="234" y="312"/>
                    <a:pt x="195" y="312"/>
                    <a:pt x="195" y="273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5"/>
            <p:cNvSpPr/>
            <p:nvPr/>
          </p:nvSpPr>
          <p:spPr>
            <a:xfrm>
              <a:off x="1025700" y="42987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39"/>
                  </a:moveTo>
                  <a:lnTo>
                    <a:pt x="1" y="1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5"/>
            <p:cNvSpPr/>
            <p:nvPr/>
          </p:nvSpPr>
          <p:spPr>
            <a:xfrm>
              <a:off x="1031100" y="4296375"/>
              <a:ext cx="1450" cy="1175"/>
            </a:xfrm>
            <a:custGeom>
              <a:avLst/>
              <a:gdLst/>
              <a:ahLst/>
              <a:cxnLst/>
              <a:rect l="l" t="t" r="r" b="b"/>
              <a:pathLst>
                <a:path w="58" h="47" extrusionOk="0">
                  <a:moveTo>
                    <a:pt x="2" y="0"/>
                  </a:moveTo>
                  <a:cubicBezTo>
                    <a:pt x="1" y="0"/>
                    <a:pt x="5" y="5"/>
                    <a:pt x="18" y="18"/>
                  </a:cubicBezTo>
                  <a:cubicBezTo>
                    <a:pt x="38" y="37"/>
                    <a:pt x="47" y="47"/>
                    <a:pt x="52" y="47"/>
                  </a:cubicBezTo>
                  <a:cubicBezTo>
                    <a:pt x="57" y="47"/>
                    <a:pt x="57" y="37"/>
                    <a:pt x="57" y="18"/>
                  </a:cubicBezTo>
                  <a:cubicBezTo>
                    <a:pt x="31" y="18"/>
                    <a:pt x="5" y="0"/>
                    <a:pt x="2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5"/>
            <p:cNvSpPr/>
            <p:nvPr/>
          </p:nvSpPr>
          <p:spPr>
            <a:xfrm>
              <a:off x="1037375" y="4292675"/>
              <a:ext cx="6850" cy="13875"/>
            </a:xfrm>
            <a:custGeom>
              <a:avLst/>
              <a:gdLst/>
              <a:ahLst/>
              <a:cxnLst/>
              <a:rect l="l" t="t" r="r" b="b"/>
              <a:pathLst>
                <a:path w="274" h="555" extrusionOk="0">
                  <a:moveTo>
                    <a:pt x="253" y="71"/>
                  </a:moveTo>
                  <a:cubicBezTo>
                    <a:pt x="251" y="71"/>
                    <a:pt x="247" y="75"/>
                    <a:pt x="234" y="88"/>
                  </a:cubicBezTo>
                  <a:lnTo>
                    <a:pt x="273" y="88"/>
                  </a:lnTo>
                  <a:cubicBezTo>
                    <a:pt x="247" y="88"/>
                    <a:pt x="256" y="71"/>
                    <a:pt x="253" y="71"/>
                  </a:cubicBezTo>
                  <a:close/>
                  <a:moveTo>
                    <a:pt x="195" y="88"/>
                  </a:moveTo>
                  <a:cubicBezTo>
                    <a:pt x="195" y="88"/>
                    <a:pt x="195" y="93"/>
                    <a:pt x="195" y="101"/>
                  </a:cubicBezTo>
                  <a:lnTo>
                    <a:pt x="195" y="101"/>
                  </a:lnTo>
                  <a:cubicBezTo>
                    <a:pt x="205" y="93"/>
                    <a:pt x="218" y="88"/>
                    <a:pt x="234" y="88"/>
                  </a:cubicBezTo>
                  <a:close/>
                  <a:moveTo>
                    <a:pt x="103" y="0"/>
                  </a:moveTo>
                  <a:cubicBezTo>
                    <a:pt x="88" y="0"/>
                    <a:pt x="78" y="10"/>
                    <a:pt x="78" y="10"/>
                  </a:cubicBezTo>
                  <a:cubicBezTo>
                    <a:pt x="78" y="10"/>
                    <a:pt x="78" y="88"/>
                    <a:pt x="40" y="88"/>
                  </a:cubicBezTo>
                  <a:cubicBezTo>
                    <a:pt x="1" y="127"/>
                    <a:pt x="78" y="127"/>
                    <a:pt x="40" y="166"/>
                  </a:cubicBezTo>
                  <a:cubicBezTo>
                    <a:pt x="1" y="166"/>
                    <a:pt x="78" y="166"/>
                    <a:pt x="78" y="205"/>
                  </a:cubicBezTo>
                  <a:cubicBezTo>
                    <a:pt x="91" y="218"/>
                    <a:pt x="96" y="222"/>
                    <a:pt x="94" y="222"/>
                  </a:cubicBezTo>
                  <a:cubicBezTo>
                    <a:pt x="91" y="222"/>
                    <a:pt x="66" y="205"/>
                    <a:pt x="40" y="205"/>
                  </a:cubicBezTo>
                  <a:cubicBezTo>
                    <a:pt x="40" y="205"/>
                    <a:pt x="40" y="244"/>
                    <a:pt x="78" y="282"/>
                  </a:cubicBezTo>
                  <a:cubicBezTo>
                    <a:pt x="87" y="291"/>
                    <a:pt x="91" y="294"/>
                    <a:pt x="94" y="294"/>
                  </a:cubicBezTo>
                  <a:cubicBezTo>
                    <a:pt x="102" y="294"/>
                    <a:pt x="94" y="271"/>
                    <a:pt x="102" y="271"/>
                  </a:cubicBezTo>
                  <a:cubicBezTo>
                    <a:pt x="104" y="271"/>
                    <a:pt x="109" y="274"/>
                    <a:pt x="117" y="282"/>
                  </a:cubicBezTo>
                  <a:cubicBezTo>
                    <a:pt x="117" y="321"/>
                    <a:pt x="117" y="360"/>
                    <a:pt x="195" y="360"/>
                  </a:cubicBezTo>
                  <a:cubicBezTo>
                    <a:pt x="195" y="321"/>
                    <a:pt x="195" y="321"/>
                    <a:pt x="195" y="282"/>
                  </a:cubicBezTo>
                  <a:cubicBezTo>
                    <a:pt x="195" y="282"/>
                    <a:pt x="234" y="321"/>
                    <a:pt x="234" y="360"/>
                  </a:cubicBezTo>
                  <a:cubicBezTo>
                    <a:pt x="234" y="275"/>
                    <a:pt x="193" y="273"/>
                    <a:pt x="171" y="248"/>
                  </a:cubicBezTo>
                  <a:lnTo>
                    <a:pt x="171" y="248"/>
                  </a:lnTo>
                  <a:cubicBezTo>
                    <a:pt x="166" y="260"/>
                    <a:pt x="162" y="272"/>
                    <a:pt x="156" y="282"/>
                  </a:cubicBezTo>
                  <a:lnTo>
                    <a:pt x="123" y="282"/>
                  </a:lnTo>
                  <a:cubicBezTo>
                    <a:pt x="112" y="265"/>
                    <a:pt x="94" y="228"/>
                    <a:pt x="117" y="205"/>
                  </a:cubicBezTo>
                  <a:lnTo>
                    <a:pt x="117" y="205"/>
                  </a:lnTo>
                  <a:cubicBezTo>
                    <a:pt x="117" y="205"/>
                    <a:pt x="135" y="222"/>
                    <a:pt x="146" y="222"/>
                  </a:cubicBezTo>
                  <a:cubicBezTo>
                    <a:pt x="152" y="222"/>
                    <a:pt x="156" y="218"/>
                    <a:pt x="156" y="205"/>
                  </a:cubicBezTo>
                  <a:cubicBezTo>
                    <a:pt x="156" y="226"/>
                    <a:pt x="162" y="238"/>
                    <a:pt x="171" y="248"/>
                  </a:cubicBezTo>
                  <a:lnTo>
                    <a:pt x="171" y="248"/>
                  </a:lnTo>
                  <a:cubicBezTo>
                    <a:pt x="189" y="191"/>
                    <a:pt x="194" y="127"/>
                    <a:pt x="195" y="101"/>
                  </a:cubicBezTo>
                  <a:lnTo>
                    <a:pt x="195" y="101"/>
                  </a:lnTo>
                  <a:cubicBezTo>
                    <a:pt x="155" y="131"/>
                    <a:pt x="148" y="205"/>
                    <a:pt x="117" y="205"/>
                  </a:cubicBezTo>
                  <a:cubicBezTo>
                    <a:pt x="117" y="205"/>
                    <a:pt x="195" y="127"/>
                    <a:pt x="156" y="49"/>
                  </a:cubicBezTo>
                  <a:cubicBezTo>
                    <a:pt x="137" y="10"/>
                    <a:pt x="117" y="0"/>
                    <a:pt x="103" y="0"/>
                  </a:cubicBezTo>
                  <a:close/>
                  <a:moveTo>
                    <a:pt x="234" y="360"/>
                  </a:moveTo>
                  <a:cubicBezTo>
                    <a:pt x="195" y="360"/>
                    <a:pt x="195" y="360"/>
                    <a:pt x="195" y="399"/>
                  </a:cubicBezTo>
                  <a:cubicBezTo>
                    <a:pt x="195" y="419"/>
                    <a:pt x="186" y="419"/>
                    <a:pt x="176" y="419"/>
                  </a:cubicBezTo>
                  <a:cubicBezTo>
                    <a:pt x="173" y="419"/>
                    <a:pt x="171" y="419"/>
                    <a:pt x="169" y="419"/>
                  </a:cubicBezTo>
                  <a:lnTo>
                    <a:pt x="169" y="419"/>
                  </a:lnTo>
                  <a:cubicBezTo>
                    <a:pt x="166" y="412"/>
                    <a:pt x="162" y="405"/>
                    <a:pt x="156" y="399"/>
                  </a:cubicBezTo>
                  <a:lnTo>
                    <a:pt x="156" y="438"/>
                  </a:lnTo>
                  <a:cubicBezTo>
                    <a:pt x="117" y="438"/>
                    <a:pt x="117" y="477"/>
                    <a:pt x="156" y="477"/>
                  </a:cubicBezTo>
                  <a:lnTo>
                    <a:pt x="156" y="516"/>
                  </a:lnTo>
                  <a:cubicBezTo>
                    <a:pt x="156" y="516"/>
                    <a:pt x="159" y="510"/>
                    <a:pt x="162" y="501"/>
                  </a:cubicBezTo>
                  <a:lnTo>
                    <a:pt x="162" y="501"/>
                  </a:lnTo>
                  <a:cubicBezTo>
                    <a:pt x="164" y="505"/>
                    <a:pt x="166" y="508"/>
                    <a:pt x="168" y="510"/>
                  </a:cubicBezTo>
                  <a:lnTo>
                    <a:pt x="168" y="510"/>
                  </a:lnTo>
                  <a:lnTo>
                    <a:pt x="234" y="477"/>
                  </a:lnTo>
                  <a:cubicBezTo>
                    <a:pt x="156" y="477"/>
                    <a:pt x="234" y="399"/>
                    <a:pt x="234" y="360"/>
                  </a:cubicBezTo>
                  <a:close/>
                  <a:moveTo>
                    <a:pt x="168" y="510"/>
                  </a:moveTo>
                  <a:lnTo>
                    <a:pt x="156" y="516"/>
                  </a:lnTo>
                  <a:cubicBezTo>
                    <a:pt x="156" y="531"/>
                    <a:pt x="156" y="544"/>
                    <a:pt x="156" y="555"/>
                  </a:cubicBezTo>
                  <a:cubicBezTo>
                    <a:pt x="180" y="532"/>
                    <a:pt x="175" y="522"/>
                    <a:pt x="168" y="51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5"/>
            <p:cNvSpPr/>
            <p:nvPr/>
          </p:nvSpPr>
          <p:spPr>
            <a:xfrm>
              <a:off x="1028625" y="42987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1"/>
                  </a:moveTo>
                  <a:lnTo>
                    <a:pt x="0" y="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5"/>
            <p:cNvSpPr/>
            <p:nvPr/>
          </p:nvSpPr>
          <p:spPr>
            <a:xfrm>
              <a:off x="1016950" y="4297775"/>
              <a:ext cx="20450" cy="54500"/>
            </a:xfrm>
            <a:custGeom>
              <a:avLst/>
              <a:gdLst/>
              <a:ahLst/>
              <a:cxnLst/>
              <a:rect l="l" t="t" r="r" b="b"/>
              <a:pathLst>
                <a:path w="818" h="2180" extrusionOk="0">
                  <a:moveTo>
                    <a:pt x="679" y="62"/>
                  </a:moveTo>
                  <a:cubicBezTo>
                    <a:pt x="678" y="62"/>
                    <a:pt x="673" y="67"/>
                    <a:pt x="662" y="78"/>
                  </a:cubicBezTo>
                  <a:lnTo>
                    <a:pt x="662" y="117"/>
                  </a:lnTo>
                  <a:cubicBezTo>
                    <a:pt x="662" y="90"/>
                    <a:pt x="681" y="62"/>
                    <a:pt x="679" y="62"/>
                  </a:cubicBezTo>
                  <a:close/>
                  <a:moveTo>
                    <a:pt x="273" y="779"/>
                  </a:moveTo>
                  <a:cubicBezTo>
                    <a:pt x="273" y="791"/>
                    <a:pt x="273" y="795"/>
                    <a:pt x="275" y="796"/>
                  </a:cubicBezTo>
                  <a:lnTo>
                    <a:pt x="275" y="796"/>
                  </a:lnTo>
                  <a:cubicBezTo>
                    <a:pt x="274" y="790"/>
                    <a:pt x="273" y="785"/>
                    <a:pt x="273" y="779"/>
                  </a:cubicBezTo>
                  <a:close/>
                  <a:moveTo>
                    <a:pt x="215" y="828"/>
                  </a:moveTo>
                  <a:cubicBezTo>
                    <a:pt x="205" y="828"/>
                    <a:pt x="195" y="837"/>
                    <a:pt x="195" y="857"/>
                  </a:cubicBezTo>
                  <a:cubicBezTo>
                    <a:pt x="156" y="857"/>
                    <a:pt x="195" y="935"/>
                    <a:pt x="156" y="935"/>
                  </a:cubicBezTo>
                  <a:cubicBezTo>
                    <a:pt x="195" y="935"/>
                    <a:pt x="195" y="896"/>
                    <a:pt x="195" y="896"/>
                  </a:cubicBezTo>
                  <a:cubicBezTo>
                    <a:pt x="195" y="876"/>
                    <a:pt x="205" y="876"/>
                    <a:pt x="215" y="876"/>
                  </a:cubicBezTo>
                  <a:cubicBezTo>
                    <a:pt x="224" y="876"/>
                    <a:pt x="234" y="876"/>
                    <a:pt x="234" y="857"/>
                  </a:cubicBezTo>
                  <a:cubicBezTo>
                    <a:pt x="234" y="837"/>
                    <a:pt x="224" y="828"/>
                    <a:pt x="215" y="828"/>
                  </a:cubicBezTo>
                  <a:close/>
                  <a:moveTo>
                    <a:pt x="78" y="1051"/>
                  </a:moveTo>
                  <a:cubicBezTo>
                    <a:pt x="78" y="1069"/>
                    <a:pt x="86" y="1079"/>
                    <a:pt x="95" y="1088"/>
                  </a:cubicBezTo>
                  <a:lnTo>
                    <a:pt x="95" y="1088"/>
                  </a:lnTo>
                  <a:cubicBezTo>
                    <a:pt x="92" y="1073"/>
                    <a:pt x="87" y="1060"/>
                    <a:pt x="78" y="1051"/>
                  </a:cubicBezTo>
                  <a:close/>
                  <a:moveTo>
                    <a:pt x="506" y="1168"/>
                  </a:moveTo>
                  <a:lnTo>
                    <a:pt x="506" y="1207"/>
                  </a:lnTo>
                  <a:cubicBezTo>
                    <a:pt x="506" y="1229"/>
                    <a:pt x="506" y="1246"/>
                    <a:pt x="506" y="1246"/>
                  </a:cubicBezTo>
                  <a:lnTo>
                    <a:pt x="545" y="1246"/>
                  </a:lnTo>
                  <a:cubicBezTo>
                    <a:pt x="584" y="1207"/>
                    <a:pt x="545" y="1207"/>
                    <a:pt x="545" y="1207"/>
                  </a:cubicBezTo>
                  <a:cubicBezTo>
                    <a:pt x="545" y="1207"/>
                    <a:pt x="506" y="1168"/>
                    <a:pt x="545" y="1168"/>
                  </a:cubicBezTo>
                  <a:close/>
                  <a:moveTo>
                    <a:pt x="51" y="1415"/>
                  </a:moveTo>
                  <a:lnTo>
                    <a:pt x="51" y="1415"/>
                  </a:lnTo>
                  <a:cubicBezTo>
                    <a:pt x="41" y="1430"/>
                    <a:pt x="33" y="1446"/>
                    <a:pt x="25" y="1465"/>
                  </a:cubicBezTo>
                  <a:lnTo>
                    <a:pt x="25" y="1465"/>
                  </a:lnTo>
                  <a:lnTo>
                    <a:pt x="0" y="1440"/>
                  </a:lnTo>
                  <a:lnTo>
                    <a:pt x="0" y="1440"/>
                  </a:lnTo>
                  <a:cubicBezTo>
                    <a:pt x="0" y="1463"/>
                    <a:pt x="13" y="1472"/>
                    <a:pt x="17" y="1483"/>
                  </a:cubicBezTo>
                  <a:lnTo>
                    <a:pt x="17" y="1483"/>
                  </a:lnTo>
                  <a:cubicBezTo>
                    <a:pt x="20" y="1477"/>
                    <a:pt x="22" y="1471"/>
                    <a:pt x="25" y="1465"/>
                  </a:cubicBezTo>
                  <a:lnTo>
                    <a:pt x="25" y="1465"/>
                  </a:lnTo>
                  <a:lnTo>
                    <a:pt x="39" y="1479"/>
                  </a:lnTo>
                  <a:cubicBezTo>
                    <a:pt x="62" y="1479"/>
                    <a:pt x="58" y="1453"/>
                    <a:pt x="51" y="1415"/>
                  </a:cubicBezTo>
                  <a:close/>
                  <a:moveTo>
                    <a:pt x="17" y="1483"/>
                  </a:moveTo>
                  <a:cubicBezTo>
                    <a:pt x="12" y="1494"/>
                    <a:pt x="7" y="1506"/>
                    <a:pt x="0" y="1518"/>
                  </a:cubicBezTo>
                  <a:cubicBezTo>
                    <a:pt x="17" y="1502"/>
                    <a:pt x="20" y="1492"/>
                    <a:pt x="17" y="1483"/>
                  </a:cubicBezTo>
                  <a:close/>
                  <a:moveTo>
                    <a:pt x="234" y="1518"/>
                  </a:moveTo>
                  <a:lnTo>
                    <a:pt x="234" y="1518"/>
                  </a:lnTo>
                  <a:cubicBezTo>
                    <a:pt x="234" y="1524"/>
                    <a:pt x="233" y="1527"/>
                    <a:pt x="232" y="1528"/>
                  </a:cubicBezTo>
                  <a:lnTo>
                    <a:pt x="232" y="1528"/>
                  </a:lnTo>
                  <a:cubicBezTo>
                    <a:pt x="233" y="1525"/>
                    <a:pt x="234" y="1522"/>
                    <a:pt x="234" y="1518"/>
                  </a:cubicBezTo>
                  <a:close/>
                  <a:moveTo>
                    <a:pt x="258" y="1783"/>
                  </a:moveTo>
                  <a:cubicBezTo>
                    <a:pt x="258" y="1783"/>
                    <a:pt x="258" y="1783"/>
                    <a:pt x="258" y="1783"/>
                  </a:cubicBezTo>
                  <a:lnTo>
                    <a:pt x="258" y="1783"/>
                  </a:lnTo>
                  <a:cubicBezTo>
                    <a:pt x="262" y="1785"/>
                    <a:pt x="267" y="1788"/>
                    <a:pt x="273" y="1791"/>
                  </a:cubicBezTo>
                  <a:cubicBezTo>
                    <a:pt x="267" y="1785"/>
                    <a:pt x="262" y="1783"/>
                    <a:pt x="258" y="1783"/>
                  </a:cubicBezTo>
                  <a:close/>
                  <a:moveTo>
                    <a:pt x="779" y="1"/>
                  </a:moveTo>
                  <a:cubicBezTo>
                    <a:pt x="779" y="40"/>
                    <a:pt x="662" y="117"/>
                    <a:pt x="662" y="117"/>
                  </a:cubicBezTo>
                  <a:lnTo>
                    <a:pt x="623" y="117"/>
                  </a:lnTo>
                  <a:cubicBezTo>
                    <a:pt x="662" y="156"/>
                    <a:pt x="584" y="156"/>
                    <a:pt x="584" y="195"/>
                  </a:cubicBezTo>
                  <a:lnTo>
                    <a:pt x="584" y="273"/>
                  </a:lnTo>
                  <a:lnTo>
                    <a:pt x="584" y="351"/>
                  </a:lnTo>
                  <a:cubicBezTo>
                    <a:pt x="613" y="380"/>
                    <a:pt x="615" y="387"/>
                    <a:pt x="605" y="387"/>
                  </a:cubicBezTo>
                  <a:cubicBezTo>
                    <a:pt x="593" y="387"/>
                    <a:pt x="566" y="378"/>
                    <a:pt x="542" y="378"/>
                  </a:cubicBezTo>
                  <a:cubicBezTo>
                    <a:pt x="528" y="378"/>
                    <a:pt x="515" y="381"/>
                    <a:pt x="506" y="390"/>
                  </a:cubicBezTo>
                  <a:cubicBezTo>
                    <a:pt x="506" y="468"/>
                    <a:pt x="584" y="468"/>
                    <a:pt x="545" y="468"/>
                  </a:cubicBezTo>
                  <a:cubicBezTo>
                    <a:pt x="519" y="468"/>
                    <a:pt x="476" y="485"/>
                    <a:pt x="450" y="485"/>
                  </a:cubicBezTo>
                  <a:cubicBezTo>
                    <a:pt x="437" y="485"/>
                    <a:pt x="429" y="481"/>
                    <a:pt x="429" y="468"/>
                  </a:cubicBezTo>
                  <a:cubicBezTo>
                    <a:pt x="429" y="390"/>
                    <a:pt x="467" y="429"/>
                    <a:pt x="467" y="390"/>
                  </a:cubicBezTo>
                  <a:lnTo>
                    <a:pt x="429" y="390"/>
                  </a:lnTo>
                  <a:cubicBezTo>
                    <a:pt x="467" y="351"/>
                    <a:pt x="467" y="273"/>
                    <a:pt x="467" y="195"/>
                  </a:cubicBezTo>
                  <a:cubicBezTo>
                    <a:pt x="467" y="195"/>
                    <a:pt x="467" y="156"/>
                    <a:pt x="467" y="156"/>
                  </a:cubicBezTo>
                  <a:cubicBezTo>
                    <a:pt x="448" y="176"/>
                    <a:pt x="438" y="176"/>
                    <a:pt x="433" y="176"/>
                  </a:cubicBezTo>
                  <a:cubicBezTo>
                    <a:pt x="429" y="176"/>
                    <a:pt x="429" y="176"/>
                    <a:pt x="429" y="195"/>
                  </a:cubicBezTo>
                  <a:lnTo>
                    <a:pt x="390" y="156"/>
                  </a:lnTo>
                  <a:lnTo>
                    <a:pt x="390" y="156"/>
                  </a:lnTo>
                  <a:lnTo>
                    <a:pt x="429" y="234"/>
                  </a:lnTo>
                  <a:cubicBezTo>
                    <a:pt x="412" y="201"/>
                    <a:pt x="403" y="189"/>
                    <a:pt x="397" y="189"/>
                  </a:cubicBezTo>
                  <a:cubicBezTo>
                    <a:pt x="390" y="189"/>
                    <a:pt x="390" y="212"/>
                    <a:pt x="390" y="234"/>
                  </a:cubicBezTo>
                  <a:lnTo>
                    <a:pt x="390" y="312"/>
                  </a:lnTo>
                  <a:lnTo>
                    <a:pt x="351" y="351"/>
                  </a:lnTo>
                  <a:lnTo>
                    <a:pt x="351" y="429"/>
                  </a:lnTo>
                  <a:cubicBezTo>
                    <a:pt x="351" y="468"/>
                    <a:pt x="390" y="584"/>
                    <a:pt x="351" y="584"/>
                  </a:cubicBezTo>
                  <a:cubicBezTo>
                    <a:pt x="312" y="662"/>
                    <a:pt x="351" y="662"/>
                    <a:pt x="351" y="662"/>
                  </a:cubicBezTo>
                  <a:lnTo>
                    <a:pt x="351" y="701"/>
                  </a:lnTo>
                  <a:lnTo>
                    <a:pt x="351" y="779"/>
                  </a:lnTo>
                  <a:cubicBezTo>
                    <a:pt x="299" y="779"/>
                    <a:pt x="282" y="796"/>
                    <a:pt x="276" y="796"/>
                  </a:cubicBezTo>
                  <a:cubicBezTo>
                    <a:pt x="275" y="796"/>
                    <a:pt x="275" y="796"/>
                    <a:pt x="275" y="796"/>
                  </a:cubicBezTo>
                  <a:lnTo>
                    <a:pt x="275" y="796"/>
                  </a:lnTo>
                  <a:cubicBezTo>
                    <a:pt x="283" y="830"/>
                    <a:pt x="306" y="868"/>
                    <a:pt x="273" y="935"/>
                  </a:cubicBezTo>
                  <a:lnTo>
                    <a:pt x="234" y="935"/>
                  </a:lnTo>
                  <a:cubicBezTo>
                    <a:pt x="234" y="974"/>
                    <a:pt x="234" y="1012"/>
                    <a:pt x="234" y="1051"/>
                  </a:cubicBezTo>
                  <a:cubicBezTo>
                    <a:pt x="195" y="1012"/>
                    <a:pt x="156" y="974"/>
                    <a:pt x="156" y="935"/>
                  </a:cubicBezTo>
                  <a:lnTo>
                    <a:pt x="156" y="974"/>
                  </a:lnTo>
                  <a:cubicBezTo>
                    <a:pt x="117" y="974"/>
                    <a:pt x="117" y="1012"/>
                    <a:pt x="117" y="1051"/>
                  </a:cubicBezTo>
                  <a:lnTo>
                    <a:pt x="117" y="1129"/>
                  </a:lnTo>
                  <a:cubicBezTo>
                    <a:pt x="117" y="1108"/>
                    <a:pt x="106" y="1098"/>
                    <a:pt x="95" y="1088"/>
                  </a:cubicBezTo>
                  <a:lnTo>
                    <a:pt x="95" y="1088"/>
                  </a:lnTo>
                  <a:cubicBezTo>
                    <a:pt x="104" y="1127"/>
                    <a:pt x="99" y="1176"/>
                    <a:pt x="130" y="1176"/>
                  </a:cubicBezTo>
                  <a:cubicBezTo>
                    <a:pt x="137" y="1176"/>
                    <a:pt x="145" y="1174"/>
                    <a:pt x="156" y="1168"/>
                  </a:cubicBezTo>
                  <a:lnTo>
                    <a:pt x="156" y="1207"/>
                  </a:lnTo>
                  <a:lnTo>
                    <a:pt x="117" y="1207"/>
                  </a:lnTo>
                  <a:cubicBezTo>
                    <a:pt x="117" y="1246"/>
                    <a:pt x="117" y="1363"/>
                    <a:pt x="78" y="1363"/>
                  </a:cubicBezTo>
                  <a:cubicBezTo>
                    <a:pt x="71" y="1370"/>
                    <a:pt x="64" y="1374"/>
                    <a:pt x="59" y="1374"/>
                  </a:cubicBezTo>
                  <a:cubicBezTo>
                    <a:pt x="40" y="1374"/>
                    <a:pt x="39" y="1324"/>
                    <a:pt x="39" y="1324"/>
                  </a:cubicBezTo>
                  <a:lnTo>
                    <a:pt x="39" y="1324"/>
                  </a:lnTo>
                  <a:cubicBezTo>
                    <a:pt x="39" y="1356"/>
                    <a:pt x="46" y="1388"/>
                    <a:pt x="51" y="1415"/>
                  </a:cubicBezTo>
                  <a:lnTo>
                    <a:pt x="51" y="1415"/>
                  </a:lnTo>
                  <a:cubicBezTo>
                    <a:pt x="63" y="1399"/>
                    <a:pt x="77" y="1385"/>
                    <a:pt x="100" y="1372"/>
                  </a:cubicBezTo>
                  <a:lnTo>
                    <a:pt x="100" y="1372"/>
                  </a:lnTo>
                  <a:cubicBezTo>
                    <a:pt x="103" y="1397"/>
                    <a:pt x="117" y="1440"/>
                    <a:pt x="117" y="1440"/>
                  </a:cubicBezTo>
                  <a:lnTo>
                    <a:pt x="117" y="1363"/>
                  </a:lnTo>
                  <a:cubicBezTo>
                    <a:pt x="111" y="1366"/>
                    <a:pt x="105" y="1369"/>
                    <a:pt x="100" y="1372"/>
                  </a:cubicBezTo>
                  <a:lnTo>
                    <a:pt x="100" y="1372"/>
                  </a:lnTo>
                  <a:cubicBezTo>
                    <a:pt x="99" y="1362"/>
                    <a:pt x="100" y="1355"/>
                    <a:pt x="105" y="1355"/>
                  </a:cubicBezTo>
                  <a:cubicBezTo>
                    <a:pt x="108" y="1355"/>
                    <a:pt x="112" y="1357"/>
                    <a:pt x="117" y="1363"/>
                  </a:cubicBezTo>
                  <a:cubicBezTo>
                    <a:pt x="117" y="1394"/>
                    <a:pt x="143" y="1451"/>
                    <a:pt x="152" y="1451"/>
                  </a:cubicBezTo>
                  <a:cubicBezTo>
                    <a:pt x="155" y="1451"/>
                    <a:pt x="156" y="1448"/>
                    <a:pt x="156" y="1440"/>
                  </a:cubicBezTo>
                  <a:cubicBezTo>
                    <a:pt x="156" y="1402"/>
                    <a:pt x="234" y="1402"/>
                    <a:pt x="234" y="1402"/>
                  </a:cubicBezTo>
                  <a:cubicBezTo>
                    <a:pt x="195" y="1402"/>
                    <a:pt x="234" y="1363"/>
                    <a:pt x="234" y="1324"/>
                  </a:cubicBezTo>
                  <a:cubicBezTo>
                    <a:pt x="234" y="1363"/>
                    <a:pt x="234" y="1402"/>
                    <a:pt x="234" y="1479"/>
                  </a:cubicBezTo>
                  <a:cubicBezTo>
                    <a:pt x="234" y="1479"/>
                    <a:pt x="273" y="1479"/>
                    <a:pt x="234" y="1518"/>
                  </a:cubicBezTo>
                  <a:cubicBezTo>
                    <a:pt x="226" y="1510"/>
                    <a:pt x="221" y="1507"/>
                    <a:pt x="219" y="1507"/>
                  </a:cubicBezTo>
                  <a:cubicBezTo>
                    <a:pt x="212" y="1507"/>
                    <a:pt x="223" y="1530"/>
                    <a:pt x="230" y="1530"/>
                  </a:cubicBezTo>
                  <a:cubicBezTo>
                    <a:pt x="231" y="1530"/>
                    <a:pt x="231" y="1529"/>
                    <a:pt x="232" y="1528"/>
                  </a:cubicBezTo>
                  <a:lnTo>
                    <a:pt x="232" y="1528"/>
                  </a:lnTo>
                  <a:cubicBezTo>
                    <a:pt x="220" y="1558"/>
                    <a:pt x="160" y="1565"/>
                    <a:pt x="195" y="1635"/>
                  </a:cubicBezTo>
                  <a:lnTo>
                    <a:pt x="156" y="1635"/>
                  </a:lnTo>
                  <a:cubicBezTo>
                    <a:pt x="156" y="1713"/>
                    <a:pt x="78" y="1674"/>
                    <a:pt x="78" y="1752"/>
                  </a:cubicBezTo>
                  <a:cubicBezTo>
                    <a:pt x="117" y="1752"/>
                    <a:pt x="78" y="1869"/>
                    <a:pt x="78" y="1869"/>
                  </a:cubicBezTo>
                  <a:cubicBezTo>
                    <a:pt x="90" y="1880"/>
                    <a:pt x="101" y="1885"/>
                    <a:pt x="112" y="1885"/>
                  </a:cubicBezTo>
                  <a:cubicBezTo>
                    <a:pt x="137" y="1885"/>
                    <a:pt x="156" y="1857"/>
                    <a:pt x="156" y="1830"/>
                  </a:cubicBezTo>
                  <a:cubicBezTo>
                    <a:pt x="156" y="1869"/>
                    <a:pt x="156" y="1907"/>
                    <a:pt x="156" y="1946"/>
                  </a:cubicBezTo>
                  <a:cubicBezTo>
                    <a:pt x="156" y="1930"/>
                    <a:pt x="163" y="1921"/>
                    <a:pt x="171" y="1921"/>
                  </a:cubicBezTo>
                  <a:cubicBezTo>
                    <a:pt x="180" y="1921"/>
                    <a:pt x="191" y="1934"/>
                    <a:pt x="194" y="1966"/>
                  </a:cubicBezTo>
                  <a:lnTo>
                    <a:pt x="194" y="1966"/>
                  </a:lnTo>
                  <a:cubicBezTo>
                    <a:pt x="195" y="1960"/>
                    <a:pt x="195" y="1953"/>
                    <a:pt x="195" y="1946"/>
                  </a:cubicBezTo>
                  <a:cubicBezTo>
                    <a:pt x="195" y="1907"/>
                    <a:pt x="156" y="1830"/>
                    <a:pt x="195" y="1830"/>
                  </a:cubicBezTo>
                  <a:cubicBezTo>
                    <a:pt x="201" y="1835"/>
                    <a:pt x="206" y="1838"/>
                    <a:pt x="210" y="1838"/>
                  </a:cubicBezTo>
                  <a:cubicBezTo>
                    <a:pt x="231" y="1838"/>
                    <a:pt x="237" y="1783"/>
                    <a:pt x="258" y="1783"/>
                  </a:cubicBezTo>
                  <a:lnTo>
                    <a:pt x="258" y="1783"/>
                  </a:lnTo>
                  <a:cubicBezTo>
                    <a:pt x="212" y="1755"/>
                    <a:pt x="260" y="1750"/>
                    <a:pt x="271" y="1723"/>
                  </a:cubicBezTo>
                  <a:lnTo>
                    <a:pt x="271" y="1723"/>
                  </a:lnTo>
                  <a:cubicBezTo>
                    <a:pt x="272" y="1724"/>
                    <a:pt x="274" y="1724"/>
                    <a:pt x="277" y="1724"/>
                  </a:cubicBezTo>
                  <a:cubicBezTo>
                    <a:pt x="284" y="1724"/>
                    <a:pt x="295" y="1721"/>
                    <a:pt x="312" y="1713"/>
                  </a:cubicBezTo>
                  <a:cubicBezTo>
                    <a:pt x="351" y="1635"/>
                    <a:pt x="390" y="1635"/>
                    <a:pt x="351" y="1596"/>
                  </a:cubicBezTo>
                  <a:cubicBezTo>
                    <a:pt x="312" y="1596"/>
                    <a:pt x="351" y="1518"/>
                    <a:pt x="351" y="1479"/>
                  </a:cubicBezTo>
                  <a:cubicBezTo>
                    <a:pt x="351" y="1479"/>
                    <a:pt x="390" y="1479"/>
                    <a:pt x="390" y="1440"/>
                  </a:cubicBezTo>
                  <a:cubicBezTo>
                    <a:pt x="390" y="1421"/>
                    <a:pt x="380" y="1421"/>
                    <a:pt x="370" y="1421"/>
                  </a:cubicBezTo>
                  <a:cubicBezTo>
                    <a:pt x="360" y="1421"/>
                    <a:pt x="351" y="1421"/>
                    <a:pt x="351" y="1402"/>
                  </a:cubicBezTo>
                  <a:cubicBezTo>
                    <a:pt x="351" y="1324"/>
                    <a:pt x="390" y="1324"/>
                    <a:pt x="390" y="1324"/>
                  </a:cubicBezTo>
                  <a:lnTo>
                    <a:pt x="351" y="1324"/>
                  </a:lnTo>
                  <a:cubicBezTo>
                    <a:pt x="312" y="1285"/>
                    <a:pt x="351" y="1207"/>
                    <a:pt x="312" y="1207"/>
                  </a:cubicBezTo>
                  <a:cubicBezTo>
                    <a:pt x="286" y="1207"/>
                    <a:pt x="277" y="1224"/>
                    <a:pt x="274" y="1224"/>
                  </a:cubicBezTo>
                  <a:cubicBezTo>
                    <a:pt x="273" y="1224"/>
                    <a:pt x="273" y="1220"/>
                    <a:pt x="273" y="1207"/>
                  </a:cubicBezTo>
                  <a:cubicBezTo>
                    <a:pt x="273" y="1207"/>
                    <a:pt x="273" y="1168"/>
                    <a:pt x="273" y="1129"/>
                  </a:cubicBezTo>
                  <a:cubicBezTo>
                    <a:pt x="273" y="1129"/>
                    <a:pt x="298" y="1179"/>
                    <a:pt x="308" y="1179"/>
                  </a:cubicBezTo>
                  <a:cubicBezTo>
                    <a:pt x="310" y="1179"/>
                    <a:pt x="312" y="1176"/>
                    <a:pt x="312" y="1168"/>
                  </a:cubicBezTo>
                  <a:lnTo>
                    <a:pt x="312" y="1129"/>
                  </a:lnTo>
                  <a:lnTo>
                    <a:pt x="351" y="1168"/>
                  </a:lnTo>
                  <a:cubicBezTo>
                    <a:pt x="351" y="1155"/>
                    <a:pt x="351" y="1141"/>
                    <a:pt x="351" y="1129"/>
                  </a:cubicBezTo>
                  <a:lnTo>
                    <a:pt x="390" y="1129"/>
                  </a:lnTo>
                  <a:lnTo>
                    <a:pt x="390" y="1168"/>
                  </a:lnTo>
                  <a:cubicBezTo>
                    <a:pt x="453" y="1137"/>
                    <a:pt x="490" y="1080"/>
                    <a:pt x="502" y="1080"/>
                  </a:cubicBezTo>
                  <a:cubicBezTo>
                    <a:pt x="505" y="1080"/>
                    <a:pt x="506" y="1083"/>
                    <a:pt x="506" y="1090"/>
                  </a:cubicBezTo>
                  <a:lnTo>
                    <a:pt x="506" y="1168"/>
                  </a:lnTo>
                  <a:cubicBezTo>
                    <a:pt x="506" y="1051"/>
                    <a:pt x="623" y="1012"/>
                    <a:pt x="623" y="974"/>
                  </a:cubicBezTo>
                  <a:lnTo>
                    <a:pt x="623" y="935"/>
                  </a:lnTo>
                  <a:cubicBezTo>
                    <a:pt x="623" y="896"/>
                    <a:pt x="545" y="896"/>
                    <a:pt x="584" y="857"/>
                  </a:cubicBezTo>
                  <a:cubicBezTo>
                    <a:pt x="623" y="818"/>
                    <a:pt x="623" y="779"/>
                    <a:pt x="623" y="779"/>
                  </a:cubicBezTo>
                  <a:lnTo>
                    <a:pt x="623" y="701"/>
                  </a:lnTo>
                  <a:cubicBezTo>
                    <a:pt x="701" y="623"/>
                    <a:pt x="584" y="545"/>
                    <a:pt x="701" y="468"/>
                  </a:cubicBezTo>
                  <a:lnTo>
                    <a:pt x="662" y="429"/>
                  </a:lnTo>
                  <a:cubicBezTo>
                    <a:pt x="662" y="390"/>
                    <a:pt x="662" y="312"/>
                    <a:pt x="701" y="273"/>
                  </a:cubicBezTo>
                  <a:cubicBezTo>
                    <a:pt x="701" y="234"/>
                    <a:pt x="662" y="195"/>
                    <a:pt x="701" y="156"/>
                  </a:cubicBezTo>
                  <a:lnTo>
                    <a:pt x="740" y="156"/>
                  </a:lnTo>
                  <a:cubicBezTo>
                    <a:pt x="740" y="156"/>
                    <a:pt x="740" y="156"/>
                    <a:pt x="740" y="195"/>
                  </a:cubicBezTo>
                  <a:cubicBezTo>
                    <a:pt x="740" y="203"/>
                    <a:pt x="742" y="206"/>
                    <a:pt x="744" y="206"/>
                  </a:cubicBezTo>
                  <a:cubicBezTo>
                    <a:pt x="752" y="206"/>
                    <a:pt x="767" y="184"/>
                    <a:pt x="774" y="184"/>
                  </a:cubicBezTo>
                  <a:cubicBezTo>
                    <a:pt x="777" y="184"/>
                    <a:pt x="779" y="187"/>
                    <a:pt x="779" y="195"/>
                  </a:cubicBezTo>
                  <a:lnTo>
                    <a:pt x="779" y="117"/>
                  </a:lnTo>
                  <a:cubicBezTo>
                    <a:pt x="818" y="78"/>
                    <a:pt x="779" y="40"/>
                    <a:pt x="779" y="1"/>
                  </a:cubicBezTo>
                  <a:close/>
                  <a:moveTo>
                    <a:pt x="194" y="1966"/>
                  </a:moveTo>
                  <a:cubicBezTo>
                    <a:pt x="193" y="1977"/>
                    <a:pt x="192" y="1987"/>
                    <a:pt x="189" y="1997"/>
                  </a:cubicBezTo>
                  <a:lnTo>
                    <a:pt x="189" y="1997"/>
                  </a:lnTo>
                  <a:cubicBezTo>
                    <a:pt x="190" y="1997"/>
                    <a:pt x="190" y="1997"/>
                    <a:pt x="190" y="1997"/>
                  </a:cubicBezTo>
                  <a:cubicBezTo>
                    <a:pt x="193" y="1997"/>
                    <a:pt x="195" y="1994"/>
                    <a:pt x="195" y="1985"/>
                  </a:cubicBezTo>
                  <a:cubicBezTo>
                    <a:pt x="195" y="1978"/>
                    <a:pt x="195" y="1972"/>
                    <a:pt x="194" y="1966"/>
                  </a:cubicBezTo>
                  <a:close/>
                  <a:moveTo>
                    <a:pt x="117" y="1946"/>
                  </a:moveTo>
                  <a:cubicBezTo>
                    <a:pt x="78" y="1946"/>
                    <a:pt x="117" y="1985"/>
                    <a:pt x="78" y="2024"/>
                  </a:cubicBezTo>
                  <a:cubicBezTo>
                    <a:pt x="15" y="2056"/>
                    <a:pt x="54" y="2113"/>
                    <a:pt x="71" y="2113"/>
                  </a:cubicBezTo>
                  <a:cubicBezTo>
                    <a:pt x="75" y="2113"/>
                    <a:pt x="78" y="2109"/>
                    <a:pt x="78" y="2102"/>
                  </a:cubicBezTo>
                  <a:lnTo>
                    <a:pt x="117" y="2102"/>
                  </a:lnTo>
                  <a:cubicBezTo>
                    <a:pt x="39" y="2024"/>
                    <a:pt x="117" y="2024"/>
                    <a:pt x="117" y="1985"/>
                  </a:cubicBezTo>
                  <a:cubicBezTo>
                    <a:pt x="117" y="1985"/>
                    <a:pt x="156" y="2063"/>
                    <a:pt x="117" y="2102"/>
                  </a:cubicBezTo>
                  <a:cubicBezTo>
                    <a:pt x="156" y="2102"/>
                    <a:pt x="156" y="2141"/>
                    <a:pt x="156" y="2141"/>
                  </a:cubicBezTo>
                  <a:cubicBezTo>
                    <a:pt x="156" y="2082"/>
                    <a:pt x="179" y="2045"/>
                    <a:pt x="189" y="1997"/>
                  </a:cubicBezTo>
                  <a:lnTo>
                    <a:pt x="189" y="1997"/>
                  </a:lnTo>
                  <a:cubicBezTo>
                    <a:pt x="184" y="1996"/>
                    <a:pt x="175" y="1988"/>
                    <a:pt x="168" y="1988"/>
                  </a:cubicBezTo>
                  <a:cubicBezTo>
                    <a:pt x="161" y="1988"/>
                    <a:pt x="156" y="1995"/>
                    <a:pt x="156" y="2024"/>
                  </a:cubicBezTo>
                  <a:cubicBezTo>
                    <a:pt x="117" y="1985"/>
                    <a:pt x="156" y="1946"/>
                    <a:pt x="117" y="1946"/>
                  </a:cubicBezTo>
                  <a:close/>
                  <a:moveTo>
                    <a:pt x="117" y="2141"/>
                  </a:moveTo>
                  <a:lnTo>
                    <a:pt x="117" y="2180"/>
                  </a:lnTo>
                  <a:cubicBezTo>
                    <a:pt x="156" y="2180"/>
                    <a:pt x="117" y="2141"/>
                    <a:pt x="156" y="214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5"/>
            <p:cNvSpPr/>
            <p:nvPr/>
          </p:nvSpPr>
          <p:spPr>
            <a:xfrm>
              <a:off x="1028625" y="42997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39"/>
                  </a:lnTo>
                  <a:lnTo>
                    <a:pt x="0" y="0"/>
                  </a:lnTo>
                  <a:cubicBezTo>
                    <a:pt x="0" y="0"/>
                    <a:pt x="0" y="39"/>
                    <a:pt x="0" y="3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5"/>
            <p:cNvSpPr/>
            <p:nvPr/>
          </p:nvSpPr>
          <p:spPr>
            <a:xfrm>
              <a:off x="1039800" y="4292925"/>
              <a:ext cx="525" cy="975"/>
            </a:xfrm>
            <a:custGeom>
              <a:avLst/>
              <a:gdLst/>
              <a:ahLst/>
              <a:cxnLst/>
              <a:rect l="l" t="t" r="r" b="b"/>
              <a:pathLst>
                <a:path w="21" h="39" extrusionOk="0">
                  <a:moveTo>
                    <a:pt x="20" y="0"/>
                  </a:moveTo>
                  <a:cubicBezTo>
                    <a:pt x="20" y="20"/>
                    <a:pt x="11" y="20"/>
                    <a:pt x="6" y="20"/>
                  </a:cubicBezTo>
                  <a:cubicBezTo>
                    <a:pt x="1" y="20"/>
                    <a:pt x="1" y="20"/>
                    <a:pt x="20" y="39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5"/>
            <p:cNvSpPr/>
            <p:nvPr/>
          </p:nvSpPr>
          <p:spPr>
            <a:xfrm>
              <a:off x="1035425" y="4295825"/>
              <a:ext cx="2250" cy="2350"/>
            </a:xfrm>
            <a:custGeom>
              <a:avLst/>
              <a:gdLst/>
              <a:ahLst/>
              <a:cxnLst/>
              <a:rect l="l" t="t" r="r" b="b"/>
              <a:pathLst>
                <a:path w="90" h="94" extrusionOk="0">
                  <a:moveTo>
                    <a:pt x="1" y="1"/>
                  </a:moveTo>
                  <a:cubicBezTo>
                    <a:pt x="1" y="58"/>
                    <a:pt x="63" y="94"/>
                    <a:pt x="82" y="94"/>
                  </a:cubicBezTo>
                  <a:cubicBezTo>
                    <a:pt x="88" y="94"/>
                    <a:pt x="89" y="89"/>
                    <a:pt x="79" y="79"/>
                  </a:cubicBezTo>
                  <a:cubicBezTo>
                    <a:pt x="40" y="79"/>
                    <a:pt x="1" y="40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5"/>
            <p:cNvSpPr/>
            <p:nvPr/>
          </p:nvSpPr>
          <p:spPr>
            <a:xfrm>
              <a:off x="1029600" y="4299600"/>
              <a:ext cx="1975" cy="2100"/>
            </a:xfrm>
            <a:custGeom>
              <a:avLst/>
              <a:gdLst/>
              <a:ahLst/>
              <a:cxnLst/>
              <a:rect l="l" t="t" r="r" b="b"/>
              <a:pathLst>
                <a:path w="79" h="84" extrusionOk="0">
                  <a:moveTo>
                    <a:pt x="0" y="44"/>
                  </a:moveTo>
                  <a:cubicBezTo>
                    <a:pt x="0" y="49"/>
                    <a:pt x="1" y="51"/>
                    <a:pt x="2" y="51"/>
                  </a:cubicBezTo>
                  <a:cubicBezTo>
                    <a:pt x="3" y="51"/>
                    <a:pt x="3" y="50"/>
                    <a:pt x="4" y="49"/>
                  </a:cubicBezTo>
                  <a:lnTo>
                    <a:pt x="4" y="49"/>
                  </a:lnTo>
                  <a:lnTo>
                    <a:pt x="0" y="44"/>
                  </a:lnTo>
                  <a:close/>
                  <a:moveTo>
                    <a:pt x="46" y="0"/>
                  </a:moveTo>
                  <a:cubicBezTo>
                    <a:pt x="27" y="0"/>
                    <a:pt x="12" y="39"/>
                    <a:pt x="4" y="49"/>
                  </a:cubicBezTo>
                  <a:lnTo>
                    <a:pt x="4" y="49"/>
                  </a:lnTo>
                  <a:lnTo>
                    <a:pt x="39" y="83"/>
                  </a:lnTo>
                  <a:lnTo>
                    <a:pt x="39" y="44"/>
                  </a:lnTo>
                  <a:lnTo>
                    <a:pt x="78" y="44"/>
                  </a:lnTo>
                  <a:cubicBezTo>
                    <a:pt x="67" y="11"/>
                    <a:pt x="56" y="0"/>
                    <a:pt x="46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5"/>
            <p:cNvSpPr/>
            <p:nvPr/>
          </p:nvSpPr>
          <p:spPr>
            <a:xfrm>
              <a:off x="1048075" y="4294850"/>
              <a:ext cx="1975" cy="4900"/>
            </a:xfrm>
            <a:custGeom>
              <a:avLst/>
              <a:gdLst/>
              <a:ahLst/>
              <a:cxnLst/>
              <a:rect l="l" t="t" r="r" b="b"/>
              <a:pathLst>
                <a:path w="79" h="196" extrusionOk="0">
                  <a:moveTo>
                    <a:pt x="79" y="1"/>
                  </a:moveTo>
                  <a:cubicBezTo>
                    <a:pt x="40" y="40"/>
                    <a:pt x="1" y="118"/>
                    <a:pt x="40" y="195"/>
                  </a:cubicBezTo>
                  <a:lnTo>
                    <a:pt x="40" y="157"/>
                  </a:lnTo>
                  <a:lnTo>
                    <a:pt x="79" y="118"/>
                  </a:lnTo>
                  <a:lnTo>
                    <a:pt x="79" y="79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5"/>
            <p:cNvSpPr/>
            <p:nvPr/>
          </p:nvSpPr>
          <p:spPr>
            <a:xfrm>
              <a:off x="1043225" y="4297775"/>
              <a:ext cx="1950" cy="1975"/>
            </a:xfrm>
            <a:custGeom>
              <a:avLst/>
              <a:gdLst/>
              <a:ahLst/>
              <a:cxnLst/>
              <a:rect l="l" t="t" r="r" b="b"/>
              <a:pathLst>
                <a:path w="78" h="79" extrusionOk="0">
                  <a:moveTo>
                    <a:pt x="39" y="1"/>
                  </a:moveTo>
                  <a:cubicBezTo>
                    <a:pt x="19" y="20"/>
                    <a:pt x="10" y="30"/>
                    <a:pt x="5" y="40"/>
                  </a:cubicBezTo>
                  <a:lnTo>
                    <a:pt x="5" y="40"/>
                  </a:lnTo>
                  <a:cubicBezTo>
                    <a:pt x="21" y="41"/>
                    <a:pt x="30" y="50"/>
                    <a:pt x="39" y="54"/>
                  </a:cubicBezTo>
                  <a:lnTo>
                    <a:pt x="39" y="54"/>
                  </a:lnTo>
                  <a:lnTo>
                    <a:pt x="39" y="1"/>
                  </a:lnTo>
                  <a:close/>
                  <a:moveTo>
                    <a:pt x="0" y="40"/>
                  </a:moveTo>
                  <a:lnTo>
                    <a:pt x="0" y="78"/>
                  </a:lnTo>
                  <a:cubicBezTo>
                    <a:pt x="0" y="59"/>
                    <a:pt x="0" y="49"/>
                    <a:pt x="5" y="40"/>
                  </a:cubicBezTo>
                  <a:lnTo>
                    <a:pt x="5" y="40"/>
                  </a:lnTo>
                  <a:cubicBezTo>
                    <a:pt x="3" y="40"/>
                    <a:pt x="2" y="40"/>
                    <a:pt x="0" y="40"/>
                  </a:cubicBezTo>
                  <a:close/>
                  <a:moveTo>
                    <a:pt x="78" y="40"/>
                  </a:moveTo>
                  <a:lnTo>
                    <a:pt x="78" y="40"/>
                  </a:lnTo>
                  <a:cubicBezTo>
                    <a:pt x="65" y="53"/>
                    <a:pt x="56" y="57"/>
                    <a:pt x="49" y="57"/>
                  </a:cubicBezTo>
                  <a:cubicBezTo>
                    <a:pt x="46" y="57"/>
                    <a:pt x="42" y="56"/>
                    <a:pt x="39" y="54"/>
                  </a:cubicBezTo>
                  <a:lnTo>
                    <a:pt x="39" y="54"/>
                  </a:lnTo>
                  <a:lnTo>
                    <a:pt x="39" y="78"/>
                  </a:lnTo>
                  <a:lnTo>
                    <a:pt x="78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5"/>
            <p:cNvSpPr/>
            <p:nvPr/>
          </p:nvSpPr>
          <p:spPr>
            <a:xfrm>
              <a:off x="1024725" y="430945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1" y="1"/>
                  </a:moveTo>
                  <a:lnTo>
                    <a:pt x="1" y="40"/>
                  </a:lnTo>
                  <a:lnTo>
                    <a:pt x="1" y="40"/>
                  </a:lnTo>
                  <a:lnTo>
                    <a:pt x="1" y="78"/>
                  </a:lnTo>
                  <a:cubicBezTo>
                    <a:pt x="1" y="78"/>
                    <a:pt x="1" y="78"/>
                    <a:pt x="1" y="78"/>
                  </a:cubicBez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5"/>
            <p:cNvSpPr/>
            <p:nvPr/>
          </p:nvSpPr>
          <p:spPr>
            <a:xfrm>
              <a:off x="1028625" y="430652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79"/>
                  </a:moveTo>
                  <a:lnTo>
                    <a:pt x="0" y="79"/>
                  </a:lnTo>
                  <a:lnTo>
                    <a:pt x="0" y="79"/>
                  </a:lnTo>
                  <a:cubicBezTo>
                    <a:pt x="0" y="79"/>
                    <a:pt x="0" y="40"/>
                    <a:pt x="0" y="40"/>
                  </a:cubicBezTo>
                  <a:cubicBezTo>
                    <a:pt x="0" y="1"/>
                    <a:pt x="0" y="40"/>
                    <a:pt x="0" y="7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5"/>
            <p:cNvSpPr/>
            <p:nvPr/>
          </p:nvSpPr>
          <p:spPr>
            <a:xfrm>
              <a:off x="1023275" y="43123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0"/>
                  </a:moveTo>
                  <a:cubicBezTo>
                    <a:pt x="20" y="7"/>
                    <a:pt x="20" y="14"/>
                    <a:pt x="20" y="20"/>
                  </a:cubicBezTo>
                  <a:cubicBezTo>
                    <a:pt x="30" y="20"/>
                    <a:pt x="39" y="20"/>
                    <a:pt x="20" y="0"/>
                  </a:cubicBezTo>
                  <a:close/>
                  <a:moveTo>
                    <a:pt x="20" y="20"/>
                  </a:moveTo>
                  <a:cubicBezTo>
                    <a:pt x="10" y="20"/>
                    <a:pt x="0" y="20"/>
                    <a:pt x="20" y="39"/>
                  </a:cubicBezTo>
                  <a:cubicBezTo>
                    <a:pt x="20" y="34"/>
                    <a:pt x="20" y="27"/>
                    <a:pt x="20" y="2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5"/>
            <p:cNvSpPr/>
            <p:nvPr/>
          </p:nvSpPr>
          <p:spPr>
            <a:xfrm>
              <a:off x="1022775" y="4314025"/>
              <a:ext cx="1000" cy="600"/>
            </a:xfrm>
            <a:custGeom>
              <a:avLst/>
              <a:gdLst/>
              <a:ahLst/>
              <a:cxnLst/>
              <a:rect l="l" t="t" r="r" b="b"/>
              <a:pathLst>
                <a:path w="40" h="24" extrusionOk="0">
                  <a:moveTo>
                    <a:pt x="35" y="1"/>
                  </a:moveTo>
                  <a:cubicBezTo>
                    <a:pt x="32" y="1"/>
                    <a:pt x="26" y="7"/>
                    <a:pt x="20" y="12"/>
                  </a:cubicBezTo>
                  <a:lnTo>
                    <a:pt x="40" y="12"/>
                  </a:lnTo>
                  <a:cubicBezTo>
                    <a:pt x="40" y="4"/>
                    <a:pt x="38" y="1"/>
                    <a:pt x="35" y="1"/>
                  </a:cubicBezTo>
                  <a:close/>
                  <a:moveTo>
                    <a:pt x="1" y="12"/>
                  </a:moveTo>
                  <a:cubicBezTo>
                    <a:pt x="1" y="20"/>
                    <a:pt x="3" y="23"/>
                    <a:pt x="5" y="23"/>
                  </a:cubicBezTo>
                  <a:cubicBezTo>
                    <a:pt x="9" y="23"/>
                    <a:pt x="15" y="18"/>
                    <a:pt x="20" y="12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5"/>
            <p:cNvSpPr/>
            <p:nvPr/>
          </p:nvSpPr>
          <p:spPr>
            <a:xfrm>
              <a:off x="1036900" y="4306525"/>
              <a:ext cx="2450" cy="2400"/>
            </a:xfrm>
            <a:custGeom>
              <a:avLst/>
              <a:gdLst/>
              <a:ahLst/>
              <a:cxnLst/>
              <a:rect l="l" t="t" r="r" b="b"/>
              <a:pathLst>
                <a:path w="98" h="96" extrusionOk="0">
                  <a:moveTo>
                    <a:pt x="20" y="1"/>
                  </a:moveTo>
                  <a:cubicBezTo>
                    <a:pt x="20" y="20"/>
                    <a:pt x="10" y="20"/>
                    <a:pt x="5" y="20"/>
                  </a:cubicBezTo>
                  <a:cubicBezTo>
                    <a:pt x="0" y="20"/>
                    <a:pt x="0" y="20"/>
                    <a:pt x="20" y="40"/>
                  </a:cubicBezTo>
                  <a:cubicBezTo>
                    <a:pt x="20" y="40"/>
                    <a:pt x="65" y="62"/>
                    <a:pt x="86" y="73"/>
                  </a:cubicBezTo>
                  <a:lnTo>
                    <a:pt x="86" y="73"/>
                  </a:lnTo>
                  <a:cubicBezTo>
                    <a:pt x="93" y="69"/>
                    <a:pt x="97" y="59"/>
                    <a:pt x="97" y="40"/>
                  </a:cubicBezTo>
                  <a:cubicBezTo>
                    <a:pt x="59" y="1"/>
                    <a:pt x="20" y="1"/>
                    <a:pt x="20" y="1"/>
                  </a:cubicBezTo>
                  <a:close/>
                  <a:moveTo>
                    <a:pt x="48" y="67"/>
                  </a:moveTo>
                  <a:cubicBezTo>
                    <a:pt x="47" y="67"/>
                    <a:pt x="50" y="70"/>
                    <a:pt x="59" y="79"/>
                  </a:cubicBezTo>
                  <a:cubicBezTo>
                    <a:pt x="59" y="92"/>
                    <a:pt x="59" y="96"/>
                    <a:pt x="60" y="96"/>
                  </a:cubicBezTo>
                  <a:cubicBezTo>
                    <a:pt x="63" y="96"/>
                    <a:pt x="72" y="79"/>
                    <a:pt x="97" y="79"/>
                  </a:cubicBezTo>
                  <a:cubicBezTo>
                    <a:pt x="97" y="79"/>
                    <a:pt x="93" y="76"/>
                    <a:pt x="86" y="73"/>
                  </a:cubicBezTo>
                  <a:lnTo>
                    <a:pt x="86" y="73"/>
                  </a:lnTo>
                  <a:cubicBezTo>
                    <a:pt x="83" y="75"/>
                    <a:pt x="79" y="76"/>
                    <a:pt x="75" y="76"/>
                  </a:cubicBezTo>
                  <a:cubicBezTo>
                    <a:pt x="63" y="76"/>
                    <a:pt x="49" y="67"/>
                    <a:pt x="48" y="67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5"/>
            <p:cNvSpPr/>
            <p:nvPr/>
          </p:nvSpPr>
          <p:spPr>
            <a:xfrm>
              <a:off x="1043225" y="4301675"/>
              <a:ext cx="1950" cy="2950"/>
            </a:xfrm>
            <a:custGeom>
              <a:avLst/>
              <a:gdLst/>
              <a:ahLst/>
              <a:cxnLst/>
              <a:rect l="l" t="t" r="r" b="b"/>
              <a:pathLst>
                <a:path w="78" h="118" extrusionOk="0">
                  <a:moveTo>
                    <a:pt x="0" y="0"/>
                  </a:moveTo>
                  <a:cubicBezTo>
                    <a:pt x="0" y="39"/>
                    <a:pt x="39" y="78"/>
                    <a:pt x="0" y="78"/>
                  </a:cubicBezTo>
                  <a:lnTo>
                    <a:pt x="0" y="117"/>
                  </a:lnTo>
                  <a:lnTo>
                    <a:pt x="39" y="117"/>
                  </a:lnTo>
                  <a:lnTo>
                    <a:pt x="78" y="78"/>
                  </a:lnTo>
                  <a:cubicBezTo>
                    <a:pt x="78" y="7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5"/>
            <p:cNvSpPr/>
            <p:nvPr/>
          </p:nvSpPr>
          <p:spPr>
            <a:xfrm>
              <a:off x="1021825" y="4317225"/>
              <a:ext cx="975" cy="25"/>
            </a:xfrm>
            <a:custGeom>
              <a:avLst/>
              <a:gdLst/>
              <a:ahLst/>
              <a:cxnLst/>
              <a:rect l="l" t="t" r="r" b="b"/>
              <a:pathLst>
                <a:path w="39" h="1" extrusionOk="0">
                  <a:moveTo>
                    <a:pt x="39" y="1"/>
                  </a:moveTo>
                  <a:lnTo>
                    <a:pt x="39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5"/>
            <p:cNvSpPr/>
            <p:nvPr/>
          </p:nvSpPr>
          <p:spPr>
            <a:xfrm>
              <a:off x="1040300" y="43084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5"/>
            <p:cNvSpPr/>
            <p:nvPr/>
          </p:nvSpPr>
          <p:spPr>
            <a:xfrm>
              <a:off x="1020850" y="4318200"/>
              <a:ext cx="1700" cy="2175"/>
            </a:xfrm>
            <a:custGeom>
              <a:avLst/>
              <a:gdLst/>
              <a:ahLst/>
              <a:cxnLst/>
              <a:rect l="l" t="t" r="r" b="b"/>
              <a:pathLst>
                <a:path w="68" h="87" extrusionOk="0">
                  <a:moveTo>
                    <a:pt x="39" y="1"/>
                  </a:moveTo>
                  <a:cubicBezTo>
                    <a:pt x="39" y="1"/>
                    <a:pt x="0" y="40"/>
                    <a:pt x="39" y="79"/>
                  </a:cubicBezTo>
                  <a:cubicBezTo>
                    <a:pt x="45" y="84"/>
                    <a:pt x="49" y="87"/>
                    <a:pt x="51" y="87"/>
                  </a:cubicBezTo>
                  <a:cubicBezTo>
                    <a:pt x="68" y="87"/>
                    <a:pt x="39" y="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5"/>
            <p:cNvSpPr/>
            <p:nvPr/>
          </p:nvSpPr>
          <p:spPr>
            <a:xfrm>
              <a:off x="1014025" y="4325025"/>
              <a:ext cx="3775" cy="3900"/>
            </a:xfrm>
            <a:custGeom>
              <a:avLst/>
              <a:gdLst/>
              <a:ahLst/>
              <a:cxnLst/>
              <a:rect l="l" t="t" r="r" b="b"/>
              <a:pathLst>
                <a:path w="151" h="156" extrusionOk="0">
                  <a:moveTo>
                    <a:pt x="79" y="0"/>
                  </a:moveTo>
                  <a:lnTo>
                    <a:pt x="1" y="39"/>
                  </a:lnTo>
                  <a:cubicBezTo>
                    <a:pt x="40" y="39"/>
                    <a:pt x="40" y="78"/>
                    <a:pt x="40" y="117"/>
                  </a:cubicBezTo>
                  <a:cubicBezTo>
                    <a:pt x="51" y="106"/>
                    <a:pt x="62" y="101"/>
                    <a:pt x="73" y="101"/>
                  </a:cubicBezTo>
                  <a:cubicBezTo>
                    <a:pt x="98" y="101"/>
                    <a:pt x="117" y="128"/>
                    <a:pt x="117" y="156"/>
                  </a:cubicBezTo>
                  <a:cubicBezTo>
                    <a:pt x="151" y="122"/>
                    <a:pt x="127" y="31"/>
                    <a:pt x="119" y="31"/>
                  </a:cubicBezTo>
                  <a:cubicBezTo>
                    <a:pt x="118" y="31"/>
                    <a:pt x="117" y="34"/>
                    <a:pt x="117" y="39"/>
                  </a:cubicBezTo>
                  <a:cubicBezTo>
                    <a:pt x="117" y="78"/>
                    <a:pt x="79" y="78"/>
                    <a:pt x="79" y="78"/>
                  </a:cubicBezTo>
                  <a:cubicBezTo>
                    <a:pt x="79" y="39"/>
                    <a:pt x="117" y="39"/>
                    <a:pt x="7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5"/>
            <p:cNvSpPr/>
            <p:nvPr/>
          </p:nvSpPr>
          <p:spPr>
            <a:xfrm>
              <a:off x="1045150" y="4309175"/>
              <a:ext cx="1625" cy="1275"/>
            </a:xfrm>
            <a:custGeom>
              <a:avLst/>
              <a:gdLst/>
              <a:ahLst/>
              <a:cxnLst/>
              <a:rect l="l" t="t" r="r" b="b"/>
              <a:pathLst>
                <a:path w="65" h="51" extrusionOk="0">
                  <a:moveTo>
                    <a:pt x="55" y="1"/>
                  </a:moveTo>
                  <a:cubicBezTo>
                    <a:pt x="52" y="1"/>
                    <a:pt x="48" y="4"/>
                    <a:pt x="40" y="12"/>
                  </a:cubicBezTo>
                  <a:cubicBezTo>
                    <a:pt x="1" y="51"/>
                    <a:pt x="40" y="51"/>
                    <a:pt x="40" y="51"/>
                  </a:cubicBezTo>
                  <a:cubicBezTo>
                    <a:pt x="40" y="51"/>
                    <a:pt x="65" y="1"/>
                    <a:pt x="55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5"/>
            <p:cNvSpPr/>
            <p:nvPr/>
          </p:nvSpPr>
          <p:spPr>
            <a:xfrm>
              <a:off x="1060725" y="4301675"/>
              <a:ext cx="2950" cy="2950"/>
            </a:xfrm>
            <a:custGeom>
              <a:avLst/>
              <a:gdLst/>
              <a:ahLst/>
              <a:cxnLst/>
              <a:rect l="l" t="t" r="r" b="b"/>
              <a:pathLst>
                <a:path w="118" h="118" extrusionOk="0">
                  <a:moveTo>
                    <a:pt x="40" y="0"/>
                  </a:moveTo>
                  <a:cubicBezTo>
                    <a:pt x="78" y="0"/>
                    <a:pt x="78" y="39"/>
                    <a:pt x="78" y="39"/>
                  </a:cubicBezTo>
                  <a:lnTo>
                    <a:pt x="78" y="0"/>
                  </a:lnTo>
                  <a:close/>
                  <a:moveTo>
                    <a:pt x="40" y="39"/>
                  </a:moveTo>
                  <a:cubicBezTo>
                    <a:pt x="8" y="39"/>
                    <a:pt x="27" y="89"/>
                    <a:pt x="16" y="89"/>
                  </a:cubicBezTo>
                  <a:cubicBezTo>
                    <a:pt x="13" y="89"/>
                    <a:pt x="8" y="86"/>
                    <a:pt x="1" y="78"/>
                  </a:cubicBezTo>
                  <a:lnTo>
                    <a:pt x="1" y="78"/>
                  </a:lnTo>
                  <a:lnTo>
                    <a:pt x="40" y="117"/>
                  </a:lnTo>
                  <a:cubicBezTo>
                    <a:pt x="40" y="72"/>
                    <a:pt x="45" y="62"/>
                    <a:pt x="55" y="62"/>
                  </a:cubicBezTo>
                  <a:cubicBezTo>
                    <a:pt x="62" y="62"/>
                    <a:pt x="72" y="68"/>
                    <a:pt x="84" y="68"/>
                  </a:cubicBezTo>
                  <a:cubicBezTo>
                    <a:pt x="94" y="68"/>
                    <a:pt x="106" y="62"/>
                    <a:pt x="117" y="3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5"/>
            <p:cNvSpPr/>
            <p:nvPr/>
          </p:nvSpPr>
          <p:spPr>
            <a:xfrm>
              <a:off x="1053275" y="4306525"/>
              <a:ext cx="1650" cy="4200"/>
            </a:xfrm>
            <a:custGeom>
              <a:avLst/>
              <a:gdLst/>
              <a:ahLst/>
              <a:cxnLst/>
              <a:rect l="l" t="t" r="r" b="b"/>
              <a:pathLst>
                <a:path w="66" h="168" extrusionOk="0">
                  <a:moveTo>
                    <a:pt x="65" y="1"/>
                  </a:moveTo>
                  <a:cubicBezTo>
                    <a:pt x="26" y="1"/>
                    <a:pt x="26" y="40"/>
                    <a:pt x="26" y="79"/>
                  </a:cubicBezTo>
                  <a:lnTo>
                    <a:pt x="65" y="1"/>
                  </a:lnTo>
                  <a:close/>
                  <a:moveTo>
                    <a:pt x="26" y="79"/>
                  </a:moveTo>
                  <a:cubicBezTo>
                    <a:pt x="26" y="110"/>
                    <a:pt x="1" y="167"/>
                    <a:pt x="12" y="167"/>
                  </a:cubicBezTo>
                  <a:cubicBezTo>
                    <a:pt x="14" y="167"/>
                    <a:pt x="19" y="164"/>
                    <a:pt x="26" y="157"/>
                  </a:cubicBezTo>
                  <a:lnTo>
                    <a:pt x="26" y="118"/>
                  </a:lnTo>
                  <a:lnTo>
                    <a:pt x="26" y="7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5"/>
            <p:cNvSpPr/>
            <p:nvPr/>
          </p:nvSpPr>
          <p:spPr>
            <a:xfrm>
              <a:off x="1046125" y="43143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39"/>
                  </a:moveTo>
                  <a:lnTo>
                    <a:pt x="1" y="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5"/>
            <p:cNvSpPr/>
            <p:nvPr/>
          </p:nvSpPr>
          <p:spPr>
            <a:xfrm>
              <a:off x="1051475" y="4311950"/>
              <a:ext cx="1500" cy="1425"/>
            </a:xfrm>
            <a:custGeom>
              <a:avLst/>
              <a:gdLst/>
              <a:ahLst/>
              <a:cxnLst/>
              <a:rect l="l" t="t" r="r" b="b"/>
              <a:pathLst>
                <a:path w="60" h="57" extrusionOk="0">
                  <a:moveTo>
                    <a:pt x="22" y="0"/>
                  </a:moveTo>
                  <a:cubicBezTo>
                    <a:pt x="20" y="0"/>
                    <a:pt x="20" y="4"/>
                    <a:pt x="20" y="17"/>
                  </a:cubicBezTo>
                  <a:cubicBezTo>
                    <a:pt x="1" y="37"/>
                    <a:pt x="11" y="37"/>
                    <a:pt x="25" y="37"/>
                  </a:cubicBezTo>
                  <a:cubicBezTo>
                    <a:pt x="40" y="37"/>
                    <a:pt x="59" y="37"/>
                    <a:pt x="59" y="56"/>
                  </a:cubicBezTo>
                  <a:lnTo>
                    <a:pt x="59" y="17"/>
                  </a:lnTo>
                  <a:cubicBezTo>
                    <a:pt x="33" y="17"/>
                    <a:pt x="25" y="0"/>
                    <a:pt x="22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5"/>
            <p:cNvSpPr/>
            <p:nvPr/>
          </p:nvSpPr>
          <p:spPr>
            <a:xfrm>
              <a:off x="1012075" y="43328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1"/>
                  </a:moveTo>
                  <a:lnTo>
                    <a:pt x="1" y="39"/>
                  </a:lnTo>
                  <a:lnTo>
                    <a:pt x="40" y="3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5"/>
            <p:cNvSpPr/>
            <p:nvPr/>
          </p:nvSpPr>
          <p:spPr>
            <a:xfrm>
              <a:off x="1038850" y="4320150"/>
              <a:ext cx="500" cy="1000"/>
            </a:xfrm>
            <a:custGeom>
              <a:avLst/>
              <a:gdLst/>
              <a:ahLst/>
              <a:cxnLst/>
              <a:rect l="l" t="t" r="r" b="b"/>
              <a:pathLst>
                <a:path w="20" h="40" extrusionOk="0">
                  <a:moveTo>
                    <a:pt x="19" y="1"/>
                  </a:moveTo>
                  <a:cubicBezTo>
                    <a:pt x="0" y="20"/>
                    <a:pt x="0" y="20"/>
                    <a:pt x="5" y="20"/>
                  </a:cubicBezTo>
                  <a:cubicBezTo>
                    <a:pt x="10" y="20"/>
                    <a:pt x="19" y="20"/>
                    <a:pt x="19" y="40"/>
                  </a:cubicBezTo>
                  <a:lnTo>
                    <a:pt x="1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5"/>
            <p:cNvSpPr/>
            <p:nvPr/>
          </p:nvSpPr>
          <p:spPr>
            <a:xfrm>
              <a:off x="1014025" y="43328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1"/>
                  </a:moveTo>
                  <a:lnTo>
                    <a:pt x="1" y="39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" y="1"/>
                  </a:lnTo>
                  <a:close/>
                  <a:moveTo>
                    <a:pt x="40" y="1"/>
                  </a:moveTo>
                  <a:lnTo>
                    <a:pt x="20" y="20"/>
                  </a:lnTo>
                  <a:lnTo>
                    <a:pt x="20" y="20"/>
                  </a:lnTo>
                  <a:lnTo>
                    <a:pt x="40" y="39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5"/>
            <p:cNvSpPr/>
            <p:nvPr/>
          </p:nvSpPr>
          <p:spPr>
            <a:xfrm>
              <a:off x="1026675" y="4326775"/>
              <a:ext cx="1000" cy="2150"/>
            </a:xfrm>
            <a:custGeom>
              <a:avLst/>
              <a:gdLst/>
              <a:ahLst/>
              <a:cxnLst/>
              <a:rect l="l" t="t" r="r" b="b"/>
              <a:pathLst>
                <a:path w="40" h="86" extrusionOk="0">
                  <a:moveTo>
                    <a:pt x="25" y="0"/>
                  </a:moveTo>
                  <a:cubicBezTo>
                    <a:pt x="5" y="0"/>
                    <a:pt x="1" y="55"/>
                    <a:pt x="1" y="55"/>
                  </a:cubicBezTo>
                  <a:cubicBezTo>
                    <a:pt x="1" y="55"/>
                    <a:pt x="1" y="53"/>
                    <a:pt x="1" y="47"/>
                  </a:cubicBezTo>
                  <a:lnTo>
                    <a:pt x="1" y="86"/>
                  </a:lnTo>
                  <a:cubicBezTo>
                    <a:pt x="1" y="86"/>
                    <a:pt x="40" y="47"/>
                    <a:pt x="40" y="47"/>
                  </a:cubicBezTo>
                  <a:lnTo>
                    <a:pt x="40" y="8"/>
                  </a:lnTo>
                  <a:cubicBezTo>
                    <a:pt x="34" y="2"/>
                    <a:pt x="29" y="0"/>
                    <a:pt x="25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5"/>
            <p:cNvSpPr/>
            <p:nvPr/>
          </p:nvSpPr>
          <p:spPr>
            <a:xfrm>
              <a:off x="1018900" y="43318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1"/>
                  </a:moveTo>
                  <a:lnTo>
                    <a:pt x="0" y="40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5"/>
            <p:cNvSpPr/>
            <p:nvPr/>
          </p:nvSpPr>
          <p:spPr>
            <a:xfrm>
              <a:off x="1065600" y="4304350"/>
              <a:ext cx="1950" cy="6100"/>
            </a:xfrm>
            <a:custGeom>
              <a:avLst/>
              <a:gdLst/>
              <a:ahLst/>
              <a:cxnLst/>
              <a:rect l="l" t="t" r="r" b="b"/>
              <a:pathLst>
                <a:path w="78" h="244" extrusionOk="0">
                  <a:moveTo>
                    <a:pt x="39" y="0"/>
                  </a:moveTo>
                  <a:cubicBezTo>
                    <a:pt x="20" y="0"/>
                    <a:pt x="0" y="10"/>
                    <a:pt x="0" y="49"/>
                  </a:cubicBezTo>
                  <a:lnTo>
                    <a:pt x="0" y="88"/>
                  </a:lnTo>
                  <a:lnTo>
                    <a:pt x="0" y="127"/>
                  </a:lnTo>
                  <a:lnTo>
                    <a:pt x="39" y="244"/>
                  </a:lnTo>
                  <a:cubicBezTo>
                    <a:pt x="39" y="166"/>
                    <a:pt x="78" y="88"/>
                    <a:pt x="78" y="10"/>
                  </a:cubicBezTo>
                  <a:cubicBezTo>
                    <a:pt x="78" y="10"/>
                    <a:pt x="59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5"/>
            <p:cNvSpPr/>
            <p:nvPr/>
          </p:nvSpPr>
          <p:spPr>
            <a:xfrm>
              <a:off x="1018900" y="43328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1"/>
                  </a:moveTo>
                  <a:lnTo>
                    <a:pt x="0" y="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5"/>
            <p:cNvSpPr/>
            <p:nvPr/>
          </p:nvSpPr>
          <p:spPr>
            <a:xfrm>
              <a:off x="1011100" y="4334750"/>
              <a:ext cx="1975" cy="3925"/>
            </a:xfrm>
            <a:custGeom>
              <a:avLst/>
              <a:gdLst/>
              <a:ahLst/>
              <a:cxnLst/>
              <a:rect l="l" t="t" r="r" b="b"/>
              <a:pathLst>
                <a:path w="79" h="157" extrusionOk="0">
                  <a:moveTo>
                    <a:pt x="40" y="0"/>
                  </a:moveTo>
                  <a:cubicBezTo>
                    <a:pt x="1" y="39"/>
                    <a:pt x="40" y="78"/>
                    <a:pt x="40" y="117"/>
                  </a:cubicBezTo>
                  <a:lnTo>
                    <a:pt x="79" y="156"/>
                  </a:lnTo>
                  <a:lnTo>
                    <a:pt x="79" y="78"/>
                  </a:lnTo>
                  <a:cubicBezTo>
                    <a:pt x="40" y="78"/>
                    <a:pt x="40" y="0"/>
                    <a:pt x="4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5"/>
            <p:cNvSpPr/>
            <p:nvPr/>
          </p:nvSpPr>
          <p:spPr>
            <a:xfrm>
              <a:off x="1041275" y="43211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1"/>
                  </a:moveTo>
                  <a:lnTo>
                    <a:pt x="0" y="40"/>
                  </a:lnTo>
                  <a:lnTo>
                    <a:pt x="39" y="40"/>
                  </a:lnTo>
                  <a:cubicBezTo>
                    <a:pt x="39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5"/>
            <p:cNvSpPr/>
            <p:nvPr/>
          </p:nvSpPr>
          <p:spPr>
            <a:xfrm>
              <a:off x="1048475" y="4316275"/>
              <a:ext cx="1575" cy="1950"/>
            </a:xfrm>
            <a:custGeom>
              <a:avLst/>
              <a:gdLst/>
              <a:ahLst/>
              <a:cxnLst/>
              <a:rect l="l" t="t" r="r" b="b"/>
              <a:pathLst>
                <a:path w="63" h="78" extrusionOk="0">
                  <a:moveTo>
                    <a:pt x="63" y="0"/>
                  </a:moveTo>
                  <a:lnTo>
                    <a:pt x="24" y="39"/>
                  </a:lnTo>
                  <a:cubicBezTo>
                    <a:pt x="29" y="39"/>
                    <a:pt x="32" y="40"/>
                    <a:pt x="34" y="41"/>
                  </a:cubicBezTo>
                  <a:lnTo>
                    <a:pt x="34" y="41"/>
                  </a:lnTo>
                  <a:cubicBezTo>
                    <a:pt x="39" y="29"/>
                    <a:pt x="48" y="14"/>
                    <a:pt x="63" y="0"/>
                  </a:cubicBezTo>
                  <a:close/>
                  <a:moveTo>
                    <a:pt x="34" y="41"/>
                  </a:moveTo>
                  <a:cubicBezTo>
                    <a:pt x="31" y="45"/>
                    <a:pt x="30" y="50"/>
                    <a:pt x="29" y="53"/>
                  </a:cubicBezTo>
                  <a:lnTo>
                    <a:pt x="29" y="53"/>
                  </a:lnTo>
                  <a:cubicBezTo>
                    <a:pt x="33" y="48"/>
                    <a:pt x="37" y="43"/>
                    <a:pt x="34" y="41"/>
                  </a:cubicBezTo>
                  <a:close/>
                  <a:moveTo>
                    <a:pt x="29" y="53"/>
                  </a:moveTo>
                  <a:cubicBezTo>
                    <a:pt x="18" y="64"/>
                    <a:pt x="1" y="78"/>
                    <a:pt x="24" y="78"/>
                  </a:cubicBezTo>
                  <a:cubicBezTo>
                    <a:pt x="24" y="78"/>
                    <a:pt x="24" y="68"/>
                    <a:pt x="29" y="53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5"/>
            <p:cNvSpPr/>
            <p:nvPr/>
          </p:nvSpPr>
          <p:spPr>
            <a:xfrm>
              <a:off x="1011100" y="43367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39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5"/>
            <p:cNvSpPr/>
            <p:nvPr/>
          </p:nvSpPr>
          <p:spPr>
            <a:xfrm>
              <a:off x="1031550" y="4327925"/>
              <a:ext cx="2925" cy="3925"/>
            </a:xfrm>
            <a:custGeom>
              <a:avLst/>
              <a:gdLst/>
              <a:ahLst/>
              <a:cxnLst/>
              <a:rect l="l" t="t" r="r" b="b"/>
              <a:pathLst>
                <a:path w="117" h="157" extrusionOk="0">
                  <a:moveTo>
                    <a:pt x="39" y="1"/>
                  </a:moveTo>
                  <a:lnTo>
                    <a:pt x="39" y="40"/>
                  </a:lnTo>
                  <a:cubicBezTo>
                    <a:pt x="39" y="79"/>
                    <a:pt x="0" y="157"/>
                    <a:pt x="39" y="157"/>
                  </a:cubicBezTo>
                  <a:cubicBezTo>
                    <a:pt x="78" y="118"/>
                    <a:pt x="78" y="118"/>
                    <a:pt x="78" y="79"/>
                  </a:cubicBezTo>
                  <a:lnTo>
                    <a:pt x="117" y="118"/>
                  </a:lnTo>
                  <a:cubicBezTo>
                    <a:pt x="78" y="79"/>
                    <a:pt x="39" y="40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5"/>
            <p:cNvSpPr/>
            <p:nvPr/>
          </p:nvSpPr>
          <p:spPr>
            <a:xfrm>
              <a:off x="1004300" y="4340375"/>
              <a:ext cx="5875" cy="12350"/>
            </a:xfrm>
            <a:custGeom>
              <a:avLst/>
              <a:gdLst/>
              <a:ahLst/>
              <a:cxnLst/>
              <a:rect l="l" t="t" r="r" b="b"/>
              <a:pathLst>
                <a:path w="235" h="494" extrusionOk="0">
                  <a:moveTo>
                    <a:pt x="63" y="153"/>
                  </a:moveTo>
                  <a:cubicBezTo>
                    <a:pt x="59" y="153"/>
                    <a:pt x="70" y="171"/>
                    <a:pt x="87" y="175"/>
                  </a:cubicBezTo>
                  <a:lnTo>
                    <a:pt x="87" y="175"/>
                  </a:lnTo>
                  <a:cubicBezTo>
                    <a:pt x="84" y="171"/>
                    <a:pt x="82" y="168"/>
                    <a:pt x="78" y="165"/>
                  </a:cubicBezTo>
                  <a:cubicBezTo>
                    <a:pt x="70" y="156"/>
                    <a:pt x="65" y="153"/>
                    <a:pt x="63" y="153"/>
                  </a:cubicBezTo>
                  <a:close/>
                  <a:moveTo>
                    <a:pt x="152" y="1"/>
                  </a:moveTo>
                  <a:cubicBezTo>
                    <a:pt x="136" y="1"/>
                    <a:pt x="78" y="87"/>
                    <a:pt x="78" y="87"/>
                  </a:cubicBezTo>
                  <a:lnTo>
                    <a:pt x="117" y="87"/>
                  </a:lnTo>
                  <a:cubicBezTo>
                    <a:pt x="117" y="87"/>
                    <a:pt x="100" y="104"/>
                    <a:pt x="89" y="104"/>
                  </a:cubicBezTo>
                  <a:cubicBezTo>
                    <a:pt x="83" y="104"/>
                    <a:pt x="78" y="100"/>
                    <a:pt x="78" y="87"/>
                  </a:cubicBezTo>
                  <a:lnTo>
                    <a:pt x="78" y="87"/>
                  </a:lnTo>
                  <a:cubicBezTo>
                    <a:pt x="79" y="126"/>
                    <a:pt x="117" y="165"/>
                    <a:pt x="117" y="165"/>
                  </a:cubicBezTo>
                  <a:cubicBezTo>
                    <a:pt x="109" y="173"/>
                    <a:pt x="101" y="176"/>
                    <a:pt x="93" y="176"/>
                  </a:cubicBezTo>
                  <a:cubicBezTo>
                    <a:pt x="91" y="176"/>
                    <a:pt x="89" y="175"/>
                    <a:pt x="87" y="175"/>
                  </a:cubicBezTo>
                  <a:lnTo>
                    <a:pt x="87" y="175"/>
                  </a:lnTo>
                  <a:cubicBezTo>
                    <a:pt x="111" y="216"/>
                    <a:pt x="78" y="281"/>
                    <a:pt x="78" y="281"/>
                  </a:cubicBezTo>
                  <a:cubicBezTo>
                    <a:pt x="40" y="320"/>
                    <a:pt x="1" y="320"/>
                    <a:pt x="40" y="359"/>
                  </a:cubicBezTo>
                  <a:cubicBezTo>
                    <a:pt x="78" y="359"/>
                    <a:pt x="1" y="437"/>
                    <a:pt x="40" y="437"/>
                  </a:cubicBezTo>
                  <a:cubicBezTo>
                    <a:pt x="78" y="437"/>
                    <a:pt x="40" y="476"/>
                    <a:pt x="78" y="476"/>
                  </a:cubicBezTo>
                  <a:cubicBezTo>
                    <a:pt x="78" y="476"/>
                    <a:pt x="96" y="493"/>
                    <a:pt x="107" y="493"/>
                  </a:cubicBezTo>
                  <a:cubicBezTo>
                    <a:pt x="113" y="493"/>
                    <a:pt x="117" y="489"/>
                    <a:pt x="117" y="476"/>
                  </a:cubicBezTo>
                  <a:cubicBezTo>
                    <a:pt x="117" y="437"/>
                    <a:pt x="78" y="398"/>
                    <a:pt x="117" y="398"/>
                  </a:cubicBezTo>
                  <a:cubicBezTo>
                    <a:pt x="156" y="398"/>
                    <a:pt x="156" y="281"/>
                    <a:pt x="195" y="281"/>
                  </a:cubicBezTo>
                  <a:lnTo>
                    <a:pt x="156" y="242"/>
                  </a:lnTo>
                  <a:cubicBezTo>
                    <a:pt x="234" y="165"/>
                    <a:pt x="117" y="126"/>
                    <a:pt x="156" y="48"/>
                  </a:cubicBezTo>
                  <a:lnTo>
                    <a:pt x="156" y="48"/>
                  </a:lnTo>
                  <a:lnTo>
                    <a:pt x="156" y="9"/>
                  </a:lnTo>
                  <a:cubicBezTo>
                    <a:pt x="156" y="3"/>
                    <a:pt x="155" y="1"/>
                    <a:pt x="152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5"/>
            <p:cNvSpPr/>
            <p:nvPr/>
          </p:nvSpPr>
          <p:spPr>
            <a:xfrm>
              <a:off x="1017925" y="43367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5"/>
            <p:cNvSpPr/>
            <p:nvPr/>
          </p:nvSpPr>
          <p:spPr>
            <a:xfrm>
              <a:off x="1014025" y="4339175"/>
              <a:ext cx="1000" cy="1875"/>
            </a:xfrm>
            <a:custGeom>
              <a:avLst/>
              <a:gdLst/>
              <a:ahLst/>
              <a:cxnLst/>
              <a:rect l="l" t="t" r="r" b="b"/>
              <a:pathLst>
                <a:path w="40" h="75" extrusionOk="0">
                  <a:moveTo>
                    <a:pt x="38" y="1"/>
                  </a:moveTo>
                  <a:cubicBezTo>
                    <a:pt x="35" y="1"/>
                    <a:pt x="27" y="18"/>
                    <a:pt x="1" y="18"/>
                  </a:cubicBezTo>
                  <a:cubicBezTo>
                    <a:pt x="40" y="18"/>
                    <a:pt x="40" y="57"/>
                    <a:pt x="1" y="57"/>
                  </a:cubicBezTo>
                  <a:cubicBezTo>
                    <a:pt x="14" y="70"/>
                    <a:pt x="22" y="74"/>
                    <a:pt x="28" y="74"/>
                  </a:cubicBezTo>
                  <a:cubicBezTo>
                    <a:pt x="40" y="74"/>
                    <a:pt x="40" y="57"/>
                    <a:pt x="40" y="57"/>
                  </a:cubicBezTo>
                  <a:lnTo>
                    <a:pt x="40" y="18"/>
                  </a:lnTo>
                  <a:cubicBezTo>
                    <a:pt x="40" y="5"/>
                    <a:pt x="40" y="1"/>
                    <a:pt x="38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5"/>
            <p:cNvSpPr/>
            <p:nvPr/>
          </p:nvSpPr>
          <p:spPr>
            <a:xfrm>
              <a:off x="1065775" y="4311400"/>
              <a:ext cx="1300" cy="1275"/>
            </a:xfrm>
            <a:custGeom>
              <a:avLst/>
              <a:gdLst/>
              <a:ahLst/>
              <a:cxnLst/>
              <a:rect l="l" t="t" r="r" b="b"/>
              <a:pathLst>
                <a:path w="52" h="51" extrusionOk="0">
                  <a:moveTo>
                    <a:pt x="32" y="0"/>
                  </a:moveTo>
                  <a:cubicBezTo>
                    <a:pt x="1" y="0"/>
                    <a:pt x="20" y="50"/>
                    <a:pt x="28" y="50"/>
                  </a:cubicBezTo>
                  <a:cubicBezTo>
                    <a:pt x="31" y="50"/>
                    <a:pt x="32" y="47"/>
                    <a:pt x="32" y="39"/>
                  </a:cubicBezTo>
                  <a:cubicBezTo>
                    <a:pt x="32" y="20"/>
                    <a:pt x="42" y="20"/>
                    <a:pt x="47" y="20"/>
                  </a:cubicBezTo>
                  <a:cubicBezTo>
                    <a:pt x="52" y="20"/>
                    <a:pt x="52" y="20"/>
                    <a:pt x="32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5"/>
            <p:cNvSpPr/>
            <p:nvPr/>
          </p:nvSpPr>
          <p:spPr>
            <a:xfrm>
              <a:off x="1011100" y="4339350"/>
              <a:ext cx="3925" cy="6125"/>
            </a:xfrm>
            <a:custGeom>
              <a:avLst/>
              <a:gdLst/>
              <a:ahLst/>
              <a:cxnLst/>
              <a:rect l="l" t="t" r="r" b="b"/>
              <a:pathLst>
                <a:path w="157" h="245" extrusionOk="0">
                  <a:moveTo>
                    <a:pt x="121" y="0"/>
                  </a:moveTo>
                  <a:cubicBezTo>
                    <a:pt x="119" y="0"/>
                    <a:pt x="118" y="4"/>
                    <a:pt x="118" y="11"/>
                  </a:cubicBezTo>
                  <a:cubicBezTo>
                    <a:pt x="118" y="50"/>
                    <a:pt x="79" y="89"/>
                    <a:pt x="118" y="89"/>
                  </a:cubicBezTo>
                  <a:lnTo>
                    <a:pt x="79" y="89"/>
                  </a:lnTo>
                  <a:cubicBezTo>
                    <a:pt x="59" y="108"/>
                    <a:pt x="69" y="128"/>
                    <a:pt x="79" y="142"/>
                  </a:cubicBezTo>
                  <a:lnTo>
                    <a:pt x="79" y="142"/>
                  </a:lnTo>
                  <a:lnTo>
                    <a:pt x="79" y="128"/>
                  </a:lnTo>
                  <a:cubicBezTo>
                    <a:pt x="94" y="135"/>
                    <a:pt x="104" y="139"/>
                    <a:pt x="109" y="139"/>
                  </a:cubicBezTo>
                  <a:cubicBezTo>
                    <a:pt x="132" y="139"/>
                    <a:pt x="94" y="89"/>
                    <a:pt x="157" y="89"/>
                  </a:cubicBezTo>
                  <a:cubicBezTo>
                    <a:pt x="157" y="57"/>
                    <a:pt x="131" y="0"/>
                    <a:pt x="121" y="0"/>
                  </a:cubicBezTo>
                  <a:close/>
                  <a:moveTo>
                    <a:pt x="79" y="142"/>
                  </a:moveTo>
                  <a:lnTo>
                    <a:pt x="79" y="167"/>
                  </a:lnTo>
                  <a:cubicBezTo>
                    <a:pt x="98" y="167"/>
                    <a:pt x="89" y="157"/>
                    <a:pt x="79" y="142"/>
                  </a:cubicBezTo>
                  <a:close/>
                  <a:moveTo>
                    <a:pt x="55" y="117"/>
                  </a:moveTo>
                  <a:cubicBezTo>
                    <a:pt x="52" y="117"/>
                    <a:pt x="48" y="120"/>
                    <a:pt x="40" y="128"/>
                  </a:cubicBezTo>
                  <a:cubicBezTo>
                    <a:pt x="20" y="147"/>
                    <a:pt x="20" y="147"/>
                    <a:pt x="25" y="147"/>
                  </a:cubicBezTo>
                  <a:cubicBezTo>
                    <a:pt x="30" y="147"/>
                    <a:pt x="40" y="147"/>
                    <a:pt x="40" y="167"/>
                  </a:cubicBezTo>
                  <a:lnTo>
                    <a:pt x="1" y="206"/>
                  </a:lnTo>
                  <a:lnTo>
                    <a:pt x="1" y="244"/>
                  </a:lnTo>
                  <a:cubicBezTo>
                    <a:pt x="40" y="206"/>
                    <a:pt x="79" y="206"/>
                    <a:pt x="79" y="206"/>
                  </a:cubicBezTo>
                  <a:lnTo>
                    <a:pt x="79" y="167"/>
                  </a:lnTo>
                  <a:cubicBezTo>
                    <a:pt x="48" y="167"/>
                    <a:pt x="66" y="117"/>
                    <a:pt x="55" y="117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5"/>
            <p:cNvSpPr/>
            <p:nvPr/>
          </p:nvSpPr>
          <p:spPr>
            <a:xfrm>
              <a:off x="1016175" y="4339350"/>
              <a:ext cx="1775" cy="1250"/>
            </a:xfrm>
            <a:custGeom>
              <a:avLst/>
              <a:gdLst/>
              <a:ahLst/>
              <a:cxnLst/>
              <a:rect l="l" t="t" r="r" b="b"/>
              <a:pathLst>
                <a:path w="71" h="50" extrusionOk="0">
                  <a:moveTo>
                    <a:pt x="28" y="0"/>
                  </a:moveTo>
                  <a:cubicBezTo>
                    <a:pt x="19" y="0"/>
                    <a:pt x="0" y="50"/>
                    <a:pt x="31" y="50"/>
                  </a:cubicBezTo>
                  <a:lnTo>
                    <a:pt x="31" y="11"/>
                  </a:lnTo>
                  <a:cubicBezTo>
                    <a:pt x="31" y="3"/>
                    <a:pt x="30" y="0"/>
                    <a:pt x="28" y="0"/>
                  </a:cubicBezTo>
                  <a:close/>
                  <a:moveTo>
                    <a:pt x="31" y="11"/>
                  </a:moveTo>
                  <a:cubicBezTo>
                    <a:pt x="31" y="11"/>
                    <a:pt x="31" y="50"/>
                    <a:pt x="70" y="50"/>
                  </a:cubicBezTo>
                  <a:lnTo>
                    <a:pt x="31" y="1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5"/>
            <p:cNvSpPr/>
            <p:nvPr/>
          </p:nvSpPr>
          <p:spPr>
            <a:xfrm>
              <a:off x="1015975" y="4341125"/>
              <a:ext cx="1000" cy="3375"/>
            </a:xfrm>
            <a:custGeom>
              <a:avLst/>
              <a:gdLst/>
              <a:ahLst/>
              <a:cxnLst/>
              <a:rect l="l" t="t" r="r" b="b"/>
              <a:pathLst>
                <a:path w="40" h="135" extrusionOk="0">
                  <a:moveTo>
                    <a:pt x="12" y="0"/>
                  </a:moveTo>
                  <a:cubicBezTo>
                    <a:pt x="1" y="0"/>
                    <a:pt x="1" y="18"/>
                    <a:pt x="1" y="18"/>
                  </a:cubicBezTo>
                  <a:cubicBezTo>
                    <a:pt x="1" y="18"/>
                    <a:pt x="1" y="57"/>
                    <a:pt x="1" y="57"/>
                  </a:cubicBezTo>
                  <a:lnTo>
                    <a:pt x="1" y="96"/>
                  </a:lnTo>
                  <a:lnTo>
                    <a:pt x="1" y="135"/>
                  </a:lnTo>
                  <a:lnTo>
                    <a:pt x="39" y="18"/>
                  </a:lnTo>
                  <a:cubicBezTo>
                    <a:pt x="27" y="5"/>
                    <a:pt x="18" y="0"/>
                    <a:pt x="12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5"/>
            <p:cNvSpPr/>
            <p:nvPr/>
          </p:nvSpPr>
          <p:spPr>
            <a:xfrm>
              <a:off x="1033500" y="4332800"/>
              <a:ext cx="1950" cy="1975"/>
            </a:xfrm>
            <a:custGeom>
              <a:avLst/>
              <a:gdLst/>
              <a:ahLst/>
              <a:cxnLst/>
              <a:rect l="l" t="t" r="r" b="b"/>
              <a:pathLst>
                <a:path w="78" h="79" extrusionOk="0">
                  <a:moveTo>
                    <a:pt x="0" y="1"/>
                  </a:moveTo>
                  <a:cubicBezTo>
                    <a:pt x="39" y="78"/>
                    <a:pt x="39" y="39"/>
                    <a:pt x="39" y="78"/>
                  </a:cubicBezTo>
                  <a:lnTo>
                    <a:pt x="78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5"/>
            <p:cNvSpPr/>
            <p:nvPr/>
          </p:nvSpPr>
          <p:spPr>
            <a:xfrm>
              <a:off x="1051000" y="4324050"/>
              <a:ext cx="2950" cy="3900"/>
            </a:xfrm>
            <a:custGeom>
              <a:avLst/>
              <a:gdLst/>
              <a:ahLst/>
              <a:cxnLst/>
              <a:rect l="l" t="t" r="r" b="b"/>
              <a:pathLst>
                <a:path w="118" h="156" extrusionOk="0">
                  <a:moveTo>
                    <a:pt x="0" y="0"/>
                  </a:moveTo>
                  <a:cubicBezTo>
                    <a:pt x="39" y="0"/>
                    <a:pt x="78" y="156"/>
                    <a:pt x="78" y="156"/>
                  </a:cubicBezTo>
                  <a:cubicBezTo>
                    <a:pt x="78" y="117"/>
                    <a:pt x="78" y="117"/>
                    <a:pt x="78" y="78"/>
                  </a:cubicBezTo>
                  <a:cubicBezTo>
                    <a:pt x="117" y="39"/>
                    <a:pt x="39" y="39"/>
                    <a:pt x="39" y="39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5"/>
            <p:cNvSpPr/>
            <p:nvPr/>
          </p:nvSpPr>
          <p:spPr>
            <a:xfrm>
              <a:off x="1065600" y="4316275"/>
              <a:ext cx="1000" cy="1425"/>
            </a:xfrm>
            <a:custGeom>
              <a:avLst/>
              <a:gdLst/>
              <a:ahLst/>
              <a:cxnLst/>
              <a:rect l="l" t="t" r="r" b="b"/>
              <a:pathLst>
                <a:path w="40" h="57" extrusionOk="0">
                  <a:moveTo>
                    <a:pt x="0" y="0"/>
                  </a:moveTo>
                  <a:lnTo>
                    <a:pt x="0" y="39"/>
                  </a:lnTo>
                  <a:cubicBezTo>
                    <a:pt x="26" y="39"/>
                    <a:pt x="35" y="56"/>
                    <a:pt x="38" y="56"/>
                  </a:cubicBezTo>
                  <a:cubicBezTo>
                    <a:pt x="39" y="56"/>
                    <a:pt x="39" y="52"/>
                    <a:pt x="39" y="3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5"/>
            <p:cNvSpPr/>
            <p:nvPr/>
          </p:nvSpPr>
          <p:spPr>
            <a:xfrm>
              <a:off x="983875" y="43561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5"/>
            <p:cNvSpPr/>
            <p:nvPr/>
          </p:nvSpPr>
          <p:spPr>
            <a:xfrm>
              <a:off x="1014475" y="4344475"/>
              <a:ext cx="550" cy="1975"/>
            </a:xfrm>
            <a:custGeom>
              <a:avLst/>
              <a:gdLst/>
              <a:ahLst/>
              <a:cxnLst/>
              <a:rect l="l" t="t" r="r" b="b"/>
              <a:pathLst>
                <a:path w="22" h="79" extrusionOk="0">
                  <a:moveTo>
                    <a:pt x="22" y="1"/>
                  </a:moveTo>
                  <a:cubicBezTo>
                    <a:pt x="6" y="17"/>
                    <a:pt x="3" y="33"/>
                    <a:pt x="5" y="46"/>
                  </a:cubicBezTo>
                  <a:lnTo>
                    <a:pt x="5" y="46"/>
                  </a:lnTo>
                  <a:cubicBezTo>
                    <a:pt x="7" y="42"/>
                    <a:pt x="12" y="39"/>
                    <a:pt x="22" y="39"/>
                  </a:cubicBezTo>
                  <a:lnTo>
                    <a:pt x="22" y="1"/>
                  </a:lnTo>
                  <a:close/>
                  <a:moveTo>
                    <a:pt x="5" y="46"/>
                  </a:moveTo>
                  <a:cubicBezTo>
                    <a:pt x="0" y="57"/>
                    <a:pt x="22" y="78"/>
                    <a:pt x="22" y="78"/>
                  </a:cubicBezTo>
                  <a:cubicBezTo>
                    <a:pt x="22" y="78"/>
                    <a:pt x="8" y="65"/>
                    <a:pt x="5" y="46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5"/>
            <p:cNvSpPr/>
            <p:nvPr/>
          </p:nvSpPr>
          <p:spPr>
            <a:xfrm>
              <a:off x="1033500" y="4334750"/>
              <a:ext cx="975" cy="1975"/>
            </a:xfrm>
            <a:custGeom>
              <a:avLst/>
              <a:gdLst/>
              <a:ahLst/>
              <a:cxnLst/>
              <a:rect l="l" t="t" r="r" b="b"/>
              <a:pathLst>
                <a:path w="39" h="79" extrusionOk="0">
                  <a:moveTo>
                    <a:pt x="0" y="0"/>
                  </a:moveTo>
                  <a:lnTo>
                    <a:pt x="0" y="78"/>
                  </a:lnTo>
                  <a:lnTo>
                    <a:pt x="39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5"/>
            <p:cNvSpPr/>
            <p:nvPr/>
          </p:nvSpPr>
          <p:spPr>
            <a:xfrm>
              <a:off x="1053925" y="43240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0"/>
                  </a:move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5"/>
            <p:cNvSpPr/>
            <p:nvPr/>
          </p:nvSpPr>
          <p:spPr>
            <a:xfrm>
              <a:off x="1016950" y="43435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1"/>
                  </a:moveTo>
                  <a:cubicBezTo>
                    <a:pt x="39" y="1"/>
                    <a:pt x="0" y="40"/>
                    <a:pt x="39" y="40"/>
                  </a:cubicBezTo>
                  <a:cubicBezTo>
                    <a:pt x="39" y="25"/>
                    <a:pt x="39" y="1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5"/>
            <p:cNvSpPr/>
            <p:nvPr/>
          </p:nvSpPr>
          <p:spPr>
            <a:xfrm>
              <a:off x="1031550" y="4336700"/>
              <a:ext cx="1975" cy="4875"/>
            </a:xfrm>
            <a:custGeom>
              <a:avLst/>
              <a:gdLst/>
              <a:ahLst/>
              <a:cxnLst/>
              <a:rect l="l" t="t" r="r" b="b"/>
              <a:pathLst>
                <a:path w="79" h="195" extrusionOk="0">
                  <a:moveTo>
                    <a:pt x="19" y="176"/>
                  </a:moveTo>
                  <a:lnTo>
                    <a:pt x="0" y="195"/>
                  </a:lnTo>
                  <a:cubicBezTo>
                    <a:pt x="13" y="195"/>
                    <a:pt x="17" y="187"/>
                    <a:pt x="19" y="176"/>
                  </a:cubicBezTo>
                  <a:close/>
                  <a:moveTo>
                    <a:pt x="0" y="0"/>
                  </a:moveTo>
                  <a:cubicBezTo>
                    <a:pt x="34" y="34"/>
                    <a:pt x="67" y="125"/>
                    <a:pt x="51" y="125"/>
                  </a:cubicBezTo>
                  <a:cubicBezTo>
                    <a:pt x="48" y="125"/>
                    <a:pt x="45" y="122"/>
                    <a:pt x="39" y="117"/>
                  </a:cubicBezTo>
                  <a:cubicBezTo>
                    <a:pt x="13" y="117"/>
                    <a:pt x="22" y="153"/>
                    <a:pt x="19" y="176"/>
                  </a:cubicBezTo>
                  <a:lnTo>
                    <a:pt x="19" y="176"/>
                  </a:lnTo>
                  <a:lnTo>
                    <a:pt x="39" y="156"/>
                  </a:lnTo>
                  <a:lnTo>
                    <a:pt x="39" y="195"/>
                  </a:lnTo>
                  <a:cubicBezTo>
                    <a:pt x="78" y="117"/>
                    <a:pt x="78" y="78"/>
                    <a:pt x="39" y="39"/>
                  </a:cubicBezTo>
                  <a:cubicBezTo>
                    <a:pt x="39" y="39"/>
                    <a:pt x="15" y="15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5"/>
            <p:cNvSpPr/>
            <p:nvPr/>
          </p:nvSpPr>
          <p:spPr>
            <a:xfrm>
              <a:off x="1028625" y="4338650"/>
              <a:ext cx="25" cy="1950"/>
            </a:xfrm>
            <a:custGeom>
              <a:avLst/>
              <a:gdLst/>
              <a:ahLst/>
              <a:cxnLst/>
              <a:rect l="l" t="t" r="r" b="b"/>
              <a:pathLst>
                <a:path w="1" h="78" extrusionOk="0">
                  <a:moveTo>
                    <a:pt x="0" y="78"/>
                  </a:moveTo>
                  <a:cubicBezTo>
                    <a:pt x="0" y="78"/>
                    <a:pt x="0" y="39"/>
                    <a:pt x="0" y="0"/>
                  </a:cubicBezTo>
                  <a:cubicBezTo>
                    <a:pt x="0" y="0"/>
                    <a:pt x="0" y="39"/>
                    <a:pt x="0" y="78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5"/>
            <p:cNvSpPr/>
            <p:nvPr/>
          </p:nvSpPr>
          <p:spPr>
            <a:xfrm>
              <a:off x="993600" y="4354200"/>
              <a:ext cx="1000" cy="3925"/>
            </a:xfrm>
            <a:custGeom>
              <a:avLst/>
              <a:gdLst/>
              <a:ahLst/>
              <a:cxnLst/>
              <a:rect l="l" t="t" r="r" b="b"/>
              <a:pathLst>
                <a:path w="40" h="157" extrusionOk="0">
                  <a:moveTo>
                    <a:pt x="39" y="1"/>
                  </a:moveTo>
                  <a:cubicBezTo>
                    <a:pt x="1" y="1"/>
                    <a:pt x="39" y="1"/>
                    <a:pt x="1" y="40"/>
                  </a:cubicBezTo>
                  <a:cubicBezTo>
                    <a:pt x="1" y="78"/>
                    <a:pt x="39" y="156"/>
                    <a:pt x="1" y="156"/>
                  </a:cubicBezTo>
                  <a:cubicBezTo>
                    <a:pt x="39" y="156"/>
                    <a:pt x="39" y="156"/>
                    <a:pt x="39" y="117"/>
                  </a:cubicBezTo>
                  <a:cubicBezTo>
                    <a:pt x="39" y="78"/>
                    <a:pt x="39" y="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5"/>
            <p:cNvSpPr/>
            <p:nvPr/>
          </p:nvSpPr>
          <p:spPr>
            <a:xfrm>
              <a:off x="1056125" y="4323775"/>
              <a:ext cx="1700" cy="2250"/>
            </a:xfrm>
            <a:custGeom>
              <a:avLst/>
              <a:gdLst/>
              <a:ahLst/>
              <a:cxnLst/>
              <a:rect l="l" t="t" r="r" b="b"/>
              <a:pathLst>
                <a:path w="68" h="90" extrusionOk="0">
                  <a:moveTo>
                    <a:pt x="53" y="1"/>
                  </a:moveTo>
                  <a:cubicBezTo>
                    <a:pt x="49" y="1"/>
                    <a:pt x="51" y="11"/>
                    <a:pt x="54" y="26"/>
                  </a:cubicBezTo>
                  <a:lnTo>
                    <a:pt x="54" y="26"/>
                  </a:lnTo>
                  <a:cubicBezTo>
                    <a:pt x="62" y="17"/>
                    <a:pt x="68" y="11"/>
                    <a:pt x="68" y="11"/>
                  </a:cubicBezTo>
                  <a:cubicBezTo>
                    <a:pt x="60" y="4"/>
                    <a:pt x="56" y="1"/>
                    <a:pt x="53" y="1"/>
                  </a:cubicBezTo>
                  <a:close/>
                  <a:moveTo>
                    <a:pt x="54" y="26"/>
                  </a:moveTo>
                  <a:cubicBezTo>
                    <a:pt x="34" y="48"/>
                    <a:pt x="1" y="89"/>
                    <a:pt x="29" y="89"/>
                  </a:cubicBezTo>
                  <a:cubicBezTo>
                    <a:pt x="42" y="76"/>
                    <a:pt x="51" y="72"/>
                    <a:pt x="56" y="72"/>
                  </a:cubicBezTo>
                  <a:cubicBezTo>
                    <a:pt x="68" y="72"/>
                    <a:pt x="68" y="89"/>
                    <a:pt x="68" y="89"/>
                  </a:cubicBezTo>
                  <a:lnTo>
                    <a:pt x="68" y="89"/>
                  </a:lnTo>
                  <a:cubicBezTo>
                    <a:pt x="68" y="71"/>
                    <a:pt x="60" y="45"/>
                    <a:pt x="54" y="26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5"/>
            <p:cNvSpPr/>
            <p:nvPr/>
          </p:nvSpPr>
          <p:spPr>
            <a:xfrm>
              <a:off x="1018900" y="4341300"/>
              <a:ext cx="15400" cy="49900"/>
            </a:xfrm>
            <a:custGeom>
              <a:avLst/>
              <a:gdLst/>
              <a:ahLst/>
              <a:cxnLst/>
              <a:rect l="l" t="t" r="r" b="b"/>
              <a:pathLst>
                <a:path w="616" h="1996" extrusionOk="0">
                  <a:moveTo>
                    <a:pt x="273" y="89"/>
                  </a:moveTo>
                  <a:cubicBezTo>
                    <a:pt x="234" y="89"/>
                    <a:pt x="273" y="128"/>
                    <a:pt x="273" y="128"/>
                  </a:cubicBezTo>
                  <a:lnTo>
                    <a:pt x="273" y="89"/>
                  </a:lnTo>
                  <a:close/>
                  <a:moveTo>
                    <a:pt x="374" y="78"/>
                  </a:moveTo>
                  <a:cubicBezTo>
                    <a:pt x="363" y="78"/>
                    <a:pt x="382" y="128"/>
                    <a:pt x="351" y="128"/>
                  </a:cubicBezTo>
                  <a:cubicBezTo>
                    <a:pt x="389" y="128"/>
                    <a:pt x="389" y="89"/>
                    <a:pt x="389" y="89"/>
                  </a:cubicBezTo>
                  <a:cubicBezTo>
                    <a:pt x="382" y="81"/>
                    <a:pt x="377" y="78"/>
                    <a:pt x="374" y="78"/>
                  </a:cubicBezTo>
                  <a:close/>
                  <a:moveTo>
                    <a:pt x="383" y="195"/>
                  </a:moveTo>
                  <a:cubicBezTo>
                    <a:pt x="381" y="195"/>
                    <a:pt x="379" y="195"/>
                    <a:pt x="378" y="196"/>
                  </a:cubicBezTo>
                  <a:lnTo>
                    <a:pt x="378" y="196"/>
                  </a:lnTo>
                  <a:cubicBezTo>
                    <a:pt x="378" y="202"/>
                    <a:pt x="381" y="205"/>
                    <a:pt x="389" y="205"/>
                  </a:cubicBezTo>
                  <a:cubicBezTo>
                    <a:pt x="389" y="198"/>
                    <a:pt x="387" y="195"/>
                    <a:pt x="383" y="195"/>
                  </a:cubicBezTo>
                  <a:close/>
                  <a:moveTo>
                    <a:pt x="351" y="400"/>
                  </a:moveTo>
                  <a:cubicBezTo>
                    <a:pt x="351" y="400"/>
                    <a:pt x="367" y="416"/>
                    <a:pt x="378" y="417"/>
                  </a:cubicBezTo>
                  <a:lnTo>
                    <a:pt x="378" y="417"/>
                  </a:lnTo>
                  <a:cubicBezTo>
                    <a:pt x="362" y="457"/>
                    <a:pt x="378" y="524"/>
                    <a:pt x="363" y="524"/>
                  </a:cubicBezTo>
                  <a:cubicBezTo>
                    <a:pt x="360" y="524"/>
                    <a:pt x="356" y="522"/>
                    <a:pt x="351" y="517"/>
                  </a:cubicBezTo>
                  <a:cubicBezTo>
                    <a:pt x="351" y="517"/>
                    <a:pt x="312" y="517"/>
                    <a:pt x="351" y="478"/>
                  </a:cubicBezTo>
                  <a:cubicBezTo>
                    <a:pt x="351" y="400"/>
                    <a:pt x="312" y="400"/>
                    <a:pt x="351" y="400"/>
                  </a:cubicBezTo>
                  <a:close/>
                  <a:moveTo>
                    <a:pt x="39" y="750"/>
                  </a:moveTo>
                  <a:cubicBezTo>
                    <a:pt x="0" y="789"/>
                    <a:pt x="0" y="789"/>
                    <a:pt x="39" y="828"/>
                  </a:cubicBezTo>
                  <a:cubicBezTo>
                    <a:pt x="45" y="834"/>
                    <a:pt x="49" y="836"/>
                    <a:pt x="51" y="836"/>
                  </a:cubicBezTo>
                  <a:cubicBezTo>
                    <a:pt x="68" y="836"/>
                    <a:pt x="39" y="750"/>
                    <a:pt x="39" y="750"/>
                  </a:cubicBezTo>
                  <a:close/>
                  <a:moveTo>
                    <a:pt x="515" y="1218"/>
                  </a:moveTo>
                  <a:cubicBezTo>
                    <a:pt x="521" y="1239"/>
                    <a:pt x="530" y="1256"/>
                    <a:pt x="545" y="1256"/>
                  </a:cubicBezTo>
                  <a:cubicBezTo>
                    <a:pt x="545" y="1256"/>
                    <a:pt x="545" y="1223"/>
                    <a:pt x="515" y="1218"/>
                  </a:cubicBezTo>
                  <a:close/>
                  <a:moveTo>
                    <a:pt x="364" y="1262"/>
                  </a:moveTo>
                  <a:cubicBezTo>
                    <a:pt x="354" y="1283"/>
                    <a:pt x="351" y="1303"/>
                    <a:pt x="351" y="1303"/>
                  </a:cubicBezTo>
                  <a:cubicBezTo>
                    <a:pt x="351" y="1303"/>
                    <a:pt x="351" y="1300"/>
                    <a:pt x="351" y="1295"/>
                  </a:cubicBezTo>
                  <a:cubicBezTo>
                    <a:pt x="351" y="1277"/>
                    <a:pt x="359" y="1267"/>
                    <a:pt x="364" y="1262"/>
                  </a:cubicBezTo>
                  <a:close/>
                  <a:moveTo>
                    <a:pt x="467" y="1295"/>
                  </a:moveTo>
                  <a:cubicBezTo>
                    <a:pt x="479" y="1307"/>
                    <a:pt x="488" y="1323"/>
                    <a:pt x="492" y="1337"/>
                  </a:cubicBezTo>
                  <a:lnTo>
                    <a:pt x="492" y="1337"/>
                  </a:lnTo>
                  <a:cubicBezTo>
                    <a:pt x="495" y="1335"/>
                    <a:pt x="499" y="1334"/>
                    <a:pt x="506" y="1334"/>
                  </a:cubicBezTo>
                  <a:lnTo>
                    <a:pt x="467" y="1295"/>
                  </a:lnTo>
                  <a:close/>
                  <a:moveTo>
                    <a:pt x="492" y="1337"/>
                  </a:moveTo>
                  <a:cubicBezTo>
                    <a:pt x="485" y="1343"/>
                    <a:pt x="490" y="1355"/>
                    <a:pt x="496" y="1370"/>
                  </a:cubicBezTo>
                  <a:lnTo>
                    <a:pt x="496" y="1370"/>
                  </a:lnTo>
                  <a:cubicBezTo>
                    <a:pt x="497" y="1362"/>
                    <a:pt x="496" y="1350"/>
                    <a:pt x="492" y="1337"/>
                  </a:cubicBezTo>
                  <a:close/>
                  <a:moveTo>
                    <a:pt x="418" y="1357"/>
                  </a:moveTo>
                  <a:cubicBezTo>
                    <a:pt x="421" y="1361"/>
                    <a:pt x="424" y="1366"/>
                    <a:pt x="427" y="1371"/>
                  </a:cubicBezTo>
                  <a:lnTo>
                    <a:pt x="427" y="1371"/>
                  </a:lnTo>
                  <a:cubicBezTo>
                    <a:pt x="419" y="1363"/>
                    <a:pt x="417" y="1359"/>
                    <a:pt x="418" y="1357"/>
                  </a:cubicBezTo>
                  <a:close/>
                  <a:moveTo>
                    <a:pt x="428" y="1373"/>
                  </a:moveTo>
                  <a:cubicBezTo>
                    <a:pt x="451" y="1423"/>
                    <a:pt x="428" y="1489"/>
                    <a:pt x="428" y="1489"/>
                  </a:cubicBezTo>
                  <a:cubicBezTo>
                    <a:pt x="467" y="1489"/>
                    <a:pt x="428" y="1528"/>
                    <a:pt x="428" y="1528"/>
                  </a:cubicBezTo>
                  <a:cubicBezTo>
                    <a:pt x="390" y="1490"/>
                    <a:pt x="389" y="1412"/>
                    <a:pt x="428" y="1373"/>
                  </a:cubicBezTo>
                  <a:close/>
                  <a:moveTo>
                    <a:pt x="199" y="1528"/>
                  </a:moveTo>
                  <a:cubicBezTo>
                    <a:pt x="198" y="1528"/>
                    <a:pt x="196" y="1528"/>
                    <a:pt x="195" y="1528"/>
                  </a:cubicBezTo>
                  <a:lnTo>
                    <a:pt x="195" y="1567"/>
                  </a:lnTo>
                  <a:lnTo>
                    <a:pt x="156" y="1567"/>
                  </a:lnTo>
                  <a:cubicBezTo>
                    <a:pt x="156" y="1596"/>
                    <a:pt x="135" y="1645"/>
                    <a:pt x="139" y="1701"/>
                  </a:cubicBezTo>
                  <a:lnTo>
                    <a:pt x="139" y="1701"/>
                  </a:lnTo>
                  <a:cubicBezTo>
                    <a:pt x="142" y="1666"/>
                    <a:pt x="156" y="1629"/>
                    <a:pt x="156" y="1606"/>
                  </a:cubicBezTo>
                  <a:lnTo>
                    <a:pt x="195" y="1606"/>
                  </a:lnTo>
                  <a:cubicBezTo>
                    <a:pt x="195" y="1588"/>
                    <a:pt x="195" y="1560"/>
                    <a:pt x="199" y="1528"/>
                  </a:cubicBezTo>
                  <a:close/>
                  <a:moveTo>
                    <a:pt x="467" y="1684"/>
                  </a:moveTo>
                  <a:lnTo>
                    <a:pt x="467" y="1723"/>
                  </a:lnTo>
                  <a:cubicBezTo>
                    <a:pt x="483" y="1731"/>
                    <a:pt x="492" y="1734"/>
                    <a:pt x="497" y="1734"/>
                  </a:cubicBezTo>
                  <a:cubicBezTo>
                    <a:pt x="517" y="1734"/>
                    <a:pt x="467" y="1684"/>
                    <a:pt x="467" y="1684"/>
                  </a:cubicBezTo>
                  <a:close/>
                  <a:moveTo>
                    <a:pt x="139" y="1701"/>
                  </a:moveTo>
                  <a:lnTo>
                    <a:pt x="139" y="1701"/>
                  </a:lnTo>
                  <a:cubicBezTo>
                    <a:pt x="137" y="1724"/>
                    <a:pt x="140" y="1746"/>
                    <a:pt x="156" y="1762"/>
                  </a:cubicBezTo>
                  <a:cubicBezTo>
                    <a:pt x="146" y="1741"/>
                    <a:pt x="141" y="1720"/>
                    <a:pt x="139" y="1701"/>
                  </a:cubicBezTo>
                  <a:close/>
                  <a:moveTo>
                    <a:pt x="156" y="1723"/>
                  </a:moveTo>
                  <a:lnTo>
                    <a:pt x="156" y="1762"/>
                  </a:lnTo>
                  <a:cubicBezTo>
                    <a:pt x="167" y="1773"/>
                    <a:pt x="172" y="1778"/>
                    <a:pt x="173" y="1778"/>
                  </a:cubicBezTo>
                  <a:cubicBezTo>
                    <a:pt x="175" y="1778"/>
                    <a:pt x="156" y="1750"/>
                    <a:pt x="156" y="1723"/>
                  </a:cubicBezTo>
                  <a:close/>
                  <a:moveTo>
                    <a:pt x="293" y="1784"/>
                  </a:moveTo>
                  <a:cubicBezTo>
                    <a:pt x="290" y="1784"/>
                    <a:pt x="299" y="1801"/>
                    <a:pt x="273" y="1801"/>
                  </a:cubicBezTo>
                  <a:lnTo>
                    <a:pt x="312" y="1801"/>
                  </a:lnTo>
                  <a:cubicBezTo>
                    <a:pt x="299" y="1788"/>
                    <a:pt x="294" y="1784"/>
                    <a:pt x="293" y="1784"/>
                  </a:cubicBezTo>
                  <a:close/>
                  <a:moveTo>
                    <a:pt x="378" y="0"/>
                  </a:moveTo>
                  <a:cubicBezTo>
                    <a:pt x="349" y="0"/>
                    <a:pt x="273" y="57"/>
                    <a:pt x="273" y="89"/>
                  </a:cubicBezTo>
                  <a:cubicBezTo>
                    <a:pt x="312" y="128"/>
                    <a:pt x="273" y="128"/>
                    <a:pt x="273" y="166"/>
                  </a:cubicBezTo>
                  <a:cubicBezTo>
                    <a:pt x="260" y="179"/>
                    <a:pt x="251" y="184"/>
                    <a:pt x="245" y="184"/>
                  </a:cubicBezTo>
                  <a:cubicBezTo>
                    <a:pt x="234" y="184"/>
                    <a:pt x="234" y="166"/>
                    <a:pt x="234" y="166"/>
                  </a:cubicBezTo>
                  <a:lnTo>
                    <a:pt x="234" y="244"/>
                  </a:lnTo>
                  <a:lnTo>
                    <a:pt x="195" y="244"/>
                  </a:lnTo>
                  <a:lnTo>
                    <a:pt x="195" y="205"/>
                  </a:lnTo>
                  <a:cubicBezTo>
                    <a:pt x="156" y="244"/>
                    <a:pt x="156" y="322"/>
                    <a:pt x="117" y="400"/>
                  </a:cubicBezTo>
                  <a:cubicBezTo>
                    <a:pt x="111" y="394"/>
                    <a:pt x="108" y="392"/>
                    <a:pt x="105" y="392"/>
                  </a:cubicBezTo>
                  <a:cubicBezTo>
                    <a:pt x="88" y="392"/>
                    <a:pt x="111" y="478"/>
                    <a:pt x="78" y="478"/>
                  </a:cubicBezTo>
                  <a:lnTo>
                    <a:pt x="78" y="594"/>
                  </a:lnTo>
                  <a:lnTo>
                    <a:pt x="39" y="556"/>
                  </a:lnTo>
                  <a:lnTo>
                    <a:pt x="39" y="633"/>
                  </a:lnTo>
                  <a:cubicBezTo>
                    <a:pt x="39" y="614"/>
                    <a:pt x="49" y="604"/>
                    <a:pt x="59" y="604"/>
                  </a:cubicBezTo>
                  <a:cubicBezTo>
                    <a:pt x="68" y="604"/>
                    <a:pt x="78" y="614"/>
                    <a:pt x="78" y="633"/>
                  </a:cubicBezTo>
                  <a:cubicBezTo>
                    <a:pt x="78" y="633"/>
                    <a:pt x="39" y="672"/>
                    <a:pt x="0" y="672"/>
                  </a:cubicBezTo>
                  <a:lnTo>
                    <a:pt x="39" y="750"/>
                  </a:lnTo>
                  <a:lnTo>
                    <a:pt x="78" y="750"/>
                  </a:lnTo>
                  <a:cubicBezTo>
                    <a:pt x="42" y="822"/>
                    <a:pt x="73" y="861"/>
                    <a:pt x="78" y="928"/>
                  </a:cubicBezTo>
                  <a:lnTo>
                    <a:pt x="78" y="928"/>
                  </a:lnTo>
                  <a:cubicBezTo>
                    <a:pt x="63" y="918"/>
                    <a:pt x="39" y="906"/>
                    <a:pt x="39" y="906"/>
                  </a:cubicBezTo>
                  <a:lnTo>
                    <a:pt x="39" y="906"/>
                  </a:lnTo>
                  <a:cubicBezTo>
                    <a:pt x="39" y="906"/>
                    <a:pt x="39" y="906"/>
                    <a:pt x="78" y="945"/>
                  </a:cubicBezTo>
                  <a:cubicBezTo>
                    <a:pt x="78" y="939"/>
                    <a:pt x="78" y="934"/>
                    <a:pt x="78" y="928"/>
                  </a:cubicBezTo>
                  <a:lnTo>
                    <a:pt x="78" y="928"/>
                  </a:lnTo>
                  <a:cubicBezTo>
                    <a:pt x="90" y="937"/>
                    <a:pt x="96" y="945"/>
                    <a:pt x="78" y="945"/>
                  </a:cubicBezTo>
                  <a:cubicBezTo>
                    <a:pt x="39" y="945"/>
                    <a:pt x="78" y="1023"/>
                    <a:pt x="78" y="1061"/>
                  </a:cubicBezTo>
                  <a:lnTo>
                    <a:pt x="273" y="1061"/>
                  </a:lnTo>
                  <a:lnTo>
                    <a:pt x="273" y="1100"/>
                  </a:lnTo>
                  <a:cubicBezTo>
                    <a:pt x="260" y="1087"/>
                    <a:pt x="251" y="1083"/>
                    <a:pt x="245" y="1083"/>
                  </a:cubicBezTo>
                  <a:cubicBezTo>
                    <a:pt x="234" y="1083"/>
                    <a:pt x="234" y="1100"/>
                    <a:pt x="234" y="1100"/>
                  </a:cubicBezTo>
                  <a:cubicBezTo>
                    <a:pt x="234" y="1128"/>
                    <a:pt x="253" y="1155"/>
                    <a:pt x="251" y="1155"/>
                  </a:cubicBezTo>
                  <a:cubicBezTo>
                    <a:pt x="250" y="1155"/>
                    <a:pt x="245" y="1151"/>
                    <a:pt x="234" y="1139"/>
                  </a:cubicBezTo>
                  <a:cubicBezTo>
                    <a:pt x="208" y="1139"/>
                    <a:pt x="199" y="1122"/>
                    <a:pt x="196" y="1122"/>
                  </a:cubicBezTo>
                  <a:cubicBezTo>
                    <a:pt x="195" y="1122"/>
                    <a:pt x="195" y="1126"/>
                    <a:pt x="195" y="1139"/>
                  </a:cubicBezTo>
                  <a:cubicBezTo>
                    <a:pt x="195" y="1178"/>
                    <a:pt x="234" y="1178"/>
                    <a:pt x="234" y="1178"/>
                  </a:cubicBezTo>
                  <a:cubicBezTo>
                    <a:pt x="273" y="1178"/>
                    <a:pt x="273" y="1217"/>
                    <a:pt x="234" y="1256"/>
                  </a:cubicBezTo>
                  <a:cubicBezTo>
                    <a:pt x="234" y="1271"/>
                    <a:pt x="234" y="1295"/>
                    <a:pt x="234" y="1295"/>
                  </a:cubicBezTo>
                  <a:lnTo>
                    <a:pt x="234" y="1373"/>
                  </a:lnTo>
                  <a:lnTo>
                    <a:pt x="273" y="1373"/>
                  </a:lnTo>
                  <a:cubicBezTo>
                    <a:pt x="234" y="1412"/>
                    <a:pt x="234" y="1412"/>
                    <a:pt x="234" y="1412"/>
                  </a:cubicBezTo>
                  <a:cubicBezTo>
                    <a:pt x="213" y="1452"/>
                    <a:pt x="204" y="1493"/>
                    <a:pt x="199" y="1528"/>
                  </a:cubicBezTo>
                  <a:lnTo>
                    <a:pt x="199" y="1528"/>
                  </a:lnTo>
                  <a:cubicBezTo>
                    <a:pt x="234" y="1523"/>
                    <a:pt x="235" y="1451"/>
                    <a:pt x="273" y="1451"/>
                  </a:cubicBezTo>
                  <a:cubicBezTo>
                    <a:pt x="306" y="1451"/>
                    <a:pt x="311" y="1536"/>
                    <a:pt x="311" y="1536"/>
                  </a:cubicBezTo>
                  <a:cubicBezTo>
                    <a:pt x="312" y="1536"/>
                    <a:pt x="312" y="1534"/>
                    <a:pt x="312" y="1528"/>
                  </a:cubicBezTo>
                  <a:cubicBezTo>
                    <a:pt x="312" y="1528"/>
                    <a:pt x="350" y="1490"/>
                    <a:pt x="351" y="1490"/>
                  </a:cubicBezTo>
                  <a:lnTo>
                    <a:pt x="351" y="1490"/>
                  </a:lnTo>
                  <a:cubicBezTo>
                    <a:pt x="312" y="1528"/>
                    <a:pt x="389" y="1567"/>
                    <a:pt x="389" y="1606"/>
                  </a:cubicBezTo>
                  <a:cubicBezTo>
                    <a:pt x="351" y="1645"/>
                    <a:pt x="351" y="1762"/>
                    <a:pt x="312" y="1801"/>
                  </a:cubicBezTo>
                  <a:cubicBezTo>
                    <a:pt x="273" y="1879"/>
                    <a:pt x="273" y="1956"/>
                    <a:pt x="312" y="1995"/>
                  </a:cubicBezTo>
                  <a:lnTo>
                    <a:pt x="312" y="1956"/>
                  </a:lnTo>
                  <a:lnTo>
                    <a:pt x="351" y="1956"/>
                  </a:lnTo>
                  <a:lnTo>
                    <a:pt x="351" y="1918"/>
                  </a:lnTo>
                  <a:lnTo>
                    <a:pt x="389" y="1956"/>
                  </a:lnTo>
                  <a:lnTo>
                    <a:pt x="389" y="1879"/>
                  </a:lnTo>
                  <a:cubicBezTo>
                    <a:pt x="389" y="1840"/>
                    <a:pt x="467" y="1840"/>
                    <a:pt x="467" y="1801"/>
                  </a:cubicBezTo>
                  <a:cubicBezTo>
                    <a:pt x="467" y="1801"/>
                    <a:pt x="467" y="1762"/>
                    <a:pt x="467" y="1762"/>
                  </a:cubicBezTo>
                  <a:lnTo>
                    <a:pt x="467" y="1723"/>
                  </a:lnTo>
                  <a:cubicBezTo>
                    <a:pt x="428" y="1684"/>
                    <a:pt x="467" y="1606"/>
                    <a:pt x="467" y="1606"/>
                  </a:cubicBezTo>
                  <a:cubicBezTo>
                    <a:pt x="506" y="1606"/>
                    <a:pt x="506" y="1567"/>
                    <a:pt x="506" y="1528"/>
                  </a:cubicBezTo>
                  <a:cubicBezTo>
                    <a:pt x="545" y="1489"/>
                    <a:pt x="506" y="1489"/>
                    <a:pt x="506" y="1451"/>
                  </a:cubicBezTo>
                  <a:lnTo>
                    <a:pt x="506" y="1489"/>
                  </a:lnTo>
                  <a:cubicBezTo>
                    <a:pt x="467" y="1412"/>
                    <a:pt x="506" y="1412"/>
                    <a:pt x="506" y="1412"/>
                  </a:cubicBezTo>
                  <a:cubicBezTo>
                    <a:pt x="506" y="1397"/>
                    <a:pt x="501" y="1383"/>
                    <a:pt x="496" y="1370"/>
                  </a:cubicBezTo>
                  <a:lnTo>
                    <a:pt x="496" y="1370"/>
                  </a:lnTo>
                  <a:cubicBezTo>
                    <a:pt x="495" y="1378"/>
                    <a:pt x="491" y="1383"/>
                    <a:pt x="485" y="1383"/>
                  </a:cubicBezTo>
                  <a:cubicBezTo>
                    <a:pt x="481" y="1383"/>
                    <a:pt x="475" y="1380"/>
                    <a:pt x="467" y="1373"/>
                  </a:cubicBezTo>
                  <a:cubicBezTo>
                    <a:pt x="459" y="1364"/>
                    <a:pt x="452" y="1358"/>
                    <a:pt x="447" y="1353"/>
                  </a:cubicBezTo>
                  <a:lnTo>
                    <a:pt x="447" y="1353"/>
                  </a:lnTo>
                  <a:cubicBezTo>
                    <a:pt x="458" y="1352"/>
                    <a:pt x="467" y="1348"/>
                    <a:pt x="467" y="1334"/>
                  </a:cubicBezTo>
                  <a:lnTo>
                    <a:pt x="467" y="1217"/>
                  </a:lnTo>
                  <a:lnTo>
                    <a:pt x="506" y="1295"/>
                  </a:lnTo>
                  <a:cubicBezTo>
                    <a:pt x="506" y="1217"/>
                    <a:pt x="467" y="1256"/>
                    <a:pt x="506" y="1217"/>
                  </a:cubicBezTo>
                  <a:cubicBezTo>
                    <a:pt x="510" y="1217"/>
                    <a:pt x="513" y="1217"/>
                    <a:pt x="515" y="1218"/>
                  </a:cubicBezTo>
                  <a:lnTo>
                    <a:pt x="515" y="1218"/>
                  </a:lnTo>
                  <a:cubicBezTo>
                    <a:pt x="506" y="1184"/>
                    <a:pt x="506" y="1139"/>
                    <a:pt x="506" y="1139"/>
                  </a:cubicBezTo>
                  <a:lnTo>
                    <a:pt x="506" y="1139"/>
                  </a:lnTo>
                  <a:cubicBezTo>
                    <a:pt x="514" y="1147"/>
                    <a:pt x="522" y="1150"/>
                    <a:pt x="532" y="1150"/>
                  </a:cubicBezTo>
                  <a:cubicBezTo>
                    <a:pt x="571" y="1150"/>
                    <a:pt x="615" y="1093"/>
                    <a:pt x="584" y="1061"/>
                  </a:cubicBezTo>
                  <a:cubicBezTo>
                    <a:pt x="570" y="1061"/>
                    <a:pt x="557" y="1065"/>
                    <a:pt x="545" y="1072"/>
                  </a:cubicBezTo>
                  <a:lnTo>
                    <a:pt x="545" y="1072"/>
                  </a:lnTo>
                  <a:cubicBezTo>
                    <a:pt x="545" y="1069"/>
                    <a:pt x="545" y="1065"/>
                    <a:pt x="545" y="1061"/>
                  </a:cubicBezTo>
                  <a:cubicBezTo>
                    <a:pt x="545" y="1034"/>
                    <a:pt x="526" y="1006"/>
                    <a:pt x="514" y="1006"/>
                  </a:cubicBezTo>
                  <a:cubicBezTo>
                    <a:pt x="510" y="1006"/>
                    <a:pt x="506" y="1011"/>
                    <a:pt x="506" y="1023"/>
                  </a:cubicBezTo>
                  <a:lnTo>
                    <a:pt x="506" y="1061"/>
                  </a:lnTo>
                  <a:lnTo>
                    <a:pt x="467" y="1061"/>
                  </a:lnTo>
                  <a:cubicBezTo>
                    <a:pt x="428" y="1139"/>
                    <a:pt x="428" y="1139"/>
                    <a:pt x="428" y="1217"/>
                  </a:cubicBezTo>
                  <a:cubicBezTo>
                    <a:pt x="397" y="1217"/>
                    <a:pt x="378" y="1236"/>
                    <a:pt x="367" y="1257"/>
                  </a:cubicBezTo>
                  <a:lnTo>
                    <a:pt x="367" y="1257"/>
                  </a:lnTo>
                  <a:cubicBezTo>
                    <a:pt x="365" y="1256"/>
                    <a:pt x="360" y="1256"/>
                    <a:pt x="351" y="1256"/>
                  </a:cubicBezTo>
                  <a:cubicBezTo>
                    <a:pt x="325" y="1256"/>
                    <a:pt x="333" y="1273"/>
                    <a:pt x="330" y="1273"/>
                  </a:cubicBezTo>
                  <a:cubicBezTo>
                    <a:pt x="329" y="1273"/>
                    <a:pt x="325" y="1269"/>
                    <a:pt x="312" y="1256"/>
                  </a:cubicBezTo>
                  <a:cubicBezTo>
                    <a:pt x="273" y="1178"/>
                    <a:pt x="273" y="1100"/>
                    <a:pt x="312" y="1100"/>
                  </a:cubicBezTo>
                  <a:cubicBezTo>
                    <a:pt x="351" y="1100"/>
                    <a:pt x="351" y="1178"/>
                    <a:pt x="351" y="1178"/>
                  </a:cubicBezTo>
                  <a:lnTo>
                    <a:pt x="351" y="1100"/>
                  </a:lnTo>
                  <a:cubicBezTo>
                    <a:pt x="351" y="1100"/>
                    <a:pt x="368" y="1083"/>
                    <a:pt x="379" y="1083"/>
                  </a:cubicBezTo>
                  <a:cubicBezTo>
                    <a:pt x="385" y="1083"/>
                    <a:pt x="389" y="1087"/>
                    <a:pt x="389" y="1100"/>
                  </a:cubicBezTo>
                  <a:cubicBezTo>
                    <a:pt x="389" y="1023"/>
                    <a:pt x="467" y="1023"/>
                    <a:pt x="428" y="1023"/>
                  </a:cubicBezTo>
                  <a:lnTo>
                    <a:pt x="389" y="1023"/>
                  </a:lnTo>
                  <a:cubicBezTo>
                    <a:pt x="351" y="945"/>
                    <a:pt x="389" y="945"/>
                    <a:pt x="389" y="867"/>
                  </a:cubicBezTo>
                  <a:cubicBezTo>
                    <a:pt x="351" y="867"/>
                    <a:pt x="389" y="828"/>
                    <a:pt x="389" y="789"/>
                  </a:cubicBezTo>
                  <a:lnTo>
                    <a:pt x="351" y="789"/>
                  </a:lnTo>
                  <a:cubicBezTo>
                    <a:pt x="351" y="750"/>
                    <a:pt x="351" y="711"/>
                    <a:pt x="389" y="711"/>
                  </a:cubicBezTo>
                  <a:lnTo>
                    <a:pt x="389" y="672"/>
                  </a:lnTo>
                  <a:lnTo>
                    <a:pt x="351" y="672"/>
                  </a:lnTo>
                  <a:cubicBezTo>
                    <a:pt x="312" y="594"/>
                    <a:pt x="428" y="517"/>
                    <a:pt x="428" y="439"/>
                  </a:cubicBezTo>
                  <a:cubicBezTo>
                    <a:pt x="409" y="419"/>
                    <a:pt x="399" y="419"/>
                    <a:pt x="394" y="419"/>
                  </a:cubicBezTo>
                  <a:cubicBezTo>
                    <a:pt x="389" y="419"/>
                    <a:pt x="389" y="419"/>
                    <a:pt x="389" y="400"/>
                  </a:cubicBezTo>
                  <a:cubicBezTo>
                    <a:pt x="351" y="400"/>
                    <a:pt x="312" y="361"/>
                    <a:pt x="351" y="361"/>
                  </a:cubicBezTo>
                  <a:lnTo>
                    <a:pt x="389" y="361"/>
                  </a:lnTo>
                  <a:lnTo>
                    <a:pt x="351" y="322"/>
                  </a:lnTo>
                  <a:lnTo>
                    <a:pt x="351" y="283"/>
                  </a:lnTo>
                  <a:cubicBezTo>
                    <a:pt x="351" y="322"/>
                    <a:pt x="389" y="322"/>
                    <a:pt x="389" y="322"/>
                  </a:cubicBezTo>
                  <a:cubicBezTo>
                    <a:pt x="389" y="322"/>
                    <a:pt x="467" y="283"/>
                    <a:pt x="389" y="283"/>
                  </a:cubicBezTo>
                  <a:cubicBezTo>
                    <a:pt x="332" y="254"/>
                    <a:pt x="360" y="204"/>
                    <a:pt x="378" y="196"/>
                  </a:cubicBezTo>
                  <a:lnTo>
                    <a:pt x="378" y="196"/>
                  </a:lnTo>
                  <a:cubicBezTo>
                    <a:pt x="377" y="175"/>
                    <a:pt x="411" y="128"/>
                    <a:pt x="351" y="128"/>
                  </a:cubicBezTo>
                  <a:cubicBezTo>
                    <a:pt x="351" y="89"/>
                    <a:pt x="351" y="50"/>
                    <a:pt x="389" y="11"/>
                  </a:cubicBezTo>
                  <a:cubicBezTo>
                    <a:pt x="389" y="3"/>
                    <a:pt x="385" y="0"/>
                    <a:pt x="378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5"/>
            <p:cNvSpPr/>
            <p:nvPr/>
          </p:nvSpPr>
          <p:spPr>
            <a:xfrm>
              <a:off x="978025" y="43600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0"/>
                  </a:moveTo>
                  <a:lnTo>
                    <a:pt x="1" y="3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5"/>
            <p:cNvSpPr/>
            <p:nvPr/>
          </p:nvSpPr>
          <p:spPr>
            <a:xfrm>
              <a:off x="1065600" y="4319425"/>
              <a:ext cx="1475" cy="1725"/>
            </a:xfrm>
            <a:custGeom>
              <a:avLst/>
              <a:gdLst/>
              <a:ahLst/>
              <a:cxnLst/>
              <a:rect l="l" t="t" r="r" b="b"/>
              <a:pathLst>
                <a:path w="59" h="69" extrusionOk="0">
                  <a:moveTo>
                    <a:pt x="20" y="0"/>
                  </a:moveTo>
                  <a:cubicBezTo>
                    <a:pt x="10" y="0"/>
                    <a:pt x="0" y="10"/>
                    <a:pt x="0" y="30"/>
                  </a:cubicBezTo>
                  <a:lnTo>
                    <a:pt x="0" y="69"/>
                  </a:lnTo>
                  <a:lnTo>
                    <a:pt x="39" y="69"/>
                  </a:lnTo>
                  <a:cubicBezTo>
                    <a:pt x="59" y="49"/>
                    <a:pt x="49" y="49"/>
                    <a:pt x="39" y="49"/>
                  </a:cubicBezTo>
                  <a:cubicBezTo>
                    <a:pt x="29" y="49"/>
                    <a:pt x="20" y="49"/>
                    <a:pt x="39" y="30"/>
                  </a:cubicBezTo>
                  <a:cubicBezTo>
                    <a:pt x="39" y="10"/>
                    <a:pt x="29" y="0"/>
                    <a:pt x="2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5"/>
            <p:cNvSpPr/>
            <p:nvPr/>
          </p:nvSpPr>
          <p:spPr>
            <a:xfrm>
              <a:off x="1015000" y="43464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0"/>
                  </a:moveTo>
                  <a:lnTo>
                    <a:pt x="1" y="39"/>
                  </a:lnTo>
                  <a:cubicBezTo>
                    <a:pt x="1" y="3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5"/>
            <p:cNvSpPr/>
            <p:nvPr/>
          </p:nvSpPr>
          <p:spPr>
            <a:xfrm>
              <a:off x="986800" y="4357700"/>
              <a:ext cx="1000" cy="1400"/>
            </a:xfrm>
            <a:custGeom>
              <a:avLst/>
              <a:gdLst/>
              <a:ahLst/>
              <a:cxnLst/>
              <a:rect l="l" t="t" r="r" b="b"/>
              <a:pathLst>
                <a:path w="40" h="56" extrusionOk="0">
                  <a:moveTo>
                    <a:pt x="8" y="0"/>
                  </a:moveTo>
                  <a:cubicBezTo>
                    <a:pt x="3" y="0"/>
                    <a:pt x="0" y="5"/>
                    <a:pt x="0" y="16"/>
                  </a:cubicBezTo>
                  <a:cubicBezTo>
                    <a:pt x="0" y="55"/>
                    <a:pt x="39" y="55"/>
                    <a:pt x="39" y="55"/>
                  </a:cubicBezTo>
                  <a:cubicBezTo>
                    <a:pt x="39" y="28"/>
                    <a:pt x="20" y="0"/>
                    <a:pt x="8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5"/>
            <p:cNvSpPr/>
            <p:nvPr/>
          </p:nvSpPr>
          <p:spPr>
            <a:xfrm>
              <a:off x="988725" y="4358100"/>
              <a:ext cx="1000" cy="2950"/>
            </a:xfrm>
            <a:custGeom>
              <a:avLst/>
              <a:gdLst/>
              <a:ahLst/>
              <a:cxnLst/>
              <a:rect l="l" t="t" r="r" b="b"/>
              <a:pathLst>
                <a:path w="40" h="118" extrusionOk="0">
                  <a:moveTo>
                    <a:pt x="1" y="0"/>
                  </a:moveTo>
                  <a:lnTo>
                    <a:pt x="1" y="39"/>
                  </a:lnTo>
                  <a:cubicBezTo>
                    <a:pt x="40" y="39"/>
                    <a:pt x="40" y="78"/>
                    <a:pt x="40" y="117"/>
                  </a:cubicBezTo>
                  <a:lnTo>
                    <a:pt x="40" y="3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5"/>
            <p:cNvSpPr/>
            <p:nvPr/>
          </p:nvSpPr>
          <p:spPr>
            <a:xfrm>
              <a:off x="1015000" y="4347400"/>
              <a:ext cx="1975" cy="1000"/>
            </a:xfrm>
            <a:custGeom>
              <a:avLst/>
              <a:gdLst/>
              <a:ahLst/>
              <a:cxnLst/>
              <a:rect l="l" t="t" r="r" b="b"/>
              <a:pathLst>
                <a:path w="79" h="40" extrusionOk="0">
                  <a:moveTo>
                    <a:pt x="40" y="0"/>
                  </a:moveTo>
                  <a:lnTo>
                    <a:pt x="40" y="0"/>
                  </a:lnTo>
                  <a:cubicBezTo>
                    <a:pt x="1" y="39"/>
                    <a:pt x="78" y="39"/>
                    <a:pt x="78" y="39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5"/>
            <p:cNvSpPr/>
            <p:nvPr/>
          </p:nvSpPr>
          <p:spPr>
            <a:xfrm>
              <a:off x="1046125" y="4331825"/>
              <a:ext cx="1975" cy="2950"/>
            </a:xfrm>
            <a:custGeom>
              <a:avLst/>
              <a:gdLst/>
              <a:ahLst/>
              <a:cxnLst/>
              <a:rect l="l" t="t" r="r" b="b"/>
              <a:pathLst>
                <a:path w="79" h="118" extrusionOk="0">
                  <a:moveTo>
                    <a:pt x="40" y="1"/>
                  </a:moveTo>
                  <a:cubicBezTo>
                    <a:pt x="79" y="40"/>
                    <a:pt x="1" y="40"/>
                    <a:pt x="1" y="40"/>
                  </a:cubicBezTo>
                  <a:cubicBezTo>
                    <a:pt x="1" y="64"/>
                    <a:pt x="16" y="88"/>
                    <a:pt x="18" y="103"/>
                  </a:cubicBezTo>
                  <a:lnTo>
                    <a:pt x="18" y="103"/>
                  </a:lnTo>
                  <a:cubicBezTo>
                    <a:pt x="27" y="98"/>
                    <a:pt x="32" y="98"/>
                    <a:pt x="35" y="98"/>
                  </a:cubicBezTo>
                  <a:cubicBezTo>
                    <a:pt x="40" y="98"/>
                    <a:pt x="40" y="98"/>
                    <a:pt x="40" y="78"/>
                  </a:cubicBezTo>
                  <a:cubicBezTo>
                    <a:pt x="79" y="78"/>
                    <a:pt x="79" y="40"/>
                    <a:pt x="40" y="1"/>
                  </a:cubicBezTo>
                  <a:close/>
                  <a:moveTo>
                    <a:pt x="18" y="103"/>
                  </a:moveTo>
                  <a:lnTo>
                    <a:pt x="18" y="103"/>
                  </a:lnTo>
                  <a:cubicBezTo>
                    <a:pt x="13" y="106"/>
                    <a:pt x="8" y="111"/>
                    <a:pt x="1" y="117"/>
                  </a:cubicBezTo>
                  <a:cubicBezTo>
                    <a:pt x="15" y="117"/>
                    <a:pt x="19" y="112"/>
                    <a:pt x="18" y="103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5"/>
            <p:cNvSpPr/>
            <p:nvPr/>
          </p:nvSpPr>
          <p:spPr>
            <a:xfrm>
              <a:off x="1055875" y="4326975"/>
              <a:ext cx="1950" cy="3900"/>
            </a:xfrm>
            <a:custGeom>
              <a:avLst/>
              <a:gdLst/>
              <a:ahLst/>
              <a:cxnLst/>
              <a:rect l="l" t="t" r="r" b="b"/>
              <a:pathLst>
                <a:path w="78" h="156" extrusionOk="0">
                  <a:moveTo>
                    <a:pt x="78" y="0"/>
                  </a:moveTo>
                  <a:lnTo>
                    <a:pt x="39" y="39"/>
                  </a:lnTo>
                  <a:lnTo>
                    <a:pt x="39" y="78"/>
                  </a:lnTo>
                  <a:cubicBezTo>
                    <a:pt x="0" y="78"/>
                    <a:pt x="0" y="117"/>
                    <a:pt x="39" y="156"/>
                  </a:cubicBezTo>
                  <a:cubicBezTo>
                    <a:pt x="39" y="117"/>
                    <a:pt x="39" y="117"/>
                    <a:pt x="78" y="78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5"/>
            <p:cNvSpPr/>
            <p:nvPr/>
          </p:nvSpPr>
          <p:spPr>
            <a:xfrm>
              <a:off x="1054900" y="43289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5"/>
            <p:cNvSpPr/>
            <p:nvPr/>
          </p:nvSpPr>
          <p:spPr>
            <a:xfrm>
              <a:off x="1067525" y="4320150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79" y="1"/>
                  </a:moveTo>
                  <a:cubicBezTo>
                    <a:pt x="40" y="40"/>
                    <a:pt x="1" y="1"/>
                    <a:pt x="40" y="79"/>
                  </a:cubicBezTo>
                  <a:cubicBezTo>
                    <a:pt x="40" y="59"/>
                    <a:pt x="50" y="59"/>
                    <a:pt x="59" y="59"/>
                  </a:cubicBezTo>
                  <a:cubicBezTo>
                    <a:pt x="69" y="59"/>
                    <a:pt x="79" y="59"/>
                    <a:pt x="79" y="40"/>
                  </a:cubicBezTo>
                  <a:lnTo>
                    <a:pt x="7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5"/>
            <p:cNvSpPr/>
            <p:nvPr/>
          </p:nvSpPr>
          <p:spPr>
            <a:xfrm>
              <a:off x="1063650" y="432405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78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5"/>
            <p:cNvSpPr/>
            <p:nvPr/>
          </p:nvSpPr>
          <p:spPr>
            <a:xfrm>
              <a:off x="998475" y="435615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0" y="0"/>
                  </a:moveTo>
                  <a:cubicBezTo>
                    <a:pt x="0" y="39"/>
                    <a:pt x="0" y="39"/>
                    <a:pt x="0" y="78"/>
                  </a:cubicBezTo>
                  <a:cubicBezTo>
                    <a:pt x="39" y="78"/>
                    <a:pt x="39" y="39"/>
                    <a:pt x="39" y="39"/>
                  </a:cubicBezTo>
                  <a:cubicBezTo>
                    <a:pt x="39" y="3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5"/>
            <p:cNvSpPr/>
            <p:nvPr/>
          </p:nvSpPr>
          <p:spPr>
            <a:xfrm>
              <a:off x="984850" y="4361025"/>
              <a:ext cx="1000" cy="975"/>
            </a:xfrm>
            <a:custGeom>
              <a:avLst/>
              <a:gdLst/>
              <a:ahLst/>
              <a:cxnLst/>
              <a:rect l="l" t="t" r="r" b="b"/>
              <a:pathLst>
                <a:path w="40" h="39" extrusionOk="0">
                  <a:moveTo>
                    <a:pt x="0" y="39"/>
                  </a:move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5"/>
            <p:cNvSpPr/>
            <p:nvPr/>
          </p:nvSpPr>
          <p:spPr>
            <a:xfrm>
              <a:off x="1013050" y="4350325"/>
              <a:ext cx="4900" cy="10025"/>
            </a:xfrm>
            <a:custGeom>
              <a:avLst/>
              <a:gdLst/>
              <a:ahLst/>
              <a:cxnLst/>
              <a:rect l="l" t="t" r="r" b="b"/>
              <a:pathLst>
                <a:path w="196" h="401" extrusionOk="0">
                  <a:moveTo>
                    <a:pt x="79" y="0"/>
                  </a:moveTo>
                  <a:cubicBezTo>
                    <a:pt x="40" y="78"/>
                    <a:pt x="40" y="195"/>
                    <a:pt x="40" y="233"/>
                  </a:cubicBezTo>
                  <a:lnTo>
                    <a:pt x="40" y="311"/>
                  </a:lnTo>
                  <a:cubicBezTo>
                    <a:pt x="34" y="306"/>
                    <a:pt x="30" y="303"/>
                    <a:pt x="27" y="303"/>
                  </a:cubicBezTo>
                  <a:cubicBezTo>
                    <a:pt x="13" y="303"/>
                    <a:pt x="27" y="362"/>
                    <a:pt x="13" y="383"/>
                  </a:cubicBezTo>
                  <a:lnTo>
                    <a:pt x="13" y="383"/>
                  </a:lnTo>
                  <a:cubicBezTo>
                    <a:pt x="10" y="380"/>
                    <a:pt x="7" y="378"/>
                    <a:pt x="5" y="378"/>
                  </a:cubicBezTo>
                  <a:cubicBezTo>
                    <a:pt x="3" y="378"/>
                    <a:pt x="1" y="381"/>
                    <a:pt x="1" y="389"/>
                  </a:cubicBezTo>
                  <a:cubicBezTo>
                    <a:pt x="7" y="389"/>
                    <a:pt x="11" y="387"/>
                    <a:pt x="13" y="383"/>
                  </a:cubicBezTo>
                  <a:lnTo>
                    <a:pt x="13" y="383"/>
                  </a:lnTo>
                  <a:cubicBezTo>
                    <a:pt x="21" y="389"/>
                    <a:pt x="30" y="400"/>
                    <a:pt x="35" y="400"/>
                  </a:cubicBezTo>
                  <a:cubicBezTo>
                    <a:pt x="38" y="400"/>
                    <a:pt x="40" y="397"/>
                    <a:pt x="40" y="389"/>
                  </a:cubicBezTo>
                  <a:cubicBezTo>
                    <a:pt x="40" y="370"/>
                    <a:pt x="49" y="370"/>
                    <a:pt x="54" y="370"/>
                  </a:cubicBezTo>
                  <a:cubicBezTo>
                    <a:pt x="59" y="370"/>
                    <a:pt x="59" y="370"/>
                    <a:pt x="40" y="350"/>
                  </a:cubicBezTo>
                  <a:lnTo>
                    <a:pt x="79" y="350"/>
                  </a:lnTo>
                  <a:lnTo>
                    <a:pt x="79" y="272"/>
                  </a:lnTo>
                  <a:cubicBezTo>
                    <a:pt x="79" y="283"/>
                    <a:pt x="76" y="294"/>
                    <a:pt x="72" y="304"/>
                  </a:cubicBezTo>
                  <a:lnTo>
                    <a:pt x="72" y="304"/>
                  </a:lnTo>
                  <a:cubicBezTo>
                    <a:pt x="45" y="267"/>
                    <a:pt x="79" y="231"/>
                    <a:pt x="79" y="195"/>
                  </a:cubicBezTo>
                  <a:cubicBezTo>
                    <a:pt x="79" y="195"/>
                    <a:pt x="96" y="212"/>
                    <a:pt x="119" y="212"/>
                  </a:cubicBezTo>
                  <a:cubicBezTo>
                    <a:pt x="131" y="212"/>
                    <a:pt x="144" y="208"/>
                    <a:pt x="156" y="195"/>
                  </a:cubicBezTo>
                  <a:lnTo>
                    <a:pt x="118" y="195"/>
                  </a:lnTo>
                  <a:lnTo>
                    <a:pt x="118" y="117"/>
                  </a:lnTo>
                  <a:cubicBezTo>
                    <a:pt x="156" y="117"/>
                    <a:pt x="195" y="0"/>
                    <a:pt x="195" y="0"/>
                  </a:cubicBezTo>
                  <a:cubicBezTo>
                    <a:pt x="169" y="0"/>
                    <a:pt x="144" y="35"/>
                    <a:pt x="129" y="35"/>
                  </a:cubicBezTo>
                  <a:cubicBezTo>
                    <a:pt x="122" y="35"/>
                    <a:pt x="118" y="26"/>
                    <a:pt x="118" y="0"/>
                  </a:cubicBezTo>
                  <a:cubicBezTo>
                    <a:pt x="118" y="0"/>
                    <a:pt x="118" y="39"/>
                    <a:pt x="118" y="39"/>
                  </a:cubicBezTo>
                  <a:lnTo>
                    <a:pt x="79" y="39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5"/>
            <p:cNvSpPr/>
            <p:nvPr/>
          </p:nvSpPr>
          <p:spPr>
            <a:xfrm>
              <a:off x="999450" y="4356150"/>
              <a:ext cx="975" cy="1000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0" y="0"/>
                  </a:moveTo>
                  <a:lnTo>
                    <a:pt x="0" y="39"/>
                  </a:lnTo>
                  <a:lnTo>
                    <a:pt x="39" y="39"/>
                  </a:lnTo>
                  <a:cubicBezTo>
                    <a:pt x="39" y="3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5"/>
            <p:cNvSpPr/>
            <p:nvPr/>
          </p:nvSpPr>
          <p:spPr>
            <a:xfrm>
              <a:off x="1046125" y="433475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1" y="0"/>
                  </a:moveTo>
                  <a:lnTo>
                    <a:pt x="40" y="78"/>
                  </a:lnTo>
                  <a:lnTo>
                    <a:pt x="40" y="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5"/>
            <p:cNvSpPr/>
            <p:nvPr/>
          </p:nvSpPr>
          <p:spPr>
            <a:xfrm>
              <a:off x="1011100" y="4352250"/>
              <a:ext cx="1975" cy="2400"/>
            </a:xfrm>
            <a:custGeom>
              <a:avLst/>
              <a:gdLst/>
              <a:ahLst/>
              <a:cxnLst/>
              <a:rect l="l" t="t" r="r" b="b"/>
              <a:pathLst>
                <a:path w="79" h="96" extrusionOk="0">
                  <a:moveTo>
                    <a:pt x="1" y="1"/>
                  </a:moveTo>
                  <a:lnTo>
                    <a:pt x="1" y="79"/>
                  </a:lnTo>
                  <a:cubicBezTo>
                    <a:pt x="1" y="79"/>
                    <a:pt x="36" y="96"/>
                    <a:pt x="59" y="96"/>
                  </a:cubicBezTo>
                  <a:cubicBezTo>
                    <a:pt x="70" y="96"/>
                    <a:pt x="79" y="92"/>
                    <a:pt x="79" y="79"/>
                  </a:cubicBezTo>
                  <a:cubicBezTo>
                    <a:pt x="59" y="40"/>
                    <a:pt x="40" y="40"/>
                    <a:pt x="25" y="40"/>
                  </a:cubicBezTo>
                  <a:cubicBezTo>
                    <a:pt x="11" y="40"/>
                    <a:pt x="1" y="40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5"/>
            <p:cNvSpPr/>
            <p:nvPr/>
          </p:nvSpPr>
          <p:spPr>
            <a:xfrm>
              <a:off x="997500" y="43581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0"/>
                  </a:moveTo>
                  <a:lnTo>
                    <a:pt x="39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5"/>
            <p:cNvSpPr/>
            <p:nvPr/>
          </p:nvSpPr>
          <p:spPr>
            <a:xfrm>
              <a:off x="1044200" y="4336700"/>
              <a:ext cx="1950" cy="3900"/>
            </a:xfrm>
            <a:custGeom>
              <a:avLst/>
              <a:gdLst/>
              <a:ahLst/>
              <a:cxnLst/>
              <a:rect l="l" t="t" r="r" b="b"/>
              <a:pathLst>
                <a:path w="78" h="156" extrusionOk="0">
                  <a:moveTo>
                    <a:pt x="78" y="0"/>
                  </a:moveTo>
                  <a:cubicBezTo>
                    <a:pt x="0" y="39"/>
                    <a:pt x="78" y="78"/>
                    <a:pt x="78" y="156"/>
                  </a:cubicBezTo>
                  <a:lnTo>
                    <a:pt x="78" y="39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5"/>
            <p:cNvSpPr/>
            <p:nvPr/>
          </p:nvSpPr>
          <p:spPr>
            <a:xfrm>
              <a:off x="984150" y="4362550"/>
              <a:ext cx="1700" cy="1675"/>
            </a:xfrm>
            <a:custGeom>
              <a:avLst/>
              <a:gdLst/>
              <a:ahLst/>
              <a:cxnLst/>
              <a:rect l="l" t="t" r="r" b="b"/>
              <a:pathLst>
                <a:path w="68" h="67" extrusionOk="0">
                  <a:moveTo>
                    <a:pt x="52" y="1"/>
                  </a:moveTo>
                  <a:cubicBezTo>
                    <a:pt x="32" y="1"/>
                    <a:pt x="1" y="28"/>
                    <a:pt x="28" y="56"/>
                  </a:cubicBezTo>
                  <a:cubicBezTo>
                    <a:pt x="36" y="64"/>
                    <a:pt x="42" y="67"/>
                    <a:pt x="47" y="67"/>
                  </a:cubicBezTo>
                  <a:cubicBezTo>
                    <a:pt x="67" y="67"/>
                    <a:pt x="67" y="17"/>
                    <a:pt x="67" y="17"/>
                  </a:cubicBezTo>
                  <a:cubicBezTo>
                    <a:pt x="67" y="5"/>
                    <a:pt x="61" y="1"/>
                    <a:pt x="52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5"/>
            <p:cNvSpPr/>
            <p:nvPr/>
          </p:nvSpPr>
          <p:spPr>
            <a:xfrm>
              <a:off x="991650" y="4353225"/>
              <a:ext cx="19475" cy="60350"/>
            </a:xfrm>
            <a:custGeom>
              <a:avLst/>
              <a:gdLst/>
              <a:ahLst/>
              <a:cxnLst/>
              <a:rect l="l" t="t" r="r" b="b"/>
              <a:pathLst>
                <a:path w="779" h="2414" extrusionOk="0">
                  <a:moveTo>
                    <a:pt x="701" y="1"/>
                  </a:moveTo>
                  <a:lnTo>
                    <a:pt x="701" y="1"/>
                  </a:lnTo>
                  <a:cubicBezTo>
                    <a:pt x="670" y="32"/>
                    <a:pt x="664" y="38"/>
                    <a:pt x="701" y="39"/>
                  </a:cubicBezTo>
                  <a:lnTo>
                    <a:pt x="701" y="39"/>
                  </a:lnTo>
                  <a:cubicBezTo>
                    <a:pt x="701" y="25"/>
                    <a:pt x="701" y="11"/>
                    <a:pt x="701" y="1"/>
                  </a:cubicBezTo>
                  <a:close/>
                  <a:moveTo>
                    <a:pt x="701" y="39"/>
                  </a:moveTo>
                  <a:cubicBezTo>
                    <a:pt x="701" y="52"/>
                    <a:pt x="701" y="65"/>
                    <a:pt x="701" y="79"/>
                  </a:cubicBezTo>
                  <a:cubicBezTo>
                    <a:pt x="709" y="87"/>
                    <a:pt x="714" y="90"/>
                    <a:pt x="717" y="90"/>
                  </a:cubicBezTo>
                  <a:cubicBezTo>
                    <a:pt x="724" y="90"/>
                    <a:pt x="717" y="67"/>
                    <a:pt x="724" y="67"/>
                  </a:cubicBezTo>
                  <a:cubicBezTo>
                    <a:pt x="727" y="67"/>
                    <a:pt x="732" y="70"/>
                    <a:pt x="740" y="79"/>
                  </a:cubicBezTo>
                  <a:lnTo>
                    <a:pt x="740" y="40"/>
                  </a:lnTo>
                  <a:cubicBezTo>
                    <a:pt x="724" y="40"/>
                    <a:pt x="711" y="40"/>
                    <a:pt x="701" y="39"/>
                  </a:cubicBezTo>
                  <a:close/>
                  <a:moveTo>
                    <a:pt x="701" y="195"/>
                  </a:moveTo>
                  <a:cubicBezTo>
                    <a:pt x="701" y="195"/>
                    <a:pt x="673" y="252"/>
                    <a:pt x="689" y="269"/>
                  </a:cubicBezTo>
                  <a:lnTo>
                    <a:pt x="689" y="269"/>
                  </a:lnTo>
                  <a:cubicBezTo>
                    <a:pt x="689" y="269"/>
                    <a:pt x="689" y="269"/>
                    <a:pt x="690" y="269"/>
                  </a:cubicBezTo>
                  <a:cubicBezTo>
                    <a:pt x="697" y="269"/>
                    <a:pt x="701" y="260"/>
                    <a:pt x="701" y="234"/>
                  </a:cubicBezTo>
                  <a:cubicBezTo>
                    <a:pt x="701" y="220"/>
                    <a:pt x="701" y="207"/>
                    <a:pt x="701" y="195"/>
                  </a:cubicBezTo>
                  <a:close/>
                  <a:moveTo>
                    <a:pt x="721" y="612"/>
                  </a:moveTo>
                  <a:cubicBezTo>
                    <a:pt x="724" y="612"/>
                    <a:pt x="728" y="614"/>
                    <a:pt x="732" y="616"/>
                  </a:cubicBezTo>
                  <a:lnTo>
                    <a:pt x="732" y="616"/>
                  </a:lnTo>
                  <a:cubicBezTo>
                    <a:pt x="722" y="620"/>
                    <a:pt x="712" y="627"/>
                    <a:pt x="705" y="633"/>
                  </a:cubicBezTo>
                  <a:lnTo>
                    <a:pt x="705" y="633"/>
                  </a:lnTo>
                  <a:cubicBezTo>
                    <a:pt x="707" y="622"/>
                    <a:pt x="712" y="612"/>
                    <a:pt x="721" y="612"/>
                  </a:cubicBezTo>
                  <a:close/>
                  <a:moveTo>
                    <a:pt x="505" y="831"/>
                  </a:moveTo>
                  <a:cubicBezTo>
                    <a:pt x="498" y="857"/>
                    <a:pt x="473" y="857"/>
                    <a:pt x="507" y="857"/>
                  </a:cubicBezTo>
                  <a:cubicBezTo>
                    <a:pt x="507" y="847"/>
                    <a:pt x="506" y="839"/>
                    <a:pt x="505" y="831"/>
                  </a:cubicBezTo>
                  <a:close/>
                  <a:moveTo>
                    <a:pt x="623" y="234"/>
                  </a:moveTo>
                  <a:lnTo>
                    <a:pt x="623" y="312"/>
                  </a:lnTo>
                  <a:cubicBezTo>
                    <a:pt x="623" y="351"/>
                    <a:pt x="662" y="351"/>
                    <a:pt x="623" y="351"/>
                  </a:cubicBezTo>
                  <a:cubicBezTo>
                    <a:pt x="623" y="390"/>
                    <a:pt x="584" y="390"/>
                    <a:pt x="584" y="390"/>
                  </a:cubicBezTo>
                  <a:lnTo>
                    <a:pt x="584" y="429"/>
                  </a:lnTo>
                  <a:cubicBezTo>
                    <a:pt x="546" y="546"/>
                    <a:pt x="507" y="623"/>
                    <a:pt x="468" y="701"/>
                  </a:cubicBezTo>
                  <a:cubicBezTo>
                    <a:pt x="436" y="765"/>
                    <a:pt x="430" y="828"/>
                    <a:pt x="429" y="849"/>
                  </a:cubicBezTo>
                  <a:lnTo>
                    <a:pt x="429" y="849"/>
                  </a:lnTo>
                  <a:cubicBezTo>
                    <a:pt x="423" y="841"/>
                    <a:pt x="419" y="835"/>
                    <a:pt x="418" y="835"/>
                  </a:cubicBezTo>
                  <a:lnTo>
                    <a:pt x="418" y="835"/>
                  </a:lnTo>
                  <a:cubicBezTo>
                    <a:pt x="418" y="835"/>
                    <a:pt x="421" y="841"/>
                    <a:pt x="429" y="857"/>
                  </a:cubicBezTo>
                  <a:cubicBezTo>
                    <a:pt x="429" y="857"/>
                    <a:pt x="468" y="935"/>
                    <a:pt x="429" y="935"/>
                  </a:cubicBezTo>
                  <a:lnTo>
                    <a:pt x="429" y="974"/>
                  </a:lnTo>
                  <a:cubicBezTo>
                    <a:pt x="429" y="974"/>
                    <a:pt x="436" y="996"/>
                    <a:pt x="442" y="1019"/>
                  </a:cubicBezTo>
                  <a:lnTo>
                    <a:pt x="442" y="1019"/>
                  </a:lnTo>
                  <a:cubicBezTo>
                    <a:pt x="434" y="1015"/>
                    <a:pt x="429" y="1012"/>
                    <a:pt x="429" y="1012"/>
                  </a:cubicBezTo>
                  <a:cubicBezTo>
                    <a:pt x="422" y="1020"/>
                    <a:pt x="416" y="1027"/>
                    <a:pt x="411" y="1034"/>
                  </a:cubicBezTo>
                  <a:lnTo>
                    <a:pt x="411" y="1034"/>
                  </a:lnTo>
                  <a:lnTo>
                    <a:pt x="429" y="1051"/>
                  </a:lnTo>
                  <a:cubicBezTo>
                    <a:pt x="434" y="1057"/>
                    <a:pt x="438" y="1059"/>
                    <a:pt x="441" y="1059"/>
                  </a:cubicBezTo>
                  <a:cubicBezTo>
                    <a:pt x="449" y="1059"/>
                    <a:pt x="446" y="1039"/>
                    <a:pt x="442" y="1019"/>
                  </a:cubicBezTo>
                  <a:lnTo>
                    <a:pt x="442" y="1019"/>
                  </a:lnTo>
                  <a:cubicBezTo>
                    <a:pt x="453" y="1023"/>
                    <a:pt x="468" y="1030"/>
                    <a:pt x="475" y="1030"/>
                  </a:cubicBezTo>
                  <a:cubicBezTo>
                    <a:pt x="481" y="1030"/>
                    <a:pt x="481" y="1025"/>
                    <a:pt x="468" y="1012"/>
                  </a:cubicBezTo>
                  <a:cubicBezTo>
                    <a:pt x="429" y="1012"/>
                    <a:pt x="468" y="935"/>
                    <a:pt x="468" y="935"/>
                  </a:cubicBezTo>
                  <a:cubicBezTo>
                    <a:pt x="468" y="949"/>
                    <a:pt x="468" y="963"/>
                    <a:pt x="468" y="974"/>
                  </a:cubicBezTo>
                  <a:cubicBezTo>
                    <a:pt x="468" y="974"/>
                    <a:pt x="507" y="935"/>
                    <a:pt x="507" y="896"/>
                  </a:cubicBezTo>
                  <a:lnTo>
                    <a:pt x="507" y="896"/>
                  </a:lnTo>
                  <a:cubicBezTo>
                    <a:pt x="502" y="900"/>
                    <a:pt x="497" y="902"/>
                    <a:pt x="492" y="902"/>
                  </a:cubicBezTo>
                  <a:cubicBezTo>
                    <a:pt x="474" y="902"/>
                    <a:pt x="453" y="880"/>
                    <a:pt x="438" y="861"/>
                  </a:cubicBezTo>
                  <a:lnTo>
                    <a:pt x="438" y="861"/>
                  </a:lnTo>
                  <a:cubicBezTo>
                    <a:pt x="445" y="864"/>
                    <a:pt x="452" y="865"/>
                    <a:pt x="458" y="865"/>
                  </a:cubicBezTo>
                  <a:cubicBezTo>
                    <a:pt x="487" y="865"/>
                    <a:pt x="498" y="837"/>
                    <a:pt x="503" y="821"/>
                  </a:cubicBezTo>
                  <a:lnTo>
                    <a:pt x="503" y="821"/>
                  </a:lnTo>
                  <a:cubicBezTo>
                    <a:pt x="504" y="824"/>
                    <a:pt x="504" y="828"/>
                    <a:pt x="505" y="831"/>
                  </a:cubicBezTo>
                  <a:lnTo>
                    <a:pt x="505" y="831"/>
                  </a:lnTo>
                  <a:cubicBezTo>
                    <a:pt x="506" y="827"/>
                    <a:pt x="507" y="823"/>
                    <a:pt x="507" y="818"/>
                  </a:cubicBezTo>
                  <a:cubicBezTo>
                    <a:pt x="507" y="812"/>
                    <a:pt x="507" y="810"/>
                    <a:pt x="506" y="810"/>
                  </a:cubicBezTo>
                  <a:cubicBezTo>
                    <a:pt x="506" y="810"/>
                    <a:pt x="505" y="815"/>
                    <a:pt x="503" y="821"/>
                  </a:cubicBezTo>
                  <a:lnTo>
                    <a:pt x="503" y="821"/>
                  </a:lnTo>
                  <a:cubicBezTo>
                    <a:pt x="494" y="779"/>
                    <a:pt x="468" y="779"/>
                    <a:pt x="468" y="779"/>
                  </a:cubicBezTo>
                  <a:cubicBezTo>
                    <a:pt x="481" y="766"/>
                    <a:pt x="489" y="762"/>
                    <a:pt x="495" y="762"/>
                  </a:cubicBezTo>
                  <a:cubicBezTo>
                    <a:pt x="507" y="762"/>
                    <a:pt x="507" y="779"/>
                    <a:pt x="507" y="779"/>
                  </a:cubicBezTo>
                  <a:lnTo>
                    <a:pt x="584" y="779"/>
                  </a:lnTo>
                  <a:cubicBezTo>
                    <a:pt x="584" y="701"/>
                    <a:pt x="584" y="662"/>
                    <a:pt x="623" y="623"/>
                  </a:cubicBezTo>
                  <a:cubicBezTo>
                    <a:pt x="662" y="662"/>
                    <a:pt x="623" y="662"/>
                    <a:pt x="623" y="701"/>
                  </a:cubicBezTo>
                  <a:cubicBezTo>
                    <a:pt x="662" y="740"/>
                    <a:pt x="623" y="740"/>
                    <a:pt x="623" y="740"/>
                  </a:cubicBezTo>
                  <a:cubicBezTo>
                    <a:pt x="632" y="748"/>
                    <a:pt x="640" y="751"/>
                    <a:pt x="648" y="751"/>
                  </a:cubicBezTo>
                  <a:cubicBezTo>
                    <a:pt x="669" y="751"/>
                    <a:pt x="688" y="729"/>
                    <a:pt x="696" y="729"/>
                  </a:cubicBezTo>
                  <a:cubicBezTo>
                    <a:pt x="699" y="729"/>
                    <a:pt x="701" y="732"/>
                    <a:pt x="701" y="740"/>
                  </a:cubicBezTo>
                  <a:lnTo>
                    <a:pt x="701" y="818"/>
                  </a:lnTo>
                  <a:lnTo>
                    <a:pt x="701" y="857"/>
                  </a:lnTo>
                  <a:cubicBezTo>
                    <a:pt x="674" y="830"/>
                    <a:pt x="647" y="785"/>
                    <a:pt x="633" y="785"/>
                  </a:cubicBezTo>
                  <a:cubicBezTo>
                    <a:pt x="627" y="785"/>
                    <a:pt x="623" y="794"/>
                    <a:pt x="623" y="818"/>
                  </a:cubicBezTo>
                  <a:cubicBezTo>
                    <a:pt x="623" y="896"/>
                    <a:pt x="662" y="896"/>
                    <a:pt x="662" y="896"/>
                  </a:cubicBezTo>
                  <a:cubicBezTo>
                    <a:pt x="675" y="900"/>
                    <a:pt x="686" y="902"/>
                    <a:pt x="696" y="902"/>
                  </a:cubicBezTo>
                  <a:cubicBezTo>
                    <a:pt x="771" y="902"/>
                    <a:pt x="744" y="779"/>
                    <a:pt x="779" y="779"/>
                  </a:cubicBezTo>
                  <a:cubicBezTo>
                    <a:pt x="779" y="740"/>
                    <a:pt x="779" y="662"/>
                    <a:pt x="779" y="623"/>
                  </a:cubicBezTo>
                  <a:cubicBezTo>
                    <a:pt x="771" y="616"/>
                    <a:pt x="762" y="612"/>
                    <a:pt x="752" y="612"/>
                  </a:cubicBezTo>
                  <a:cubicBezTo>
                    <a:pt x="748" y="612"/>
                    <a:pt x="744" y="613"/>
                    <a:pt x="739" y="614"/>
                  </a:cubicBezTo>
                  <a:lnTo>
                    <a:pt x="739" y="614"/>
                  </a:lnTo>
                  <a:cubicBezTo>
                    <a:pt x="735" y="573"/>
                    <a:pt x="704" y="507"/>
                    <a:pt x="740" y="507"/>
                  </a:cubicBezTo>
                  <a:lnTo>
                    <a:pt x="740" y="429"/>
                  </a:lnTo>
                  <a:cubicBezTo>
                    <a:pt x="701" y="429"/>
                    <a:pt x="662" y="429"/>
                    <a:pt x="662" y="351"/>
                  </a:cubicBezTo>
                  <a:lnTo>
                    <a:pt x="662" y="312"/>
                  </a:lnTo>
                  <a:cubicBezTo>
                    <a:pt x="623" y="312"/>
                    <a:pt x="623" y="312"/>
                    <a:pt x="662" y="273"/>
                  </a:cubicBezTo>
                  <a:cubicBezTo>
                    <a:pt x="662" y="273"/>
                    <a:pt x="680" y="290"/>
                    <a:pt x="691" y="290"/>
                  </a:cubicBezTo>
                  <a:cubicBezTo>
                    <a:pt x="697" y="290"/>
                    <a:pt x="701" y="286"/>
                    <a:pt x="701" y="273"/>
                  </a:cubicBezTo>
                  <a:cubicBezTo>
                    <a:pt x="696" y="273"/>
                    <a:pt x="692" y="272"/>
                    <a:pt x="689" y="269"/>
                  </a:cubicBezTo>
                  <a:lnTo>
                    <a:pt x="689" y="269"/>
                  </a:lnTo>
                  <a:cubicBezTo>
                    <a:pt x="674" y="268"/>
                    <a:pt x="649" y="234"/>
                    <a:pt x="623" y="234"/>
                  </a:cubicBezTo>
                  <a:close/>
                  <a:moveTo>
                    <a:pt x="390" y="1012"/>
                  </a:moveTo>
                  <a:lnTo>
                    <a:pt x="390" y="1051"/>
                  </a:lnTo>
                  <a:cubicBezTo>
                    <a:pt x="393" y="1055"/>
                    <a:pt x="396" y="1058"/>
                    <a:pt x="398" y="1060"/>
                  </a:cubicBezTo>
                  <a:lnTo>
                    <a:pt x="398" y="1060"/>
                  </a:lnTo>
                  <a:cubicBezTo>
                    <a:pt x="401" y="1051"/>
                    <a:pt x="405" y="1043"/>
                    <a:pt x="411" y="1034"/>
                  </a:cubicBezTo>
                  <a:lnTo>
                    <a:pt x="411" y="1034"/>
                  </a:lnTo>
                  <a:lnTo>
                    <a:pt x="390" y="1012"/>
                  </a:lnTo>
                  <a:close/>
                  <a:moveTo>
                    <a:pt x="398" y="1060"/>
                  </a:moveTo>
                  <a:cubicBezTo>
                    <a:pt x="390" y="1083"/>
                    <a:pt x="390" y="1106"/>
                    <a:pt x="390" y="1129"/>
                  </a:cubicBezTo>
                  <a:cubicBezTo>
                    <a:pt x="390" y="1094"/>
                    <a:pt x="423" y="1091"/>
                    <a:pt x="398" y="1060"/>
                  </a:cubicBezTo>
                  <a:close/>
                  <a:moveTo>
                    <a:pt x="444" y="1235"/>
                  </a:moveTo>
                  <a:cubicBezTo>
                    <a:pt x="441" y="1235"/>
                    <a:pt x="437" y="1238"/>
                    <a:pt x="429" y="1246"/>
                  </a:cubicBezTo>
                  <a:lnTo>
                    <a:pt x="429" y="1285"/>
                  </a:lnTo>
                  <a:cubicBezTo>
                    <a:pt x="429" y="1285"/>
                    <a:pt x="454" y="1235"/>
                    <a:pt x="444" y="1235"/>
                  </a:cubicBezTo>
                  <a:close/>
                  <a:moveTo>
                    <a:pt x="395" y="1357"/>
                  </a:moveTo>
                  <a:cubicBezTo>
                    <a:pt x="394" y="1359"/>
                    <a:pt x="392" y="1361"/>
                    <a:pt x="390" y="1363"/>
                  </a:cubicBezTo>
                  <a:cubicBezTo>
                    <a:pt x="390" y="1382"/>
                    <a:pt x="410" y="1412"/>
                    <a:pt x="424" y="1436"/>
                  </a:cubicBezTo>
                  <a:lnTo>
                    <a:pt x="424" y="1436"/>
                  </a:lnTo>
                  <a:cubicBezTo>
                    <a:pt x="426" y="1404"/>
                    <a:pt x="405" y="1387"/>
                    <a:pt x="395" y="1357"/>
                  </a:cubicBezTo>
                  <a:close/>
                  <a:moveTo>
                    <a:pt x="424" y="1436"/>
                  </a:moveTo>
                  <a:cubicBezTo>
                    <a:pt x="424" y="1456"/>
                    <a:pt x="414" y="1481"/>
                    <a:pt x="390" y="1518"/>
                  </a:cubicBezTo>
                  <a:cubicBezTo>
                    <a:pt x="378" y="1543"/>
                    <a:pt x="369" y="1579"/>
                    <a:pt x="363" y="1618"/>
                  </a:cubicBezTo>
                  <a:lnTo>
                    <a:pt x="363" y="1618"/>
                  </a:lnTo>
                  <a:cubicBezTo>
                    <a:pt x="390" y="1570"/>
                    <a:pt x="395" y="1479"/>
                    <a:pt x="429" y="1479"/>
                  </a:cubicBezTo>
                  <a:cubicBezTo>
                    <a:pt x="448" y="1479"/>
                    <a:pt x="439" y="1460"/>
                    <a:pt x="424" y="1436"/>
                  </a:cubicBezTo>
                  <a:close/>
                  <a:moveTo>
                    <a:pt x="363" y="1618"/>
                  </a:moveTo>
                  <a:cubicBezTo>
                    <a:pt x="360" y="1625"/>
                    <a:pt x="356" y="1630"/>
                    <a:pt x="351" y="1635"/>
                  </a:cubicBezTo>
                  <a:cubicBezTo>
                    <a:pt x="351" y="1635"/>
                    <a:pt x="351" y="1635"/>
                    <a:pt x="360" y="1644"/>
                  </a:cubicBezTo>
                  <a:lnTo>
                    <a:pt x="360" y="1644"/>
                  </a:lnTo>
                  <a:cubicBezTo>
                    <a:pt x="361" y="1635"/>
                    <a:pt x="362" y="1627"/>
                    <a:pt x="363" y="1618"/>
                  </a:cubicBezTo>
                  <a:close/>
                  <a:moveTo>
                    <a:pt x="351" y="1129"/>
                  </a:moveTo>
                  <a:lnTo>
                    <a:pt x="351" y="1207"/>
                  </a:lnTo>
                  <a:lnTo>
                    <a:pt x="390" y="1207"/>
                  </a:lnTo>
                  <a:cubicBezTo>
                    <a:pt x="359" y="1207"/>
                    <a:pt x="328" y="1257"/>
                    <a:pt x="296" y="1257"/>
                  </a:cubicBezTo>
                  <a:cubicBezTo>
                    <a:pt x="289" y="1257"/>
                    <a:pt x="281" y="1254"/>
                    <a:pt x="273" y="1246"/>
                  </a:cubicBezTo>
                  <a:lnTo>
                    <a:pt x="234" y="1324"/>
                  </a:lnTo>
                  <a:cubicBezTo>
                    <a:pt x="200" y="1358"/>
                    <a:pt x="103" y="1486"/>
                    <a:pt x="110" y="1486"/>
                  </a:cubicBezTo>
                  <a:cubicBezTo>
                    <a:pt x="111" y="1486"/>
                    <a:pt x="113" y="1484"/>
                    <a:pt x="117" y="1479"/>
                  </a:cubicBezTo>
                  <a:cubicBezTo>
                    <a:pt x="126" y="1471"/>
                    <a:pt x="132" y="1468"/>
                    <a:pt x="137" y="1468"/>
                  </a:cubicBezTo>
                  <a:cubicBezTo>
                    <a:pt x="151" y="1468"/>
                    <a:pt x="155" y="1491"/>
                    <a:pt x="156" y="1491"/>
                  </a:cubicBezTo>
                  <a:cubicBezTo>
                    <a:pt x="156" y="1491"/>
                    <a:pt x="156" y="1488"/>
                    <a:pt x="156" y="1479"/>
                  </a:cubicBezTo>
                  <a:cubicBezTo>
                    <a:pt x="195" y="1479"/>
                    <a:pt x="156" y="1518"/>
                    <a:pt x="156" y="1557"/>
                  </a:cubicBezTo>
                  <a:cubicBezTo>
                    <a:pt x="156" y="1557"/>
                    <a:pt x="174" y="1540"/>
                    <a:pt x="185" y="1540"/>
                  </a:cubicBezTo>
                  <a:cubicBezTo>
                    <a:pt x="191" y="1540"/>
                    <a:pt x="195" y="1544"/>
                    <a:pt x="195" y="1557"/>
                  </a:cubicBezTo>
                  <a:cubicBezTo>
                    <a:pt x="156" y="1596"/>
                    <a:pt x="156" y="1596"/>
                    <a:pt x="156" y="1596"/>
                  </a:cubicBezTo>
                  <a:lnTo>
                    <a:pt x="156" y="1674"/>
                  </a:lnTo>
                  <a:cubicBezTo>
                    <a:pt x="156" y="1674"/>
                    <a:pt x="147" y="1684"/>
                    <a:pt x="137" y="1693"/>
                  </a:cubicBezTo>
                  <a:lnTo>
                    <a:pt x="137" y="1693"/>
                  </a:lnTo>
                  <a:lnTo>
                    <a:pt x="117" y="1674"/>
                  </a:lnTo>
                  <a:lnTo>
                    <a:pt x="117" y="1674"/>
                  </a:lnTo>
                  <a:cubicBezTo>
                    <a:pt x="125" y="1682"/>
                    <a:pt x="130" y="1690"/>
                    <a:pt x="133" y="1698"/>
                  </a:cubicBezTo>
                  <a:lnTo>
                    <a:pt x="133" y="1698"/>
                  </a:lnTo>
                  <a:cubicBezTo>
                    <a:pt x="134" y="1696"/>
                    <a:pt x="135" y="1695"/>
                    <a:pt x="137" y="1693"/>
                  </a:cubicBezTo>
                  <a:lnTo>
                    <a:pt x="137" y="1693"/>
                  </a:lnTo>
                  <a:lnTo>
                    <a:pt x="156" y="1713"/>
                  </a:lnTo>
                  <a:cubicBezTo>
                    <a:pt x="156" y="1713"/>
                    <a:pt x="191" y="1730"/>
                    <a:pt x="214" y="1730"/>
                  </a:cubicBezTo>
                  <a:cubicBezTo>
                    <a:pt x="226" y="1730"/>
                    <a:pt x="234" y="1726"/>
                    <a:pt x="234" y="1713"/>
                  </a:cubicBezTo>
                  <a:lnTo>
                    <a:pt x="195" y="1674"/>
                  </a:lnTo>
                  <a:lnTo>
                    <a:pt x="234" y="1674"/>
                  </a:lnTo>
                  <a:cubicBezTo>
                    <a:pt x="273" y="1596"/>
                    <a:pt x="234" y="1557"/>
                    <a:pt x="273" y="1557"/>
                  </a:cubicBezTo>
                  <a:cubicBezTo>
                    <a:pt x="213" y="1527"/>
                    <a:pt x="246" y="1451"/>
                    <a:pt x="264" y="1418"/>
                  </a:cubicBezTo>
                  <a:lnTo>
                    <a:pt x="264" y="1418"/>
                  </a:lnTo>
                  <a:cubicBezTo>
                    <a:pt x="264" y="1418"/>
                    <a:pt x="265" y="1418"/>
                    <a:pt x="265" y="1418"/>
                  </a:cubicBezTo>
                  <a:cubicBezTo>
                    <a:pt x="270" y="1418"/>
                    <a:pt x="273" y="1413"/>
                    <a:pt x="273" y="1402"/>
                  </a:cubicBezTo>
                  <a:lnTo>
                    <a:pt x="273" y="1402"/>
                  </a:lnTo>
                  <a:cubicBezTo>
                    <a:pt x="273" y="1402"/>
                    <a:pt x="269" y="1408"/>
                    <a:pt x="264" y="1418"/>
                  </a:cubicBezTo>
                  <a:lnTo>
                    <a:pt x="264" y="1418"/>
                  </a:lnTo>
                  <a:cubicBezTo>
                    <a:pt x="252" y="1416"/>
                    <a:pt x="234" y="1389"/>
                    <a:pt x="234" y="1363"/>
                  </a:cubicBezTo>
                  <a:cubicBezTo>
                    <a:pt x="242" y="1354"/>
                    <a:pt x="251" y="1351"/>
                    <a:pt x="259" y="1351"/>
                  </a:cubicBezTo>
                  <a:cubicBezTo>
                    <a:pt x="280" y="1351"/>
                    <a:pt x="299" y="1374"/>
                    <a:pt x="307" y="1374"/>
                  </a:cubicBezTo>
                  <a:cubicBezTo>
                    <a:pt x="310" y="1374"/>
                    <a:pt x="312" y="1371"/>
                    <a:pt x="312" y="1363"/>
                  </a:cubicBezTo>
                  <a:cubicBezTo>
                    <a:pt x="312" y="1324"/>
                    <a:pt x="312" y="1285"/>
                    <a:pt x="351" y="1246"/>
                  </a:cubicBezTo>
                  <a:cubicBezTo>
                    <a:pt x="351" y="1285"/>
                    <a:pt x="390" y="1285"/>
                    <a:pt x="390" y="1324"/>
                  </a:cubicBezTo>
                  <a:cubicBezTo>
                    <a:pt x="390" y="1337"/>
                    <a:pt x="392" y="1348"/>
                    <a:pt x="395" y="1357"/>
                  </a:cubicBezTo>
                  <a:lnTo>
                    <a:pt x="395" y="1357"/>
                  </a:lnTo>
                  <a:cubicBezTo>
                    <a:pt x="429" y="1320"/>
                    <a:pt x="429" y="1283"/>
                    <a:pt x="429" y="1246"/>
                  </a:cubicBezTo>
                  <a:lnTo>
                    <a:pt x="429" y="1246"/>
                  </a:lnTo>
                  <a:cubicBezTo>
                    <a:pt x="429" y="1265"/>
                    <a:pt x="409" y="1275"/>
                    <a:pt x="395" y="1275"/>
                  </a:cubicBezTo>
                  <a:cubicBezTo>
                    <a:pt x="380" y="1275"/>
                    <a:pt x="370" y="1265"/>
                    <a:pt x="390" y="1246"/>
                  </a:cubicBezTo>
                  <a:cubicBezTo>
                    <a:pt x="429" y="1207"/>
                    <a:pt x="351" y="1207"/>
                    <a:pt x="390" y="1129"/>
                  </a:cubicBezTo>
                  <a:lnTo>
                    <a:pt x="390" y="1129"/>
                  </a:lnTo>
                  <a:cubicBezTo>
                    <a:pt x="377" y="1142"/>
                    <a:pt x="368" y="1147"/>
                    <a:pt x="362" y="1147"/>
                  </a:cubicBezTo>
                  <a:cubicBezTo>
                    <a:pt x="351" y="1147"/>
                    <a:pt x="351" y="1129"/>
                    <a:pt x="351" y="1129"/>
                  </a:cubicBezTo>
                  <a:close/>
                  <a:moveTo>
                    <a:pt x="117" y="1713"/>
                  </a:moveTo>
                  <a:cubicBezTo>
                    <a:pt x="95" y="1735"/>
                    <a:pt x="86" y="1757"/>
                    <a:pt x="89" y="1779"/>
                  </a:cubicBezTo>
                  <a:lnTo>
                    <a:pt x="89" y="1779"/>
                  </a:lnTo>
                  <a:cubicBezTo>
                    <a:pt x="110" y="1751"/>
                    <a:pt x="83" y="1748"/>
                    <a:pt x="117" y="1713"/>
                  </a:cubicBezTo>
                  <a:close/>
                  <a:moveTo>
                    <a:pt x="133" y="1698"/>
                  </a:moveTo>
                  <a:cubicBezTo>
                    <a:pt x="124" y="1706"/>
                    <a:pt x="117" y="1713"/>
                    <a:pt x="117" y="1713"/>
                  </a:cubicBezTo>
                  <a:lnTo>
                    <a:pt x="117" y="1791"/>
                  </a:lnTo>
                  <a:cubicBezTo>
                    <a:pt x="117" y="1760"/>
                    <a:pt x="142" y="1729"/>
                    <a:pt x="133" y="1698"/>
                  </a:cubicBezTo>
                  <a:close/>
                  <a:moveTo>
                    <a:pt x="89" y="1779"/>
                  </a:moveTo>
                  <a:cubicBezTo>
                    <a:pt x="86" y="1783"/>
                    <a:pt x="83" y="1786"/>
                    <a:pt x="79" y="1791"/>
                  </a:cubicBezTo>
                  <a:cubicBezTo>
                    <a:pt x="40" y="1869"/>
                    <a:pt x="1" y="1869"/>
                    <a:pt x="79" y="1869"/>
                  </a:cubicBezTo>
                  <a:cubicBezTo>
                    <a:pt x="117" y="1869"/>
                    <a:pt x="117" y="1869"/>
                    <a:pt x="117" y="1830"/>
                  </a:cubicBezTo>
                  <a:cubicBezTo>
                    <a:pt x="101" y="1813"/>
                    <a:pt x="91" y="1796"/>
                    <a:pt x="89" y="1779"/>
                  </a:cubicBezTo>
                  <a:close/>
                  <a:moveTo>
                    <a:pt x="117" y="1830"/>
                  </a:moveTo>
                  <a:cubicBezTo>
                    <a:pt x="117" y="1869"/>
                    <a:pt x="156" y="1908"/>
                    <a:pt x="156" y="1946"/>
                  </a:cubicBezTo>
                  <a:lnTo>
                    <a:pt x="156" y="1908"/>
                  </a:lnTo>
                  <a:cubicBezTo>
                    <a:pt x="117" y="1869"/>
                    <a:pt x="156" y="1869"/>
                    <a:pt x="156" y="1830"/>
                  </a:cubicBezTo>
                  <a:close/>
                  <a:moveTo>
                    <a:pt x="298" y="2188"/>
                  </a:moveTo>
                  <a:cubicBezTo>
                    <a:pt x="291" y="2193"/>
                    <a:pt x="284" y="2200"/>
                    <a:pt x="280" y="2212"/>
                  </a:cubicBezTo>
                  <a:lnTo>
                    <a:pt x="280" y="2212"/>
                  </a:lnTo>
                  <a:cubicBezTo>
                    <a:pt x="285" y="2206"/>
                    <a:pt x="292" y="2197"/>
                    <a:pt x="298" y="2188"/>
                  </a:cubicBezTo>
                  <a:close/>
                  <a:moveTo>
                    <a:pt x="280" y="2212"/>
                  </a:moveTo>
                  <a:cubicBezTo>
                    <a:pt x="276" y="2216"/>
                    <a:pt x="273" y="2219"/>
                    <a:pt x="273" y="2219"/>
                  </a:cubicBezTo>
                  <a:lnTo>
                    <a:pt x="273" y="2258"/>
                  </a:lnTo>
                  <a:cubicBezTo>
                    <a:pt x="273" y="2237"/>
                    <a:pt x="276" y="2223"/>
                    <a:pt x="280" y="2212"/>
                  </a:cubicBezTo>
                  <a:close/>
                  <a:moveTo>
                    <a:pt x="360" y="1644"/>
                  </a:moveTo>
                  <a:cubicBezTo>
                    <a:pt x="351" y="1723"/>
                    <a:pt x="351" y="1806"/>
                    <a:pt x="351" y="1830"/>
                  </a:cubicBezTo>
                  <a:cubicBezTo>
                    <a:pt x="351" y="1830"/>
                    <a:pt x="312" y="1908"/>
                    <a:pt x="351" y="1908"/>
                  </a:cubicBezTo>
                  <a:lnTo>
                    <a:pt x="312" y="1908"/>
                  </a:lnTo>
                  <a:lnTo>
                    <a:pt x="312" y="1869"/>
                  </a:lnTo>
                  <a:cubicBezTo>
                    <a:pt x="234" y="1869"/>
                    <a:pt x="273" y="1908"/>
                    <a:pt x="234" y="1908"/>
                  </a:cubicBezTo>
                  <a:lnTo>
                    <a:pt x="273" y="1908"/>
                  </a:lnTo>
                  <a:lnTo>
                    <a:pt x="234" y="1985"/>
                  </a:lnTo>
                  <a:lnTo>
                    <a:pt x="195" y="1908"/>
                  </a:lnTo>
                  <a:cubicBezTo>
                    <a:pt x="195" y="1946"/>
                    <a:pt x="117" y="1985"/>
                    <a:pt x="117" y="2063"/>
                  </a:cubicBezTo>
                  <a:lnTo>
                    <a:pt x="117" y="2102"/>
                  </a:lnTo>
                  <a:cubicBezTo>
                    <a:pt x="156" y="2180"/>
                    <a:pt x="79" y="2258"/>
                    <a:pt x="79" y="2336"/>
                  </a:cubicBezTo>
                  <a:lnTo>
                    <a:pt x="117" y="2336"/>
                  </a:lnTo>
                  <a:lnTo>
                    <a:pt x="117" y="2374"/>
                  </a:lnTo>
                  <a:lnTo>
                    <a:pt x="117" y="2413"/>
                  </a:lnTo>
                  <a:cubicBezTo>
                    <a:pt x="117" y="2394"/>
                    <a:pt x="127" y="2394"/>
                    <a:pt x="137" y="2394"/>
                  </a:cubicBezTo>
                  <a:cubicBezTo>
                    <a:pt x="147" y="2394"/>
                    <a:pt x="156" y="2394"/>
                    <a:pt x="156" y="2374"/>
                  </a:cubicBezTo>
                  <a:cubicBezTo>
                    <a:pt x="156" y="2335"/>
                    <a:pt x="156" y="2286"/>
                    <a:pt x="156" y="2258"/>
                  </a:cubicBezTo>
                  <a:cubicBezTo>
                    <a:pt x="162" y="2252"/>
                    <a:pt x="167" y="2250"/>
                    <a:pt x="171" y="2250"/>
                  </a:cubicBezTo>
                  <a:cubicBezTo>
                    <a:pt x="188" y="2250"/>
                    <a:pt x="193" y="2285"/>
                    <a:pt x="195" y="2285"/>
                  </a:cubicBezTo>
                  <a:cubicBezTo>
                    <a:pt x="195" y="2285"/>
                    <a:pt x="195" y="2278"/>
                    <a:pt x="195" y="2258"/>
                  </a:cubicBezTo>
                  <a:cubicBezTo>
                    <a:pt x="195" y="2219"/>
                    <a:pt x="215" y="2219"/>
                    <a:pt x="234" y="2219"/>
                  </a:cubicBezTo>
                  <a:cubicBezTo>
                    <a:pt x="246" y="2219"/>
                    <a:pt x="258" y="2219"/>
                    <a:pt x="265" y="2210"/>
                  </a:cubicBezTo>
                  <a:lnTo>
                    <a:pt x="265" y="2210"/>
                  </a:lnTo>
                  <a:cubicBezTo>
                    <a:pt x="269" y="2215"/>
                    <a:pt x="273" y="2219"/>
                    <a:pt x="273" y="2219"/>
                  </a:cubicBezTo>
                  <a:cubicBezTo>
                    <a:pt x="273" y="2219"/>
                    <a:pt x="273" y="2180"/>
                    <a:pt x="273" y="2180"/>
                  </a:cubicBezTo>
                  <a:cubicBezTo>
                    <a:pt x="273" y="2195"/>
                    <a:pt x="270" y="2204"/>
                    <a:pt x="265" y="2210"/>
                  </a:cubicBezTo>
                  <a:lnTo>
                    <a:pt x="265" y="2210"/>
                  </a:lnTo>
                  <a:cubicBezTo>
                    <a:pt x="256" y="2198"/>
                    <a:pt x="246" y="2180"/>
                    <a:pt x="273" y="2180"/>
                  </a:cubicBezTo>
                  <a:lnTo>
                    <a:pt x="234" y="2141"/>
                  </a:lnTo>
                  <a:cubicBezTo>
                    <a:pt x="234" y="2120"/>
                    <a:pt x="246" y="2099"/>
                    <a:pt x="256" y="2078"/>
                  </a:cubicBezTo>
                  <a:lnTo>
                    <a:pt x="256" y="2078"/>
                  </a:lnTo>
                  <a:cubicBezTo>
                    <a:pt x="268" y="2083"/>
                    <a:pt x="279" y="2083"/>
                    <a:pt x="288" y="2083"/>
                  </a:cubicBezTo>
                  <a:cubicBezTo>
                    <a:pt x="302" y="2083"/>
                    <a:pt x="312" y="2083"/>
                    <a:pt x="312" y="2102"/>
                  </a:cubicBezTo>
                  <a:cubicBezTo>
                    <a:pt x="293" y="2122"/>
                    <a:pt x="283" y="2122"/>
                    <a:pt x="278" y="2122"/>
                  </a:cubicBezTo>
                  <a:cubicBezTo>
                    <a:pt x="273" y="2122"/>
                    <a:pt x="273" y="2122"/>
                    <a:pt x="273" y="2141"/>
                  </a:cubicBezTo>
                  <a:cubicBezTo>
                    <a:pt x="317" y="2141"/>
                    <a:pt x="311" y="2166"/>
                    <a:pt x="298" y="2188"/>
                  </a:cubicBezTo>
                  <a:lnTo>
                    <a:pt x="298" y="2188"/>
                  </a:lnTo>
                  <a:cubicBezTo>
                    <a:pt x="321" y="2172"/>
                    <a:pt x="351" y="2175"/>
                    <a:pt x="351" y="2102"/>
                  </a:cubicBezTo>
                  <a:cubicBezTo>
                    <a:pt x="351" y="2102"/>
                    <a:pt x="351" y="2046"/>
                    <a:pt x="351" y="2024"/>
                  </a:cubicBezTo>
                  <a:cubicBezTo>
                    <a:pt x="351" y="2063"/>
                    <a:pt x="351" y="2063"/>
                    <a:pt x="312" y="2063"/>
                  </a:cubicBezTo>
                  <a:cubicBezTo>
                    <a:pt x="304" y="2071"/>
                    <a:pt x="296" y="2074"/>
                    <a:pt x="288" y="2074"/>
                  </a:cubicBezTo>
                  <a:cubicBezTo>
                    <a:pt x="278" y="2074"/>
                    <a:pt x="270" y="2070"/>
                    <a:pt x="262" y="2065"/>
                  </a:cubicBezTo>
                  <a:lnTo>
                    <a:pt x="262" y="2065"/>
                  </a:lnTo>
                  <a:cubicBezTo>
                    <a:pt x="268" y="2052"/>
                    <a:pt x="273" y="2038"/>
                    <a:pt x="273" y="2024"/>
                  </a:cubicBezTo>
                  <a:lnTo>
                    <a:pt x="312" y="2063"/>
                  </a:lnTo>
                  <a:cubicBezTo>
                    <a:pt x="312" y="1985"/>
                    <a:pt x="351" y="1946"/>
                    <a:pt x="351" y="1908"/>
                  </a:cubicBezTo>
                  <a:lnTo>
                    <a:pt x="351" y="1908"/>
                  </a:lnTo>
                  <a:cubicBezTo>
                    <a:pt x="390" y="1946"/>
                    <a:pt x="312" y="1985"/>
                    <a:pt x="351" y="1985"/>
                  </a:cubicBezTo>
                  <a:cubicBezTo>
                    <a:pt x="390" y="1946"/>
                    <a:pt x="351" y="1908"/>
                    <a:pt x="390" y="1908"/>
                  </a:cubicBezTo>
                  <a:cubicBezTo>
                    <a:pt x="351" y="1830"/>
                    <a:pt x="390" y="1791"/>
                    <a:pt x="390" y="1791"/>
                  </a:cubicBezTo>
                  <a:lnTo>
                    <a:pt x="390" y="1752"/>
                  </a:lnTo>
                  <a:lnTo>
                    <a:pt x="390" y="1674"/>
                  </a:lnTo>
                  <a:cubicBezTo>
                    <a:pt x="375" y="1659"/>
                    <a:pt x="366" y="1650"/>
                    <a:pt x="360" y="1644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5"/>
            <p:cNvSpPr/>
            <p:nvPr/>
          </p:nvSpPr>
          <p:spPr>
            <a:xfrm>
              <a:off x="997500" y="435907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78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5"/>
            <p:cNvSpPr/>
            <p:nvPr/>
          </p:nvSpPr>
          <p:spPr>
            <a:xfrm>
              <a:off x="990675" y="4361025"/>
              <a:ext cx="1000" cy="1950"/>
            </a:xfrm>
            <a:custGeom>
              <a:avLst/>
              <a:gdLst/>
              <a:ahLst/>
              <a:cxnLst/>
              <a:rect l="l" t="t" r="r" b="b"/>
              <a:pathLst>
                <a:path w="40" h="78" extrusionOk="0">
                  <a:moveTo>
                    <a:pt x="40" y="0"/>
                  </a:moveTo>
                  <a:cubicBezTo>
                    <a:pt x="1" y="0"/>
                    <a:pt x="40" y="78"/>
                    <a:pt x="40" y="78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5"/>
            <p:cNvSpPr/>
            <p:nvPr/>
          </p:nvSpPr>
          <p:spPr>
            <a:xfrm>
              <a:off x="983875" y="43639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lnTo>
                    <a:pt x="0" y="1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5"/>
            <p:cNvSpPr/>
            <p:nvPr/>
          </p:nvSpPr>
          <p:spPr>
            <a:xfrm>
              <a:off x="1037375" y="4340575"/>
              <a:ext cx="1975" cy="2950"/>
            </a:xfrm>
            <a:custGeom>
              <a:avLst/>
              <a:gdLst/>
              <a:ahLst/>
              <a:cxnLst/>
              <a:rect l="l" t="t" r="r" b="b"/>
              <a:pathLst>
                <a:path w="79" h="118" extrusionOk="0">
                  <a:moveTo>
                    <a:pt x="40" y="1"/>
                  </a:moveTo>
                  <a:cubicBezTo>
                    <a:pt x="40" y="40"/>
                    <a:pt x="1" y="118"/>
                    <a:pt x="40" y="118"/>
                  </a:cubicBezTo>
                  <a:cubicBezTo>
                    <a:pt x="40" y="118"/>
                    <a:pt x="57" y="100"/>
                    <a:pt x="68" y="100"/>
                  </a:cubicBezTo>
                  <a:cubicBezTo>
                    <a:pt x="74" y="100"/>
                    <a:pt x="78" y="105"/>
                    <a:pt x="78" y="118"/>
                  </a:cubicBezTo>
                  <a:lnTo>
                    <a:pt x="78" y="40"/>
                  </a:lnTo>
                  <a:cubicBezTo>
                    <a:pt x="78" y="40"/>
                    <a:pt x="78" y="40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5"/>
            <p:cNvSpPr/>
            <p:nvPr/>
          </p:nvSpPr>
          <p:spPr>
            <a:xfrm>
              <a:off x="1051000" y="43337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0" y="78"/>
                  </a:moveTo>
                  <a:lnTo>
                    <a:pt x="0" y="78"/>
                  </a:lnTo>
                  <a:lnTo>
                    <a:pt x="0" y="78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5"/>
            <p:cNvSpPr/>
            <p:nvPr/>
          </p:nvSpPr>
          <p:spPr>
            <a:xfrm>
              <a:off x="999450" y="4359075"/>
              <a:ext cx="975" cy="25"/>
            </a:xfrm>
            <a:custGeom>
              <a:avLst/>
              <a:gdLst/>
              <a:ahLst/>
              <a:cxnLst/>
              <a:rect l="l" t="t" r="r" b="b"/>
              <a:pathLst>
                <a:path w="39" h="1" extrusionOk="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5"/>
            <p:cNvSpPr/>
            <p:nvPr/>
          </p:nvSpPr>
          <p:spPr>
            <a:xfrm>
              <a:off x="991650" y="43619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1"/>
                  </a:moveTo>
                  <a:lnTo>
                    <a:pt x="1" y="40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5"/>
            <p:cNvSpPr/>
            <p:nvPr/>
          </p:nvSpPr>
          <p:spPr>
            <a:xfrm>
              <a:off x="1054900" y="4332550"/>
              <a:ext cx="3900" cy="5150"/>
            </a:xfrm>
            <a:custGeom>
              <a:avLst/>
              <a:gdLst/>
              <a:ahLst/>
              <a:cxnLst/>
              <a:rect l="l" t="t" r="r" b="b"/>
              <a:pathLst>
                <a:path w="156" h="206" extrusionOk="0">
                  <a:moveTo>
                    <a:pt x="20" y="59"/>
                  </a:moveTo>
                  <a:cubicBezTo>
                    <a:pt x="10" y="59"/>
                    <a:pt x="0" y="69"/>
                    <a:pt x="0" y="88"/>
                  </a:cubicBezTo>
                  <a:cubicBezTo>
                    <a:pt x="13" y="88"/>
                    <a:pt x="27" y="84"/>
                    <a:pt x="38" y="79"/>
                  </a:cubicBezTo>
                  <a:lnTo>
                    <a:pt x="38" y="79"/>
                  </a:lnTo>
                  <a:cubicBezTo>
                    <a:pt x="39" y="82"/>
                    <a:pt x="39" y="85"/>
                    <a:pt x="39" y="88"/>
                  </a:cubicBezTo>
                  <a:cubicBezTo>
                    <a:pt x="47" y="96"/>
                    <a:pt x="51" y="99"/>
                    <a:pt x="54" y="99"/>
                  </a:cubicBezTo>
                  <a:cubicBezTo>
                    <a:pt x="59" y="99"/>
                    <a:pt x="55" y="87"/>
                    <a:pt x="50" y="75"/>
                  </a:cubicBezTo>
                  <a:lnTo>
                    <a:pt x="50" y="75"/>
                  </a:lnTo>
                  <a:cubicBezTo>
                    <a:pt x="47" y="76"/>
                    <a:pt x="43" y="78"/>
                    <a:pt x="38" y="79"/>
                  </a:cubicBezTo>
                  <a:lnTo>
                    <a:pt x="38" y="79"/>
                  </a:lnTo>
                  <a:cubicBezTo>
                    <a:pt x="36" y="66"/>
                    <a:pt x="28" y="59"/>
                    <a:pt x="20" y="59"/>
                  </a:cubicBezTo>
                  <a:close/>
                  <a:moveTo>
                    <a:pt x="44" y="1"/>
                  </a:moveTo>
                  <a:cubicBezTo>
                    <a:pt x="39" y="1"/>
                    <a:pt x="39" y="11"/>
                    <a:pt x="39" y="49"/>
                  </a:cubicBezTo>
                  <a:cubicBezTo>
                    <a:pt x="39" y="49"/>
                    <a:pt x="45" y="62"/>
                    <a:pt x="50" y="75"/>
                  </a:cubicBezTo>
                  <a:lnTo>
                    <a:pt x="50" y="75"/>
                  </a:lnTo>
                  <a:cubicBezTo>
                    <a:pt x="57" y="73"/>
                    <a:pt x="62" y="71"/>
                    <a:pt x="66" y="71"/>
                  </a:cubicBezTo>
                  <a:cubicBezTo>
                    <a:pt x="74" y="71"/>
                    <a:pt x="78" y="75"/>
                    <a:pt x="78" y="88"/>
                  </a:cubicBezTo>
                  <a:cubicBezTo>
                    <a:pt x="78" y="127"/>
                    <a:pt x="0" y="205"/>
                    <a:pt x="78" y="205"/>
                  </a:cubicBezTo>
                  <a:cubicBezTo>
                    <a:pt x="94" y="205"/>
                    <a:pt x="103" y="186"/>
                    <a:pt x="109" y="166"/>
                  </a:cubicBezTo>
                  <a:lnTo>
                    <a:pt x="109" y="166"/>
                  </a:lnTo>
                  <a:cubicBezTo>
                    <a:pt x="111" y="166"/>
                    <a:pt x="114" y="166"/>
                    <a:pt x="117" y="166"/>
                  </a:cubicBezTo>
                  <a:lnTo>
                    <a:pt x="156" y="166"/>
                  </a:lnTo>
                  <a:cubicBezTo>
                    <a:pt x="136" y="147"/>
                    <a:pt x="126" y="137"/>
                    <a:pt x="117" y="132"/>
                  </a:cubicBezTo>
                  <a:lnTo>
                    <a:pt x="117" y="132"/>
                  </a:lnTo>
                  <a:cubicBezTo>
                    <a:pt x="116" y="138"/>
                    <a:pt x="115" y="143"/>
                    <a:pt x="113" y="147"/>
                  </a:cubicBezTo>
                  <a:lnTo>
                    <a:pt x="113" y="147"/>
                  </a:lnTo>
                  <a:cubicBezTo>
                    <a:pt x="114" y="141"/>
                    <a:pt x="115" y="136"/>
                    <a:pt x="115" y="131"/>
                  </a:cubicBezTo>
                  <a:lnTo>
                    <a:pt x="115" y="131"/>
                  </a:lnTo>
                  <a:cubicBezTo>
                    <a:pt x="116" y="132"/>
                    <a:pt x="116" y="132"/>
                    <a:pt x="117" y="132"/>
                  </a:cubicBezTo>
                  <a:lnTo>
                    <a:pt x="117" y="132"/>
                  </a:lnTo>
                  <a:cubicBezTo>
                    <a:pt x="117" y="131"/>
                    <a:pt x="117" y="129"/>
                    <a:pt x="117" y="127"/>
                  </a:cubicBezTo>
                  <a:cubicBezTo>
                    <a:pt x="117" y="122"/>
                    <a:pt x="117" y="119"/>
                    <a:pt x="117" y="119"/>
                  </a:cubicBezTo>
                  <a:cubicBezTo>
                    <a:pt x="117" y="119"/>
                    <a:pt x="116" y="124"/>
                    <a:pt x="115" y="131"/>
                  </a:cubicBezTo>
                  <a:lnTo>
                    <a:pt x="115" y="131"/>
                  </a:lnTo>
                  <a:cubicBezTo>
                    <a:pt x="106" y="127"/>
                    <a:pt x="96" y="127"/>
                    <a:pt x="78" y="127"/>
                  </a:cubicBezTo>
                  <a:cubicBezTo>
                    <a:pt x="117" y="88"/>
                    <a:pt x="39" y="49"/>
                    <a:pt x="78" y="11"/>
                  </a:cubicBezTo>
                  <a:cubicBezTo>
                    <a:pt x="58" y="11"/>
                    <a:pt x="49" y="1"/>
                    <a:pt x="44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5"/>
            <p:cNvSpPr/>
            <p:nvPr/>
          </p:nvSpPr>
          <p:spPr>
            <a:xfrm>
              <a:off x="1035425" y="43435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1"/>
                  </a:moveTo>
                  <a:cubicBezTo>
                    <a:pt x="1" y="20"/>
                    <a:pt x="11" y="20"/>
                    <a:pt x="20" y="20"/>
                  </a:cubicBezTo>
                  <a:cubicBezTo>
                    <a:pt x="30" y="20"/>
                    <a:pt x="40" y="20"/>
                    <a:pt x="40" y="40"/>
                  </a:cubicBez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5"/>
            <p:cNvSpPr/>
            <p:nvPr/>
          </p:nvSpPr>
          <p:spPr>
            <a:xfrm>
              <a:off x="989700" y="4363925"/>
              <a:ext cx="1000" cy="4900"/>
            </a:xfrm>
            <a:custGeom>
              <a:avLst/>
              <a:gdLst/>
              <a:ahLst/>
              <a:cxnLst/>
              <a:rect l="l" t="t" r="r" b="b"/>
              <a:pathLst>
                <a:path w="40" h="196" extrusionOk="0">
                  <a:moveTo>
                    <a:pt x="40" y="1"/>
                  </a:moveTo>
                  <a:cubicBezTo>
                    <a:pt x="1" y="79"/>
                    <a:pt x="1" y="118"/>
                    <a:pt x="40" y="195"/>
                  </a:cubicBezTo>
                  <a:cubicBezTo>
                    <a:pt x="40" y="156"/>
                    <a:pt x="40" y="156"/>
                    <a:pt x="40" y="118"/>
                  </a:cubicBezTo>
                  <a:cubicBezTo>
                    <a:pt x="40" y="79"/>
                    <a:pt x="40" y="40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5"/>
            <p:cNvSpPr/>
            <p:nvPr/>
          </p:nvSpPr>
          <p:spPr>
            <a:xfrm>
              <a:off x="1010150" y="435517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39"/>
                  </a:moveTo>
                  <a:cubicBezTo>
                    <a:pt x="0" y="39"/>
                    <a:pt x="0" y="39"/>
                    <a:pt x="0" y="78"/>
                  </a:cubicBezTo>
                  <a:lnTo>
                    <a:pt x="0" y="1"/>
                  </a:lnTo>
                  <a:cubicBezTo>
                    <a:pt x="0" y="1"/>
                    <a:pt x="0" y="39"/>
                    <a:pt x="0" y="3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5"/>
            <p:cNvSpPr/>
            <p:nvPr/>
          </p:nvSpPr>
          <p:spPr>
            <a:xfrm>
              <a:off x="982900" y="4365875"/>
              <a:ext cx="2950" cy="3925"/>
            </a:xfrm>
            <a:custGeom>
              <a:avLst/>
              <a:gdLst/>
              <a:ahLst/>
              <a:cxnLst/>
              <a:rect l="l" t="t" r="r" b="b"/>
              <a:pathLst>
                <a:path w="118" h="157" extrusionOk="0">
                  <a:moveTo>
                    <a:pt x="39" y="1"/>
                  </a:moveTo>
                  <a:cubicBezTo>
                    <a:pt x="39" y="1"/>
                    <a:pt x="18" y="1"/>
                    <a:pt x="23" y="17"/>
                  </a:cubicBezTo>
                  <a:lnTo>
                    <a:pt x="23" y="17"/>
                  </a:lnTo>
                  <a:cubicBezTo>
                    <a:pt x="39" y="1"/>
                    <a:pt x="39" y="1"/>
                    <a:pt x="39" y="1"/>
                  </a:cubicBezTo>
                  <a:close/>
                  <a:moveTo>
                    <a:pt x="23" y="17"/>
                  </a:moveTo>
                  <a:cubicBezTo>
                    <a:pt x="18" y="23"/>
                    <a:pt x="10" y="30"/>
                    <a:pt x="0" y="40"/>
                  </a:cubicBezTo>
                  <a:cubicBezTo>
                    <a:pt x="0" y="117"/>
                    <a:pt x="78" y="117"/>
                    <a:pt x="78" y="156"/>
                  </a:cubicBezTo>
                  <a:cubicBezTo>
                    <a:pt x="117" y="117"/>
                    <a:pt x="78" y="78"/>
                    <a:pt x="78" y="40"/>
                  </a:cubicBezTo>
                  <a:cubicBezTo>
                    <a:pt x="70" y="31"/>
                    <a:pt x="65" y="28"/>
                    <a:pt x="63" y="28"/>
                  </a:cubicBezTo>
                  <a:cubicBezTo>
                    <a:pt x="55" y="28"/>
                    <a:pt x="63" y="51"/>
                    <a:pt x="55" y="51"/>
                  </a:cubicBezTo>
                  <a:cubicBezTo>
                    <a:pt x="52" y="51"/>
                    <a:pt x="48" y="48"/>
                    <a:pt x="39" y="40"/>
                  </a:cubicBezTo>
                  <a:cubicBezTo>
                    <a:pt x="30" y="30"/>
                    <a:pt x="25" y="23"/>
                    <a:pt x="23" y="17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5"/>
            <p:cNvSpPr/>
            <p:nvPr/>
          </p:nvSpPr>
          <p:spPr>
            <a:xfrm>
              <a:off x="1044200" y="4340575"/>
              <a:ext cx="975" cy="1975"/>
            </a:xfrm>
            <a:custGeom>
              <a:avLst/>
              <a:gdLst/>
              <a:ahLst/>
              <a:cxnLst/>
              <a:rect l="l" t="t" r="r" b="b"/>
              <a:pathLst>
                <a:path w="39" h="79" extrusionOk="0">
                  <a:moveTo>
                    <a:pt x="0" y="1"/>
                  </a:moveTo>
                  <a:lnTo>
                    <a:pt x="0" y="40"/>
                  </a:lnTo>
                  <a:lnTo>
                    <a:pt x="28" y="40"/>
                  </a:lnTo>
                  <a:cubicBezTo>
                    <a:pt x="17" y="17"/>
                    <a:pt x="0" y="1"/>
                    <a:pt x="0" y="1"/>
                  </a:cubicBezTo>
                  <a:close/>
                  <a:moveTo>
                    <a:pt x="28" y="40"/>
                  </a:moveTo>
                  <a:cubicBezTo>
                    <a:pt x="34" y="52"/>
                    <a:pt x="39" y="65"/>
                    <a:pt x="39" y="79"/>
                  </a:cubicBezTo>
                  <a:lnTo>
                    <a:pt x="39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5"/>
            <p:cNvSpPr/>
            <p:nvPr/>
          </p:nvSpPr>
          <p:spPr>
            <a:xfrm>
              <a:off x="1005275" y="4358100"/>
              <a:ext cx="1000" cy="875"/>
            </a:xfrm>
            <a:custGeom>
              <a:avLst/>
              <a:gdLst/>
              <a:ahLst/>
              <a:cxnLst/>
              <a:rect l="l" t="t" r="r" b="b"/>
              <a:pathLst>
                <a:path w="40" h="35" extrusionOk="0">
                  <a:moveTo>
                    <a:pt x="1" y="0"/>
                  </a:moveTo>
                  <a:cubicBezTo>
                    <a:pt x="1" y="0"/>
                    <a:pt x="18" y="35"/>
                    <a:pt x="29" y="35"/>
                  </a:cubicBezTo>
                  <a:cubicBezTo>
                    <a:pt x="35" y="35"/>
                    <a:pt x="39" y="26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5"/>
            <p:cNvSpPr/>
            <p:nvPr/>
          </p:nvSpPr>
          <p:spPr>
            <a:xfrm>
              <a:off x="1028850" y="4347400"/>
              <a:ext cx="1750" cy="3100"/>
            </a:xfrm>
            <a:custGeom>
              <a:avLst/>
              <a:gdLst/>
              <a:ahLst/>
              <a:cxnLst/>
              <a:rect l="l" t="t" r="r" b="b"/>
              <a:pathLst>
                <a:path w="70" h="124" extrusionOk="0">
                  <a:moveTo>
                    <a:pt x="69" y="0"/>
                  </a:moveTo>
                  <a:cubicBezTo>
                    <a:pt x="35" y="0"/>
                    <a:pt x="0" y="123"/>
                    <a:pt x="20" y="123"/>
                  </a:cubicBezTo>
                  <a:cubicBezTo>
                    <a:pt x="23" y="123"/>
                    <a:pt x="26" y="121"/>
                    <a:pt x="30" y="117"/>
                  </a:cubicBezTo>
                  <a:cubicBezTo>
                    <a:pt x="30" y="78"/>
                    <a:pt x="69" y="0"/>
                    <a:pt x="6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5"/>
            <p:cNvSpPr/>
            <p:nvPr/>
          </p:nvSpPr>
          <p:spPr>
            <a:xfrm>
              <a:off x="1056825" y="4333775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40" y="0"/>
                  </a:moveTo>
                  <a:cubicBezTo>
                    <a:pt x="40" y="0"/>
                    <a:pt x="1" y="78"/>
                    <a:pt x="40" y="78"/>
                  </a:cubicBezTo>
                  <a:cubicBezTo>
                    <a:pt x="79" y="39"/>
                    <a:pt x="40" y="0"/>
                    <a:pt x="4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5"/>
            <p:cNvSpPr/>
            <p:nvPr/>
          </p:nvSpPr>
          <p:spPr>
            <a:xfrm>
              <a:off x="1036525" y="4342525"/>
              <a:ext cx="9625" cy="15050"/>
            </a:xfrm>
            <a:custGeom>
              <a:avLst/>
              <a:gdLst/>
              <a:ahLst/>
              <a:cxnLst/>
              <a:rect l="l" t="t" r="r" b="b"/>
              <a:pathLst>
                <a:path w="385" h="602" extrusionOk="0">
                  <a:moveTo>
                    <a:pt x="307" y="1"/>
                  </a:moveTo>
                  <a:lnTo>
                    <a:pt x="307" y="1"/>
                  </a:lnTo>
                  <a:cubicBezTo>
                    <a:pt x="307" y="1"/>
                    <a:pt x="307" y="1"/>
                    <a:pt x="307" y="1"/>
                  </a:cubicBezTo>
                  <a:close/>
                  <a:moveTo>
                    <a:pt x="345" y="83"/>
                  </a:moveTo>
                  <a:cubicBezTo>
                    <a:pt x="346" y="83"/>
                    <a:pt x="346" y="91"/>
                    <a:pt x="346" y="117"/>
                  </a:cubicBezTo>
                  <a:cubicBezTo>
                    <a:pt x="336" y="117"/>
                    <a:pt x="329" y="115"/>
                    <a:pt x="324" y="112"/>
                  </a:cubicBezTo>
                  <a:lnTo>
                    <a:pt x="324" y="112"/>
                  </a:lnTo>
                  <a:cubicBezTo>
                    <a:pt x="337" y="102"/>
                    <a:pt x="342" y="83"/>
                    <a:pt x="345" y="83"/>
                  </a:cubicBezTo>
                  <a:close/>
                  <a:moveTo>
                    <a:pt x="179" y="147"/>
                  </a:moveTo>
                  <a:cubicBezTo>
                    <a:pt x="190" y="173"/>
                    <a:pt x="193" y="195"/>
                    <a:pt x="151" y="195"/>
                  </a:cubicBezTo>
                  <a:cubicBezTo>
                    <a:pt x="169" y="177"/>
                    <a:pt x="177" y="161"/>
                    <a:pt x="179" y="147"/>
                  </a:cubicBezTo>
                  <a:close/>
                  <a:moveTo>
                    <a:pt x="151" y="1"/>
                  </a:moveTo>
                  <a:cubicBezTo>
                    <a:pt x="121" y="61"/>
                    <a:pt x="184" y="97"/>
                    <a:pt x="179" y="147"/>
                  </a:cubicBezTo>
                  <a:lnTo>
                    <a:pt x="179" y="147"/>
                  </a:lnTo>
                  <a:cubicBezTo>
                    <a:pt x="168" y="123"/>
                    <a:pt x="151" y="97"/>
                    <a:pt x="151" y="79"/>
                  </a:cubicBezTo>
                  <a:lnTo>
                    <a:pt x="151" y="117"/>
                  </a:lnTo>
                  <a:cubicBezTo>
                    <a:pt x="151" y="143"/>
                    <a:pt x="151" y="169"/>
                    <a:pt x="151" y="195"/>
                  </a:cubicBezTo>
                  <a:cubicBezTo>
                    <a:pt x="143" y="191"/>
                    <a:pt x="136" y="189"/>
                    <a:pt x="130" y="189"/>
                  </a:cubicBezTo>
                  <a:cubicBezTo>
                    <a:pt x="81" y="189"/>
                    <a:pt x="108" y="316"/>
                    <a:pt x="74" y="351"/>
                  </a:cubicBezTo>
                  <a:cubicBezTo>
                    <a:pt x="40" y="351"/>
                    <a:pt x="64" y="265"/>
                    <a:pt x="47" y="265"/>
                  </a:cubicBezTo>
                  <a:cubicBezTo>
                    <a:pt x="44" y="265"/>
                    <a:pt x="40" y="268"/>
                    <a:pt x="35" y="273"/>
                  </a:cubicBezTo>
                  <a:cubicBezTo>
                    <a:pt x="18" y="290"/>
                    <a:pt x="23" y="320"/>
                    <a:pt x="30" y="347"/>
                  </a:cubicBezTo>
                  <a:lnTo>
                    <a:pt x="30" y="347"/>
                  </a:lnTo>
                  <a:cubicBezTo>
                    <a:pt x="32" y="348"/>
                    <a:pt x="33" y="349"/>
                    <a:pt x="35" y="351"/>
                  </a:cubicBezTo>
                  <a:cubicBezTo>
                    <a:pt x="35" y="354"/>
                    <a:pt x="35" y="357"/>
                    <a:pt x="34" y="360"/>
                  </a:cubicBezTo>
                  <a:lnTo>
                    <a:pt x="34" y="360"/>
                  </a:lnTo>
                  <a:cubicBezTo>
                    <a:pt x="33" y="356"/>
                    <a:pt x="32" y="351"/>
                    <a:pt x="30" y="347"/>
                  </a:cubicBezTo>
                  <a:lnTo>
                    <a:pt x="30" y="347"/>
                  </a:lnTo>
                  <a:cubicBezTo>
                    <a:pt x="22" y="338"/>
                    <a:pt x="18" y="335"/>
                    <a:pt x="18" y="335"/>
                  </a:cubicBezTo>
                  <a:cubicBezTo>
                    <a:pt x="16" y="335"/>
                    <a:pt x="29" y="354"/>
                    <a:pt x="33" y="377"/>
                  </a:cubicBezTo>
                  <a:lnTo>
                    <a:pt x="33" y="377"/>
                  </a:lnTo>
                  <a:cubicBezTo>
                    <a:pt x="34" y="371"/>
                    <a:pt x="34" y="366"/>
                    <a:pt x="34" y="360"/>
                  </a:cubicBezTo>
                  <a:lnTo>
                    <a:pt x="34" y="360"/>
                  </a:lnTo>
                  <a:cubicBezTo>
                    <a:pt x="42" y="381"/>
                    <a:pt x="49" y="398"/>
                    <a:pt x="45" y="398"/>
                  </a:cubicBezTo>
                  <a:cubicBezTo>
                    <a:pt x="43" y="398"/>
                    <a:pt x="40" y="395"/>
                    <a:pt x="35" y="390"/>
                  </a:cubicBezTo>
                  <a:cubicBezTo>
                    <a:pt x="35" y="385"/>
                    <a:pt x="34" y="381"/>
                    <a:pt x="33" y="377"/>
                  </a:cubicBezTo>
                  <a:lnTo>
                    <a:pt x="33" y="377"/>
                  </a:lnTo>
                  <a:cubicBezTo>
                    <a:pt x="27" y="445"/>
                    <a:pt x="0" y="507"/>
                    <a:pt x="35" y="507"/>
                  </a:cubicBezTo>
                  <a:cubicBezTo>
                    <a:pt x="35" y="507"/>
                    <a:pt x="35" y="489"/>
                    <a:pt x="46" y="489"/>
                  </a:cubicBezTo>
                  <a:cubicBezTo>
                    <a:pt x="52" y="489"/>
                    <a:pt x="61" y="494"/>
                    <a:pt x="74" y="507"/>
                  </a:cubicBezTo>
                  <a:lnTo>
                    <a:pt x="74" y="545"/>
                  </a:lnTo>
                  <a:cubicBezTo>
                    <a:pt x="74" y="507"/>
                    <a:pt x="112" y="507"/>
                    <a:pt x="112" y="507"/>
                  </a:cubicBezTo>
                  <a:lnTo>
                    <a:pt x="112" y="468"/>
                  </a:lnTo>
                  <a:lnTo>
                    <a:pt x="112" y="429"/>
                  </a:lnTo>
                  <a:cubicBezTo>
                    <a:pt x="112" y="409"/>
                    <a:pt x="132" y="409"/>
                    <a:pt x="151" y="409"/>
                  </a:cubicBezTo>
                  <a:cubicBezTo>
                    <a:pt x="171" y="409"/>
                    <a:pt x="190" y="409"/>
                    <a:pt x="190" y="390"/>
                  </a:cubicBezTo>
                  <a:lnTo>
                    <a:pt x="190" y="351"/>
                  </a:lnTo>
                  <a:cubicBezTo>
                    <a:pt x="229" y="351"/>
                    <a:pt x="268" y="390"/>
                    <a:pt x="229" y="429"/>
                  </a:cubicBezTo>
                  <a:cubicBezTo>
                    <a:pt x="190" y="468"/>
                    <a:pt x="151" y="584"/>
                    <a:pt x="190" y="584"/>
                  </a:cubicBezTo>
                  <a:cubicBezTo>
                    <a:pt x="216" y="584"/>
                    <a:pt x="225" y="602"/>
                    <a:pt x="228" y="602"/>
                  </a:cubicBezTo>
                  <a:cubicBezTo>
                    <a:pt x="229" y="602"/>
                    <a:pt x="229" y="597"/>
                    <a:pt x="229" y="584"/>
                  </a:cubicBezTo>
                  <a:cubicBezTo>
                    <a:pt x="229" y="584"/>
                    <a:pt x="151" y="468"/>
                    <a:pt x="229" y="468"/>
                  </a:cubicBezTo>
                  <a:cubicBezTo>
                    <a:pt x="235" y="473"/>
                    <a:pt x="239" y="476"/>
                    <a:pt x="242" y="476"/>
                  </a:cubicBezTo>
                  <a:cubicBezTo>
                    <a:pt x="256" y="476"/>
                    <a:pt x="242" y="421"/>
                    <a:pt x="256" y="421"/>
                  </a:cubicBezTo>
                  <a:cubicBezTo>
                    <a:pt x="258" y="421"/>
                    <a:pt x="262" y="423"/>
                    <a:pt x="268" y="429"/>
                  </a:cubicBezTo>
                  <a:cubicBezTo>
                    <a:pt x="268" y="468"/>
                    <a:pt x="307" y="468"/>
                    <a:pt x="307" y="468"/>
                  </a:cubicBezTo>
                  <a:cubicBezTo>
                    <a:pt x="346" y="429"/>
                    <a:pt x="385" y="429"/>
                    <a:pt x="346" y="429"/>
                  </a:cubicBezTo>
                  <a:cubicBezTo>
                    <a:pt x="307" y="429"/>
                    <a:pt x="346" y="312"/>
                    <a:pt x="307" y="312"/>
                  </a:cubicBezTo>
                  <a:cubicBezTo>
                    <a:pt x="346" y="273"/>
                    <a:pt x="307" y="195"/>
                    <a:pt x="346" y="195"/>
                  </a:cubicBezTo>
                  <a:cubicBezTo>
                    <a:pt x="379" y="195"/>
                    <a:pt x="384" y="109"/>
                    <a:pt x="360" y="109"/>
                  </a:cubicBezTo>
                  <a:cubicBezTo>
                    <a:pt x="356" y="109"/>
                    <a:pt x="352" y="112"/>
                    <a:pt x="346" y="117"/>
                  </a:cubicBezTo>
                  <a:cubicBezTo>
                    <a:pt x="385" y="40"/>
                    <a:pt x="307" y="79"/>
                    <a:pt x="307" y="1"/>
                  </a:cubicBezTo>
                  <a:lnTo>
                    <a:pt x="307" y="40"/>
                  </a:lnTo>
                  <a:cubicBezTo>
                    <a:pt x="268" y="40"/>
                    <a:pt x="190" y="40"/>
                    <a:pt x="15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5"/>
            <p:cNvSpPr/>
            <p:nvPr/>
          </p:nvSpPr>
          <p:spPr>
            <a:xfrm>
              <a:off x="965400" y="4372700"/>
              <a:ext cx="3900" cy="2925"/>
            </a:xfrm>
            <a:custGeom>
              <a:avLst/>
              <a:gdLst/>
              <a:ahLst/>
              <a:cxnLst/>
              <a:rect l="l" t="t" r="r" b="b"/>
              <a:pathLst>
                <a:path w="156" h="117" extrusionOk="0">
                  <a:moveTo>
                    <a:pt x="78" y="0"/>
                  </a:moveTo>
                  <a:lnTo>
                    <a:pt x="78" y="78"/>
                  </a:lnTo>
                  <a:cubicBezTo>
                    <a:pt x="78" y="117"/>
                    <a:pt x="0" y="117"/>
                    <a:pt x="78" y="117"/>
                  </a:cubicBezTo>
                  <a:cubicBezTo>
                    <a:pt x="78" y="78"/>
                    <a:pt x="156" y="39"/>
                    <a:pt x="78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5"/>
            <p:cNvSpPr/>
            <p:nvPr/>
          </p:nvSpPr>
          <p:spPr>
            <a:xfrm>
              <a:off x="1046125" y="434155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1" y="79"/>
                  </a:moveTo>
                  <a:lnTo>
                    <a:pt x="1" y="1"/>
                  </a:lnTo>
                  <a:cubicBezTo>
                    <a:pt x="1" y="40"/>
                    <a:pt x="1" y="1"/>
                    <a:pt x="1" y="7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5"/>
            <p:cNvSpPr/>
            <p:nvPr/>
          </p:nvSpPr>
          <p:spPr>
            <a:xfrm>
              <a:off x="1029600" y="4349350"/>
              <a:ext cx="25" cy="1950"/>
            </a:xfrm>
            <a:custGeom>
              <a:avLst/>
              <a:gdLst/>
              <a:ahLst/>
              <a:cxnLst/>
              <a:rect l="l" t="t" r="r" b="b"/>
              <a:pathLst>
                <a:path w="1" h="78" extrusionOk="0">
                  <a:moveTo>
                    <a:pt x="0" y="78"/>
                  </a:moveTo>
                  <a:lnTo>
                    <a:pt x="0" y="78"/>
                  </a:lnTo>
                  <a:lnTo>
                    <a:pt x="0" y="39"/>
                  </a:lnTo>
                  <a:cubicBezTo>
                    <a:pt x="0" y="0"/>
                    <a:pt x="0" y="39"/>
                    <a:pt x="0" y="78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5"/>
            <p:cNvSpPr/>
            <p:nvPr/>
          </p:nvSpPr>
          <p:spPr>
            <a:xfrm>
              <a:off x="1046125" y="4342525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1" y="1"/>
                  </a:moveTo>
                  <a:lnTo>
                    <a:pt x="40" y="1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5"/>
            <p:cNvSpPr/>
            <p:nvPr/>
          </p:nvSpPr>
          <p:spPr>
            <a:xfrm>
              <a:off x="1047100" y="4341550"/>
              <a:ext cx="1500" cy="2950"/>
            </a:xfrm>
            <a:custGeom>
              <a:avLst/>
              <a:gdLst/>
              <a:ahLst/>
              <a:cxnLst/>
              <a:rect l="l" t="t" r="r" b="b"/>
              <a:pathLst>
                <a:path w="60" h="118" extrusionOk="0">
                  <a:moveTo>
                    <a:pt x="40" y="1"/>
                  </a:moveTo>
                  <a:cubicBezTo>
                    <a:pt x="20" y="1"/>
                    <a:pt x="30" y="11"/>
                    <a:pt x="40" y="20"/>
                  </a:cubicBezTo>
                  <a:lnTo>
                    <a:pt x="40" y="20"/>
                  </a:lnTo>
                  <a:cubicBezTo>
                    <a:pt x="40" y="14"/>
                    <a:pt x="40" y="7"/>
                    <a:pt x="40" y="1"/>
                  </a:cubicBezTo>
                  <a:close/>
                  <a:moveTo>
                    <a:pt x="40" y="20"/>
                  </a:moveTo>
                  <a:cubicBezTo>
                    <a:pt x="40" y="27"/>
                    <a:pt x="40" y="33"/>
                    <a:pt x="40" y="40"/>
                  </a:cubicBezTo>
                  <a:cubicBezTo>
                    <a:pt x="59" y="40"/>
                    <a:pt x="49" y="30"/>
                    <a:pt x="40" y="20"/>
                  </a:cubicBezTo>
                  <a:close/>
                  <a:moveTo>
                    <a:pt x="40" y="40"/>
                  </a:moveTo>
                  <a:cubicBezTo>
                    <a:pt x="1" y="79"/>
                    <a:pt x="40" y="118"/>
                    <a:pt x="40" y="118"/>
                  </a:cubicBezTo>
                  <a:cubicBezTo>
                    <a:pt x="40" y="92"/>
                    <a:pt x="40" y="66"/>
                    <a:pt x="40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5"/>
            <p:cNvSpPr/>
            <p:nvPr/>
          </p:nvSpPr>
          <p:spPr>
            <a:xfrm>
              <a:off x="1056225" y="4336400"/>
              <a:ext cx="1600" cy="3525"/>
            </a:xfrm>
            <a:custGeom>
              <a:avLst/>
              <a:gdLst/>
              <a:ahLst/>
              <a:cxnLst/>
              <a:rect l="l" t="t" r="r" b="b"/>
              <a:pathLst>
                <a:path w="64" h="141" extrusionOk="0">
                  <a:moveTo>
                    <a:pt x="45" y="1"/>
                  </a:moveTo>
                  <a:cubicBezTo>
                    <a:pt x="40" y="1"/>
                    <a:pt x="33" y="4"/>
                    <a:pt x="25" y="12"/>
                  </a:cubicBezTo>
                  <a:cubicBezTo>
                    <a:pt x="25" y="51"/>
                    <a:pt x="64" y="51"/>
                    <a:pt x="25" y="90"/>
                  </a:cubicBezTo>
                  <a:cubicBezTo>
                    <a:pt x="25" y="90"/>
                    <a:pt x="0" y="140"/>
                    <a:pt x="10" y="140"/>
                  </a:cubicBezTo>
                  <a:cubicBezTo>
                    <a:pt x="12" y="140"/>
                    <a:pt x="17" y="137"/>
                    <a:pt x="25" y="129"/>
                  </a:cubicBezTo>
                  <a:cubicBezTo>
                    <a:pt x="25" y="121"/>
                    <a:pt x="27" y="118"/>
                    <a:pt x="29" y="118"/>
                  </a:cubicBezTo>
                  <a:cubicBezTo>
                    <a:pt x="37" y="118"/>
                    <a:pt x="52" y="140"/>
                    <a:pt x="59" y="140"/>
                  </a:cubicBezTo>
                  <a:cubicBezTo>
                    <a:pt x="62" y="140"/>
                    <a:pt x="64" y="137"/>
                    <a:pt x="64" y="129"/>
                  </a:cubicBezTo>
                  <a:lnTo>
                    <a:pt x="64" y="12"/>
                  </a:lnTo>
                  <a:cubicBezTo>
                    <a:pt x="64" y="20"/>
                    <a:pt x="64" y="23"/>
                    <a:pt x="63" y="23"/>
                  </a:cubicBezTo>
                  <a:cubicBezTo>
                    <a:pt x="62" y="23"/>
                    <a:pt x="59" y="1"/>
                    <a:pt x="45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5"/>
            <p:cNvSpPr/>
            <p:nvPr/>
          </p:nvSpPr>
          <p:spPr>
            <a:xfrm>
              <a:off x="1032525" y="4350325"/>
              <a:ext cx="25" cy="1950"/>
            </a:xfrm>
            <a:custGeom>
              <a:avLst/>
              <a:gdLst/>
              <a:ahLst/>
              <a:cxnLst/>
              <a:rect l="l" t="t" r="r" b="b"/>
              <a:pathLst>
                <a:path w="1" h="78" extrusionOk="0">
                  <a:moveTo>
                    <a:pt x="0" y="0"/>
                  </a:moveTo>
                  <a:lnTo>
                    <a:pt x="0" y="39"/>
                  </a:lnTo>
                  <a:cubicBezTo>
                    <a:pt x="0" y="7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5"/>
            <p:cNvSpPr/>
            <p:nvPr/>
          </p:nvSpPr>
          <p:spPr>
            <a:xfrm>
              <a:off x="995550" y="43668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1"/>
                  </a:moveTo>
                  <a:lnTo>
                    <a:pt x="39" y="39"/>
                  </a:lnTo>
                  <a:cubicBezTo>
                    <a:pt x="39" y="39"/>
                    <a:pt x="39" y="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5"/>
            <p:cNvSpPr/>
            <p:nvPr/>
          </p:nvSpPr>
          <p:spPr>
            <a:xfrm>
              <a:off x="984850" y="437075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39" y="0"/>
                  </a:moveTo>
                  <a:lnTo>
                    <a:pt x="0" y="39"/>
                  </a:lnTo>
                  <a:lnTo>
                    <a:pt x="0" y="78"/>
                  </a:lnTo>
                  <a:cubicBezTo>
                    <a:pt x="39" y="78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5"/>
            <p:cNvSpPr/>
            <p:nvPr/>
          </p:nvSpPr>
          <p:spPr>
            <a:xfrm>
              <a:off x="1016950" y="4358800"/>
              <a:ext cx="1975" cy="1275"/>
            </a:xfrm>
            <a:custGeom>
              <a:avLst/>
              <a:gdLst/>
              <a:ahLst/>
              <a:cxnLst/>
              <a:rect l="l" t="t" r="r" b="b"/>
              <a:pathLst>
                <a:path w="79" h="51" extrusionOk="0">
                  <a:moveTo>
                    <a:pt x="55" y="0"/>
                  </a:moveTo>
                  <a:cubicBezTo>
                    <a:pt x="25" y="0"/>
                    <a:pt x="0" y="50"/>
                    <a:pt x="0" y="50"/>
                  </a:cubicBezTo>
                  <a:cubicBezTo>
                    <a:pt x="39" y="50"/>
                    <a:pt x="78" y="11"/>
                    <a:pt x="78" y="11"/>
                  </a:cubicBezTo>
                  <a:cubicBezTo>
                    <a:pt x="71" y="3"/>
                    <a:pt x="63" y="0"/>
                    <a:pt x="55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5"/>
            <p:cNvSpPr/>
            <p:nvPr/>
          </p:nvSpPr>
          <p:spPr>
            <a:xfrm>
              <a:off x="995550" y="43688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5"/>
            <p:cNvSpPr/>
            <p:nvPr/>
          </p:nvSpPr>
          <p:spPr>
            <a:xfrm>
              <a:off x="1002350" y="43658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40"/>
                  </a:moveTo>
                  <a:cubicBezTo>
                    <a:pt x="40" y="40"/>
                    <a:pt x="1" y="40"/>
                    <a:pt x="1" y="4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5"/>
            <p:cNvSpPr/>
            <p:nvPr/>
          </p:nvSpPr>
          <p:spPr>
            <a:xfrm>
              <a:off x="1019875" y="43590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5"/>
            <p:cNvSpPr/>
            <p:nvPr/>
          </p:nvSpPr>
          <p:spPr>
            <a:xfrm>
              <a:off x="1055875" y="43415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lnTo>
                    <a:pt x="0" y="1"/>
                  </a:lnTo>
                  <a:cubicBezTo>
                    <a:pt x="0" y="1"/>
                    <a:pt x="0" y="40"/>
                    <a:pt x="0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5"/>
            <p:cNvSpPr/>
            <p:nvPr/>
          </p:nvSpPr>
          <p:spPr>
            <a:xfrm>
              <a:off x="1057800" y="43405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40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5"/>
            <p:cNvSpPr/>
            <p:nvPr/>
          </p:nvSpPr>
          <p:spPr>
            <a:xfrm>
              <a:off x="982900" y="43736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lnTo>
                    <a:pt x="0" y="1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5"/>
            <p:cNvSpPr/>
            <p:nvPr/>
          </p:nvSpPr>
          <p:spPr>
            <a:xfrm>
              <a:off x="1060725" y="4339050"/>
              <a:ext cx="2850" cy="5725"/>
            </a:xfrm>
            <a:custGeom>
              <a:avLst/>
              <a:gdLst/>
              <a:ahLst/>
              <a:cxnLst/>
              <a:rect l="l" t="t" r="r" b="b"/>
              <a:pathLst>
                <a:path w="114" h="229" extrusionOk="0">
                  <a:moveTo>
                    <a:pt x="5" y="0"/>
                  </a:moveTo>
                  <a:cubicBezTo>
                    <a:pt x="2" y="0"/>
                    <a:pt x="1" y="7"/>
                    <a:pt x="1" y="23"/>
                  </a:cubicBezTo>
                  <a:cubicBezTo>
                    <a:pt x="40" y="101"/>
                    <a:pt x="1" y="140"/>
                    <a:pt x="1" y="218"/>
                  </a:cubicBezTo>
                  <a:cubicBezTo>
                    <a:pt x="1" y="209"/>
                    <a:pt x="6" y="206"/>
                    <a:pt x="13" y="206"/>
                  </a:cubicBezTo>
                  <a:cubicBezTo>
                    <a:pt x="19" y="206"/>
                    <a:pt x="27" y="208"/>
                    <a:pt x="35" y="211"/>
                  </a:cubicBezTo>
                  <a:lnTo>
                    <a:pt x="35" y="211"/>
                  </a:lnTo>
                  <a:cubicBezTo>
                    <a:pt x="12" y="167"/>
                    <a:pt x="113" y="60"/>
                    <a:pt x="40" y="23"/>
                  </a:cubicBezTo>
                  <a:lnTo>
                    <a:pt x="40" y="23"/>
                  </a:lnTo>
                  <a:cubicBezTo>
                    <a:pt x="40" y="39"/>
                    <a:pt x="38" y="45"/>
                    <a:pt x="35" y="45"/>
                  </a:cubicBezTo>
                  <a:cubicBezTo>
                    <a:pt x="28" y="45"/>
                    <a:pt x="13" y="0"/>
                    <a:pt x="5" y="0"/>
                  </a:cubicBezTo>
                  <a:close/>
                  <a:moveTo>
                    <a:pt x="35" y="211"/>
                  </a:moveTo>
                  <a:cubicBezTo>
                    <a:pt x="36" y="213"/>
                    <a:pt x="38" y="216"/>
                    <a:pt x="40" y="218"/>
                  </a:cubicBezTo>
                  <a:cubicBezTo>
                    <a:pt x="56" y="226"/>
                    <a:pt x="64" y="229"/>
                    <a:pt x="66" y="229"/>
                  </a:cubicBezTo>
                  <a:cubicBezTo>
                    <a:pt x="70" y="229"/>
                    <a:pt x="52" y="218"/>
                    <a:pt x="35" y="21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5"/>
            <p:cNvSpPr/>
            <p:nvPr/>
          </p:nvSpPr>
          <p:spPr>
            <a:xfrm>
              <a:off x="994575" y="43707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0"/>
                  </a:moveTo>
                  <a:cubicBezTo>
                    <a:pt x="0" y="39"/>
                    <a:pt x="39" y="39"/>
                    <a:pt x="0" y="39"/>
                  </a:cubicBezTo>
                  <a:lnTo>
                    <a:pt x="39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5"/>
            <p:cNvSpPr/>
            <p:nvPr/>
          </p:nvSpPr>
          <p:spPr>
            <a:xfrm>
              <a:off x="974150" y="4376575"/>
              <a:ext cx="2950" cy="3375"/>
            </a:xfrm>
            <a:custGeom>
              <a:avLst/>
              <a:gdLst/>
              <a:ahLst/>
              <a:cxnLst/>
              <a:rect l="l" t="t" r="r" b="b"/>
              <a:pathLst>
                <a:path w="118" h="135" extrusionOk="0">
                  <a:moveTo>
                    <a:pt x="78" y="1"/>
                  </a:moveTo>
                  <a:lnTo>
                    <a:pt x="78" y="40"/>
                  </a:lnTo>
                  <a:cubicBezTo>
                    <a:pt x="78" y="78"/>
                    <a:pt x="0" y="117"/>
                    <a:pt x="39" y="117"/>
                  </a:cubicBezTo>
                  <a:cubicBezTo>
                    <a:pt x="65" y="117"/>
                    <a:pt x="74" y="135"/>
                    <a:pt x="77" y="135"/>
                  </a:cubicBezTo>
                  <a:cubicBezTo>
                    <a:pt x="78" y="135"/>
                    <a:pt x="78" y="130"/>
                    <a:pt x="78" y="117"/>
                  </a:cubicBezTo>
                  <a:cubicBezTo>
                    <a:pt x="78" y="78"/>
                    <a:pt x="78" y="40"/>
                    <a:pt x="117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5"/>
            <p:cNvSpPr/>
            <p:nvPr/>
          </p:nvSpPr>
          <p:spPr>
            <a:xfrm>
              <a:off x="1035425" y="4353225"/>
              <a:ext cx="1000" cy="1275"/>
            </a:xfrm>
            <a:custGeom>
              <a:avLst/>
              <a:gdLst/>
              <a:ahLst/>
              <a:cxnLst/>
              <a:rect l="l" t="t" r="r" b="b"/>
              <a:pathLst>
                <a:path w="40" h="51" extrusionOk="0">
                  <a:moveTo>
                    <a:pt x="40" y="1"/>
                  </a:moveTo>
                  <a:cubicBezTo>
                    <a:pt x="40" y="1"/>
                    <a:pt x="40" y="34"/>
                    <a:pt x="29" y="46"/>
                  </a:cubicBezTo>
                  <a:lnTo>
                    <a:pt x="29" y="46"/>
                  </a:lnTo>
                  <a:cubicBezTo>
                    <a:pt x="35" y="41"/>
                    <a:pt x="40" y="28"/>
                    <a:pt x="40" y="1"/>
                  </a:cubicBezTo>
                  <a:close/>
                  <a:moveTo>
                    <a:pt x="1" y="40"/>
                  </a:moveTo>
                  <a:cubicBezTo>
                    <a:pt x="9" y="47"/>
                    <a:pt x="15" y="51"/>
                    <a:pt x="20" y="51"/>
                  </a:cubicBezTo>
                  <a:cubicBezTo>
                    <a:pt x="23" y="51"/>
                    <a:pt x="26" y="49"/>
                    <a:pt x="29" y="46"/>
                  </a:cubicBezTo>
                  <a:lnTo>
                    <a:pt x="29" y="46"/>
                  </a:lnTo>
                  <a:cubicBezTo>
                    <a:pt x="26" y="48"/>
                    <a:pt x="23" y="49"/>
                    <a:pt x="20" y="49"/>
                  </a:cubicBezTo>
                  <a:cubicBezTo>
                    <a:pt x="11" y="49"/>
                    <a:pt x="1" y="40"/>
                    <a:pt x="1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5"/>
            <p:cNvSpPr/>
            <p:nvPr/>
          </p:nvSpPr>
          <p:spPr>
            <a:xfrm>
              <a:off x="987775" y="4372700"/>
              <a:ext cx="4875" cy="10725"/>
            </a:xfrm>
            <a:custGeom>
              <a:avLst/>
              <a:gdLst/>
              <a:ahLst/>
              <a:cxnLst/>
              <a:rect l="l" t="t" r="r" b="b"/>
              <a:pathLst>
                <a:path w="195" h="429" extrusionOk="0">
                  <a:moveTo>
                    <a:pt x="117" y="78"/>
                  </a:moveTo>
                  <a:lnTo>
                    <a:pt x="117" y="156"/>
                  </a:lnTo>
                  <a:cubicBezTo>
                    <a:pt x="117" y="117"/>
                    <a:pt x="156" y="78"/>
                    <a:pt x="117" y="78"/>
                  </a:cubicBezTo>
                  <a:close/>
                  <a:moveTo>
                    <a:pt x="117" y="0"/>
                  </a:moveTo>
                  <a:cubicBezTo>
                    <a:pt x="117" y="0"/>
                    <a:pt x="0" y="117"/>
                    <a:pt x="39" y="117"/>
                  </a:cubicBezTo>
                  <a:cubicBezTo>
                    <a:pt x="39" y="117"/>
                    <a:pt x="39" y="195"/>
                    <a:pt x="39" y="195"/>
                  </a:cubicBezTo>
                  <a:cubicBezTo>
                    <a:pt x="39" y="195"/>
                    <a:pt x="0" y="233"/>
                    <a:pt x="39" y="233"/>
                  </a:cubicBezTo>
                  <a:cubicBezTo>
                    <a:pt x="39" y="253"/>
                    <a:pt x="39" y="282"/>
                    <a:pt x="39" y="311"/>
                  </a:cubicBezTo>
                  <a:lnTo>
                    <a:pt x="78" y="350"/>
                  </a:lnTo>
                  <a:cubicBezTo>
                    <a:pt x="78" y="311"/>
                    <a:pt x="117" y="272"/>
                    <a:pt x="117" y="272"/>
                  </a:cubicBezTo>
                  <a:cubicBezTo>
                    <a:pt x="156" y="195"/>
                    <a:pt x="195" y="156"/>
                    <a:pt x="195" y="78"/>
                  </a:cubicBezTo>
                  <a:cubicBezTo>
                    <a:pt x="195" y="78"/>
                    <a:pt x="195" y="39"/>
                    <a:pt x="195" y="39"/>
                  </a:cubicBezTo>
                  <a:cubicBezTo>
                    <a:pt x="195" y="117"/>
                    <a:pt x="117" y="117"/>
                    <a:pt x="117" y="195"/>
                  </a:cubicBezTo>
                  <a:lnTo>
                    <a:pt x="117" y="156"/>
                  </a:lnTo>
                  <a:cubicBezTo>
                    <a:pt x="78" y="117"/>
                    <a:pt x="117" y="0"/>
                    <a:pt x="117" y="0"/>
                  </a:cubicBezTo>
                  <a:close/>
                  <a:moveTo>
                    <a:pt x="0" y="311"/>
                  </a:moveTo>
                  <a:cubicBezTo>
                    <a:pt x="0" y="350"/>
                    <a:pt x="0" y="389"/>
                    <a:pt x="39" y="428"/>
                  </a:cubicBezTo>
                  <a:cubicBezTo>
                    <a:pt x="78" y="428"/>
                    <a:pt x="39" y="389"/>
                    <a:pt x="78" y="389"/>
                  </a:cubicBezTo>
                  <a:lnTo>
                    <a:pt x="39" y="389"/>
                  </a:lnTo>
                  <a:cubicBezTo>
                    <a:pt x="0" y="389"/>
                    <a:pt x="0" y="312"/>
                    <a:pt x="0" y="31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5"/>
            <p:cNvSpPr/>
            <p:nvPr/>
          </p:nvSpPr>
          <p:spPr>
            <a:xfrm>
              <a:off x="975125" y="43814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39"/>
                  </a:lnTo>
                  <a:lnTo>
                    <a:pt x="0" y="0"/>
                  </a:lnTo>
                  <a:cubicBezTo>
                    <a:pt x="0" y="0"/>
                    <a:pt x="0" y="39"/>
                    <a:pt x="0" y="3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5"/>
            <p:cNvSpPr/>
            <p:nvPr/>
          </p:nvSpPr>
          <p:spPr>
            <a:xfrm>
              <a:off x="1026925" y="4361975"/>
              <a:ext cx="2200" cy="2950"/>
            </a:xfrm>
            <a:custGeom>
              <a:avLst/>
              <a:gdLst/>
              <a:ahLst/>
              <a:cxnLst/>
              <a:rect l="l" t="t" r="r" b="b"/>
              <a:pathLst>
                <a:path w="88" h="118" extrusionOk="0">
                  <a:moveTo>
                    <a:pt x="68" y="1"/>
                  </a:moveTo>
                  <a:cubicBezTo>
                    <a:pt x="49" y="11"/>
                    <a:pt x="42" y="20"/>
                    <a:pt x="40" y="30"/>
                  </a:cubicBezTo>
                  <a:lnTo>
                    <a:pt x="40" y="30"/>
                  </a:lnTo>
                  <a:cubicBezTo>
                    <a:pt x="49" y="20"/>
                    <a:pt x="59" y="11"/>
                    <a:pt x="68" y="1"/>
                  </a:cubicBezTo>
                  <a:close/>
                  <a:moveTo>
                    <a:pt x="40" y="30"/>
                  </a:moveTo>
                  <a:lnTo>
                    <a:pt x="40" y="30"/>
                  </a:lnTo>
                  <a:cubicBezTo>
                    <a:pt x="15" y="59"/>
                    <a:pt x="0" y="89"/>
                    <a:pt x="30" y="118"/>
                  </a:cubicBezTo>
                  <a:cubicBezTo>
                    <a:pt x="88" y="89"/>
                    <a:pt x="37" y="59"/>
                    <a:pt x="40" y="3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5"/>
            <p:cNvSpPr/>
            <p:nvPr/>
          </p:nvSpPr>
          <p:spPr>
            <a:xfrm>
              <a:off x="984850" y="4378525"/>
              <a:ext cx="1975" cy="1000"/>
            </a:xfrm>
            <a:custGeom>
              <a:avLst/>
              <a:gdLst/>
              <a:ahLst/>
              <a:cxnLst/>
              <a:rect l="l" t="t" r="r" b="b"/>
              <a:pathLst>
                <a:path w="79" h="40" extrusionOk="0">
                  <a:moveTo>
                    <a:pt x="78" y="0"/>
                  </a:moveTo>
                  <a:cubicBezTo>
                    <a:pt x="78" y="0"/>
                    <a:pt x="0" y="39"/>
                    <a:pt x="39" y="39"/>
                  </a:cubicBezTo>
                  <a:lnTo>
                    <a:pt x="78" y="39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5"/>
            <p:cNvSpPr/>
            <p:nvPr/>
          </p:nvSpPr>
          <p:spPr>
            <a:xfrm>
              <a:off x="1042250" y="43551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1"/>
                  </a:move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5"/>
            <p:cNvSpPr/>
            <p:nvPr/>
          </p:nvSpPr>
          <p:spPr>
            <a:xfrm>
              <a:off x="1060725" y="43454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39"/>
                  </a:moveTo>
                  <a:lnTo>
                    <a:pt x="1" y="0"/>
                  </a:lnTo>
                  <a:lnTo>
                    <a:pt x="4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5"/>
            <p:cNvSpPr/>
            <p:nvPr/>
          </p:nvSpPr>
          <p:spPr>
            <a:xfrm>
              <a:off x="1046125" y="435322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40" y="1"/>
                  </a:moveTo>
                  <a:cubicBezTo>
                    <a:pt x="40" y="1"/>
                    <a:pt x="1" y="1"/>
                    <a:pt x="1" y="40"/>
                  </a:cubicBezTo>
                  <a:cubicBezTo>
                    <a:pt x="20" y="59"/>
                    <a:pt x="30" y="59"/>
                    <a:pt x="35" y="59"/>
                  </a:cubicBezTo>
                  <a:cubicBezTo>
                    <a:pt x="40" y="59"/>
                    <a:pt x="40" y="59"/>
                    <a:pt x="40" y="79"/>
                  </a:cubicBez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5"/>
            <p:cNvSpPr/>
            <p:nvPr/>
          </p:nvSpPr>
          <p:spPr>
            <a:xfrm>
              <a:off x="1006250" y="43717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5"/>
            <p:cNvSpPr/>
            <p:nvPr/>
          </p:nvSpPr>
          <p:spPr>
            <a:xfrm>
              <a:off x="1062675" y="43454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0"/>
                  </a:moveTo>
                  <a:cubicBezTo>
                    <a:pt x="39" y="39"/>
                    <a:pt x="0" y="39"/>
                    <a:pt x="39" y="39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5"/>
            <p:cNvSpPr/>
            <p:nvPr/>
          </p:nvSpPr>
          <p:spPr>
            <a:xfrm>
              <a:off x="1004300" y="4372700"/>
              <a:ext cx="1000" cy="1950"/>
            </a:xfrm>
            <a:custGeom>
              <a:avLst/>
              <a:gdLst/>
              <a:ahLst/>
              <a:cxnLst/>
              <a:rect l="l" t="t" r="r" b="b"/>
              <a:pathLst>
                <a:path w="40" h="78" extrusionOk="0">
                  <a:moveTo>
                    <a:pt x="40" y="0"/>
                  </a:moveTo>
                  <a:cubicBezTo>
                    <a:pt x="40" y="39"/>
                    <a:pt x="1" y="39"/>
                    <a:pt x="40" y="78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5"/>
            <p:cNvSpPr/>
            <p:nvPr/>
          </p:nvSpPr>
          <p:spPr>
            <a:xfrm>
              <a:off x="975125" y="4383400"/>
              <a:ext cx="25" cy="1950"/>
            </a:xfrm>
            <a:custGeom>
              <a:avLst/>
              <a:gdLst/>
              <a:ahLst/>
              <a:cxnLst/>
              <a:rect l="l" t="t" r="r" b="b"/>
              <a:pathLst>
                <a:path w="1" h="78" extrusionOk="0">
                  <a:moveTo>
                    <a:pt x="0" y="0"/>
                  </a:moveTo>
                  <a:lnTo>
                    <a:pt x="0" y="39"/>
                  </a:ln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5"/>
            <p:cNvSpPr/>
            <p:nvPr/>
          </p:nvSpPr>
          <p:spPr>
            <a:xfrm>
              <a:off x="1030575" y="43629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cubicBezTo>
                    <a:pt x="0" y="4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5"/>
            <p:cNvSpPr/>
            <p:nvPr/>
          </p:nvSpPr>
          <p:spPr>
            <a:xfrm>
              <a:off x="1051000" y="43542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5"/>
            <p:cNvSpPr/>
            <p:nvPr/>
          </p:nvSpPr>
          <p:spPr>
            <a:xfrm>
              <a:off x="1007225" y="43746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1"/>
                  </a:moveTo>
                  <a:lnTo>
                    <a:pt x="0" y="4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5"/>
            <p:cNvSpPr/>
            <p:nvPr/>
          </p:nvSpPr>
          <p:spPr>
            <a:xfrm>
              <a:off x="1029600" y="43649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1"/>
                  </a:moveTo>
                  <a:lnTo>
                    <a:pt x="0" y="1"/>
                  </a:lnTo>
                  <a:lnTo>
                    <a:pt x="39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5"/>
            <p:cNvSpPr/>
            <p:nvPr/>
          </p:nvSpPr>
          <p:spPr>
            <a:xfrm>
              <a:off x="1060725" y="4348375"/>
              <a:ext cx="2925" cy="9750"/>
            </a:xfrm>
            <a:custGeom>
              <a:avLst/>
              <a:gdLst/>
              <a:ahLst/>
              <a:cxnLst/>
              <a:rect l="l" t="t" r="r" b="b"/>
              <a:pathLst>
                <a:path w="117" h="390" extrusionOk="0">
                  <a:moveTo>
                    <a:pt x="40" y="39"/>
                  </a:moveTo>
                  <a:cubicBezTo>
                    <a:pt x="14" y="39"/>
                    <a:pt x="22" y="56"/>
                    <a:pt x="31" y="56"/>
                  </a:cubicBezTo>
                  <a:cubicBezTo>
                    <a:pt x="35" y="56"/>
                    <a:pt x="40" y="52"/>
                    <a:pt x="40" y="39"/>
                  </a:cubicBezTo>
                  <a:close/>
                  <a:moveTo>
                    <a:pt x="40" y="0"/>
                  </a:moveTo>
                  <a:lnTo>
                    <a:pt x="40" y="39"/>
                  </a:lnTo>
                  <a:cubicBezTo>
                    <a:pt x="40" y="91"/>
                    <a:pt x="40" y="143"/>
                    <a:pt x="40" y="195"/>
                  </a:cubicBezTo>
                  <a:cubicBezTo>
                    <a:pt x="63" y="195"/>
                    <a:pt x="72" y="167"/>
                    <a:pt x="76" y="153"/>
                  </a:cubicBezTo>
                  <a:lnTo>
                    <a:pt x="76" y="153"/>
                  </a:lnTo>
                  <a:cubicBezTo>
                    <a:pt x="77" y="154"/>
                    <a:pt x="77" y="155"/>
                    <a:pt x="78" y="156"/>
                  </a:cubicBezTo>
                  <a:cubicBezTo>
                    <a:pt x="78" y="148"/>
                    <a:pt x="78" y="145"/>
                    <a:pt x="78" y="145"/>
                  </a:cubicBezTo>
                  <a:cubicBezTo>
                    <a:pt x="78" y="145"/>
                    <a:pt x="77" y="148"/>
                    <a:pt x="76" y="153"/>
                  </a:cubicBezTo>
                  <a:lnTo>
                    <a:pt x="76" y="153"/>
                  </a:lnTo>
                  <a:cubicBezTo>
                    <a:pt x="43" y="115"/>
                    <a:pt x="116" y="77"/>
                    <a:pt x="78" y="39"/>
                  </a:cubicBezTo>
                  <a:cubicBezTo>
                    <a:pt x="59" y="20"/>
                    <a:pt x="49" y="20"/>
                    <a:pt x="44" y="20"/>
                  </a:cubicBezTo>
                  <a:cubicBezTo>
                    <a:pt x="40" y="20"/>
                    <a:pt x="40" y="20"/>
                    <a:pt x="40" y="0"/>
                  </a:cubicBezTo>
                  <a:close/>
                  <a:moveTo>
                    <a:pt x="40" y="195"/>
                  </a:moveTo>
                  <a:cubicBezTo>
                    <a:pt x="15" y="195"/>
                    <a:pt x="21" y="210"/>
                    <a:pt x="40" y="222"/>
                  </a:cubicBezTo>
                  <a:lnTo>
                    <a:pt x="40" y="222"/>
                  </a:lnTo>
                  <a:cubicBezTo>
                    <a:pt x="40" y="213"/>
                    <a:pt x="40" y="204"/>
                    <a:pt x="40" y="195"/>
                  </a:cubicBezTo>
                  <a:close/>
                  <a:moveTo>
                    <a:pt x="40" y="222"/>
                  </a:moveTo>
                  <a:cubicBezTo>
                    <a:pt x="40" y="239"/>
                    <a:pt x="40" y="256"/>
                    <a:pt x="40" y="273"/>
                  </a:cubicBezTo>
                  <a:lnTo>
                    <a:pt x="1" y="273"/>
                  </a:lnTo>
                  <a:cubicBezTo>
                    <a:pt x="1" y="350"/>
                    <a:pt x="1" y="350"/>
                    <a:pt x="1" y="389"/>
                  </a:cubicBezTo>
                  <a:cubicBezTo>
                    <a:pt x="1" y="350"/>
                    <a:pt x="40" y="273"/>
                    <a:pt x="78" y="234"/>
                  </a:cubicBezTo>
                  <a:cubicBezTo>
                    <a:pt x="64" y="234"/>
                    <a:pt x="50" y="228"/>
                    <a:pt x="40" y="222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5"/>
            <p:cNvSpPr/>
            <p:nvPr/>
          </p:nvSpPr>
          <p:spPr>
            <a:xfrm>
              <a:off x="1038350" y="4361025"/>
              <a:ext cx="1000" cy="975"/>
            </a:xfrm>
            <a:custGeom>
              <a:avLst/>
              <a:gdLst/>
              <a:ahLst/>
              <a:cxnLst/>
              <a:rect l="l" t="t" r="r" b="b"/>
              <a:pathLst>
                <a:path w="40" h="39" extrusionOk="0">
                  <a:moveTo>
                    <a:pt x="39" y="0"/>
                  </a:moveTo>
                  <a:lnTo>
                    <a:pt x="1" y="39"/>
                  </a:lnTo>
                  <a:lnTo>
                    <a:pt x="39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5"/>
            <p:cNvSpPr/>
            <p:nvPr/>
          </p:nvSpPr>
          <p:spPr>
            <a:xfrm>
              <a:off x="1042250" y="435907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0"/>
                  </a:moveTo>
                  <a:lnTo>
                    <a:pt x="0" y="39"/>
                  </a:lnTo>
                  <a:cubicBezTo>
                    <a:pt x="0" y="7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5"/>
            <p:cNvSpPr/>
            <p:nvPr/>
          </p:nvSpPr>
          <p:spPr>
            <a:xfrm>
              <a:off x="997500" y="4377800"/>
              <a:ext cx="1000" cy="750"/>
            </a:xfrm>
            <a:custGeom>
              <a:avLst/>
              <a:gdLst/>
              <a:ahLst/>
              <a:cxnLst/>
              <a:rect l="l" t="t" r="r" b="b"/>
              <a:pathLst>
                <a:path w="40" h="30" extrusionOk="0">
                  <a:moveTo>
                    <a:pt x="20" y="0"/>
                  </a:moveTo>
                  <a:cubicBezTo>
                    <a:pt x="10" y="0"/>
                    <a:pt x="0" y="10"/>
                    <a:pt x="0" y="29"/>
                  </a:cubicBezTo>
                  <a:lnTo>
                    <a:pt x="39" y="29"/>
                  </a:lnTo>
                  <a:cubicBezTo>
                    <a:pt x="39" y="10"/>
                    <a:pt x="29" y="0"/>
                    <a:pt x="2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5"/>
            <p:cNvSpPr/>
            <p:nvPr/>
          </p:nvSpPr>
          <p:spPr>
            <a:xfrm>
              <a:off x="1038050" y="4361025"/>
              <a:ext cx="1300" cy="3475"/>
            </a:xfrm>
            <a:custGeom>
              <a:avLst/>
              <a:gdLst/>
              <a:ahLst/>
              <a:cxnLst/>
              <a:rect l="l" t="t" r="r" b="b"/>
              <a:pathLst>
                <a:path w="52" h="139" extrusionOk="0">
                  <a:moveTo>
                    <a:pt x="51" y="0"/>
                  </a:moveTo>
                  <a:cubicBezTo>
                    <a:pt x="37" y="14"/>
                    <a:pt x="23" y="29"/>
                    <a:pt x="13" y="39"/>
                  </a:cubicBezTo>
                  <a:cubicBezTo>
                    <a:pt x="44" y="39"/>
                    <a:pt x="0" y="139"/>
                    <a:pt x="21" y="139"/>
                  </a:cubicBezTo>
                  <a:cubicBezTo>
                    <a:pt x="27" y="139"/>
                    <a:pt x="36" y="132"/>
                    <a:pt x="51" y="117"/>
                  </a:cubicBezTo>
                  <a:cubicBezTo>
                    <a:pt x="51" y="78"/>
                    <a:pt x="51" y="39"/>
                    <a:pt x="5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5"/>
            <p:cNvSpPr/>
            <p:nvPr/>
          </p:nvSpPr>
          <p:spPr>
            <a:xfrm>
              <a:off x="1040300" y="4361025"/>
              <a:ext cx="25" cy="975"/>
            </a:xfrm>
            <a:custGeom>
              <a:avLst/>
              <a:gdLst/>
              <a:ahLst/>
              <a:cxnLst/>
              <a:rect l="l" t="t" r="r" b="b"/>
              <a:pathLst>
                <a:path w="1" h="39" extrusionOk="0">
                  <a:moveTo>
                    <a:pt x="0" y="39"/>
                  </a:moveTo>
                  <a:lnTo>
                    <a:pt x="0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5"/>
            <p:cNvSpPr/>
            <p:nvPr/>
          </p:nvSpPr>
          <p:spPr>
            <a:xfrm>
              <a:off x="1041600" y="4360050"/>
              <a:ext cx="1650" cy="450"/>
            </a:xfrm>
            <a:custGeom>
              <a:avLst/>
              <a:gdLst/>
              <a:ahLst/>
              <a:cxnLst/>
              <a:rect l="l" t="t" r="r" b="b"/>
              <a:pathLst>
                <a:path w="66" h="18" extrusionOk="0">
                  <a:moveTo>
                    <a:pt x="65" y="0"/>
                  </a:moveTo>
                  <a:cubicBezTo>
                    <a:pt x="65" y="0"/>
                    <a:pt x="65" y="3"/>
                    <a:pt x="65" y="6"/>
                  </a:cubicBezTo>
                  <a:lnTo>
                    <a:pt x="65" y="6"/>
                  </a:lnTo>
                  <a:cubicBezTo>
                    <a:pt x="65" y="4"/>
                    <a:pt x="65" y="2"/>
                    <a:pt x="65" y="0"/>
                  </a:cubicBezTo>
                  <a:close/>
                  <a:moveTo>
                    <a:pt x="26" y="0"/>
                  </a:moveTo>
                  <a:cubicBezTo>
                    <a:pt x="0" y="0"/>
                    <a:pt x="26" y="17"/>
                    <a:pt x="46" y="17"/>
                  </a:cubicBezTo>
                  <a:cubicBezTo>
                    <a:pt x="48" y="17"/>
                    <a:pt x="49" y="17"/>
                    <a:pt x="51" y="17"/>
                  </a:cubicBezTo>
                  <a:lnTo>
                    <a:pt x="51" y="17"/>
                  </a:lnTo>
                  <a:cubicBezTo>
                    <a:pt x="52" y="17"/>
                    <a:pt x="53" y="17"/>
                    <a:pt x="54" y="17"/>
                  </a:cubicBezTo>
                  <a:cubicBezTo>
                    <a:pt x="61" y="17"/>
                    <a:pt x="64" y="11"/>
                    <a:pt x="65" y="6"/>
                  </a:cubicBezTo>
                  <a:lnTo>
                    <a:pt x="65" y="6"/>
                  </a:lnTo>
                  <a:cubicBezTo>
                    <a:pt x="63" y="13"/>
                    <a:pt x="57" y="16"/>
                    <a:pt x="51" y="17"/>
                  </a:cubicBezTo>
                  <a:lnTo>
                    <a:pt x="51" y="17"/>
                  </a:lnTo>
                  <a:cubicBezTo>
                    <a:pt x="45" y="16"/>
                    <a:pt x="37" y="11"/>
                    <a:pt x="26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5"/>
            <p:cNvSpPr/>
            <p:nvPr/>
          </p:nvSpPr>
          <p:spPr>
            <a:xfrm>
              <a:off x="997500" y="4379500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5"/>
            <p:cNvSpPr/>
            <p:nvPr/>
          </p:nvSpPr>
          <p:spPr>
            <a:xfrm>
              <a:off x="1026675" y="43678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0"/>
                  </a:moveTo>
                  <a:lnTo>
                    <a:pt x="1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35"/>
            <p:cNvSpPr/>
            <p:nvPr/>
          </p:nvSpPr>
          <p:spPr>
            <a:xfrm>
              <a:off x="1048825" y="4356150"/>
              <a:ext cx="4150" cy="6150"/>
            </a:xfrm>
            <a:custGeom>
              <a:avLst/>
              <a:gdLst/>
              <a:ahLst/>
              <a:cxnLst/>
              <a:rect l="l" t="t" r="r" b="b"/>
              <a:pathLst>
                <a:path w="166" h="246" extrusionOk="0">
                  <a:moveTo>
                    <a:pt x="87" y="39"/>
                  </a:moveTo>
                  <a:cubicBezTo>
                    <a:pt x="87" y="39"/>
                    <a:pt x="61" y="52"/>
                    <a:pt x="47" y="78"/>
                  </a:cubicBezTo>
                  <a:lnTo>
                    <a:pt x="47" y="78"/>
                  </a:lnTo>
                  <a:cubicBezTo>
                    <a:pt x="48" y="78"/>
                    <a:pt x="48" y="78"/>
                    <a:pt x="49" y="78"/>
                  </a:cubicBezTo>
                  <a:cubicBezTo>
                    <a:pt x="62" y="65"/>
                    <a:pt x="66" y="61"/>
                    <a:pt x="67" y="61"/>
                  </a:cubicBezTo>
                  <a:cubicBezTo>
                    <a:pt x="70" y="61"/>
                    <a:pt x="62" y="78"/>
                    <a:pt x="87" y="78"/>
                  </a:cubicBezTo>
                  <a:lnTo>
                    <a:pt x="87" y="39"/>
                  </a:lnTo>
                  <a:close/>
                  <a:moveTo>
                    <a:pt x="47" y="78"/>
                  </a:moveTo>
                  <a:cubicBezTo>
                    <a:pt x="37" y="79"/>
                    <a:pt x="36" y="89"/>
                    <a:pt x="39" y="102"/>
                  </a:cubicBezTo>
                  <a:lnTo>
                    <a:pt x="39" y="102"/>
                  </a:lnTo>
                  <a:cubicBezTo>
                    <a:pt x="40" y="93"/>
                    <a:pt x="43" y="85"/>
                    <a:pt x="47" y="78"/>
                  </a:cubicBezTo>
                  <a:close/>
                  <a:moveTo>
                    <a:pt x="126" y="0"/>
                  </a:moveTo>
                  <a:lnTo>
                    <a:pt x="99" y="81"/>
                  </a:lnTo>
                  <a:lnTo>
                    <a:pt x="99" y="81"/>
                  </a:lnTo>
                  <a:cubicBezTo>
                    <a:pt x="111" y="88"/>
                    <a:pt x="117" y="103"/>
                    <a:pt x="117" y="118"/>
                  </a:cubicBezTo>
                  <a:lnTo>
                    <a:pt x="117" y="118"/>
                  </a:lnTo>
                  <a:cubicBezTo>
                    <a:pt x="119" y="118"/>
                    <a:pt x="122" y="117"/>
                    <a:pt x="126" y="117"/>
                  </a:cubicBezTo>
                  <a:cubicBezTo>
                    <a:pt x="126" y="85"/>
                    <a:pt x="126" y="54"/>
                    <a:pt x="148" y="22"/>
                  </a:cubicBezTo>
                  <a:lnTo>
                    <a:pt x="148" y="22"/>
                  </a:lnTo>
                  <a:lnTo>
                    <a:pt x="165" y="39"/>
                  </a:lnTo>
                  <a:lnTo>
                    <a:pt x="165" y="0"/>
                  </a:lnTo>
                  <a:cubicBezTo>
                    <a:pt x="158" y="8"/>
                    <a:pt x="152" y="15"/>
                    <a:pt x="148" y="22"/>
                  </a:cubicBezTo>
                  <a:lnTo>
                    <a:pt x="148" y="22"/>
                  </a:lnTo>
                  <a:lnTo>
                    <a:pt x="126" y="0"/>
                  </a:lnTo>
                  <a:close/>
                  <a:moveTo>
                    <a:pt x="117" y="118"/>
                  </a:moveTo>
                  <a:lnTo>
                    <a:pt x="117" y="118"/>
                  </a:lnTo>
                  <a:cubicBezTo>
                    <a:pt x="107" y="121"/>
                    <a:pt x="108" y="130"/>
                    <a:pt x="113" y="138"/>
                  </a:cubicBezTo>
                  <a:lnTo>
                    <a:pt x="113" y="138"/>
                  </a:lnTo>
                  <a:cubicBezTo>
                    <a:pt x="115" y="132"/>
                    <a:pt x="116" y="125"/>
                    <a:pt x="117" y="118"/>
                  </a:cubicBezTo>
                  <a:close/>
                  <a:moveTo>
                    <a:pt x="87" y="78"/>
                  </a:moveTo>
                  <a:cubicBezTo>
                    <a:pt x="87" y="78"/>
                    <a:pt x="58" y="108"/>
                    <a:pt x="76" y="141"/>
                  </a:cubicBezTo>
                  <a:lnTo>
                    <a:pt x="76" y="141"/>
                  </a:lnTo>
                  <a:cubicBezTo>
                    <a:pt x="83" y="133"/>
                    <a:pt x="87" y="125"/>
                    <a:pt x="87" y="117"/>
                  </a:cubicBezTo>
                  <a:lnTo>
                    <a:pt x="99" y="81"/>
                  </a:lnTo>
                  <a:lnTo>
                    <a:pt x="99" y="81"/>
                  </a:lnTo>
                  <a:cubicBezTo>
                    <a:pt x="96" y="79"/>
                    <a:pt x="92" y="78"/>
                    <a:pt x="87" y="78"/>
                  </a:cubicBezTo>
                  <a:close/>
                  <a:moveTo>
                    <a:pt x="102" y="148"/>
                  </a:moveTo>
                  <a:cubicBezTo>
                    <a:pt x="98" y="148"/>
                    <a:pt x="93" y="151"/>
                    <a:pt x="87" y="156"/>
                  </a:cubicBezTo>
                  <a:cubicBezTo>
                    <a:pt x="95" y="156"/>
                    <a:pt x="101" y="153"/>
                    <a:pt x="105" y="149"/>
                  </a:cubicBezTo>
                  <a:lnTo>
                    <a:pt x="105" y="149"/>
                  </a:lnTo>
                  <a:cubicBezTo>
                    <a:pt x="104" y="148"/>
                    <a:pt x="103" y="148"/>
                    <a:pt x="102" y="148"/>
                  </a:cubicBezTo>
                  <a:close/>
                  <a:moveTo>
                    <a:pt x="39" y="102"/>
                  </a:moveTo>
                  <a:cubicBezTo>
                    <a:pt x="36" y="117"/>
                    <a:pt x="38" y="135"/>
                    <a:pt x="49" y="156"/>
                  </a:cubicBezTo>
                  <a:cubicBezTo>
                    <a:pt x="51" y="158"/>
                    <a:pt x="53" y="160"/>
                    <a:pt x="54" y="161"/>
                  </a:cubicBezTo>
                  <a:lnTo>
                    <a:pt x="54" y="161"/>
                  </a:lnTo>
                  <a:cubicBezTo>
                    <a:pt x="56" y="160"/>
                    <a:pt x="57" y="159"/>
                    <a:pt x="59" y="157"/>
                  </a:cubicBezTo>
                  <a:lnTo>
                    <a:pt x="59" y="157"/>
                  </a:lnTo>
                  <a:cubicBezTo>
                    <a:pt x="55" y="146"/>
                    <a:pt x="43" y="121"/>
                    <a:pt x="39" y="102"/>
                  </a:cubicBezTo>
                  <a:close/>
                  <a:moveTo>
                    <a:pt x="113" y="138"/>
                  </a:moveTo>
                  <a:cubicBezTo>
                    <a:pt x="111" y="142"/>
                    <a:pt x="108" y="146"/>
                    <a:pt x="105" y="149"/>
                  </a:cubicBezTo>
                  <a:lnTo>
                    <a:pt x="105" y="149"/>
                  </a:lnTo>
                  <a:cubicBezTo>
                    <a:pt x="126" y="157"/>
                    <a:pt x="126" y="234"/>
                    <a:pt x="126" y="234"/>
                  </a:cubicBezTo>
                  <a:cubicBezTo>
                    <a:pt x="126" y="195"/>
                    <a:pt x="126" y="195"/>
                    <a:pt x="126" y="156"/>
                  </a:cubicBezTo>
                  <a:cubicBezTo>
                    <a:pt x="126" y="156"/>
                    <a:pt x="118" y="147"/>
                    <a:pt x="113" y="138"/>
                  </a:cubicBezTo>
                  <a:close/>
                  <a:moveTo>
                    <a:pt x="76" y="141"/>
                  </a:moveTo>
                  <a:lnTo>
                    <a:pt x="76" y="141"/>
                  </a:lnTo>
                  <a:cubicBezTo>
                    <a:pt x="71" y="146"/>
                    <a:pt x="65" y="152"/>
                    <a:pt x="59" y="157"/>
                  </a:cubicBezTo>
                  <a:lnTo>
                    <a:pt x="59" y="157"/>
                  </a:lnTo>
                  <a:cubicBezTo>
                    <a:pt x="60" y="162"/>
                    <a:pt x="60" y="164"/>
                    <a:pt x="59" y="164"/>
                  </a:cubicBezTo>
                  <a:cubicBezTo>
                    <a:pt x="58" y="164"/>
                    <a:pt x="56" y="163"/>
                    <a:pt x="54" y="161"/>
                  </a:cubicBezTo>
                  <a:lnTo>
                    <a:pt x="54" y="161"/>
                  </a:lnTo>
                  <a:cubicBezTo>
                    <a:pt x="27" y="186"/>
                    <a:pt x="0" y="210"/>
                    <a:pt x="49" y="234"/>
                  </a:cubicBezTo>
                  <a:cubicBezTo>
                    <a:pt x="57" y="242"/>
                    <a:pt x="62" y="245"/>
                    <a:pt x="64" y="245"/>
                  </a:cubicBezTo>
                  <a:cubicBezTo>
                    <a:pt x="72" y="245"/>
                    <a:pt x="64" y="223"/>
                    <a:pt x="72" y="223"/>
                  </a:cubicBezTo>
                  <a:cubicBezTo>
                    <a:pt x="74" y="223"/>
                    <a:pt x="79" y="226"/>
                    <a:pt x="87" y="234"/>
                  </a:cubicBezTo>
                  <a:lnTo>
                    <a:pt x="87" y="156"/>
                  </a:lnTo>
                  <a:cubicBezTo>
                    <a:pt x="82" y="151"/>
                    <a:pt x="78" y="146"/>
                    <a:pt x="76" y="14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5"/>
            <p:cNvSpPr/>
            <p:nvPr/>
          </p:nvSpPr>
          <p:spPr>
            <a:xfrm>
              <a:off x="996525" y="43804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0"/>
                  </a:moveTo>
                  <a:cubicBezTo>
                    <a:pt x="0" y="0"/>
                    <a:pt x="39" y="39"/>
                    <a:pt x="39" y="39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5"/>
            <p:cNvSpPr/>
            <p:nvPr/>
          </p:nvSpPr>
          <p:spPr>
            <a:xfrm>
              <a:off x="985825" y="4384475"/>
              <a:ext cx="1000" cy="875"/>
            </a:xfrm>
            <a:custGeom>
              <a:avLst/>
              <a:gdLst/>
              <a:ahLst/>
              <a:cxnLst/>
              <a:rect l="l" t="t" r="r" b="b"/>
              <a:pathLst>
                <a:path w="40" h="35" extrusionOk="0">
                  <a:moveTo>
                    <a:pt x="29" y="0"/>
                  </a:moveTo>
                  <a:cubicBezTo>
                    <a:pt x="18" y="0"/>
                    <a:pt x="0" y="35"/>
                    <a:pt x="0" y="35"/>
                  </a:cubicBezTo>
                  <a:lnTo>
                    <a:pt x="39" y="35"/>
                  </a:lnTo>
                  <a:cubicBezTo>
                    <a:pt x="39" y="9"/>
                    <a:pt x="35" y="0"/>
                    <a:pt x="2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5"/>
            <p:cNvSpPr/>
            <p:nvPr/>
          </p:nvSpPr>
          <p:spPr>
            <a:xfrm>
              <a:off x="1005275" y="4377550"/>
              <a:ext cx="1000" cy="2950"/>
            </a:xfrm>
            <a:custGeom>
              <a:avLst/>
              <a:gdLst/>
              <a:ahLst/>
              <a:cxnLst/>
              <a:rect l="l" t="t" r="r" b="b"/>
              <a:pathLst>
                <a:path w="40" h="118" extrusionOk="0">
                  <a:moveTo>
                    <a:pt x="39" y="1"/>
                  </a:moveTo>
                  <a:lnTo>
                    <a:pt x="39" y="1"/>
                  </a:lnTo>
                  <a:cubicBezTo>
                    <a:pt x="39" y="20"/>
                    <a:pt x="30" y="40"/>
                    <a:pt x="20" y="59"/>
                  </a:cubicBezTo>
                  <a:lnTo>
                    <a:pt x="20" y="59"/>
                  </a:lnTo>
                  <a:cubicBezTo>
                    <a:pt x="30" y="49"/>
                    <a:pt x="39" y="40"/>
                    <a:pt x="39" y="1"/>
                  </a:cubicBezTo>
                  <a:close/>
                  <a:moveTo>
                    <a:pt x="20" y="59"/>
                  </a:moveTo>
                  <a:cubicBezTo>
                    <a:pt x="10" y="69"/>
                    <a:pt x="1" y="78"/>
                    <a:pt x="1" y="117"/>
                  </a:cubicBezTo>
                  <a:cubicBezTo>
                    <a:pt x="1" y="98"/>
                    <a:pt x="10" y="78"/>
                    <a:pt x="20" y="5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5"/>
            <p:cNvSpPr/>
            <p:nvPr/>
          </p:nvSpPr>
          <p:spPr>
            <a:xfrm>
              <a:off x="1012075" y="43756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1"/>
                  </a:moveTo>
                  <a:lnTo>
                    <a:pt x="1" y="1"/>
                  </a:lnTo>
                  <a:lnTo>
                    <a:pt x="1" y="40"/>
                  </a:lnTo>
                  <a:lnTo>
                    <a:pt x="1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5"/>
            <p:cNvSpPr/>
            <p:nvPr/>
          </p:nvSpPr>
          <p:spPr>
            <a:xfrm>
              <a:off x="974150" y="43892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1"/>
                  </a:moveTo>
                  <a:lnTo>
                    <a:pt x="0" y="39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5"/>
            <p:cNvSpPr/>
            <p:nvPr/>
          </p:nvSpPr>
          <p:spPr>
            <a:xfrm>
              <a:off x="1011100" y="43765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40"/>
                  </a:moveTo>
                  <a:lnTo>
                    <a:pt x="1" y="40"/>
                  </a:lnTo>
                  <a:lnTo>
                    <a:pt x="1" y="1"/>
                  </a:lnTo>
                  <a:cubicBezTo>
                    <a:pt x="1" y="1"/>
                    <a:pt x="1" y="40"/>
                    <a:pt x="1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5"/>
            <p:cNvSpPr/>
            <p:nvPr/>
          </p:nvSpPr>
          <p:spPr>
            <a:xfrm>
              <a:off x="1051975" y="4360050"/>
              <a:ext cx="1000" cy="1950"/>
            </a:xfrm>
            <a:custGeom>
              <a:avLst/>
              <a:gdLst/>
              <a:ahLst/>
              <a:cxnLst/>
              <a:rect l="l" t="t" r="r" b="b"/>
              <a:pathLst>
                <a:path w="40" h="78" extrusionOk="0">
                  <a:moveTo>
                    <a:pt x="0" y="0"/>
                  </a:moveTo>
                  <a:lnTo>
                    <a:pt x="39" y="78"/>
                  </a:lnTo>
                  <a:lnTo>
                    <a:pt x="39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5"/>
            <p:cNvSpPr/>
            <p:nvPr/>
          </p:nvSpPr>
          <p:spPr>
            <a:xfrm>
              <a:off x="1048075" y="43619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40" y="1"/>
                  </a:moveTo>
                  <a:lnTo>
                    <a:pt x="1" y="79"/>
                  </a:lnTo>
                  <a:lnTo>
                    <a:pt x="40" y="40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5"/>
            <p:cNvSpPr/>
            <p:nvPr/>
          </p:nvSpPr>
          <p:spPr>
            <a:xfrm>
              <a:off x="1048075" y="436295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1" y="79"/>
                  </a:moveTo>
                  <a:lnTo>
                    <a:pt x="1" y="79"/>
                  </a:lnTo>
                  <a:lnTo>
                    <a:pt x="1" y="1"/>
                  </a:lnTo>
                  <a:cubicBezTo>
                    <a:pt x="1" y="1"/>
                    <a:pt x="1" y="40"/>
                    <a:pt x="1" y="7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5"/>
            <p:cNvSpPr/>
            <p:nvPr/>
          </p:nvSpPr>
          <p:spPr>
            <a:xfrm>
              <a:off x="1051000" y="4362950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0" y="1"/>
                  </a:moveTo>
                  <a:lnTo>
                    <a:pt x="0" y="79"/>
                  </a:lnTo>
                  <a:cubicBezTo>
                    <a:pt x="0" y="40"/>
                    <a:pt x="78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5"/>
            <p:cNvSpPr/>
            <p:nvPr/>
          </p:nvSpPr>
          <p:spPr>
            <a:xfrm>
              <a:off x="1000400" y="43853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40"/>
                  </a:moveTo>
                  <a:lnTo>
                    <a:pt x="1" y="40"/>
                  </a:lnTo>
                  <a:lnTo>
                    <a:pt x="1" y="40"/>
                  </a:lnTo>
                  <a:lnTo>
                    <a:pt x="1" y="1"/>
                  </a:lnTo>
                  <a:cubicBezTo>
                    <a:pt x="1" y="1"/>
                    <a:pt x="1" y="40"/>
                    <a:pt x="1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5"/>
            <p:cNvSpPr/>
            <p:nvPr/>
          </p:nvSpPr>
          <p:spPr>
            <a:xfrm>
              <a:off x="1053925" y="43619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lnTo>
                    <a:pt x="0" y="1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5"/>
            <p:cNvSpPr/>
            <p:nvPr/>
          </p:nvSpPr>
          <p:spPr>
            <a:xfrm>
              <a:off x="1001375" y="4384350"/>
              <a:ext cx="1975" cy="1000"/>
            </a:xfrm>
            <a:custGeom>
              <a:avLst/>
              <a:gdLst/>
              <a:ahLst/>
              <a:cxnLst/>
              <a:rect l="l" t="t" r="r" b="b"/>
              <a:pathLst>
                <a:path w="79" h="40" extrusionOk="0">
                  <a:moveTo>
                    <a:pt x="79" y="1"/>
                  </a:moveTo>
                  <a:cubicBezTo>
                    <a:pt x="79" y="40"/>
                    <a:pt x="1" y="40"/>
                    <a:pt x="40" y="40"/>
                  </a:cubicBezTo>
                  <a:lnTo>
                    <a:pt x="79" y="40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5"/>
            <p:cNvSpPr/>
            <p:nvPr/>
          </p:nvSpPr>
          <p:spPr>
            <a:xfrm>
              <a:off x="1054900" y="4361025"/>
              <a:ext cx="1950" cy="1250"/>
            </a:xfrm>
            <a:custGeom>
              <a:avLst/>
              <a:gdLst/>
              <a:ahLst/>
              <a:cxnLst/>
              <a:rect l="l" t="t" r="r" b="b"/>
              <a:pathLst>
                <a:path w="78" h="50" extrusionOk="0">
                  <a:moveTo>
                    <a:pt x="78" y="0"/>
                  </a:moveTo>
                  <a:cubicBezTo>
                    <a:pt x="39" y="0"/>
                    <a:pt x="0" y="39"/>
                    <a:pt x="39" y="39"/>
                  </a:cubicBezTo>
                  <a:cubicBezTo>
                    <a:pt x="47" y="47"/>
                    <a:pt x="53" y="50"/>
                    <a:pt x="58" y="50"/>
                  </a:cubicBezTo>
                  <a:cubicBezTo>
                    <a:pt x="78" y="50"/>
                    <a:pt x="78" y="0"/>
                    <a:pt x="78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5"/>
            <p:cNvSpPr/>
            <p:nvPr/>
          </p:nvSpPr>
          <p:spPr>
            <a:xfrm>
              <a:off x="981925" y="43921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39"/>
                  </a:moveTo>
                  <a:lnTo>
                    <a:pt x="1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5"/>
            <p:cNvSpPr/>
            <p:nvPr/>
          </p:nvSpPr>
          <p:spPr>
            <a:xfrm>
              <a:off x="999450" y="43863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1"/>
                  </a:moveTo>
                  <a:lnTo>
                    <a:pt x="0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5"/>
            <p:cNvSpPr/>
            <p:nvPr/>
          </p:nvSpPr>
          <p:spPr>
            <a:xfrm>
              <a:off x="978025" y="4392250"/>
              <a:ext cx="1975" cy="2850"/>
            </a:xfrm>
            <a:custGeom>
              <a:avLst/>
              <a:gdLst/>
              <a:ahLst/>
              <a:cxnLst/>
              <a:rect l="l" t="t" r="r" b="b"/>
              <a:pathLst>
                <a:path w="79" h="114" extrusionOk="0">
                  <a:moveTo>
                    <a:pt x="15" y="1"/>
                  </a:moveTo>
                  <a:cubicBezTo>
                    <a:pt x="10" y="1"/>
                    <a:pt x="14" y="9"/>
                    <a:pt x="40" y="35"/>
                  </a:cubicBezTo>
                  <a:cubicBezTo>
                    <a:pt x="79" y="113"/>
                    <a:pt x="1" y="74"/>
                    <a:pt x="40" y="113"/>
                  </a:cubicBezTo>
                  <a:cubicBezTo>
                    <a:pt x="79" y="113"/>
                    <a:pt x="40" y="35"/>
                    <a:pt x="79" y="35"/>
                  </a:cubicBezTo>
                  <a:cubicBezTo>
                    <a:pt x="79" y="35"/>
                    <a:pt x="27" y="1"/>
                    <a:pt x="15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5"/>
            <p:cNvSpPr/>
            <p:nvPr/>
          </p:nvSpPr>
          <p:spPr>
            <a:xfrm>
              <a:off x="963450" y="4397000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39" y="1"/>
                  </a:moveTo>
                  <a:cubicBezTo>
                    <a:pt x="39" y="40"/>
                    <a:pt x="0" y="40"/>
                    <a:pt x="39" y="79"/>
                  </a:cubicBezTo>
                  <a:cubicBezTo>
                    <a:pt x="39" y="40"/>
                    <a:pt x="78" y="40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5"/>
            <p:cNvSpPr/>
            <p:nvPr/>
          </p:nvSpPr>
          <p:spPr>
            <a:xfrm>
              <a:off x="1053925" y="4362950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39" y="1"/>
                  </a:moveTo>
                  <a:lnTo>
                    <a:pt x="39" y="40"/>
                  </a:lnTo>
                  <a:cubicBezTo>
                    <a:pt x="39" y="51"/>
                    <a:pt x="42" y="56"/>
                    <a:pt x="46" y="56"/>
                  </a:cubicBezTo>
                  <a:cubicBezTo>
                    <a:pt x="55" y="56"/>
                    <a:pt x="67" y="28"/>
                    <a:pt x="39" y="1"/>
                  </a:cubicBezTo>
                  <a:close/>
                  <a:moveTo>
                    <a:pt x="0" y="40"/>
                  </a:moveTo>
                  <a:cubicBezTo>
                    <a:pt x="13" y="53"/>
                    <a:pt x="26" y="57"/>
                    <a:pt x="38" y="57"/>
                  </a:cubicBezTo>
                  <a:cubicBezTo>
                    <a:pt x="38" y="57"/>
                    <a:pt x="39" y="57"/>
                    <a:pt x="39" y="57"/>
                  </a:cubicBezTo>
                  <a:lnTo>
                    <a:pt x="39" y="57"/>
                  </a:lnTo>
                  <a:lnTo>
                    <a:pt x="39" y="79"/>
                  </a:lnTo>
                  <a:lnTo>
                    <a:pt x="78" y="40"/>
                  </a:lnTo>
                  <a:lnTo>
                    <a:pt x="78" y="40"/>
                  </a:lnTo>
                  <a:cubicBezTo>
                    <a:pt x="78" y="40"/>
                    <a:pt x="61" y="56"/>
                    <a:pt x="39" y="57"/>
                  </a:cubicBezTo>
                  <a:lnTo>
                    <a:pt x="39" y="57"/>
                  </a:lnTo>
                  <a:lnTo>
                    <a:pt x="39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5"/>
            <p:cNvSpPr/>
            <p:nvPr/>
          </p:nvSpPr>
          <p:spPr>
            <a:xfrm>
              <a:off x="963450" y="439895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0" y="1"/>
                  </a:moveTo>
                  <a:lnTo>
                    <a:pt x="0" y="40"/>
                  </a:lnTo>
                  <a:lnTo>
                    <a:pt x="5" y="40"/>
                  </a:lnTo>
                  <a:cubicBezTo>
                    <a:pt x="0" y="20"/>
                    <a:pt x="0" y="1"/>
                    <a:pt x="0" y="1"/>
                  </a:cubicBezTo>
                  <a:close/>
                  <a:moveTo>
                    <a:pt x="5" y="40"/>
                  </a:moveTo>
                  <a:lnTo>
                    <a:pt x="5" y="40"/>
                  </a:lnTo>
                  <a:cubicBezTo>
                    <a:pt x="10" y="59"/>
                    <a:pt x="20" y="79"/>
                    <a:pt x="39" y="79"/>
                  </a:cubicBezTo>
                  <a:lnTo>
                    <a:pt x="39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5"/>
            <p:cNvSpPr/>
            <p:nvPr/>
          </p:nvSpPr>
          <p:spPr>
            <a:xfrm>
              <a:off x="1010150" y="4382425"/>
              <a:ext cx="2925" cy="4875"/>
            </a:xfrm>
            <a:custGeom>
              <a:avLst/>
              <a:gdLst/>
              <a:ahLst/>
              <a:cxnLst/>
              <a:rect l="l" t="t" r="r" b="b"/>
              <a:pathLst>
                <a:path w="117" h="195" extrusionOk="0">
                  <a:moveTo>
                    <a:pt x="117" y="0"/>
                  </a:moveTo>
                  <a:lnTo>
                    <a:pt x="78" y="39"/>
                  </a:lnTo>
                  <a:lnTo>
                    <a:pt x="78" y="78"/>
                  </a:lnTo>
                  <a:cubicBezTo>
                    <a:pt x="78" y="117"/>
                    <a:pt x="0" y="117"/>
                    <a:pt x="78" y="195"/>
                  </a:cubicBezTo>
                  <a:cubicBezTo>
                    <a:pt x="78" y="117"/>
                    <a:pt x="117" y="78"/>
                    <a:pt x="117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5"/>
            <p:cNvSpPr/>
            <p:nvPr/>
          </p:nvSpPr>
          <p:spPr>
            <a:xfrm>
              <a:off x="1036400" y="4371725"/>
              <a:ext cx="2475" cy="4875"/>
            </a:xfrm>
            <a:custGeom>
              <a:avLst/>
              <a:gdLst/>
              <a:ahLst/>
              <a:cxnLst/>
              <a:rect l="l" t="t" r="r" b="b"/>
              <a:pathLst>
                <a:path w="99" h="195" extrusionOk="0">
                  <a:moveTo>
                    <a:pt x="79" y="0"/>
                  </a:moveTo>
                  <a:cubicBezTo>
                    <a:pt x="79" y="20"/>
                    <a:pt x="59" y="20"/>
                    <a:pt x="40" y="20"/>
                  </a:cubicBezTo>
                  <a:cubicBezTo>
                    <a:pt x="20" y="20"/>
                    <a:pt x="1" y="20"/>
                    <a:pt x="1" y="39"/>
                  </a:cubicBezTo>
                  <a:cubicBezTo>
                    <a:pt x="1" y="78"/>
                    <a:pt x="79" y="156"/>
                    <a:pt x="1" y="156"/>
                  </a:cubicBezTo>
                  <a:lnTo>
                    <a:pt x="40" y="156"/>
                  </a:lnTo>
                  <a:lnTo>
                    <a:pt x="40" y="195"/>
                  </a:lnTo>
                  <a:lnTo>
                    <a:pt x="79" y="117"/>
                  </a:lnTo>
                  <a:lnTo>
                    <a:pt x="79" y="39"/>
                  </a:lnTo>
                  <a:cubicBezTo>
                    <a:pt x="59" y="20"/>
                    <a:pt x="69" y="20"/>
                    <a:pt x="79" y="20"/>
                  </a:cubicBezTo>
                  <a:cubicBezTo>
                    <a:pt x="88" y="20"/>
                    <a:pt x="98" y="20"/>
                    <a:pt x="7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5"/>
            <p:cNvSpPr/>
            <p:nvPr/>
          </p:nvSpPr>
          <p:spPr>
            <a:xfrm>
              <a:off x="1014025" y="4382750"/>
              <a:ext cx="1975" cy="5525"/>
            </a:xfrm>
            <a:custGeom>
              <a:avLst/>
              <a:gdLst/>
              <a:ahLst/>
              <a:cxnLst/>
              <a:rect l="l" t="t" r="r" b="b"/>
              <a:pathLst>
                <a:path w="79" h="221" extrusionOk="0">
                  <a:moveTo>
                    <a:pt x="30" y="1"/>
                  </a:moveTo>
                  <a:cubicBezTo>
                    <a:pt x="14" y="1"/>
                    <a:pt x="1" y="10"/>
                    <a:pt x="1" y="26"/>
                  </a:cubicBezTo>
                  <a:lnTo>
                    <a:pt x="1" y="65"/>
                  </a:lnTo>
                  <a:cubicBezTo>
                    <a:pt x="1" y="104"/>
                    <a:pt x="1" y="182"/>
                    <a:pt x="1" y="221"/>
                  </a:cubicBezTo>
                  <a:cubicBezTo>
                    <a:pt x="1" y="221"/>
                    <a:pt x="18" y="203"/>
                    <a:pt x="30" y="203"/>
                  </a:cubicBezTo>
                  <a:cubicBezTo>
                    <a:pt x="35" y="203"/>
                    <a:pt x="40" y="208"/>
                    <a:pt x="40" y="221"/>
                  </a:cubicBezTo>
                  <a:cubicBezTo>
                    <a:pt x="40" y="182"/>
                    <a:pt x="40" y="104"/>
                    <a:pt x="40" y="65"/>
                  </a:cubicBezTo>
                  <a:lnTo>
                    <a:pt x="79" y="65"/>
                  </a:lnTo>
                  <a:cubicBezTo>
                    <a:pt x="79" y="19"/>
                    <a:pt x="52" y="1"/>
                    <a:pt x="3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5"/>
            <p:cNvSpPr/>
            <p:nvPr/>
          </p:nvSpPr>
          <p:spPr>
            <a:xfrm>
              <a:off x="1015000" y="43814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0"/>
                  </a:moveTo>
                  <a:cubicBezTo>
                    <a:pt x="1" y="39"/>
                    <a:pt x="1" y="39"/>
                    <a:pt x="40" y="39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5"/>
            <p:cNvSpPr/>
            <p:nvPr/>
          </p:nvSpPr>
          <p:spPr>
            <a:xfrm>
              <a:off x="1050025" y="4365450"/>
              <a:ext cx="4900" cy="11150"/>
            </a:xfrm>
            <a:custGeom>
              <a:avLst/>
              <a:gdLst/>
              <a:ahLst/>
              <a:cxnLst/>
              <a:rect l="l" t="t" r="r" b="b"/>
              <a:pathLst>
                <a:path w="196" h="446" extrusionOk="0">
                  <a:moveTo>
                    <a:pt x="158" y="0"/>
                  </a:moveTo>
                  <a:cubicBezTo>
                    <a:pt x="156" y="0"/>
                    <a:pt x="156" y="5"/>
                    <a:pt x="156" y="18"/>
                  </a:cubicBezTo>
                  <a:cubicBezTo>
                    <a:pt x="117" y="57"/>
                    <a:pt x="195" y="134"/>
                    <a:pt x="117" y="134"/>
                  </a:cubicBezTo>
                  <a:cubicBezTo>
                    <a:pt x="110" y="131"/>
                    <a:pt x="104" y="129"/>
                    <a:pt x="98" y="129"/>
                  </a:cubicBezTo>
                  <a:cubicBezTo>
                    <a:pt x="50" y="129"/>
                    <a:pt x="39" y="231"/>
                    <a:pt x="18" y="231"/>
                  </a:cubicBezTo>
                  <a:cubicBezTo>
                    <a:pt x="13" y="231"/>
                    <a:pt x="7" y="225"/>
                    <a:pt x="1" y="212"/>
                  </a:cubicBezTo>
                  <a:lnTo>
                    <a:pt x="1" y="212"/>
                  </a:lnTo>
                  <a:cubicBezTo>
                    <a:pt x="1" y="329"/>
                    <a:pt x="117" y="290"/>
                    <a:pt x="117" y="329"/>
                  </a:cubicBezTo>
                  <a:cubicBezTo>
                    <a:pt x="117" y="316"/>
                    <a:pt x="117" y="303"/>
                    <a:pt x="117" y="290"/>
                  </a:cubicBezTo>
                  <a:cubicBezTo>
                    <a:pt x="138" y="300"/>
                    <a:pt x="153" y="305"/>
                    <a:pt x="165" y="305"/>
                  </a:cubicBezTo>
                  <a:cubicBezTo>
                    <a:pt x="195" y="305"/>
                    <a:pt x="195" y="269"/>
                    <a:pt x="195" y="212"/>
                  </a:cubicBezTo>
                  <a:cubicBezTo>
                    <a:pt x="195" y="173"/>
                    <a:pt x="195" y="18"/>
                    <a:pt x="195" y="18"/>
                  </a:cubicBezTo>
                  <a:cubicBezTo>
                    <a:pt x="169" y="18"/>
                    <a:pt x="161" y="0"/>
                    <a:pt x="158" y="0"/>
                  </a:cubicBezTo>
                  <a:close/>
                  <a:moveTo>
                    <a:pt x="117" y="329"/>
                  </a:moveTo>
                  <a:cubicBezTo>
                    <a:pt x="103" y="358"/>
                    <a:pt x="94" y="365"/>
                    <a:pt x="88" y="365"/>
                  </a:cubicBezTo>
                  <a:cubicBezTo>
                    <a:pt x="82" y="365"/>
                    <a:pt x="80" y="356"/>
                    <a:pt x="79" y="356"/>
                  </a:cubicBezTo>
                  <a:cubicBezTo>
                    <a:pt x="78" y="356"/>
                    <a:pt x="78" y="359"/>
                    <a:pt x="78" y="368"/>
                  </a:cubicBezTo>
                  <a:cubicBezTo>
                    <a:pt x="78" y="368"/>
                    <a:pt x="39" y="446"/>
                    <a:pt x="78" y="446"/>
                  </a:cubicBezTo>
                  <a:cubicBezTo>
                    <a:pt x="117" y="446"/>
                    <a:pt x="78" y="407"/>
                    <a:pt x="117" y="407"/>
                  </a:cubicBezTo>
                  <a:cubicBezTo>
                    <a:pt x="117" y="381"/>
                    <a:pt x="117" y="355"/>
                    <a:pt x="117" y="32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5"/>
            <p:cNvSpPr/>
            <p:nvPr/>
          </p:nvSpPr>
          <p:spPr>
            <a:xfrm>
              <a:off x="978025" y="4396025"/>
              <a:ext cx="1975" cy="3925"/>
            </a:xfrm>
            <a:custGeom>
              <a:avLst/>
              <a:gdLst/>
              <a:ahLst/>
              <a:cxnLst/>
              <a:rect l="l" t="t" r="r" b="b"/>
              <a:pathLst>
                <a:path w="79" h="157" extrusionOk="0">
                  <a:moveTo>
                    <a:pt x="40" y="1"/>
                  </a:moveTo>
                  <a:lnTo>
                    <a:pt x="40" y="40"/>
                  </a:lnTo>
                  <a:lnTo>
                    <a:pt x="1" y="40"/>
                  </a:lnTo>
                  <a:lnTo>
                    <a:pt x="79" y="157"/>
                  </a:lnTo>
                  <a:cubicBezTo>
                    <a:pt x="79" y="118"/>
                    <a:pt x="79" y="118"/>
                    <a:pt x="79" y="79"/>
                  </a:cubicBezTo>
                  <a:cubicBezTo>
                    <a:pt x="79" y="40"/>
                    <a:pt x="40" y="40"/>
                    <a:pt x="79" y="40"/>
                  </a:cubicBezTo>
                  <a:cubicBezTo>
                    <a:pt x="79" y="40"/>
                    <a:pt x="40" y="1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5"/>
            <p:cNvSpPr/>
            <p:nvPr/>
          </p:nvSpPr>
          <p:spPr>
            <a:xfrm>
              <a:off x="960200" y="4400900"/>
              <a:ext cx="3150" cy="1975"/>
            </a:xfrm>
            <a:custGeom>
              <a:avLst/>
              <a:gdLst/>
              <a:ahLst/>
              <a:cxnLst/>
              <a:rect l="l" t="t" r="r" b="b"/>
              <a:pathLst>
                <a:path w="126" h="79" extrusionOk="0">
                  <a:moveTo>
                    <a:pt x="13" y="1"/>
                  </a:moveTo>
                  <a:cubicBezTo>
                    <a:pt x="1" y="13"/>
                    <a:pt x="1" y="18"/>
                    <a:pt x="8" y="18"/>
                  </a:cubicBezTo>
                  <a:cubicBezTo>
                    <a:pt x="14" y="18"/>
                    <a:pt x="27" y="14"/>
                    <a:pt x="41" y="10"/>
                  </a:cubicBezTo>
                  <a:lnTo>
                    <a:pt x="41" y="10"/>
                  </a:lnTo>
                  <a:cubicBezTo>
                    <a:pt x="52" y="22"/>
                    <a:pt x="52" y="39"/>
                    <a:pt x="52" y="39"/>
                  </a:cubicBezTo>
                  <a:lnTo>
                    <a:pt x="13" y="39"/>
                  </a:lnTo>
                  <a:cubicBezTo>
                    <a:pt x="13" y="59"/>
                    <a:pt x="23" y="59"/>
                    <a:pt x="38" y="59"/>
                  </a:cubicBezTo>
                  <a:cubicBezTo>
                    <a:pt x="47" y="59"/>
                    <a:pt x="59" y="59"/>
                    <a:pt x="71" y="64"/>
                  </a:cubicBezTo>
                  <a:lnTo>
                    <a:pt x="71" y="64"/>
                  </a:lnTo>
                  <a:cubicBezTo>
                    <a:pt x="40" y="30"/>
                    <a:pt x="125" y="1"/>
                    <a:pt x="91" y="1"/>
                  </a:cubicBezTo>
                  <a:cubicBezTo>
                    <a:pt x="77" y="1"/>
                    <a:pt x="58" y="6"/>
                    <a:pt x="41" y="10"/>
                  </a:cubicBezTo>
                  <a:lnTo>
                    <a:pt x="41" y="10"/>
                  </a:lnTo>
                  <a:cubicBezTo>
                    <a:pt x="35" y="5"/>
                    <a:pt x="26" y="1"/>
                    <a:pt x="13" y="1"/>
                  </a:cubicBezTo>
                  <a:close/>
                  <a:moveTo>
                    <a:pt x="71" y="64"/>
                  </a:moveTo>
                  <a:cubicBezTo>
                    <a:pt x="75" y="69"/>
                    <a:pt x="82" y="74"/>
                    <a:pt x="91" y="78"/>
                  </a:cubicBezTo>
                  <a:cubicBezTo>
                    <a:pt x="84" y="71"/>
                    <a:pt x="78" y="67"/>
                    <a:pt x="71" y="64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5"/>
            <p:cNvSpPr/>
            <p:nvPr/>
          </p:nvSpPr>
          <p:spPr>
            <a:xfrm>
              <a:off x="965400" y="4399925"/>
              <a:ext cx="975" cy="2950"/>
            </a:xfrm>
            <a:custGeom>
              <a:avLst/>
              <a:gdLst/>
              <a:ahLst/>
              <a:cxnLst/>
              <a:rect l="l" t="t" r="r" b="b"/>
              <a:pathLst>
                <a:path w="39" h="118" extrusionOk="0">
                  <a:moveTo>
                    <a:pt x="39" y="1"/>
                  </a:moveTo>
                  <a:lnTo>
                    <a:pt x="39" y="1"/>
                  </a:lnTo>
                  <a:cubicBezTo>
                    <a:pt x="39" y="1"/>
                    <a:pt x="22" y="18"/>
                    <a:pt x="10" y="18"/>
                  </a:cubicBezTo>
                  <a:cubicBezTo>
                    <a:pt x="4" y="18"/>
                    <a:pt x="0" y="14"/>
                    <a:pt x="0" y="1"/>
                  </a:cubicBezTo>
                  <a:lnTo>
                    <a:pt x="0" y="1"/>
                  </a:lnTo>
                  <a:cubicBezTo>
                    <a:pt x="0" y="78"/>
                    <a:pt x="39" y="78"/>
                    <a:pt x="39" y="117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40"/>
                    <a:pt x="0" y="40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5"/>
            <p:cNvSpPr/>
            <p:nvPr/>
          </p:nvSpPr>
          <p:spPr>
            <a:xfrm>
              <a:off x="996800" y="4387275"/>
              <a:ext cx="15300" cy="30475"/>
            </a:xfrm>
            <a:custGeom>
              <a:avLst/>
              <a:gdLst/>
              <a:ahLst/>
              <a:cxnLst/>
              <a:rect l="l" t="t" r="r" b="b"/>
              <a:pathLst>
                <a:path w="612" h="1219" extrusionOk="0">
                  <a:moveTo>
                    <a:pt x="456" y="117"/>
                  </a:moveTo>
                  <a:cubicBezTo>
                    <a:pt x="433" y="117"/>
                    <a:pt x="451" y="144"/>
                    <a:pt x="453" y="167"/>
                  </a:cubicBezTo>
                  <a:lnTo>
                    <a:pt x="453" y="167"/>
                  </a:lnTo>
                  <a:cubicBezTo>
                    <a:pt x="456" y="150"/>
                    <a:pt x="456" y="134"/>
                    <a:pt x="456" y="117"/>
                  </a:cubicBezTo>
                  <a:close/>
                  <a:moveTo>
                    <a:pt x="453" y="167"/>
                  </a:moveTo>
                  <a:cubicBezTo>
                    <a:pt x="452" y="173"/>
                    <a:pt x="451" y="180"/>
                    <a:pt x="448" y="187"/>
                  </a:cubicBezTo>
                  <a:lnTo>
                    <a:pt x="448" y="187"/>
                  </a:lnTo>
                  <a:cubicBezTo>
                    <a:pt x="453" y="181"/>
                    <a:pt x="454" y="174"/>
                    <a:pt x="453" y="167"/>
                  </a:cubicBezTo>
                  <a:close/>
                  <a:moveTo>
                    <a:pt x="448" y="187"/>
                  </a:moveTo>
                  <a:cubicBezTo>
                    <a:pt x="443" y="192"/>
                    <a:pt x="434" y="195"/>
                    <a:pt x="417" y="195"/>
                  </a:cubicBezTo>
                  <a:cubicBezTo>
                    <a:pt x="417" y="195"/>
                    <a:pt x="426" y="203"/>
                    <a:pt x="434" y="214"/>
                  </a:cubicBezTo>
                  <a:lnTo>
                    <a:pt x="434" y="214"/>
                  </a:lnTo>
                  <a:cubicBezTo>
                    <a:pt x="440" y="205"/>
                    <a:pt x="445" y="196"/>
                    <a:pt x="448" y="187"/>
                  </a:cubicBezTo>
                  <a:close/>
                  <a:moveTo>
                    <a:pt x="434" y="214"/>
                  </a:moveTo>
                  <a:cubicBezTo>
                    <a:pt x="429" y="221"/>
                    <a:pt x="424" y="228"/>
                    <a:pt x="417" y="234"/>
                  </a:cubicBezTo>
                  <a:cubicBezTo>
                    <a:pt x="434" y="234"/>
                    <a:pt x="436" y="227"/>
                    <a:pt x="440" y="222"/>
                  </a:cubicBezTo>
                  <a:lnTo>
                    <a:pt x="440" y="222"/>
                  </a:lnTo>
                  <a:cubicBezTo>
                    <a:pt x="438" y="220"/>
                    <a:pt x="436" y="217"/>
                    <a:pt x="434" y="214"/>
                  </a:cubicBezTo>
                  <a:close/>
                  <a:moveTo>
                    <a:pt x="573" y="195"/>
                  </a:moveTo>
                  <a:lnTo>
                    <a:pt x="573" y="234"/>
                  </a:lnTo>
                  <a:cubicBezTo>
                    <a:pt x="573" y="234"/>
                    <a:pt x="534" y="195"/>
                    <a:pt x="573" y="195"/>
                  </a:cubicBezTo>
                  <a:close/>
                  <a:moveTo>
                    <a:pt x="573" y="1"/>
                  </a:moveTo>
                  <a:lnTo>
                    <a:pt x="573" y="79"/>
                  </a:lnTo>
                  <a:cubicBezTo>
                    <a:pt x="540" y="112"/>
                    <a:pt x="564" y="203"/>
                    <a:pt x="546" y="203"/>
                  </a:cubicBezTo>
                  <a:cubicBezTo>
                    <a:pt x="543" y="203"/>
                    <a:pt x="540" y="201"/>
                    <a:pt x="534" y="195"/>
                  </a:cubicBezTo>
                  <a:cubicBezTo>
                    <a:pt x="534" y="189"/>
                    <a:pt x="533" y="187"/>
                    <a:pt x="532" y="187"/>
                  </a:cubicBezTo>
                  <a:cubicBezTo>
                    <a:pt x="527" y="187"/>
                    <a:pt x="515" y="213"/>
                    <a:pt x="506" y="221"/>
                  </a:cubicBezTo>
                  <a:lnTo>
                    <a:pt x="506" y="221"/>
                  </a:lnTo>
                  <a:cubicBezTo>
                    <a:pt x="503" y="213"/>
                    <a:pt x="500" y="204"/>
                    <a:pt x="495" y="195"/>
                  </a:cubicBezTo>
                  <a:lnTo>
                    <a:pt x="495" y="195"/>
                  </a:lnTo>
                  <a:cubicBezTo>
                    <a:pt x="495" y="216"/>
                    <a:pt x="498" y="223"/>
                    <a:pt x="502" y="223"/>
                  </a:cubicBezTo>
                  <a:cubicBezTo>
                    <a:pt x="503" y="223"/>
                    <a:pt x="504" y="222"/>
                    <a:pt x="506" y="221"/>
                  </a:cubicBezTo>
                  <a:lnTo>
                    <a:pt x="506" y="221"/>
                  </a:lnTo>
                  <a:cubicBezTo>
                    <a:pt x="509" y="231"/>
                    <a:pt x="511" y="240"/>
                    <a:pt x="512" y="249"/>
                  </a:cubicBezTo>
                  <a:lnTo>
                    <a:pt x="512" y="249"/>
                  </a:lnTo>
                  <a:cubicBezTo>
                    <a:pt x="519" y="241"/>
                    <a:pt x="527" y="239"/>
                    <a:pt x="534" y="239"/>
                  </a:cubicBezTo>
                  <a:cubicBezTo>
                    <a:pt x="560" y="239"/>
                    <a:pt x="586" y="273"/>
                    <a:pt x="612" y="273"/>
                  </a:cubicBezTo>
                  <a:lnTo>
                    <a:pt x="573" y="195"/>
                  </a:lnTo>
                  <a:lnTo>
                    <a:pt x="612" y="195"/>
                  </a:lnTo>
                  <a:lnTo>
                    <a:pt x="612" y="117"/>
                  </a:lnTo>
                  <a:cubicBezTo>
                    <a:pt x="612" y="117"/>
                    <a:pt x="612" y="79"/>
                    <a:pt x="612" y="79"/>
                  </a:cubicBezTo>
                  <a:cubicBezTo>
                    <a:pt x="612" y="40"/>
                    <a:pt x="612" y="1"/>
                    <a:pt x="612" y="1"/>
                  </a:cubicBezTo>
                  <a:close/>
                  <a:moveTo>
                    <a:pt x="512" y="249"/>
                  </a:moveTo>
                  <a:lnTo>
                    <a:pt x="512" y="249"/>
                  </a:lnTo>
                  <a:cubicBezTo>
                    <a:pt x="506" y="254"/>
                    <a:pt x="501" y="262"/>
                    <a:pt x="495" y="273"/>
                  </a:cubicBezTo>
                  <a:cubicBezTo>
                    <a:pt x="495" y="284"/>
                    <a:pt x="498" y="288"/>
                    <a:pt x="501" y="288"/>
                  </a:cubicBezTo>
                  <a:cubicBezTo>
                    <a:pt x="507" y="288"/>
                    <a:pt x="515" y="274"/>
                    <a:pt x="512" y="249"/>
                  </a:cubicBezTo>
                  <a:close/>
                  <a:moveTo>
                    <a:pt x="301" y="740"/>
                  </a:moveTo>
                  <a:cubicBezTo>
                    <a:pt x="301" y="759"/>
                    <a:pt x="298" y="771"/>
                    <a:pt x="295" y="779"/>
                  </a:cubicBezTo>
                  <a:lnTo>
                    <a:pt x="340" y="779"/>
                  </a:lnTo>
                  <a:cubicBezTo>
                    <a:pt x="340" y="779"/>
                    <a:pt x="340" y="740"/>
                    <a:pt x="301" y="740"/>
                  </a:cubicBezTo>
                  <a:close/>
                  <a:moveTo>
                    <a:pt x="487" y="179"/>
                  </a:moveTo>
                  <a:cubicBezTo>
                    <a:pt x="478" y="179"/>
                    <a:pt x="463" y="197"/>
                    <a:pt x="458" y="218"/>
                  </a:cubicBezTo>
                  <a:lnTo>
                    <a:pt x="458" y="218"/>
                  </a:lnTo>
                  <a:cubicBezTo>
                    <a:pt x="454" y="217"/>
                    <a:pt x="451" y="217"/>
                    <a:pt x="449" y="217"/>
                  </a:cubicBezTo>
                  <a:cubicBezTo>
                    <a:pt x="444" y="217"/>
                    <a:pt x="441" y="219"/>
                    <a:pt x="440" y="222"/>
                  </a:cubicBezTo>
                  <a:lnTo>
                    <a:pt x="440" y="222"/>
                  </a:lnTo>
                  <a:cubicBezTo>
                    <a:pt x="455" y="245"/>
                    <a:pt x="464" y="273"/>
                    <a:pt x="417" y="273"/>
                  </a:cubicBezTo>
                  <a:cubicBezTo>
                    <a:pt x="398" y="254"/>
                    <a:pt x="388" y="244"/>
                    <a:pt x="383" y="244"/>
                  </a:cubicBezTo>
                  <a:cubicBezTo>
                    <a:pt x="378" y="244"/>
                    <a:pt x="378" y="254"/>
                    <a:pt x="378" y="273"/>
                  </a:cubicBezTo>
                  <a:cubicBezTo>
                    <a:pt x="378" y="273"/>
                    <a:pt x="301" y="312"/>
                    <a:pt x="340" y="390"/>
                  </a:cubicBezTo>
                  <a:cubicBezTo>
                    <a:pt x="301" y="390"/>
                    <a:pt x="301" y="312"/>
                    <a:pt x="301" y="273"/>
                  </a:cubicBezTo>
                  <a:cubicBezTo>
                    <a:pt x="301" y="351"/>
                    <a:pt x="301" y="390"/>
                    <a:pt x="262" y="468"/>
                  </a:cubicBezTo>
                  <a:cubicBezTo>
                    <a:pt x="301" y="507"/>
                    <a:pt x="301" y="546"/>
                    <a:pt x="262" y="584"/>
                  </a:cubicBezTo>
                  <a:cubicBezTo>
                    <a:pt x="262" y="593"/>
                    <a:pt x="258" y="596"/>
                    <a:pt x="253" y="596"/>
                  </a:cubicBezTo>
                  <a:cubicBezTo>
                    <a:pt x="239" y="596"/>
                    <a:pt x="213" y="573"/>
                    <a:pt x="212" y="573"/>
                  </a:cubicBezTo>
                  <a:lnTo>
                    <a:pt x="212" y="573"/>
                  </a:lnTo>
                  <a:cubicBezTo>
                    <a:pt x="212" y="573"/>
                    <a:pt x="215" y="576"/>
                    <a:pt x="223" y="584"/>
                  </a:cubicBezTo>
                  <a:cubicBezTo>
                    <a:pt x="223" y="584"/>
                    <a:pt x="301" y="623"/>
                    <a:pt x="262" y="623"/>
                  </a:cubicBezTo>
                  <a:cubicBezTo>
                    <a:pt x="223" y="623"/>
                    <a:pt x="223" y="740"/>
                    <a:pt x="184" y="740"/>
                  </a:cubicBezTo>
                  <a:lnTo>
                    <a:pt x="184" y="779"/>
                  </a:lnTo>
                  <a:lnTo>
                    <a:pt x="223" y="779"/>
                  </a:lnTo>
                  <a:cubicBezTo>
                    <a:pt x="231" y="787"/>
                    <a:pt x="235" y="790"/>
                    <a:pt x="238" y="790"/>
                  </a:cubicBezTo>
                  <a:cubicBezTo>
                    <a:pt x="249" y="790"/>
                    <a:pt x="231" y="740"/>
                    <a:pt x="262" y="740"/>
                  </a:cubicBezTo>
                  <a:lnTo>
                    <a:pt x="301" y="740"/>
                  </a:lnTo>
                  <a:cubicBezTo>
                    <a:pt x="320" y="721"/>
                    <a:pt x="340" y="721"/>
                    <a:pt x="354" y="721"/>
                  </a:cubicBezTo>
                  <a:cubicBezTo>
                    <a:pt x="369" y="721"/>
                    <a:pt x="378" y="721"/>
                    <a:pt x="378" y="701"/>
                  </a:cubicBezTo>
                  <a:cubicBezTo>
                    <a:pt x="417" y="701"/>
                    <a:pt x="378" y="701"/>
                    <a:pt x="378" y="662"/>
                  </a:cubicBezTo>
                  <a:lnTo>
                    <a:pt x="417" y="662"/>
                  </a:lnTo>
                  <a:cubicBezTo>
                    <a:pt x="456" y="623"/>
                    <a:pt x="417" y="507"/>
                    <a:pt x="456" y="507"/>
                  </a:cubicBezTo>
                  <a:lnTo>
                    <a:pt x="456" y="468"/>
                  </a:lnTo>
                  <a:lnTo>
                    <a:pt x="456" y="390"/>
                  </a:lnTo>
                  <a:lnTo>
                    <a:pt x="495" y="390"/>
                  </a:lnTo>
                  <a:lnTo>
                    <a:pt x="495" y="312"/>
                  </a:lnTo>
                  <a:lnTo>
                    <a:pt x="456" y="234"/>
                  </a:lnTo>
                  <a:cubicBezTo>
                    <a:pt x="456" y="229"/>
                    <a:pt x="457" y="224"/>
                    <a:pt x="458" y="218"/>
                  </a:cubicBezTo>
                  <a:lnTo>
                    <a:pt x="458" y="218"/>
                  </a:lnTo>
                  <a:cubicBezTo>
                    <a:pt x="466" y="221"/>
                    <a:pt x="478" y="225"/>
                    <a:pt x="495" y="234"/>
                  </a:cubicBezTo>
                  <a:lnTo>
                    <a:pt x="495" y="195"/>
                  </a:lnTo>
                  <a:cubicBezTo>
                    <a:pt x="495" y="184"/>
                    <a:pt x="492" y="179"/>
                    <a:pt x="487" y="179"/>
                  </a:cubicBezTo>
                  <a:close/>
                  <a:moveTo>
                    <a:pt x="145" y="974"/>
                  </a:moveTo>
                  <a:lnTo>
                    <a:pt x="145" y="974"/>
                  </a:lnTo>
                  <a:cubicBezTo>
                    <a:pt x="157" y="986"/>
                    <a:pt x="154" y="998"/>
                    <a:pt x="145" y="1012"/>
                  </a:cubicBezTo>
                  <a:lnTo>
                    <a:pt x="145" y="1012"/>
                  </a:lnTo>
                  <a:lnTo>
                    <a:pt x="145" y="974"/>
                  </a:lnTo>
                  <a:close/>
                  <a:moveTo>
                    <a:pt x="262" y="779"/>
                  </a:moveTo>
                  <a:cubicBezTo>
                    <a:pt x="251" y="779"/>
                    <a:pt x="246" y="785"/>
                    <a:pt x="245" y="793"/>
                  </a:cubicBezTo>
                  <a:lnTo>
                    <a:pt x="245" y="793"/>
                  </a:lnTo>
                  <a:cubicBezTo>
                    <a:pt x="239" y="790"/>
                    <a:pt x="233" y="789"/>
                    <a:pt x="228" y="789"/>
                  </a:cubicBezTo>
                  <a:cubicBezTo>
                    <a:pt x="213" y="789"/>
                    <a:pt x="203" y="798"/>
                    <a:pt x="223" y="818"/>
                  </a:cubicBezTo>
                  <a:cubicBezTo>
                    <a:pt x="262" y="857"/>
                    <a:pt x="223" y="896"/>
                    <a:pt x="223" y="896"/>
                  </a:cubicBezTo>
                  <a:lnTo>
                    <a:pt x="223" y="974"/>
                  </a:lnTo>
                  <a:lnTo>
                    <a:pt x="145" y="974"/>
                  </a:lnTo>
                  <a:cubicBezTo>
                    <a:pt x="126" y="974"/>
                    <a:pt x="134" y="991"/>
                    <a:pt x="144" y="1014"/>
                  </a:cubicBezTo>
                  <a:lnTo>
                    <a:pt x="144" y="1014"/>
                  </a:lnTo>
                  <a:cubicBezTo>
                    <a:pt x="123" y="1043"/>
                    <a:pt x="80" y="1077"/>
                    <a:pt x="106" y="1129"/>
                  </a:cubicBezTo>
                  <a:cubicBezTo>
                    <a:pt x="90" y="1096"/>
                    <a:pt x="80" y="1084"/>
                    <a:pt x="75" y="1084"/>
                  </a:cubicBezTo>
                  <a:cubicBezTo>
                    <a:pt x="67" y="1084"/>
                    <a:pt x="67" y="1107"/>
                    <a:pt x="67" y="1129"/>
                  </a:cubicBezTo>
                  <a:lnTo>
                    <a:pt x="67" y="1168"/>
                  </a:lnTo>
                  <a:cubicBezTo>
                    <a:pt x="93" y="1168"/>
                    <a:pt x="102" y="1151"/>
                    <a:pt x="105" y="1151"/>
                  </a:cubicBezTo>
                  <a:cubicBezTo>
                    <a:pt x="106" y="1151"/>
                    <a:pt x="106" y="1155"/>
                    <a:pt x="106" y="1168"/>
                  </a:cubicBezTo>
                  <a:cubicBezTo>
                    <a:pt x="144" y="1092"/>
                    <a:pt x="145" y="1090"/>
                    <a:pt x="145" y="1017"/>
                  </a:cubicBezTo>
                  <a:lnTo>
                    <a:pt x="145" y="1017"/>
                  </a:lnTo>
                  <a:cubicBezTo>
                    <a:pt x="155" y="1042"/>
                    <a:pt x="164" y="1071"/>
                    <a:pt x="145" y="1090"/>
                  </a:cubicBezTo>
                  <a:lnTo>
                    <a:pt x="184" y="1051"/>
                  </a:lnTo>
                  <a:lnTo>
                    <a:pt x="262" y="974"/>
                  </a:lnTo>
                  <a:cubicBezTo>
                    <a:pt x="281" y="954"/>
                    <a:pt x="271" y="954"/>
                    <a:pt x="262" y="954"/>
                  </a:cubicBezTo>
                  <a:cubicBezTo>
                    <a:pt x="252" y="954"/>
                    <a:pt x="242" y="954"/>
                    <a:pt x="262" y="935"/>
                  </a:cubicBezTo>
                  <a:cubicBezTo>
                    <a:pt x="301" y="896"/>
                    <a:pt x="262" y="896"/>
                    <a:pt x="301" y="857"/>
                  </a:cubicBezTo>
                  <a:lnTo>
                    <a:pt x="262" y="857"/>
                  </a:lnTo>
                  <a:cubicBezTo>
                    <a:pt x="262" y="798"/>
                    <a:pt x="284" y="806"/>
                    <a:pt x="295" y="779"/>
                  </a:cubicBezTo>
                  <a:close/>
                  <a:moveTo>
                    <a:pt x="35" y="1152"/>
                  </a:moveTo>
                  <a:cubicBezTo>
                    <a:pt x="12" y="1152"/>
                    <a:pt x="1" y="1180"/>
                    <a:pt x="28" y="1207"/>
                  </a:cubicBezTo>
                  <a:cubicBezTo>
                    <a:pt x="36" y="1215"/>
                    <a:pt x="43" y="1218"/>
                    <a:pt x="48" y="1218"/>
                  </a:cubicBezTo>
                  <a:cubicBezTo>
                    <a:pt x="62" y="1218"/>
                    <a:pt x="66" y="1196"/>
                    <a:pt x="67" y="1196"/>
                  </a:cubicBezTo>
                  <a:cubicBezTo>
                    <a:pt x="67" y="1196"/>
                    <a:pt x="67" y="1199"/>
                    <a:pt x="67" y="1207"/>
                  </a:cubicBezTo>
                  <a:lnTo>
                    <a:pt x="67" y="1168"/>
                  </a:lnTo>
                  <a:cubicBezTo>
                    <a:pt x="56" y="1157"/>
                    <a:pt x="44" y="1152"/>
                    <a:pt x="35" y="1152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5"/>
            <p:cNvSpPr/>
            <p:nvPr/>
          </p:nvSpPr>
          <p:spPr>
            <a:xfrm>
              <a:off x="974150" y="439797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1"/>
                  </a:moveTo>
                  <a:cubicBezTo>
                    <a:pt x="0" y="40"/>
                    <a:pt x="0" y="79"/>
                    <a:pt x="0" y="79"/>
                  </a:cubicBezTo>
                  <a:cubicBezTo>
                    <a:pt x="0" y="79"/>
                    <a:pt x="0" y="40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5"/>
            <p:cNvSpPr/>
            <p:nvPr/>
          </p:nvSpPr>
          <p:spPr>
            <a:xfrm>
              <a:off x="987775" y="4395075"/>
              <a:ext cx="25" cy="1950"/>
            </a:xfrm>
            <a:custGeom>
              <a:avLst/>
              <a:gdLst/>
              <a:ahLst/>
              <a:cxnLst/>
              <a:rect l="l" t="t" r="r" b="b"/>
              <a:pathLst>
                <a:path w="1" h="78" extrusionOk="0">
                  <a:moveTo>
                    <a:pt x="0" y="78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5"/>
            <p:cNvSpPr/>
            <p:nvPr/>
          </p:nvSpPr>
          <p:spPr>
            <a:xfrm>
              <a:off x="962475" y="44018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0"/>
                  </a:moveTo>
                  <a:cubicBezTo>
                    <a:pt x="39" y="39"/>
                    <a:pt x="0" y="39"/>
                    <a:pt x="0" y="39"/>
                  </a:cubicBezTo>
                  <a:lnTo>
                    <a:pt x="39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5"/>
            <p:cNvSpPr/>
            <p:nvPr/>
          </p:nvSpPr>
          <p:spPr>
            <a:xfrm>
              <a:off x="1012075" y="4387275"/>
              <a:ext cx="1000" cy="475"/>
            </a:xfrm>
            <a:custGeom>
              <a:avLst/>
              <a:gdLst/>
              <a:ahLst/>
              <a:cxnLst/>
              <a:rect l="l" t="t" r="r" b="b"/>
              <a:pathLst>
                <a:path w="40" h="19" extrusionOk="0">
                  <a:moveTo>
                    <a:pt x="1" y="1"/>
                  </a:moveTo>
                  <a:cubicBezTo>
                    <a:pt x="1" y="14"/>
                    <a:pt x="5" y="18"/>
                    <a:pt x="11" y="18"/>
                  </a:cubicBezTo>
                  <a:cubicBezTo>
                    <a:pt x="14" y="18"/>
                    <a:pt x="17" y="17"/>
                    <a:pt x="20" y="15"/>
                  </a:cubicBezTo>
                  <a:lnTo>
                    <a:pt x="20" y="15"/>
                  </a:lnTo>
                  <a:cubicBezTo>
                    <a:pt x="24" y="17"/>
                    <a:pt x="27" y="18"/>
                    <a:pt x="30" y="18"/>
                  </a:cubicBezTo>
                  <a:cubicBezTo>
                    <a:pt x="35" y="18"/>
                    <a:pt x="40" y="14"/>
                    <a:pt x="40" y="1"/>
                  </a:cubicBezTo>
                  <a:lnTo>
                    <a:pt x="40" y="1"/>
                  </a:lnTo>
                  <a:cubicBezTo>
                    <a:pt x="40" y="1"/>
                    <a:pt x="30" y="10"/>
                    <a:pt x="20" y="15"/>
                  </a:cubicBezTo>
                  <a:lnTo>
                    <a:pt x="20" y="15"/>
                  </a:lnTo>
                  <a:cubicBezTo>
                    <a:pt x="11" y="1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5"/>
            <p:cNvSpPr/>
            <p:nvPr/>
          </p:nvSpPr>
          <p:spPr>
            <a:xfrm>
              <a:off x="966350" y="44018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39"/>
                  </a:moveTo>
                  <a:lnTo>
                    <a:pt x="1" y="3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5"/>
            <p:cNvSpPr/>
            <p:nvPr/>
          </p:nvSpPr>
          <p:spPr>
            <a:xfrm>
              <a:off x="998475" y="439312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39" y="0"/>
                  </a:moveTo>
                  <a:cubicBezTo>
                    <a:pt x="39" y="78"/>
                    <a:pt x="0" y="39"/>
                    <a:pt x="0" y="78"/>
                  </a:cubicBezTo>
                  <a:lnTo>
                    <a:pt x="39" y="78"/>
                  </a:lnTo>
                  <a:cubicBezTo>
                    <a:pt x="39" y="78"/>
                    <a:pt x="39" y="39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5"/>
            <p:cNvSpPr/>
            <p:nvPr/>
          </p:nvSpPr>
          <p:spPr>
            <a:xfrm>
              <a:off x="959550" y="4403425"/>
              <a:ext cx="3925" cy="5275"/>
            </a:xfrm>
            <a:custGeom>
              <a:avLst/>
              <a:gdLst/>
              <a:ahLst/>
              <a:cxnLst/>
              <a:rect l="l" t="t" r="r" b="b"/>
              <a:pathLst>
                <a:path w="157" h="211" extrusionOk="0">
                  <a:moveTo>
                    <a:pt x="105" y="0"/>
                  </a:moveTo>
                  <a:cubicBezTo>
                    <a:pt x="98" y="0"/>
                    <a:pt x="90" y="5"/>
                    <a:pt x="78" y="16"/>
                  </a:cubicBezTo>
                  <a:cubicBezTo>
                    <a:pt x="78" y="39"/>
                    <a:pt x="78" y="76"/>
                    <a:pt x="78" y="94"/>
                  </a:cubicBezTo>
                  <a:cubicBezTo>
                    <a:pt x="90" y="100"/>
                    <a:pt x="98" y="102"/>
                    <a:pt x="104" y="102"/>
                  </a:cubicBezTo>
                  <a:cubicBezTo>
                    <a:pt x="131" y="102"/>
                    <a:pt x="104" y="47"/>
                    <a:pt x="131" y="47"/>
                  </a:cubicBezTo>
                  <a:cubicBezTo>
                    <a:pt x="137" y="47"/>
                    <a:pt x="145" y="49"/>
                    <a:pt x="156" y="55"/>
                  </a:cubicBezTo>
                  <a:cubicBezTo>
                    <a:pt x="129" y="28"/>
                    <a:pt x="121" y="0"/>
                    <a:pt x="105" y="0"/>
                  </a:cubicBezTo>
                  <a:close/>
                  <a:moveTo>
                    <a:pt x="41" y="77"/>
                  </a:moveTo>
                  <a:cubicBezTo>
                    <a:pt x="18" y="77"/>
                    <a:pt x="1" y="94"/>
                    <a:pt x="1" y="94"/>
                  </a:cubicBezTo>
                  <a:cubicBezTo>
                    <a:pt x="78" y="172"/>
                    <a:pt x="1" y="133"/>
                    <a:pt x="39" y="211"/>
                  </a:cubicBezTo>
                  <a:lnTo>
                    <a:pt x="78" y="94"/>
                  </a:lnTo>
                  <a:cubicBezTo>
                    <a:pt x="65" y="81"/>
                    <a:pt x="52" y="77"/>
                    <a:pt x="41" y="77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5"/>
            <p:cNvSpPr/>
            <p:nvPr/>
          </p:nvSpPr>
          <p:spPr>
            <a:xfrm>
              <a:off x="1001375" y="4392150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40" y="0"/>
                  </a:moveTo>
                  <a:lnTo>
                    <a:pt x="1" y="0"/>
                  </a:lnTo>
                  <a:cubicBezTo>
                    <a:pt x="1" y="0"/>
                    <a:pt x="40" y="0"/>
                    <a:pt x="4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5"/>
            <p:cNvSpPr/>
            <p:nvPr/>
          </p:nvSpPr>
          <p:spPr>
            <a:xfrm>
              <a:off x="983875" y="4397150"/>
              <a:ext cx="4375" cy="3775"/>
            </a:xfrm>
            <a:custGeom>
              <a:avLst/>
              <a:gdLst/>
              <a:ahLst/>
              <a:cxnLst/>
              <a:rect l="l" t="t" r="r" b="b"/>
              <a:pathLst>
                <a:path w="175" h="151" extrusionOk="0">
                  <a:moveTo>
                    <a:pt x="148" y="0"/>
                  </a:moveTo>
                  <a:cubicBezTo>
                    <a:pt x="136" y="0"/>
                    <a:pt x="114" y="10"/>
                    <a:pt x="78" y="34"/>
                  </a:cubicBezTo>
                  <a:cubicBezTo>
                    <a:pt x="0" y="73"/>
                    <a:pt x="117" y="73"/>
                    <a:pt x="117" y="151"/>
                  </a:cubicBezTo>
                  <a:lnTo>
                    <a:pt x="156" y="73"/>
                  </a:lnTo>
                  <a:cubicBezTo>
                    <a:pt x="156" y="46"/>
                    <a:pt x="175" y="0"/>
                    <a:pt x="148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5"/>
            <p:cNvSpPr/>
            <p:nvPr/>
          </p:nvSpPr>
          <p:spPr>
            <a:xfrm>
              <a:off x="1050025" y="4371725"/>
              <a:ext cx="1975" cy="1950"/>
            </a:xfrm>
            <a:custGeom>
              <a:avLst/>
              <a:gdLst/>
              <a:ahLst/>
              <a:cxnLst/>
              <a:rect l="l" t="t" r="r" b="b"/>
              <a:pathLst>
                <a:path w="79" h="78" extrusionOk="0">
                  <a:moveTo>
                    <a:pt x="39" y="0"/>
                  </a:moveTo>
                  <a:cubicBezTo>
                    <a:pt x="39" y="39"/>
                    <a:pt x="1" y="39"/>
                    <a:pt x="1" y="39"/>
                  </a:cubicBezTo>
                  <a:lnTo>
                    <a:pt x="1" y="78"/>
                  </a:lnTo>
                  <a:lnTo>
                    <a:pt x="39" y="78"/>
                  </a:lnTo>
                  <a:cubicBezTo>
                    <a:pt x="39" y="39"/>
                    <a:pt x="78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5"/>
            <p:cNvSpPr/>
            <p:nvPr/>
          </p:nvSpPr>
          <p:spPr>
            <a:xfrm>
              <a:off x="948850" y="4406725"/>
              <a:ext cx="1975" cy="2950"/>
            </a:xfrm>
            <a:custGeom>
              <a:avLst/>
              <a:gdLst/>
              <a:ahLst/>
              <a:cxnLst/>
              <a:rect l="l" t="t" r="r" b="b"/>
              <a:pathLst>
                <a:path w="79" h="118" extrusionOk="0">
                  <a:moveTo>
                    <a:pt x="78" y="1"/>
                  </a:moveTo>
                  <a:cubicBezTo>
                    <a:pt x="59" y="20"/>
                    <a:pt x="39" y="20"/>
                    <a:pt x="30" y="20"/>
                  </a:cubicBezTo>
                  <a:cubicBezTo>
                    <a:pt x="20" y="20"/>
                    <a:pt x="20" y="20"/>
                    <a:pt x="39" y="40"/>
                  </a:cubicBezTo>
                  <a:cubicBezTo>
                    <a:pt x="39" y="40"/>
                    <a:pt x="1" y="118"/>
                    <a:pt x="39" y="118"/>
                  </a:cubicBezTo>
                  <a:cubicBezTo>
                    <a:pt x="39" y="118"/>
                    <a:pt x="57" y="100"/>
                    <a:pt x="68" y="100"/>
                  </a:cubicBezTo>
                  <a:cubicBezTo>
                    <a:pt x="74" y="100"/>
                    <a:pt x="78" y="105"/>
                    <a:pt x="78" y="118"/>
                  </a:cubicBezTo>
                  <a:lnTo>
                    <a:pt x="78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5"/>
            <p:cNvSpPr/>
            <p:nvPr/>
          </p:nvSpPr>
          <p:spPr>
            <a:xfrm>
              <a:off x="965400" y="4402850"/>
              <a:ext cx="975" cy="1000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0" y="0"/>
                  </a:moveTo>
                  <a:lnTo>
                    <a:pt x="39" y="39"/>
                  </a:lnTo>
                  <a:cubicBezTo>
                    <a:pt x="39" y="39"/>
                    <a:pt x="39" y="0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5"/>
            <p:cNvSpPr/>
            <p:nvPr/>
          </p:nvSpPr>
          <p:spPr>
            <a:xfrm>
              <a:off x="987775" y="4397000"/>
              <a:ext cx="975" cy="1000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0" y="1"/>
                  </a:moveTo>
                  <a:lnTo>
                    <a:pt x="0" y="40"/>
                  </a:lnTo>
                  <a:lnTo>
                    <a:pt x="39" y="4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5"/>
            <p:cNvSpPr/>
            <p:nvPr/>
          </p:nvSpPr>
          <p:spPr>
            <a:xfrm>
              <a:off x="991650" y="439700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1" y="1"/>
                  </a:moveTo>
                  <a:lnTo>
                    <a:pt x="1" y="40"/>
                  </a:lnTo>
                  <a:lnTo>
                    <a:pt x="40" y="79"/>
                  </a:lnTo>
                  <a:cubicBezTo>
                    <a:pt x="40" y="4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5"/>
            <p:cNvSpPr/>
            <p:nvPr/>
          </p:nvSpPr>
          <p:spPr>
            <a:xfrm>
              <a:off x="1032525" y="43814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0"/>
                  </a:move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5"/>
            <p:cNvSpPr/>
            <p:nvPr/>
          </p:nvSpPr>
          <p:spPr>
            <a:xfrm>
              <a:off x="1045150" y="4374625"/>
              <a:ext cx="2950" cy="4900"/>
            </a:xfrm>
            <a:custGeom>
              <a:avLst/>
              <a:gdLst/>
              <a:ahLst/>
              <a:cxnLst/>
              <a:rect l="l" t="t" r="r" b="b"/>
              <a:pathLst>
                <a:path w="118" h="196" extrusionOk="0">
                  <a:moveTo>
                    <a:pt x="79" y="1"/>
                  </a:moveTo>
                  <a:lnTo>
                    <a:pt x="40" y="79"/>
                  </a:lnTo>
                  <a:lnTo>
                    <a:pt x="1" y="79"/>
                  </a:lnTo>
                  <a:cubicBezTo>
                    <a:pt x="40" y="79"/>
                    <a:pt x="40" y="195"/>
                    <a:pt x="40" y="195"/>
                  </a:cubicBezTo>
                  <a:cubicBezTo>
                    <a:pt x="40" y="195"/>
                    <a:pt x="74" y="178"/>
                    <a:pt x="98" y="178"/>
                  </a:cubicBezTo>
                  <a:cubicBezTo>
                    <a:pt x="103" y="178"/>
                    <a:pt x="107" y="179"/>
                    <a:pt x="111" y="181"/>
                  </a:cubicBezTo>
                  <a:lnTo>
                    <a:pt x="111" y="181"/>
                  </a:lnTo>
                  <a:cubicBezTo>
                    <a:pt x="79" y="113"/>
                    <a:pt x="79" y="74"/>
                    <a:pt x="79" y="1"/>
                  </a:cubicBezTo>
                  <a:close/>
                  <a:moveTo>
                    <a:pt x="111" y="181"/>
                  </a:moveTo>
                  <a:cubicBezTo>
                    <a:pt x="113" y="186"/>
                    <a:pt x="115" y="191"/>
                    <a:pt x="118" y="195"/>
                  </a:cubicBezTo>
                  <a:cubicBezTo>
                    <a:pt x="118" y="188"/>
                    <a:pt x="115" y="184"/>
                    <a:pt x="111" y="18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5"/>
            <p:cNvSpPr/>
            <p:nvPr/>
          </p:nvSpPr>
          <p:spPr>
            <a:xfrm>
              <a:off x="979525" y="4400900"/>
              <a:ext cx="2750" cy="5850"/>
            </a:xfrm>
            <a:custGeom>
              <a:avLst/>
              <a:gdLst/>
              <a:ahLst/>
              <a:cxnLst/>
              <a:rect l="l" t="t" r="r" b="b"/>
              <a:pathLst>
                <a:path w="110" h="234" extrusionOk="0">
                  <a:moveTo>
                    <a:pt x="97" y="1"/>
                  </a:moveTo>
                  <a:cubicBezTo>
                    <a:pt x="86" y="22"/>
                    <a:pt x="78" y="29"/>
                    <a:pt x="72" y="29"/>
                  </a:cubicBezTo>
                  <a:cubicBezTo>
                    <a:pt x="61" y="29"/>
                    <a:pt x="54" y="11"/>
                    <a:pt x="44" y="11"/>
                  </a:cubicBezTo>
                  <a:cubicBezTo>
                    <a:pt x="37" y="11"/>
                    <a:pt x="30" y="18"/>
                    <a:pt x="19" y="39"/>
                  </a:cubicBezTo>
                  <a:cubicBezTo>
                    <a:pt x="1" y="75"/>
                    <a:pt x="8" y="111"/>
                    <a:pt x="20" y="143"/>
                  </a:cubicBezTo>
                  <a:lnTo>
                    <a:pt x="20" y="143"/>
                  </a:lnTo>
                  <a:cubicBezTo>
                    <a:pt x="29" y="128"/>
                    <a:pt x="43" y="117"/>
                    <a:pt x="58" y="117"/>
                  </a:cubicBezTo>
                  <a:cubicBezTo>
                    <a:pt x="58" y="117"/>
                    <a:pt x="92" y="135"/>
                    <a:pt x="104" y="135"/>
                  </a:cubicBezTo>
                  <a:cubicBezTo>
                    <a:pt x="110" y="135"/>
                    <a:pt x="110" y="130"/>
                    <a:pt x="97" y="117"/>
                  </a:cubicBezTo>
                  <a:cubicBezTo>
                    <a:pt x="19" y="117"/>
                    <a:pt x="97" y="78"/>
                    <a:pt x="97" y="78"/>
                  </a:cubicBezTo>
                  <a:cubicBezTo>
                    <a:pt x="97" y="39"/>
                    <a:pt x="97" y="1"/>
                    <a:pt x="97" y="1"/>
                  </a:cubicBezTo>
                  <a:close/>
                  <a:moveTo>
                    <a:pt x="20" y="143"/>
                  </a:moveTo>
                  <a:cubicBezTo>
                    <a:pt x="6" y="170"/>
                    <a:pt x="9" y="209"/>
                    <a:pt x="58" y="234"/>
                  </a:cubicBezTo>
                  <a:cubicBezTo>
                    <a:pt x="58" y="213"/>
                    <a:pt x="35" y="181"/>
                    <a:pt x="20" y="143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5"/>
            <p:cNvSpPr/>
            <p:nvPr/>
          </p:nvSpPr>
          <p:spPr>
            <a:xfrm>
              <a:off x="1034450" y="4381450"/>
              <a:ext cx="500" cy="1000"/>
            </a:xfrm>
            <a:custGeom>
              <a:avLst/>
              <a:gdLst/>
              <a:ahLst/>
              <a:cxnLst/>
              <a:rect l="l" t="t" r="r" b="b"/>
              <a:pathLst>
                <a:path w="20" h="40" extrusionOk="0">
                  <a:moveTo>
                    <a:pt x="1" y="0"/>
                  </a:moveTo>
                  <a:lnTo>
                    <a:pt x="1" y="39"/>
                  </a:lnTo>
                  <a:cubicBezTo>
                    <a:pt x="1" y="30"/>
                    <a:pt x="3" y="28"/>
                    <a:pt x="6" y="28"/>
                  </a:cubicBezTo>
                  <a:cubicBezTo>
                    <a:pt x="10" y="28"/>
                    <a:pt x="17" y="36"/>
                    <a:pt x="18" y="36"/>
                  </a:cubicBezTo>
                  <a:cubicBezTo>
                    <a:pt x="19" y="36"/>
                    <a:pt x="15" y="29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5"/>
            <p:cNvSpPr/>
            <p:nvPr/>
          </p:nvSpPr>
          <p:spPr>
            <a:xfrm>
              <a:off x="957275" y="4406725"/>
              <a:ext cx="1650" cy="2950"/>
            </a:xfrm>
            <a:custGeom>
              <a:avLst/>
              <a:gdLst/>
              <a:ahLst/>
              <a:cxnLst/>
              <a:rect l="l" t="t" r="r" b="b"/>
              <a:pathLst>
                <a:path w="66" h="118" extrusionOk="0">
                  <a:moveTo>
                    <a:pt x="14" y="1"/>
                  </a:moveTo>
                  <a:lnTo>
                    <a:pt x="14" y="70"/>
                  </a:lnTo>
                  <a:lnTo>
                    <a:pt x="14" y="70"/>
                  </a:lnTo>
                  <a:cubicBezTo>
                    <a:pt x="31" y="53"/>
                    <a:pt x="66" y="53"/>
                    <a:pt x="14" y="1"/>
                  </a:cubicBezTo>
                  <a:close/>
                  <a:moveTo>
                    <a:pt x="14" y="70"/>
                  </a:moveTo>
                  <a:cubicBezTo>
                    <a:pt x="5" y="79"/>
                    <a:pt x="1" y="92"/>
                    <a:pt x="14" y="118"/>
                  </a:cubicBezTo>
                  <a:lnTo>
                    <a:pt x="14" y="7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5"/>
            <p:cNvSpPr/>
            <p:nvPr/>
          </p:nvSpPr>
          <p:spPr>
            <a:xfrm>
              <a:off x="1039325" y="437950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39"/>
                  </a:moveTo>
                  <a:cubicBezTo>
                    <a:pt x="0" y="78"/>
                    <a:pt x="0" y="0"/>
                    <a:pt x="0" y="0"/>
                  </a:cubicBezTo>
                  <a:lnTo>
                    <a:pt x="0" y="78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5"/>
            <p:cNvSpPr/>
            <p:nvPr/>
          </p:nvSpPr>
          <p:spPr>
            <a:xfrm>
              <a:off x="960525" y="4404800"/>
              <a:ext cx="4900" cy="9750"/>
            </a:xfrm>
            <a:custGeom>
              <a:avLst/>
              <a:gdLst/>
              <a:ahLst/>
              <a:cxnLst/>
              <a:rect l="l" t="t" r="r" b="b"/>
              <a:pathLst>
                <a:path w="196" h="390" extrusionOk="0">
                  <a:moveTo>
                    <a:pt x="156" y="0"/>
                  </a:moveTo>
                  <a:lnTo>
                    <a:pt x="156" y="39"/>
                  </a:lnTo>
                  <a:lnTo>
                    <a:pt x="195" y="0"/>
                  </a:lnTo>
                  <a:close/>
                  <a:moveTo>
                    <a:pt x="156" y="39"/>
                  </a:moveTo>
                  <a:cubicBezTo>
                    <a:pt x="143" y="53"/>
                    <a:pt x="138" y="66"/>
                    <a:pt x="137" y="78"/>
                  </a:cubicBezTo>
                  <a:lnTo>
                    <a:pt x="156" y="78"/>
                  </a:lnTo>
                  <a:cubicBezTo>
                    <a:pt x="156" y="78"/>
                    <a:pt x="195" y="39"/>
                    <a:pt x="156" y="39"/>
                  </a:cubicBezTo>
                  <a:close/>
                  <a:moveTo>
                    <a:pt x="117" y="78"/>
                  </a:moveTo>
                  <a:cubicBezTo>
                    <a:pt x="123" y="90"/>
                    <a:pt x="127" y="102"/>
                    <a:pt x="130" y="114"/>
                  </a:cubicBezTo>
                  <a:lnTo>
                    <a:pt x="130" y="114"/>
                  </a:lnTo>
                  <a:cubicBezTo>
                    <a:pt x="140" y="109"/>
                    <a:pt x="135" y="95"/>
                    <a:pt x="137" y="78"/>
                  </a:cubicBezTo>
                  <a:close/>
                  <a:moveTo>
                    <a:pt x="130" y="114"/>
                  </a:moveTo>
                  <a:cubicBezTo>
                    <a:pt x="127" y="116"/>
                    <a:pt x="123" y="117"/>
                    <a:pt x="117" y="117"/>
                  </a:cubicBezTo>
                  <a:cubicBezTo>
                    <a:pt x="117" y="234"/>
                    <a:pt x="0" y="273"/>
                    <a:pt x="78" y="389"/>
                  </a:cubicBezTo>
                  <a:lnTo>
                    <a:pt x="78" y="311"/>
                  </a:lnTo>
                  <a:cubicBezTo>
                    <a:pt x="111" y="246"/>
                    <a:pt x="144" y="180"/>
                    <a:pt x="130" y="114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5"/>
            <p:cNvSpPr/>
            <p:nvPr/>
          </p:nvSpPr>
          <p:spPr>
            <a:xfrm>
              <a:off x="1044200" y="4377550"/>
              <a:ext cx="975" cy="2950"/>
            </a:xfrm>
            <a:custGeom>
              <a:avLst/>
              <a:gdLst/>
              <a:ahLst/>
              <a:cxnLst/>
              <a:rect l="l" t="t" r="r" b="b"/>
              <a:pathLst>
                <a:path w="39" h="118" extrusionOk="0">
                  <a:moveTo>
                    <a:pt x="39" y="1"/>
                  </a:moveTo>
                  <a:cubicBezTo>
                    <a:pt x="0" y="39"/>
                    <a:pt x="39" y="78"/>
                    <a:pt x="39" y="117"/>
                  </a:cubicBezTo>
                  <a:cubicBezTo>
                    <a:pt x="39" y="69"/>
                    <a:pt x="39" y="2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5"/>
            <p:cNvSpPr/>
            <p:nvPr/>
          </p:nvSpPr>
          <p:spPr>
            <a:xfrm>
              <a:off x="1039800" y="4380475"/>
              <a:ext cx="525" cy="1000"/>
            </a:xfrm>
            <a:custGeom>
              <a:avLst/>
              <a:gdLst/>
              <a:ahLst/>
              <a:cxnLst/>
              <a:rect l="l" t="t" r="r" b="b"/>
              <a:pathLst>
                <a:path w="21" h="40" extrusionOk="0">
                  <a:moveTo>
                    <a:pt x="20" y="0"/>
                  </a:moveTo>
                  <a:cubicBezTo>
                    <a:pt x="1" y="20"/>
                    <a:pt x="1" y="20"/>
                    <a:pt x="6" y="20"/>
                  </a:cubicBezTo>
                  <a:cubicBezTo>
                    <a:pt x="11" y="20"/>
                    <a:pt x="20" y="20"/>
                    <a:pt x="20" y="39"/>
                  </a:cubicBezTo>
                  <a:cubicBezTo>
                    <a:pt x="20" y="39"/>
                    <a:pt x="20" y="15"/>
                    <a:pt x="2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5"/>
            <p:cNvSpPr/>
            <p:nvPr/>
          </p:nvSpPr>
          <p:spPr>
            <a:xfrm>
              <a:off x="1053925" y="43746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lnTo>
                    <a:pt x="0" y="4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5"/>
            <p:cNvSpPr/>
            <p:nvPr/>
          </p:nvSpPr>
          <p:spPr>
            <a:xfrm>
              <a:off x="982900" y="44028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0"/>
                  </a:moveTo>
                  <a:cubicBezTo>
                    <a:pt x="0" y="39"/>
                    <a:pt x="0" y="0"/>
                    <a:pt x="0" y="0"/>
                  </a:cubicBezTo>
                  <a:cubicBezTo>
                    <a:pt x="0" y="0"/>
                    <a:pt x="0" y="39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5"/>
            <p:cNvSpPr/>
            <p:nvPr/>
          </p:nvSpPr>
          <p:spPr>
            <a:xfrm>
              <a:off x="949825" y="4411600"/>
              <a:ext cx="1000" cy="2950"/>
            </a:xfrm>
            <a:custGeom>
              <a:avLst/>
              <a:gdLst/>
              <a:ahLst/>
              <a:cxnLst/>
              <a:rect l="l" t="t" r="r" b="b"/>
              <a:pathLst>
                <a:path w="40" h="118" extrusionOk="0">
                  <a:moveTo>
                    <a:pt x="0" y="1"/>
                  </a:moveTo>
                  <a:lnTo>
                    <a:pt x="37" y="75"/>
                  </a:lnTo>
                  <a:lnTo>
                    <a:pt x="37" y="75"/>
                  </a:lnTo>
                  <a:cubicBezTo>
                    <a:pt x="34" y="50"/>
                    <a:pt x="25" y="25"/>
                    <a:pt x="0" y="1"/>
                  </a:cubicBezTo>
                  <a:close/>
                  <a:moveTo>
                    <a:pt x="37" y="75"/>
                  </a:moveTo>
                  <a:cubicBezTo>
                    <a:pt x="39" y="89"/>
                    <a:pt x="39" y="103"/>
                    <a:pt x="39" y="117"/>
                  </a:cubicBezTo>
                  <a:lnTo>
                    <a:pt x="39" y="78"/>
                  </a:lnTo>
                  <a:lnTo>
                    <a:pt x="37" y="75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5"/>
            <p:cNvSpPr/>
            <p:nvPr/>
          </p:nvSpPr>
          <p:spPr>
            <a:xfrm>
              <a:off x="1035425" y="4382150"/>
              <a:ext cx="3925" cy="8075"/>
            </a:xfrm>
            <a:custGeom>
              <a:avLst/>
              <a:gdLst/>
              <a:ahLst/>
              <a:cxnLst/>
              <a:rect l="l" t="t" r="r" b="b"/>
              <a:pathLst>
                <a:path w="157" h="323" extrusionOk="0">
                  <a:moveTo>
                    <a:pt x="118" y="89"/>
                  </a:moveTo>
                  <a:cubicBezTo>
                    <a:pt x="79" y="128"/>
                    <a:pt x="118" y="128"/>
                    <a:pt x="118" y="128"/>
                  </a:cubicBezTo>
                  <a:lnTo>
                    <a:pt x="118" y="89"/>
                  </a:lnTo>
                  <a:close/>
                  <a:moveTo>
                    <a:pt x="121" y="1"/>
                  </a:moveTo>
                  <a:cubicBezTo>
                    <a:pt x="119" y="1"/>
                    <a:pt x="118" y="4"/>
                    <a:pt x="118" y="11"/>
                  </a:cubicBezTo>
                  <a:cubicBezTo>
                    <a:pt x="156" y="89"/>
                    <a:pt x="118" y="89"/>
                    <a:pt x="118" y="128"/>
                  </a:cubicBezTo>
                  <a:lnTo>
                    <a:pt x="118" y="177"/>
                  </a:lnTo>
                  <a:lnTo>
                    <a:pt x="118" y="177"/>
                  </a:lnTo>
                  <a:cubicBezTo>
                    <a:pt x="132" y="145"/>
                    <a:pt x="156" y="111"/>
                    <a:pt x="156" y="89"/>
                  </a:cubicBezTo>
                  <a:cubicBezTo>
                    <a:pt x="156" y="57"/>
                    <a:pt x="131" y="1"/>
                    <a:pt x="121" y="1"/>
                  </a:cubicBezTo>
                  <a:close/>
                  <a:moveTo>
                    <a:pt x="118" y="177"/>
                  </a:moveTo>
                  <a:cubicBezTo>
                    <a:pt x="113" y="187"/>
                    <a:pt x="110" y="197"/>
                    <a:pt x="108" y="206"/>
                  </a:cubicBezTo>
                  <a:lnTo>
                    <a:pt x="118" y="206"/>
                  </a:lnTo>
                  <a:lnTo>
                    <a:pt x="118" y="177"/>
                  </a:lnTo>
                  <a:close/>
                  <a:moveTo>
                    <a:pt x="79" y="206"/>
                  </a:moveTo>
                  <a:cubicBezTo>
                    <a:pt x="79" y="233"/>
                    <a:pt x="116" y="278"/>
                    <a:pt x="126" y="278"/>
                  </a:cubicBezTo>
                  <a:cubicBezTo>
                    <a:pt x="130" y="278"/>
                    <a:pt x="130" y="269"/>
                    <a:pt x="118" y="245"/>
                  </a:cubicBezTo>
                  <a:cubicBezTo>
                    <a:pt x="107" y="234"/>
                    <a:pt x="105" y="221"/>
                    <a:pt x="108" y="206"/>
                  </a:cubicBezTo>
                  <a:close/>
                  <a:moveTo>
                    <a:pt x="79" y="206"/>
                  </a:moveTo>
                  <a:cubicBezTo>
                    <a:pt x="40" y="245"/>
                    <a:pt x="79" y="322"/>
                    <a:pt x="1" y="322"/>
                  </a:cubicBezTo>
                  <a:lnTo>
                    <a:pt x="79" y="322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5"/>
            <p:cNvSpPr/>
            <p:nvPr/>
          </p:nvSpPr>
          <p:spPr>
            <a:xfrm>
              <a:off x="990675" y="440090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1" y="1"/>
                  </a:moveTo>
                  <a:lnTo>
                    <a:pt x="1" y="78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5"/>
            <p:cNvSpPr/>
            <p:nvPr/>
          </p:nvSpPr>
          <p:spPr>
            <a:xfrm>
              <a:off x="1028625" y="43882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lnTo>
                    <a:pt x="0" y="40"/>
                  </a:lnTo>
                  <a:lnTo>
                    <a:pt x="0" y="1"/>
                  </a:lnTo>
                  <a:cubicBezTo>
                    <a:pt x="0" y="1"/>
                    <a:pt x="0" y="1"/>
                    <a:pt x="0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5"/>
            <p:cNvSpPr/>
            <p:nvPr/>
          </p:nvSpPr>
          <p:spPr>
            <a:xfrm>
              <a:off x="1021825" y="4390900"/>
              <a:ext cx="1950" cy="6125"/>
            </a:xfrm>
            <a:custGeom>
              <a:avLst/>
              <a:gdLst/>
              <a:ahLst/>
              <a:cxnLst/>
              <a:rect l="l" t="t" r="r" b="b"/>
              <a:pathLst>
                <a:path w="78" h="245" extrusionOk="0">
                  <a:moveTo>
                    <a:pt x="78" y="50"/>
                  </a:moveTo>
                  <a:cubicBezTo>
                    <a:pt x="62" y="50"/>
                    <a:pt x="59" y="64"/>
                    <a:pt x="61" y="80"/>
                  </a:cubicBezTo>
                  <a:lnTo>
                    <a:pt x="61" y="80"/>
                  </a:lnTo>
                  <a:cubicBezTo>
                    <a:pt x="70" y="66"/>
                    <a:pt x="78" y="50"/>
                    <a:pt x="78" y="50"/>
                  </a:cubicBezTo>
                  <a:close/>
                  <a:moveTo>
                    <a:pt x="21" y="1"/>
                  </a:moveTo>
                  <a:cubicBezTo>
                    <a:pt x="1" y="1"/>
                    <a:pt x="7" y="58"/>
                    <a:pt x="39" y="89"/>
                  </a:cubicBezTo>
                  <a:cubicBezTo>
                    <a:pt x="39" y="97"/>
                    <a:pt x="41" y="100"/>
                    <a:pt x="43" y="100"/>
                  </a:cubicBezTo>
                  <a:cubicBezTo>
                    <a:pt x="43" y="100"/>
                    <a:pt x="44" y="100"/>
                    <a:pt x="44" y="100"/>
                  </a:cubicBezTo>
                  <a:lnTo>
                    <a:pt x="44" y="100"/>
                  </a:lnTo>
                  <a:cubicBezTo>
                    <a:pt x="41" y="109"/>
                    <a:pt x="39" y="119"/>
                    <a:pt x="39" y="128"/>
                  </a:cubicBezTo>
                  <a:cubicBezTo>
                    <a:pt x="39" y="167"/>
                    <a:pt x="39" y="206"/>
                    <a:pt x="0" y="206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25"/>
                    <a:pt x="0" y="225"/>
                    <a:pt x="0" y="245"/>
                  </a:cubicBezTo>
                  <a:cubicBezTo>
                    <a:pt x="39" y="206"/>
                    <a:pt x="78" y="206"/>
                    <a:pt x="78" y="128"/>
                  </a:cubicBezTo>
                  <a:cubicBezTo>
                    <a:pt x="78" y="128"/>
                    <a:pt x="65" y="102"/>
                    <a:pt x="61" y="80"/>
                  </a:cubicBezTo>
                  <a:lnTo>
                    <a:pt x="61" y="80"/>
                  </a:lnTo>
                  <a:cubicBezTo>
                    <a:pt x="55" y="90"/>
                    <a:pt x="49" y="99"/>
                    <a:pt x="44" y="100"/>
                  </a:cubicBezTo>
                  <a:lnTo>
                    <a:pt x="44" y="100"/>
                  </a:lnTo>
                  <a:cubicBezTo>
                    <a:pt x="53" y="70"/>
                    <a:pt x="68" y="41"/>
                    <a:pt x="39" y="11"/>
                  </a:cubicBezTo>
                  <a:cubicBezTo>
                    <a:pt x="32" y="4"/>
                    <a:pt x="26" y="1"/>
                    <a:pt x="2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5"/>
            <p:cNvSpPr/>
            <p:nvPr/>
          </p:nvSpPr>
          <p:spPr>
            <a:xfrm>
              <a:off x="1030575" y="4386300"/>
              <a:ext cx="2950" cy="5875"/>
            </a:xfrm>
            <a:custGeom>
              <a:avLst/>
              <a:gdLst/>
              <a:ahLst/>
              <a:cxnLst/>
              <a:rect l="l" t="t" r="r" b="b"/>
              <a:pathLst>
                <a:path w="118" h="235" extrusionOk="0">
                  <a:moveTo>
                    <a:pt x="39" y="176"/>
                  </a:moveTo>
                  <a:cubicBezTo>
                    <a:pt x="36" y="182"/>
                    <a:pt x="33" y="189"/>
                    <a:pt x="29" y="195"/>
                  </a:cubicBezTo>
                  <a:lnTo>
                    <a:pt x="39" y="195"/>
                  </a:lnTo>
                  <a:cubicBezTo>
                    <a:pt x="39" y="189"/>
                    <a:pt x="39" y="182"/>
                    <a:pt x="39" y="176"/>
                  </a:cubicBezTo>
                  <a:close/>
                  <a:moveTo>
                    <a:pt x="78" y="1"/>
                  </a:moveTo>
                  <a:cubicBezTo>
                    <a:pt x="78" y="79"/>
                    <a:pt x="39" y="79"/>
                    <a:pt x="39" y="118"/>
                  </a:cubicBezTo>
                  <a:cubicBezTo>
                    <a:pt x="39" y="118"/>
                    <a:pt x="39" y="144"/>
                    <a:pt x="39" y="176"/>
                  </a:cubicBezTo>
                  <a:lnTo>
                    <a:pt x="39" y="176"/>
                  </a:lnTo>
                  <a:cubicBezTo>
                    <a:pt x="49" y="156"/>
                    <a:pt x="59" y="137"/>
                    <a:pt x="78" y="118"/>
                  </a:cubicBezTo>
                  <a:lnTo>
                    <a:pt x="78" y="195"/>
                  </a:lnTo>
                  <a:cubicBezTo>
                    <a:pt x="78" y="118"/>
                    <a:pt x="117" y="156"/>
                    <a:pt x="117" y="118"/>
                  </a:cubicBezTo>
                  <a:cubicBezTo>
                    <a:pt x="117" y="79"/>
                    <a:pt x="78" y="40"/>
                    <a:pt x="78" y="1"/>
                  </a:cubicBezTo>
                  <a:close/>
                  <a:moveTo>
                    <a:pt x="0" y="195"/>
                  </a:moveTo>
                  <a:lnTo>
                    <a:pt x="0" y="234"/>
                  </a:lnTo>
                  <a:cubicBezTo>
                    <a:pt x="13" y="221"/>
                    <a:pt x="22" y="208"/>
                    <a:pt x="29" y="195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5"/>
            <p:cNvSpPr/>
            <p:nvPr/>
          </p:nvSpPr>
          <p:spPr>
            <a:xfrm>
              <a:off x="1023750" y="4391175"/>
              <a:ext cx="2950" cy="5850"/>
            </a:xfrm>
            <a:custGeom>
              <a:avLst/>
              <a:gdLst/>
              <a:ahLst/>
              <a:cxnLst/>
              <a:rect l="l" t="t" r="r" b="b"/>
              <a:pathLst>
                <a:path w="118" h="234" extrusionOk="0">
                  <a:moveTo>
                    <a:pt x="79" y="0"/>
                  </a:moveTo>
                  <a:cubicBezTo>
                    <a:pt x="59" y="0"/>
                    <a:pt x="69" y="20"/>
                    <a:pt x="79" y="39"/>
                  </a:cubicBezTo>
                  <a:lnTo>
                    <a:pt x="79" y="0"/>
                  </a:lnTo>
                  <a:close/>
                  <a:moveTo>
                    <a:pt x="79" y="39"/>
                  </a:moveTo>
                  <a:lnTo>
                    <a:pt x="79" y="78"/>
                  </a:lnTo>
                  <a:cubicBezTo>
                    <a:pt x="98" y="78"/>
                    <a:pt x="88" y="59"/>
                    <a:pt x="79" y="39"/>
                  </a:cubicBezTo>
                  <a:close/>
                  <a:moveTo>
                    <a:pt x="79" y="78"/>
                  </a:moveTo>
                  <a:cubicBezTo>
                    <a:pt x="40" y="78"/>
                    <a:pt x="1" y="117"/>
                    <a:pt x="40" y="156"/>
                  </a:cubicBezTo>
                  <a:cubicBezTo>
                    <a:pt x="40" y="195"/>
                    <a:pt x="79" y="195"/>
                    <a:pt x="79" y="234"/>
                  </a:cubicBezTo>
                  <a:lnTo>
                    <a:pt x="118" y="234"/>
                  </a:lnTo>
                  <a:lnTo>
                    <a:pt x="118" y="195"/>
                  </a:lnTo>
                  <a:lnTo>
                    <a:pt x="118" y="156"/>
                  </a:lnTo>
                  <a:lnTo>
                    <a:pt x="79" y="156"/>
                  </a:lnTo>
                  <a:lnTo>
                    <a:pt x="79" y="78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5"/>
            <p:cNvSpPr/>
            <p:nvPr/>
          </p:nvSpPr>
          <p:spPr>
            <a:xfrm>
              <a:off x="1020850" y="439215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0" y="0"/>
                  </a:moveTo>
                  <a:cubicBezTo>
                    <a:pt x="0" y="39"/>
                    <a:pt x="0" y="78"/>
                    <a:pt x="0" y="78"/>
                  </a:cubicBezTo>
                  <a:cubicBezTo>
                    <a:pt x="0" y="78"/>
                    <a:pt x="39" y="39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5"/>
            <p:cNvSpPr/>
            <p:nvPr/>
          </p:nvSpPr>
          <p:spPr>
            <a:xfrm>
              <a:off x="1022775" y="4391175"/>
              <a:ext cx="6850" cy="14625"/>
            </a:xfrm>
            <a:custGeom>
              <a:avLst/>
              <a:gdLst/>
              <a:ahLst/>
              <a:cxnLst/>
              <a:rect l="l" t="t" r="r" b="b"/>
              <a:pathLst>
                <a:path w="274" h="585" extrusionOk="0">
                  <a:moveTo>
                    <a:pt x="157" y="0"/>
                  </a:moveTo>
                  <a:lnTo>
                    <a:pt x="157" y="0"/>
                  </a:lnTo>
                  <a:cubicBezTo>
                    <a:pt x="157" y="4"/>
                    <a:pt x="157" y="8"/>
                    <a:pt x="159" y="10"/>
                  </a:cubicBezTo>
                  <a:lnTo>
                    <a:pt x="159" y="10"/>
                  </a:lnTo>
                  <a:cubicBezTo>
                    <a:pt x="158" y="4"/>
                    <a:pt x="157" y="0"/>
                    <a:pt x="157" y="0"/>
                  </a:cubicBezTo>
                  <a:close/>
                  <a:moveTo>
                    <a:pt x="273" y="0"/>
                  </a:moveTo>
                  <a:cubicBezTo>
                    <a:pt x="273" y="0"/>
                    <a:pt x="196" y="39"/>
                    <a:pt x="196" y="39"/>
                  </a:cubicBezTo>
                  <a:cubicBezTo>
                    <a:pt x="215" y="20"/>
                    <a:pt x="205" y="20"/>
                    <a:pt x="191" y="20"/>
                  </a:cubicBezTo>
                  <a:cubicBezTo>
                    <a:pt x="179" y="20"/>
                    <a:pt x="165" y="20"/>
                    <a:pt x="159" y="10"/>
                  </a:cubicBezTo>
                  <a:lnTo>
                    <a:pt x="159" y="10"/>
                  </a:lnTo>
                  <a:cubicBezTo>
                    <a:pt x="166" y="39"/>
                    <a:pt x="184" y="123"/>
                    <a:pt x="167" y="123"/>
                  </a:cubicBezTo>
                  <a:cubicBezTo>
                    <a:pt x="164" y="123"/>
                    <a:pt x="161" y="121"/>
                    <a:pt x="157" y="117"/>
                  </a:cubicBezTo>
                  <a:lnTo>
                    <a:pt x="157" y="156"/>
                  </a:lnTo>
                  <a:lnTo>
                    <a:pt x="234" y="156"/>
                  </a:lnTo>
                  <a:cubicBezTo>
                    <a:pt x="234" y="127"/>
                    <a:pt x="234" y="98"/>
                    <a:pt x="234" y="78"/>
                  </a:cubicBezTo>
                  <a:lnTo>
                    <a:pt x="273" y="78"/>
                  </a:lnTo>
                  <a:lnTo>
                    <a:pt x="273" y="0"/>
                  </a:lnTo>
                  <a:close/>
                  <a:moveTo>
                    <a:pt x="157" y="195"/>
                  </a:moveTo>
                  <a:lnTo>
                    <a:pt x="139" y="231"/>
                  </a:lnTo>
                  <a:lnTo>
                    <a:pt x="139" y="231"/>
                  </a:lnTo>
                  <a:cubicBezTo>
                    <a:pt x="150" y="228"/>
                    <a:pt x="160" y="225"/>
                    <a:pt x="169" y="224"/>
                  </a:cubicBezTo>
                  <a:lnTo>
                    <a:pt x="169" y="224"/>
                  </a:lnTo>
                  <a:cubicBezTo>
                    <a:pt x="157" y="213"/>
                    <a:pt x="157" y="195"/>
                    <a:pt x="157" y="195"/>
                  </a:cubicBezTo>
                  <a:close/>
                  <a:moveTo>
                    <a:pt x="171" y="224"/>
                  </a:moveTo>
                  <a:cubicBezTo>
                    <a:pt x="170" y="224"/>
                    <a:pt x="169" y="224"/>
                    <a:pt x="169" y="224"/>
                  </a:cubicBezTo>
                  <a:lnTo>
                    <a:pt x="169" y="224"/>
                  </a:lnTo>
                  <a:cubicBezTo>
                    <a:pt x="173" y="229"/>
                    <a:pt x="180" y="232"/>
                    <a:pt x="189" y="233"/>
                  </a:cubicBezTo>
                  <a:lnTo>
                    <a:pt x="189" y="233"/>
                  </a:lnTo>
                  <a:cubicBezTo>
                    <a:pt x="184" y="226"/>
                    <a:pt x="178" y="224"/>
                    <a:pt x="171" y="224"/>
                  </a:cubicBezTo>
                  <a:close/>
                  <a:moveTo>
                    <a:pt x="234" y="156"/>
                  </a:moveTo>
                  <a:cubicBezTo>
                    <a:pt x="196" y="195"/>
                    <a:pt x="196" y="195"/>
                    <a:pt x="196" y="234"/>
                  </a:cubicBezTo>
                  <a:cubicBezTo>
                    <a:pt x="196" y="221"/>
                    <a:pt x="200" y="217"/>
                    <a:pt x="206" y="217"/>
                  </a:cubicBezTo>
                  <a:cubicBezTo>
                    <a:pt x="217" y="217"/>
                    <a:pt x="234" y="234"/>
                    <a:pt x="234" y="234"/>
                  </a:cubicBezTo>
                  <a:cubicBezTo>
                    <a:pt x="234" y="214"/>
                    <a:pt x="234" y="185"/>
                    <a:pt x="234" y="156"/>
                  </a:cubicBezTo>
                  <a:close/>
                  <a:moveTo>
                    <a:pt x="106" y="223"/>
                  </a:moveTo>
                  <a:cubicBezTo>
                    <a:pt x="106" y="223"/>
                    <a:pt x="121" y="241"/>
                    <a:pt x="127" y="255"/>
                  </a:cubicBezTo>
                  <a:lnTo>
                    <a:pt x="127" y="255"/>
                  </a:lnTo>
                  <a:lnTo>
                    <a:pt x="139" y="231"/>
                  </a:lnTo>
                  <a:lnTo>
                    <a:pt x="139" y="231"/>
                  </a:lnTo>
                  <a:cubicBezTo>
                    <a:pt x="132" y="233"/>
                    <a:pt x="125" y="234"/>
                    <a:pt x="118" y="234"/>
                  </a:cubicBezTo>
                  <a:cubicBezTo>
                    <a:pt x="110" y="226"/>
                    <a:pt x="107" y="223"/>
                    <a:pt x="106" y="223"/>
                  </a:cubicBezTo>
                  <a:close/>
                  <a:moveTo>
                    <a:pt x="109" y="255"/>
                  </a:moveTo>
                  <a:cubicBezTo>
                    <a:pt x="100" y="255"/>
                    <a:pt x="92" y="273"/>
                    <a:pt x="118" y="273"/>
                  </a:cubicBezTo>
                  <a:cubicBezTo>
                    <a:pt x="118" y="260"/>
                    <a:pt x="113" y="255"/>
                    <a:pt x="109" y="255"/>
                  </a:cubicBezTo>
                  <a:close/>
                  <a:moveTo>
                    <a:pt x="127" y="255"/>
                  </a:moveTo>
                  <a:lnTo>
                    <a:pt x="118" y="273"/>
                  </a:lnTo>
                  <a:cubicBezTo>
                    <a:pt x="130" y="273"/>
                    <a:pt x="131" y="265"/>
                    <a:pt x="127" y="255"/>
                  </a:cubicBezTo>
                  <a:close/>
                  <a:moveTo>
                    <a:pt x="189" y="233"/>
                  </a:moveTo>
                  <a:cubicBezTo>
                    <a:pt x="193" y="241"/>
                    <a:pt x="196" y="253"/>
                    <a:pt x="196" y="273"/>
                  </a:cubicBezTo>
                  <a:lnTo>
                    <a:pt x="196" y="234"/>
                  </a:lnTo>
                  <a:cubicBezTo>
                    <a:pt x="193" y="234"/>
                    <a:pt x="191" y="234"/>
                    <a:pt x="189" y="233"/>
                  </a:cubicBezTo>
                  <a:close/>
                  <a:moveTo>
                    <a:pt x="1" y="312"/>
                  </a:moveTo>
                  <a:lnTo>
                    <a:pt x="35" y="345"/>
                  </a:lnTo>
                  <a:lnTo>
                    <a:pt x="35" y="345"/>
                  </a:lnTo>
                  <a:cubicBezTo>
                    <a:pt x="30" y="333"/>
                    <a:pt x="20" y="321"/>
                    <a:pt x="1" y="312"/>
                  </a:cubicBezTo>
                  <a:close/>
                  <a:moveTo>
                    <a:pt x="118" y="506"/>
                  </a:moveTo>
                  <a:lnTo>
                    <a:pt x="118" y="506"/>
                  </a:lnTo>
                  <a:cubicBezTo>
                    <a:pt x="104" y="533"/>
                    <a:pt x="100" y="551"/>
                    <a:pt x="100" y="562"/>
                  </a:cubicBezTo>
                  <a:lnTo>
                    <a:pt x="100" y="562"/>
                  </a:lnTo>
                  <a:cubicBezTo>
                    <a:pt x="101" y="540"/>
                    <a:pt x="117" y="507"/>
                    <a:pt x="118" y="506"/>
                  </a:cubicBezTo>
                  <a:close/>
                  <a:moveTo>
                    <a:pt x="100" y="562"/>
                  </a:moveTo>
                  <a:cubicBezTo>
                    <a:pt x="100" y="575"/>
                    <a:pt x="104" y="584"/>
                    <a:pt x="118" y="584"/>
                  </a:cubicBezTo>
                  <a:cubicBezTo>
                    <a:pt x="118" y="584"/>
                    <a:pt x="101" y="584"/>
                    <a:pt x="100" y="562"/>
                  </a:cubicBezTo>
                  <a:close/>
                  <a:moveTo>
                    <a:pt x="118" y="273"/>
                  </a:moveTo>
                  <a:cubicBezTo>
                    <a:pt x="79" y="273"/>
                    <a:pt x="40" y="312"/>
                    <a:pt x="40" y="351"/>
                  </a:cubicBezTo>
                  <a:lnTo>
                    <a:pt x="35" y="345"/>
                  </a:lnTo>
                  <a:lnTo>
                    <a:pt x="35" y="345"/>
                  </a:lnTo>
                  <a:cubicBezTo>
                    <a:pt x="50" y="384"/>
                    <a:pt x="20" y="428"/>
                    <a:pt x="79" y="428"/>
                  </a:cubicBezTo>
                  <a:cubicBezTo>
                    <a:pt x="40" y="467"/>
                    <a:pt x="40" y="506"/>
                    <a:pt x="79" y="506"/>
                  </a:cubicBezTo>
                  <a:lnTo>
                    <a:pt x="79" y="467"/>
                  </a:lnTo>
                  <a:cubicBezTo>
                    <a:pt x="98" y="487"/>
                    <a:pt x="108" y="487"/>
                    <a:pt x="113" y="487"/>
                  </a:cubicBezTo>
                  <a:cubicBezTo>
                    <a:pt x="118" y="487"/>
                    <a:pt x="118" y="487"/>
                    <a:pt x="118" y="506"/>
                  </a:cubicBezTo>
                  <a:cubicBezTo>
                    <a:pt x="118" y="500"/>
                    <a:pt x="119" y="498"/>
                    <a:pt x="120" y="498"/>
                  </a:cubicBezTo>
                  <a:cubicBezTo>
                    <a:pt x="126" y="498"/>
                    <a:pt x="141" y="534"/>
                    <a:pt x="150" y="534"/>
                  </a:cubicBezTo>
                  <a:cubicBezTo>
                    <a:pt x="154" y="534"/>
                    <a:pt x="157" y="527"/>
                    <a:pt x="157" y="506"/>
                  </a:cubicBezTo>
                  <a:cubicBezTo>
                    <a:pt x="196" y="506"/>
                    <a:pt x="157" y="584"/>
                    <a:pt x="196" y="584"/>
                  </a:cubicBezTo>
                  <a:cubicBezTo>
                    <a:pt x="234" y="506"/>
                    <a:pt x="157" y="506"/>
                    <a:pt x="196" y="428"/>
                  </a:cubicBezTo>
                  <a:lnTo>
                    <a:pt x="196" y="390"/>
                  </a:lnTo>
                  <a:lnTo>
                    <a:pt x="157" y="390"/>
                  </a:lnTo>
                  <a:cubicBezTo>
                    <a:pt x="118" y="351"/>
                    <a:pt x="118" y="312"/>
                    <a:pt x="118" y="273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5"/>
            <p:cNvSpPr/>
            <p:nvPr/>
          </p:nvSpPr>
          <p:spPr>
            <a:xfrm>
              <a:off x="1029600" y="43892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1"/>
                  </a:moveTo>
                  <a:lnTo>
                    <a:pt x="0" y="39"/>
                  </a:lnTo>
                  <a:lnTo>
                    <a:pt x="39" y="39"/>
                  </a:lnTo>
                  <a:cubicBezTo>
                    <a:pt x="0" y="39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5"/>
            <p:cNvSpPr/>
            <p:nvPr/>
          </p:nvSpPr>
          <p:spPr>
            <a:xfrm>
              <a:off x="940100" y="4415500"/>
              <a:ext cx="8775" cy="18500"/>
            </a:xfrm>
            <a:custGeom>
              <a:avLst/>
              <a:gdLst/>
              <a:ahLst/>
              <a:cxnLst/>
              <a:rect l="l" t="t" r="r" b="b"/>
              <a:pathLst>
                <a:path w="351" h="740" extrusionOk="0">
                  <a:moveTo>
                    <a:pt x="185" y="139"/>
                  </a:moveTo>
                  <a:cubicBezTo>
                    <a:pt x="191" y="139"/>
                    <a:pt x="195" y="143"/>
                    <a:pt x="195" y="156"/>
                  </a:cubicBezTo>
                  <a:cubicBezTo>
                    <a:pt x="195" y="162"/>
                    <a:pt x="193" y="164"/>
                    <a:pt x="190" y="164"/>
                  </a:cubicBezTo>
                  <a:cubicBezTo>
                    <a:pt x="185" y="164"/>
                    <a:pt x="175" y="156"/>
                    <a:pt x="165" y="148"/>
                  </a:cubicBezTo>
                  <a:lnTo>
                    <a:pt x="165" y="148"/>
                  </a:lnTo>
                  <a:cubicBezTo>
                    <a:pt x="171" y="144"/>
                    <a:pt x="179" y="139"/>
                    <a:pt x="185" y="139"/>
                  </a:cubicBezTo>
                  <a:close/>
                  <a:moveTo>
                    <a:pt x="39" y="428"/>
                  </a:moveTo>
                  <a:cubicBezTo>
                    <a:pt x="0" y="467"/>
                    <a:pt x="39" y="467"/>
                    <a:pt x="39" y="467"/>
                  </a:cubicBezTo>
                  <a:cubicBezTo>
                    <a:pt x="39" y="473"/>
                    <a:pt x="40" y="475"/>
                    <a:pt x="41" y="475"/>
                  </a:cubicBezTo>
                  <a:cubicBezTo>
                    <a:pt x="45" y="475"/>
                    <a:pt x="54" y="454"/>
                    <a:pt x="62" y="429"/>
                  </a:cubicBezTo>
                  <a:lnTo>
                    <a:pt x="62" y="429"/>
                  </a:lnTo>
                  <a:cubicBezTo>
                    <a:pt x="56" y="428"/>
                    <a:pt x="49" y="428"/>
                    <a:pt x="39" y="428"/>
                  </a:cubicBezTo>
                  <a:close/>
                  <a:moveTo>
                    <a:pt x="234" y="0"/>
                  </a:moveTo>
                  <a:lnTo>
                    <a:pt x="234" y="78"/>
                  </a:lnTo>
                  <a:lnTo>
                    <a:pt x="156" y="39"/>
                  </a:lnTo>
                  <a:lnTo>
                    <a:pt x="156" y="39"/>
                  </a:lnTo>
                  <a:cubicBezTo>
                    <a:pt x="186" y="69"/>
                    <a:pt x="170" y="122"/>
                    <a:pt x="161" y="145"/>
                  </a:cubicBezTo>
                  <a:lnTo>
                    <a:pt x="161" y="145"/>
                  </a:lnTo>
                  <a:cubicBezTo>
                    <a:pt x="150" y="136"/>
                    <a:pt x="139" y="128"/>
                    <a:pt x="130" y="128"/>
                  </a:cubicBezTo>
                  <a:cubicBezTo>
                    <a:pt x="122" y="128"/>
                    <a:pt x="117" y="136"/>
                    <a:pt x="117" y="156"/>
                  </a:cubicBezTo>
                  <a:cubicBezTo>
                    <a:pt x="117" y="234"/>
                    <a:pt x="78" y="234"/>
                    <a:pt x="117" y="312"/>
                  </a:cubicBezTo>
                  <a:cubicBezTo>
                    <a:pt x="117" y="312"/>
                    <a:pt x="117" y="350"/>
                    <a:pt x="117" y="350"/>
                  </a:cubicBezTo>
                  <a:lnTo>
                    <a:pt x="78" y="350"/>
                  </a:lnTo>
                  <a:cubicBezTo>
                    <a:pt x="78" y="368"/>
                    <a:pt x="70" y="401"/>
                    <a:pt x="62" y="429"/>
                  </a:cubicBezTo>
                  <a:lnTo>
                    <a:pt x="62" y="429"/>
                  </a:lnTo>
                  <a:cubicBezTo>
                    <a:pt x="78" y="431"/>
                    <a:pt x="78" y="438"/>
                    <a:pt x="78" y="467"/>
                  </a:cubicBezTo>
                  <a:cubicBezTo>
                    <a:pt x="78" y="506"/>
                    <a:pt x="39" y="545"/>
                    <a:pt x="39" y="584"/>
                  </a:cubicBezTo>
                  <a:lnTo>
                    <a:pt x="39" y="623"/>
                  </a:lnTo>
                  <a:cubicBezTo>
                    <a:pt x="39" y="623"/>
                    <a:pt x="14" y="673"/>
                    <a:pt x="24" y="673"/>
                  </a:cubicBezTo>
                  <a:cubicBezTo>
                    <a:pt x="27" y="673"/>
                    <a:pt x="31" y="670"/>
                    <a:pt x="39" y="662"/>
                  </a:cubicBezTo>
                  <a:cubicBezTo>
                    <a:pt x="78" y="662"/>
                    <a:pt x="78" y="740"/>
                    <a:pt x="78" y="740"/>
                  </a:cubicBezTo>
                  <a:cubicBezTo>
                    <a:pt x="78" y="623"/>
                    <a:pt x="156" y="545"/>
                    <a:pt x="234" y="467"/>
                  </a:cubicBezTo>
                  <a:lnTo>
                    <a:pt x="234" y="428"/>
                  </a:lnTo>
                  <a:lnTo>
                    <a:pt x="195" y="428"/>
                  </a:lnTo>
                  <a:cubicBezTo>
                    <a:pt x="195" y="350"/>
                    <a:pt x="234" y="350"/>
                    <a:pt x="273" y="350"/>
                  </a:cubicBezTo>
                  <a:cubicBezTo>
                    <a:pt x="234" y="350"/>
                    <a:pt x="234" y="350"/>
                    <a:pt x="273" y="312"/>
                  </a:cubicBezTo>
                  <a:cubicBezTo>
                    <a:pt x="273" y="273"/>
                    <a:pt x="273" y="195"/>
                    <a:pt x="273" y="195"/>
                  </a:cubicBezTo>
                  <a:lnTo>
                    <a:pt x="312" y="195"/>
                  </a:lnTo>
                  <a:cubicBezTo>
                    <a:pt x="312" y="195"/>
                    <a:pt x="351" y="195"/>
                    <a:pt x="351" y="156"/>
                  </a:cubicBezTo>
                  <a:cubicBezTo>
                    <a:pt x="351" y="117"/>
                    <a:pt x="351" y="39"/>
                    <a:pt x="312" y="39"/>
                  </a:cubicBezTo>
                  <a:lnTo>
                    <a:pt x="312" y="78"/>
                  </a:lnTo>
                  <a:cubicBezTo>
                    <a:pt x="273" y="39"/>
                    <a:pt x="312" y="0"/>
                    <a:pt x="312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5"/>
            <p:cNvSpPr/>
            <p:nvPr/>
          </p:nvSpPr>
          <p:spPr>
            <a:xfrm>
              <a:off x="1036400" y="43882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40"/>
                  </a:moveTo>
                  <a:lnTo>
                    <a:pt x="1" y="1"/>
                  </a:lnTo>
                  <a:lnTo>
                    <a:pt x="1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5"/>
            <p:cNvSpPr/>
            <p:nvPr/>
          </p:nvSpPr>
          <p:spPr>
            <a:xfrm>
              <a:off x="1055875" y="4378525"/>
              <a:ext cx="1950" cy="3925"/>
            </a:xfrm>
            <a:custGeom>
              <a:avLst/>
              <a:gdLst/>
              <a:ahLst/>
              <a:cxnLst/>
              <a:rect l="l" t="t" r="r" b="b"/>
              <a:pathLst>
                <a:path w="78" h="157" extrusionOk="0">
                  <a:moveTo>
                    <a:pt x="78" y="1"/>
                  </a:moveTo>
                  <a:cubicBezTo>
                    <a:pt x="78" y="78"/>
                    <a:pt x="0" y="39"/>
                    <a:pt x="0" y="78"/>
                  </a:cubicBezTo>
                  <a:cubicBezTo>
                    <a:pt x="0" y="117"/>
                    <a:pt x="10" y="117"/>
                    <a:pt x="19" y="117"/>
                  </a:cubicBezTo>
                  <a:cubicBezTo>
                    <a:pt x="29" y="117"/>
                    <a:pt x="39" y="117"/>
                    <a:pt x="39" y="156"/>
                  </a:cubicBezTo>
                  <a:lnTo>
                    <a:pt x="78" y="156"/>
                  </a:lnTo>
                  <a:cubicBezTo>
                    <a:pt x="39" y="117"/>
                    <a:pt x="78" y="78"/>
                    <a:pt x="78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5"/>
            <p:cNvSpPr/>
            <p:nvPr/>
          </p:nvSpPr>
          <p:spPr>
            <a:xfrm>
              <a:off x="967325" y="4411450"/>
              <a:ext cx="3925" cy="6825"/>
            </a:xfrm>
            <a:custGeom>
              <a:avLst/>
              <a:gdLst/>
              <a:ahLst/>
              <a:cxnLst/>
              <a:rect l="l" t="t" r="r" b="b"/>
              <a:pathLst>
                <a:path w="157" h="273" extrusionOk="0">
                  <a:moveTo>
                    <a:pt x="1" y="162"/>
                  </a:moveTo>
                  <a:cubicBezTo>
                    <a:pt x="1" y="175"/>
                    <a:pt x="2" y="183"/>
                    <a:pt x="4" y="188"/>
                  </a:cubicBezTo>
                  <a:lnTo>
                    <a:pt x="4" y="188"/>
                  </a:lnTo>
                  <a:cubicBezTo>
                    <a:pt x="2" y="180"/>
                    <a:pt x="1" y="171"/>
                    <a:pt x="1" y="162"/>
                  </a:cubicBezTo>
                  <a:close/>
                  <a:moveTo>
                    <a:pt x="136" y="0"/>
                  </a:moveTo>
                  <a:cubicBezTo>
                    <a:pt x="94" y="0"/>
                    <a:pt x="148" y="123"/>
                    <a:pt x="79" y="123"/>
                  </a:cubicBezTo>
                  <a:lnTo>
                    <a:pt x="79" y="84"/>
                  </a:lnTo>
                  <a:cubicBezTo>
                    <a:pt x="59" y="84"/>
                    <a:pt x="40" y="75"/>
                    <a:pt x="30" y="75"/>
                  </a:cubicBezTo>
                  <a:cubicBezTo>
                    <a:pt x="20" y="75"/>
                    <a:pt x="20" y="84"/>
                    <a:pt x="40" y="123"/>
                  </a:cubicBezTo>
                  <a:cubicBezTo>
                    <a:pt x="79" y="162"/>
                    <a:pt x="79" y="162"/>
                    <a:pt x="79" y="162"/>
                  </a:cubicBezTo>
                  <a:cubicBezTo>
                    <a:pt x="53" y="162"/>
                    <a:pt x="27" y="197"/>
                    <a:pt x="12" y="197"/>
                  </a:cubicBezTo>
                  <a:cubicBezTo>
                    <a:pt x="9" y="197"/>
                    <a:pt x="6" y="194"/>
                    <a:pt x="4" y="188"/>
                  </a:cubicBezTo>
                  <a:lnTo>
                    <a:pt x="4" y="188"/>
                  </a:lnTo>
                  <a:cubicBezTo>
                    <a:pt x="13" y="233"/>
                    <a:pt x="43" y="272"/>
                    <a:pt x="63" y="272"/>
                  </a:cubicBezTo>
                  <a:cubicBezTo>
                    <a:pt x="72" y="272"/>
                    <a:pt x="79" y="263"/>
                    <a:pt x="79" y="240"/>
                  </a:cubicBezTo>
                  <a:cubicBezTo>
                    <a:pt x="79" y="218"/>
                    <a:pt x="91" y="208"/>
                    <a:pt x="102" y="204"/>
                  </a:cubicBezTo>
                  <a:lnTo>
                    <a:pt x="102" y="204"/>
                  </a:lnTo>
                  <a:cubicBezTo>
                    <a:pt x="98" y="223"/>
                    <a:pt x="99" y="240"/>
                    <a:pt x="118" y="240"/>
                  </a:cubicBezTo>
                  <a:cubicBezTo>
                    <a:pt x="157" y="240"/>
                    <a:pt x="118" y="201"/>
                    <a:pt x="118" y="201"/>
                  </a:cubicBezTo>
                  <a:cubicBezTo>
                    <a:pt x="118" y="201"/>
                    <a:pt x="110" y="201"/>
                    <a:pt x="102" y="204"/>
                  </a:cubicBezTo>
                  <a:lnTo>
                    <a:pt x="102" y="204"/>
                  </a:lnTo>
                  <a:cubicBezTo>
                    <a:pt x="107" y="184"/>
                    <a:pt x="118" y="162"/>
                    <a:pt x="118" y="162"/>
                  </a:cubicBezTo>
                  <a:cubicBezTo>
                    <a:pt x="118" y="123"/>
                    <a:pt x="157" y="84"/>
                    <a:pt x="157" y="45"/>
                  </a:cubicBezTo>
                  <a:lnTo>
                    <a:pt x="157" y="7"/>
                  </a:lnTo>
                  <a:cubicBezTo>
                    <a:pt x="148" y="2"/>
                    <a:pt x="141" y="0"/>
                    <a:pt x="136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5"/>
            <p:cNvSpPr/>
            <p:nvPr/>
          </p:nvSpPr>
          <p:spPr>
            <a:xfrm>
              <a:off x="961000" y="4413275"/>
              <a:ext cx="1700" cy="1275"/>
            </a:xfrm>
            <a:custGeom>
              <a:avLst/>
              <a:gdLst/>
              <a:ahLst/>
              <a:cxnLst/>
              <a:rect l="l" t="t" r="r" b="b"/>
              <a:pathLst>
                <a:path w="68" h="51" extrusionOk="0">
                  <a:moveTo>
                    <a:pt x="50" y="0"/>
                  </a:moveTo>
                  <a:cubicBezTo>
                    <a:pt x="45" y="0"/>
                    <a:pt x="36" y="4"/>
                    <a:pt x="20" y="11"/>
                  </a:cubicBezTo>
                  <a:cubicBezTo>
                    <a:pt x="1" y="31"/>
                    <a:pt x="11" y="31"/>
                    <a:pt x="20" y="31"/>
                  </a:cubicBezTo>
                  <a:cubicBezTo>
                    <a:pt x="30" y="31"/>
                    <a:pt x="39" y="31"/>
                    <a:pt x="22" y="48"/>
                  </a:cubicBezTo>
                  <a:lnTo>
                    <a:pt x="22" y="48"/>
                  </a:lnTo>
                  <a:cubicBezTo>
                    <a:pt x="31" y="39"/>
                    <a:pt x="68" y="0"/>
                    <a:pt x="50" y="0"/>
                  </a:cubicBezTo>
                  <a:close/>
                  <a:moveTo>
                    <a:pt x="22" y="48"/>
                  </a:moveTo>
                  <a:cubicBezTo>
                    <a:pt x="21" y="50"/>
                    <a:pt x="20" y="50"/>
                    <a:pt x="20" y="50"/>
                  </a:cubicBezTo>
                  <a:lnTo>
                    <a:pt x="20" y="50"/>
                  </a:lnTo>
                  <a:cubicBezTo>
                    <a:pt x="21" y="50"/>
                    <a:pt x="22" y="49"/>
                    <a:pt x="22" y="48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5"/>
            <p:cNvSpPr/>
            <p:nvPr/>
          </p:nvSpPr>
          <p:spPr>
            <a:xfrm>
              <a:off x="1039325" y="43892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1"/>
                  </a:moveTo>
                  <a:lnTo>
                    <a:pt x="39" y="1"/>
                  </a:lnTo>
                  <a:cubicBezTo>
                    <a:pt x="39" y="20"/>
                    <a:pt x="30" y="20"/>
                    <a:pt x="20" y="20"/>
                  </a:cubicBezTo>
                  <a:cubicBezTo>
                    <a:pt x="10" y="20"/>
                    <a:pt x="0" y="20"/>
                    <a:pt x="0" y="39"/>
                  </a:cubicBezTo>
                  <a:cubicBezTo>
                    <a:pt x="39" y="39"/>
                    <a:pt x="39" y="39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5"/>
            <p:cNvSpPr/>
            <p:nvPr/>
          </p:nvSpPr>
          <p:spPr>
            <a:xfrm>
              <a:off x="990675" y="440770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40" y="1"/>
                  </a:moveTo>
                  <a:cubicBezTo>
                    <a:pt x="40" y="1"/>
                    <a:pt x="1" y="79"/>
                    <a:pt x="40" y="79"/>
                  </a:cubicBezTo>
                  <a:cubicBezTo>
                    <a:pt x="40" y="79"/>
                    <a:pt x="40" y="22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5"/>
            <p:cNvSpPr/>
            <p:nvPr/>
          </p:nvSpPr>
          <p:spPr>
            <a:xfrm>
              <a:off x="997500" y="440672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1"/>
                  </a:moveTo>
                  <a:cubicBezTo>
                    <a:pt x="0" y="1"/>
                    <a:pt x="0" y="79"/>
                    <a:pt x="0" y="4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5"/>
            <p:cNvSpPr/>
            <p:nvPr/>
          </p:nvSpPr>
          <p:spPr>
            <a:xfrm>
              <a:off x="1036400" y="43921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0"/>
                  </a:moveTo>
                  <a:lnTo>
                    <a:pt x="40" y="3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5"/>
            <p:cNvSpPr/>
            <p:nvPr/>
          </p:nvSpPr>
          <p:spPr>
            <a:xfrm>
              <a:off x="1015975" y="4398825"/>
              <a:ext cx="3675" cy="6000"/>
            </a:xfrm>
            <a:custGeom>
              <a:avLst/>
              <a:gdLst/>
              <a:ahLst/>
              <a:cxnLst/>
              <a:rect l="l" t="t" r="r" b="b"/>
              <a:pathLst>
                <a:path w="147" h="240" extrusionOk="0">
                  <a:moveTo>
                    <a:pt x="89" y="1"/>
                  </a:moveTo>
                  <a:cubicBezTo>
                    <a:pt x="86" y="1"/>
                    <a:pt x="82" y="2"/>
                    <a:pt x="78" y="6"/>
                  </a:cubicBezTo>
                  <a:cubicBezTo>
                    <a:pt x="78" y="6"/>
                    <a:pt x="78" y="45"/>
                    <a:pt x="39" y="45"/>
                  </a:cubicBezTo>
                  <a:cubicBezTo>
                    <a:pt x="39" y="84"/>
                    <a:pt x="39" y="122"/>
                    <a:pt x="39" y="122"/>
                  </a:cubicBezTo>
                  <a:cubicBezTo>
                    <a:pt x="39" y="161"/>
                    <a:pt x="1" y="239"/>
                    <a:pt x="39" y="239"/>
                  </a:cubicBezTo>
                  <a:lnTo>
                    <a:pt x="78" y="161"/>
                  </a:lnTo>
                  <a:cubicBezTo>
                    <a:pt x="78" y="174"/>
                    <a:pt x="83" y="179"/>
                    <a:pt x="88" y="179"/>
                  </a:cubicBezTo>
                  <a:cubicBezTo>
                    <a:pt x="100" y="179"/>
                    <a:pt x="117" y="161"/>
                    <a:pt x="117" y="161"/>
                  </a:cubicBezTo>
                  <a:lnTo>
                    <a:pt x="117" y="122"/>
                  </a:lnTo>
                  <a:cubicBezTo>
                    <a:pt x="121" y="126"/>
                    <a:pt x="124" y="128"/>
                    <a:pt x="126" y="128"/>
                  </a:cubicBezTo>
                  <a:cubicBezTo>
                    <a:pt x="147" y="128"/>
                    <a:pt x="120" y="1"/>
                    <a:pt x="8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5"/>
            <p:cNvSpPr/>
            <p:nvPr/>
          </p:nvSpPr>
          <p:spPr>
            <a:xfrm>
              <a:off x="960525" y="4416475"/>
              <a:ext cx="3275" cy="8775"/>
            </a:xfrm>
            <a:custGeom>
              <a:avLst/>
              <a:gdLst/>
              <a:ahLst/>
              <a:cxnLst/>
              <a:rect l="l" t="t" r="r" b="b"/>
              <a:pathLst>
                <a:path w="131" h="351" extrusionOk="0">
                  <a:moveTo>
                    <a:pt x="102" y="187"/>
                  </a:moveTo>
                  <a:cubicBezTo>
                    <a:pt x="96" y="187"/>
                    <a:pt x="91" y="192"/>
                    <a:pt x="87" y="199"/>
                  </a:cubicBezTo>
                  <a:lnTo>
                    <a:pt x="87" y="199"/>
                  </a:lnTo>
                  <a:cubicBezTo>
                    <a:pt x="82" y="197"/>
                    <a:pt x="78" y="195"/>
                    <a:pt x="78" y="195"/>
                  </a:cubicBezTo>
                  <a:lnTo>
                    <a:pt x="78" y="195"/>
                  </a:lnTo>
                  <a:cubicBezTo>
                    <a:pt x="78" y="215"/>
                    <a:pt x="78" y="222"/>
                    <a:pt x="79" y="222"/>
                  </a:cubicBezTo>
                  <a:cubicBezTo>
                    <a:pt x="80" y="222"/>
                    <a:pt x="82" y="209"/>
                    <a:pt x="87" y="199"/>
                  </a:cubicBezTo>
                  <a:lnTo>
                    <a:pt x="87" y="199"/>
                  </a:lnTo>
                  <a:cubicBezTo>
                    <a:pt x="98" y="204"/>
                    <a:pt x="117" y="212"/>
                    <a:pt x="124" y="212"/>
                  </a:cubicBezTo>
                  <a:cubicBezTo>
                    <a:pt x="130" y="212"/>
                    <a:pt x="130" y="208"/>
                    <a:pt x="117" y="195"/>
                  </a:cubicBezTo>
                  <a:cubicBezTo>
                    <a:pt x="111" y="189"/>
                    <a:pt x="106" y="187"/>
                    <a:pt x="102" y="187"/>
                  </a:cubicBezTo>
                  <a:close/>
                  <a:moveTo>
                    <a:pt x="39" y="0"/>
                  </a:moveTo>
                  <a:lnTo>
                    <a:pt x="39" y="78"/>
                  </a:lnTo>
                  <a:cubicBezTo>
                    <a:pt x="0" y="117"/>
                    <a:pt x="0" y="117"/>
                    <a:pt x="0" y="156"/>
                  </a:cubicBezTo>
                  <a:cubicBezTo>
                    <a:pt x="73" y="192"/>
                    <a:pt x="11" y="262"/>
                    <a:pt x="64" y="303"/>
                  </a:cubicBezTo>
                  <a:lnTo>
                    <a:pt x="64" y="303"/>
                  </a:lnTo>
                  <a:cubicBezTo>
                    <a:pt x="78" y="254"/>
                    <a:pt x="78" y="195"/>
                    <a:pt x="78" y="195"/>
                  </a:cubicBezTo>
                  <a:cubicBezTo>
                    <a:pt x="78" y="156"/>
                    <a:pt x="39" y="78"/>
                    <a:pt x="78" y="39"/>
                  </a:cubicBezTo>
                  <a:cubicBezTo>
                    <a:pt x="78" y="0"/>
                    <a:pt x="39" y="0"/>
                    <a:pt x="39" y="0"/>
                  </a:cubicBezTo>
                  <a:close/>
                  <a:moveTo>
                    <a:pt x="64" y="303"/>
                  </a:moveTo>
                  <a:cubicBezTo>
                    <a:pt x="58" y="322"/>
                    <a:pt x="50" y="339"/>
                    <a:pt x="39" y="350"/>
                  </a:cubicBezTo>
                  <a:lnTo>
                    <a:pt x="78" y="311"/>
                  </a:lnTo>
                  <a:cubicBezTo>
                    <a:pt x="73" y="309"/>
                    <a:pt x="68" y="306"/>
                    <a:pt x="64" y="303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5"/>
            <p:cNvSpPr/>
            <p:nvPr/>
          </p:nvSpPr>
          <p:spPr>
            <a:xfrm>
              <a:off x="965400" y="4416475"/>
              <a:ext cx="975" cy="1000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0" y="0"/>
                  </a:moveTo>
                  <a:lnTo>
                    <a:pt x="39" y="39"/>
                  </a:lnTo>
                  <a:lnTo>
                    <a:pt x="39" y="39"/>
                  </a:lnTo>
                  <a:cubicBezTo>
                    <a:pt x="0" y="0"/>
                    <a:pt x="0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5"/>
            <p:cNvSpPr/>
            <p:nvPr/>
          </p:nvSpPr>
          <p:spPr>
            <a:xfrm>
              <a:off x="994575" y="4407700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39" y="1"/>
                  </a:moveTo>
                  <a:cubicBezTo>
                    <a:pt x="0" y="1"/>
                    <a:pt x="39" y="79"/>
                    <a:pt x="78" y="79"/>
                  </a:cubicBezTo>
                  <a:cubicBezTo>
                    <a:pt x="78" y="79"/>
                    <a:pt x="78" y="40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5"/>
            <p:cNvSpPr/>
            <p:nvPr/>
          </p:nvSpPr>
          <p:spPr>
            <a:xfrm>
              <a:off x="1046275" y="4388050"/>
              <a:ext cx="2800" cy="3425"/>
            </a:xfrm>
            <a:custGeom>
              <a:avLst/>
              <a:gdLst/>
              <a:ahLst/>
              <a:cxnLst/>
              <a:rect l="l" t="t" r="r" b="b"/>
              <a:pathLst>
                <a:path w="112" h="137" extrusionOk="0">
                  <a:moveTo>
                    <a:pt x="81" y="1"/>
                  </a:moveTo>
                  <a:cubicBezTo>
                    <a:pt x="24" y="1"/>
                    <a:pt x="0" y="92"/>
                    <a:pt x="34" y="125"/>
                  </a:cubicBezTo>
                  <a:cubicBezTo>
                    <a:pt x="42" y="134"/>
                    <a:pt x="49" y="137"/>
                    <a:pt x="54" y="137"/>
                  </a:cubicBezTo>
                  <a:cubicBezTo>
                    <a:pt x="68" y="137"/>
                    <a:pt x="71" y="114"/>
                    <a:pt x="72" y="114"/>
                  </a:cubicBezTo>
                  <a:cubicBezTo>
                    <a:pt x="73" y="114"/>
                    <a:pt x="73" y="117"/>
                    <a:pt x="73" y="125"/>
                  </a:cubicBezTo>
                  <a:cubicBezTo>
                    <a:pt x="73" y="86"/>
                    <a:pt x="112" y="9"/>
                    <a:pt x="112" y="9"/>
                  </a:cubicBezTo>
                  <a:cubicBezTo>
                    <a:pt x="101" y="3"/>
                    <a:pt x="91" y="1"/>
                    <a:pt x="8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5"/>
            <p:cNvSpPr/>
            <p:nvPr/>
          </p:nvSpPr>
          <p:spPr>
            <a:xfrm>
              <a:off x="992625" y="44096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1"/>
                  </a:moveTo>
                  <a:lnTo>
                    <a:pt x="1" y="40"/>
                  </a:lnTo>
                  <a:cubicBezTo>
                    <a:pt x="40" y="40"/>
                    <a:pt x="40" y="1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5"/>
            <p:cNvSpPr/>
            <p:nvPr/>
          </p:nvSpPr>
          <p:spPr>
            <a:xfrm>
              <a:off x="997500" y="44086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lnTo>
                    <a:pt x="0" y="40"/>
                  </a:lnTo>
                  <a:lnTo>
                    <a:pt x="0" y="1"/>
                  </a:lnTo>
                  <a:cubicBezTo>
                    <a:pt x="0" y="1"/>
                    <a:pt x="0" y="1"/>
                    <a:pt x="0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5"/>
            <p:cNvSpPr/>
            <p:nvPr/>
          </p:nvSpPr>
          <p:spPr>
            <a:xfrm>
              <a:off x="997500" y="4408400"/>
              <a:ext cx="1775" cy="1275"/>
            </a:xfrm>
            <a:custGeom>
              <a:avLst/>
              <a:gdLst/>
              <a:ahLst/>
              <a:cxnLst/>
              <a:rect l="l" t="t" r="r" b="b"/>
              <a:pathLst>
                <a:path w="71" h="51" extrusionOk="0">
                  <a:moveTo>
                    <a:pt x="8" y="1"/>
                  </a:moveTo>
                  <a:cubicBezTo>
                    <a:pt x="3" y="1"/>
                    <a:pt x="0" y="4"/>
                    <a:pt x="0" y="12"/>
                  </a:cubicBezTo>
                  <a:cubicBezTo>
                    <a:pt x="0" y="12"/>
                    <a:pt x="39" y="12"/>
                    <a:pt x="39" y="51"/>
                  </a:cubicBezTo>
                  <a:cubicBezTo>
                    <a:pt x="70" y="51"/>
                    <a:pt x="27" y="1"/>
                    <a:pt x="8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5"/>
            <p:cNvSpPr/>
            <p:nvPr/>
          </p:nvSpPr>
          <p:spPr>
            <a:xfrm>
              <a:off x="1053925" y="4384350"/>
              <a:ext cx="2925" cy="4900"/>
            </a:xfrm>
            <a:custGeom>
              <a:avLst/>
              <a:gdLst/>
              <a:ahLst/>
              <a:cxnLst/>
              <a:rect l="l" t="t" r="r" b="b"/>
              <a:pathLst>
                <a:path w="117" h="196" extrusionOk="0">
                  <a:moveTo>
                    <a:pt x="78" y="79"/>
                  </a:moveTo>
                  <a:lnTo>
                    <a:pt x="78" y="118"/>
                  </a:lnTo>
                  <a:cubicBezTo>
                    <a:pt x="78" y="118"/>
                    <a:pt x="82" y="105"/>
                    <a:pt x="88" y="89"/>
                  </a:cubicBezTo>
                  <a:lnTo>
                    <a:pt x="88" y="89"/>
                  </a:lnTo>
                  <a:lnTo>
                    <a:pt x="78" y="79"/>
                  </a:lnTo>
                  <a:close/>
                  <a:moveTo>
                    <a:pt x="117" y="1"/>
                  </a:moveTo>
                  <a:cubicBezTo>
                    <a:pt x="117" y="1"/>
                    <a:pt x="99" y="54"/>
                    <a:pt x="88" y="89"/>
                  </a:cubicBezTo>
                  <a:lnTo>
                    <a:pt x="88" y="89"/>
                  </a:lnTo>
                  <a:lnTo>
                    <a:pt x="117" y="118"/>
                  </a:lnTo>
                  <a:cubicBezTo>
                    <a:pt x="78" y="79"/>
                    <a:pt x="117" y="40"/>
                    <a:pt x="117" y="1"/>
                  </a:cubicBezTo>
                  <a:close/>
                  <a:moveTo>
                    <a:pt x="12" y="100"/>
                  </a:moveTo>
                  <a:cubicBezTo>
                    <a:pt x="5" y="100"/>
                    <a:pt x="0" y="105"/>
                    <a:pt x="0" y="118"/>
                  </a:cubicBezTo>
                  <a:lnTo>
                    <a:pt x="39" y="196"/>
                  </a:lnTo>
                  <a:cubicBezTo>
                    <a:pt x="65" y="196"/>
                    <a:pt x="74" y="178"/>
                    <a:pt x="77" y="178"/>
                  </a:cubicBezTo>
                  <a:cubicBezTo>
                    <a:pt x="78" y="178"/>
                    <a:pt x="78" y="183"/>
                    <a:pt x="78" y="196"/>
                  </a:cubicBezTo>
                  <a:cubicBezTo>
                    <a:pt x="78" y="157"/>
                    <a:pt x="117" y="118"/>
                    <a:pt x="78" y="118"/>
                  </a:cubicBezTo>
                  <a:cubicBezTo>
                    <a:pt x="52" y="118"/>
                    <a:pt x="26" y="100"/>
                    <a:pt x="12" y="10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5"/>
            <p:cNvSpPr/>
            <p:nvPr/>
          </p:nvSpPr>
          <p:spPr>
            <a:xfrm>
              <a:off x="989700" y="4410625"/>
              <a:ext cx="3925" cy="5875"/>
            </a:xfrm>
            <a:custGeom>
              <a:avLst/>
              <a:gdLst/>
              <a:ahLst/>
              <a:cxnLst/>
              <a:rect l="l" t="t" r="r" b="b"/>
              <a:pathLst>
                <a:path w="157" h="235" extrusionOk="0">
                  <a:moveTo>
                    <a:pt x="118" y="1"/>
                  </a:moveTo>
                  <a:cubicBezTo>
                    <a:pt x="79" y="1"/>
                    <a:pt x="40" y="1"/>
                    <a:pt x="1" y="40"/>
                  </a:cubicBezTo>
                  <a:lnTo>
                    <a:pt x="1" y="78"/>
                  </a:lnTo>
                  <a:cubicBezTo>
                    <a:pt x="14" y="91"/>
                    <a:pt x="23" y="96"/>
                    <a:pt x="28" y="96"/>
                  </a:cubicBezTo>
                  <a:cubicBezTo>
                    <a:pt x="40" y="96"/>
                    <a:pt x="40" y="78"/>
                    <a:pt x="40" y="78"/>
                  </a:cubicBezTo>
                  <a:cubicBezTo>
                    <a:pt x="40" y="78"/>
                    <a:pt x="79" y="117"/>
                    <a:pt x="79" y="117"/>
                  </a:cubicBezTo>
                  <a:lnTo>
                    <a:pt x="79" y="234"/>
                  </a:lnTo>
                  <a:cubicBezTo>
                    <a:pt x="79" y="234"/>
                    <a:pt x="96" y="217"/>
                    <a:pt x="108" y="217"/>
                  </a:cubicBezTo>
                  <a:cubicBezTo>
                    <a:pt x="113" y="217"/>
                    <a:pt x="118" y="221"/>
                    <a:pt x="118" y="234"/>
                  </a:cubicBezTo>
                  <a:cubicBezTo>
                    <a:pt x="118" y="156"/>
                    <a:pt x="118" y="117"/>
                    <a:pt x="157" y="78"/>
                  </a:cubicBezTo>
                  <a:cubicBezTo>
                    <a:pt x="118" y="40"/>
                    <a:pt x="118" y="40"/>
                    <a:pt x="118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5"/>
            <p:cNvSpPr/>
            <p:nvPr/>
          </p:nvSpPr>
          <p:spPr>
            <a:xfrm>
              <a:off x="1041275" y="4391075"/>
              <a:ext cx="2950" cy="7900"/>
            </a:xfrm>
            <a:custGeom>
              <a:avLst/>
              <a:gdLst/>
              <a:ahLst/>
              <a:cxnLst/>
              <a:rect l="l" t="t" r="r" b="b"/>
              <a:pathLst>
                <a:path w="118" h="316" extrusionOk="0">
                  <a:moveTo>
                    <a:pt x="108" y="1"/>
                  </a:moveTo>
                  <a:cubicBezTo>
                    <a:pt x="102" y="1"/>
                    <a:pt x="93" y="14"/>
                    <a:pt x="78" y="43"/>
                  </a:cubicBezTo>
                  <a:cubicBezTo>
                    <a:pt x="44" y="77"/>
                    <a:pt x="69" y="82"/>
                    <a:pt x="76" y="133"/>
                  </a:cubicBezTo>
                  <a:lnTo>
                    <a:pt x="76" y="133"/>
                  </a:lnTo>
                  <a:cubicBezTo>
                    <a:pt x="91" y="114"/>
                    <a:pt x="117" y="105"/>
                    <a:pt x="117" y="82"/>
                  </a:cubicBezTo>
                  <a:cubicBezTo>
                    <a:pt x="117" y="34"/>
                    <a:pt x="117" y="1"/>
                    <a:pt x="108" y="1"/>
                  </a:cubicBezTo>
                  <a:close/>
                  <a:moveTo>
                    <a:pt x="76" y="133"/>
                  </a:moveTo>
                  <a:cubicBezTo>
                    <a:pt x="72" y="139"/>
                    <a:pt x="69" y="145"/>
                    <a:pt x="68" y="153"/>
                  </a:cubicBezTo>
                  <a:lnTo>
                    <a:pt x="68" y="153"/>
                  </a:lnTo>
                  <a:cubicBezTo>
                    <a:pt x="75" y="159"/>
                    <a:pt x="77" y="171"/>
                    <a:pt x="78" y="171"/>
                  </a:cubicBezTo>
                  <a:cubicBezTo>
                    <a:pt x="78" y="171"/>
                    <a:pt x="78" y="168"/>
                    <a:pt x="78" y="160"/>
                  </a:cubicBezTo>
                  <a:cubicBezTo>
                    <a:pt x="78" y="150"/>
                    <a:pt x="77" y="141"/>
                    <a:pt x="76" y="133"/>
                  </a:cubicBezTo>
                  <a:close/>
                  <a:moveTo>
                    <a:pt x="59" y="149"/>
                  </a:moveTo>
                  <a:cubicBezTo>
                    <a:pt x="54" y="149"/>
                    <a:pt x="47" y="152"/>
                    <a:pt x="39" y="160"/>
                  </a:cubicBezTo>
                  <a:cubicBezTo>
                    <a:pt x="0" y="160"/>
                    <a:pt x="0" y="199"/>
                    <a:pt x="0" y="199"/>
                  </a:cubicBezTo>
                  <a:lnTo>
                    <a:pt x="0" y="238"/>
                  </a:lnTo>
                  <a:cubicBezTo>
                    <a:pt x="0" y="277"/>
                    <a:pt x="0" y="277"/>
                    <a:pt x="0" y="316"/>
                  </a:cubicBezTo>
                  <a:lnTo>
                    <a:pt x="39" y="316"/>
                  </a:lnTo>
                  <a:lnTo>
                    <a:pt x="39" y="238"/>
                  </a:lnTo>
                  <a:cubicBezTo>
                    <a:pt x="39" y="218"/>
                    <a:pt x="59" y="218"/>
                    <a:pt x="73" y="218"/>
                  </a:cubicBezTo>
                  <a:cubicBezTo>
                    <a:pt x="88" y="218"/>
                    <a:pt x="98" y="218"/>
                    <a:pt x="78" y="199"/>
                  </a:cubicBezTo>
                  <a:cubicBezTo>
                    <a:pt x="68" y="179"/>
                    <a:pt x="66" y="164"/>
                    <a:pt x="68" y="153"/>
                  </a:cubicBezTo>
                  <a:lnTo>
                    <a:pt x="68" y="153"/>
                  </a:lnTo>
                  <a:cubicBezTo>
                    <a:pt x="66" y="150"/>
                    <a:pt x="63" y="149"/>
                    <a:pt x="59" y="14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5"/>
            <p:cNvSpPr/>
            <p:nvPr/>
          </p:nvSpPr>
          <p:spPr>
            <a:xfrm>
              <a:off x="955650" y="44193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1" y="1"/>
                  </a:moveTo>
                  <a:lnTo>
                    <a:pt x="1" y="79"/>
                  </a:lnTo>
                  <a:cubicBezTo>
                    <a:pt x="40" y="79"/>
                    <a:pt x="40" y="40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5"/>
            <p:cNvSpPr/>
            <p:nvPr/>
          </p:nvSpPr>
          <p:spPr>
            <a:xfrm>
              <a:off x="1028925" y="4397975"/>
              <a:ext cx="2650" cy="5875"/>
            </a:xfrm>
            <a:custGeom>
              <a:avLst/>
              <a:gdLst/>
              <a:ahLst/>
              <a:cxnLst/>
              <a:rect l="l" t="t" r="r" b="b"/>
              <a:pathLst>
                <a:path w="106" h="235" extrusionOk="0">
                  <a:moveTo>
                    <a:pt x="66" y="1"/>
                  </a:moveTo>
                  <a:lnTo>
                    <a:pt x="27" y="40"/>
                  </a:lnTo>
                  <a:lnTo>
                    <a:pt x="32" y="45"/>
                  </a:lnTo>
                  <a:lnTo>
                    <a:pt x="32" y="45"/>
                  </a:lnTo>
                  <a:cubicBezTo>
                    <a:pt x="42" y="29"/>
                    <a:pt x="54" y="13"/>
                    <a:pt x="66" y="1"/>
                  </a:cubicBezTo>
                  <a:close/>
                  <a:moveTo>
                    <a:pt x="32" y="45"/>
                  </a:moveTo>
                  <a:lnTo>
                    <a:pt x="32" y="45"/>
                  </a:lnTo>
                  <a:cubicBezTo>
                    <a:pt x="11" y="80"/>
                    <a:pt x="1" y="118"/>
                    <a:pt x="27" y="118"/>
                  </a:cubicBezTo>
                  <a:lnTo>
                    <a:pt x="66" y="118"/>
                  </a:lnTo>
                  <a:cubicBezTo>
                    <a:pt x="66" y="105"/>
                    <a:pt x="66" y="92"/>
                    <a:pt x="66" y="79"/>
                  </a:cubicBezTo>
                  <a:lnTo>
                    <a:pt x="32" y="45"/>
                  </a:lnTo>
                  <a:close/>
                  <a:moveTo>
                    <a:pt x="66" y="118"/>
                  </a:moveTo>
                  <a:cubicBezTo>
                    <a:pt x="66" y="130"/>
                    <a:pt x="66" y="143"/>
                    <a:pt x="66" y="156"/>
                  </a:cubicBezTo>
                  <a:cubicBezTo>
                    <a:pt x="66" y="156"/>
                    <a:pt x="67" y="157"/>
                    <a:pt x="68" y="158"/>
                  </a:cubicBezTo>
                  <a:lnTo>
                    <a:pt x="68" y="158"/>
                  </a:lnTo>
                  <a:cubicBezTo>
                    <a:pt x="66" y="145"/>
                    <a:pt x="66" y="131"/>
                    <a:pt x="66" y="118"/>
                  </a:cubicBezTo>
                  <a:close/>
                  <a:moveTo>
                    <a:pt x="68" y="158"/>
                  </a:moveTo>
                  <a:cubicBezTo>
                    <a:pt x="71" y="184"/>
                    <a:pt x="80" y="209"/>
                    <a:pt x="105" y="234"/>
                  </a:cubicBezTo>
                  <a:cubicBezTo>
                    <a:pt x="105" y="200"/>
                    <a:pt x="75" y="166"/>
                    <a:pt x="68" y="158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5"/>
            <p:cNvSpPr/>
            <p:nvPr/>
          </p:nvSpPr>
          <p:spPr>
            <a:xfrm>
              <a:off x="985825" y="441355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0"/>
                  </a:moveTo>
                  <a:lnTo>
                    <a:pt x="0" y="0"/>
                  </a:lnTo>
                  <a:lnTo>
                    <a:pt x="0" y="7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5"/>
            <p:cNvSpPr/>
            <p:nvPr/>
          </p:nvSpPr>
          <p:spPr>
            <a:xfrm>
              <a:off x="947875" y="44213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1"/>
                  </a:moveTo>
                  <a:lnTo>
                    <a:pt x="1" y="40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5"/>
            <p:cNvSpPr/>
            <p:nvPr/>
          </p:nvSpPr>
          <p:spPr>
            <a:xfrm>
              <a:off x="1057800" y="4386025"/>
              <a:ext cx="1000" cy="1275"/>
            </a:xfrm>
            <a:custGeom>
              <a:avLst/>
              <a:gdLst/>
              <a:ahLst/>
              <a:cxnLst/>
              <a:rect l="l" t="t" r="r" b="b"/>
              <a:pathLst>
                <a:path w="40" h="51" extrusionOk="0">
                  <a:moveTo>
                    <a:pt x="36" y="1"/>
                  </a:moveTo>
                  <a:cubicBezTo>
                    <a:pt x="26" y="1"/>
                    <a:pt x="1" y="51"/>
                    <a:pt x="1" y="51"/>
                  </a:cubicBezTo>
                  <a:cubicBezTo>
                    <a:pt x="1" y="51"/>
                    <a:pt x="18" y="33"/>
                    <a:pt x="30" y="33"/>
                  </a:cubicBezTo>
                  <a:cubicBezTo>
                    <a:pt x="35" y="33"/>
                    <a:pt x="40" y="38"/>
                    <a:pt x="40" y="51"/>
                  </a:cubicBezTo>
                  <a:lnTo>
                    <a:pt x="40" y="12"/>
                  </a:lnTo>
                  <a:cubicBezTo>
                    <a:pt x="40" y="4"/>
                    <a:pt x="38" y="1"/>
                    <a:pt x="36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5"/>
            <p:cNvSpPr/>
            <p:nvPr/>
          </p:nvSpPr>
          <p:spPr>
            <a:xfrm>
              <a:off x="1022775" y="44018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1" y="0"/>
                  </a:moveTo>
                  <a:lnTo>
                    <a:pt x="40" y="78"/>
                  </a:lnTo>
                  <a:lnTo>
                    <a:pt x="40" y="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5"/>
            <p:cNvSpPr/>
            <p:nvPr/>
          </p:nvSpPr>
          <p:spPr>
            <a:xfrm>
              <a:off x="1005275" y="4408025"/>
              <a:ext cx="1975" cy="2625"/>
            </a:xfrm>
            <a:custGeom>
              <a:avLst/>
              <a:gdLst/>
              <a:ahLst/>
              <a:cxnLst/>
              <a:rect l="l" t="t" r="r" b="b"/>
              <a:pathLst>
                <a:path w="79" h="105" extrusionOk="0">
                  <a:moveTo>
                    <a:pt x="62" y="0"/>
                  </a:moveTo>
                  <a:cubicBezTo>
                    <a:pt x="56" y="0"/>
                    <a:pt x="49" y="7"/>
                    <a:pt x="39" y="27"/>
                  </a:cubicBezTo>
                  <a:cubicBezTo>
                    <a:pt x="1" y="66"/>
                    <a:pt x="78" y="66"/>
                    <a:pt x="78" y="105"/>
                  </a:cubicBezTo>
                  <a:lnTo>
                    <a:pt x="78" y="66"/>
                  </a:lnTo>
                  <a:cubicBezTo>
                    <a:pt x="78" y="66"/>
                    <a:pt x="78" y="0"/>
                    <a:pt x="62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5"/>
            <p:cNvSpPr/>
            <p:nvPr/>
          </p:nvSpPr>
          <p:spPr>
            <a:xfrm>
              <a:off x="984850" y="44155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0"/>
                  </a:moveTo>
                  <a:lnTo>
                    <a:pt x="0" y="39"/>
                  </a:lnTo>
                  <a:cubicBezTo>
                    <a:pt x="0" y="39"/>
                    <a:pt x="39" y="39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5"/>
            <p:cNvSpPr/>
            <p:nvPr/>
          </p:nvSpPr>
          <p:spPr>
            <a:xfrm>
              <a:off x="1048075" y="4393125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40" y="0"/>
                  </a:moveTo>
                  <a:cubicBezTo>
                    <a:pt x="4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5"/>
            <p:cNvSpPr/>
            <p:nvPr/>
          </p:nvSpPr>
          <p:spPr>
            <a:xfrm>
              <a:off x="954700" y="4422300"/>
              <a:ext cx="3900" cy="5175"/>
            </a:xfrm>
            <a:custGeom>
              <a:avLst/>
              <a:gdLst/>
              <a:ahLst/>
              <a:cxnLst/>
              <a:rect l="l" t="t" r="r" b="b"/>
              <a:pathLst>
                <a:path w="156" h="207" extrusionOk="0">
                  <a:moveTo>
                    <a:pt x="39" y="1"/>
                  </a:moveTo>
                  <a:cubicBezTo>
                    <a:pt x="10" y="1"/>
                    <a:pt x="3" y="42"/>
                    <a:pt x="1" y="80"/>
                  </a:cubicBezTo>
                  <a:lnTo>
                    <a:pt x="1" y="80"/>
                  </a:lnTo>
                  <a:lnTo>
                    <a:pt x="0" y="78"/>
                  </a:lnTo>
                  <a:lnTo>
                    <a:pt x="0" y="117"/>
                  </a:lnTo>
                  <a:cubicBezTo>
                    <a:pt x="0" y="107"/>
                    <a:pt x="0" y="94"/>
                    <a:pt x="1" y="80"/>
                  </a:cubicBezTo>
                  <a:lnTo>
                    <a:pt x="1" y="80"/>
                  </a:lnTo>
                  <a:lnTo>
                    <a:pt x="39" y="156"/>
                  </a:lnTo>
                  <a:lnTo>
                    <a:pt x="39" y="117"/>
                  </a:lnTo>
                  <a:cubicBezTo>
                    <a:pt x="39" y="78"/>
                    <a:pt x="39" y="40"/>
                    <a:pt x="39" y="1"/>
                  </a:cubicBezTo>
                  <a:close/>
                  <a:moveTo>
                    <a:pt x="101" y="106"/>
                  </a:moveTo>
                  <a:cubicBezTo>
                    <a:pt x="90" y="106"/>
                    <a:pt x="109" y="156"/>
                    <a:pt x="78" y="156"/>
                  </a:cubicBezTo>
                  <a:cubicBezTo>
                    <a:pt x="52" y="156"/>
                    <a:pt x="43" y="174"/>
                    <a:pt x="40" y="174"/>
                  </a:cubicBezTo>
                  <a:cubicBezTo>
                    <a:pt x="39" y="174"/>
                    <a:pt x="39" y="169"/>
                    <a:pt x="39" y="156"/>
                  </a:cubicBezTo>
                  <a:cubicBezTo>
                    <a:pt x="39" y="164"/>
                    <a:pt x="37" y="168"/>
                    <a:pt x="34" y="168"/>
                  </a:cubicBezTo>
                  <a:cubicBezTo>
                    <a:pt x="27" y="168"/>
                    <a:pt x="12" y="145"/>
                    <a:pt x="4" y="145"/>
                  </a:cubicBezTo>
                  <a:cubicBezTo>
                    <a:pt x="2" y="145"/>
                    <a:pt x="0" y="148"/>
                    <a:pt x="0" y="156"/>
                  </a:cubicBezTo>
                  <a:lnTo>
                    <a:pt x="0" y="195"/>
                  </a:lnTo>
                  <a:cubicBezTo>
                    <a:pt x="0" y="195"/>
                    <a:pt x="17" y="178"/>
                    <a:pt x="29" y="178"/>
                  </a:cubicBezTo>
                  <a:cubicBezTo>
                    <a:pt x="35" y="178"/>
                    <a:pt x="39" y="182"/>
                    <a:pt x="39" y="195"/>
                  </a:cubicBezTo>
                  <a:cubicBezTo>
                    <a:pt x="47" y="203"/>
                    <a:pt x="54" y="206"/>
                    <a:pt x="59" y="206"/>
                  </a:cubicBezTo>
                  <a:cubicBezTo>
                    <a:pt x="73" y="206"/>
                    <a:pt x="76" y="184"/>
                    <a:pt x="77" y="184"/>
                  </a:cubicBezTo>
                  <a:cubicBezTo>
                    <a:pt x="78" y="184"/>
                    <a:pt x="78" y="187"/>
                    <a:pt x="78" y="195"/>
                  </a:cubicBezTo>
                  <a:cubicBezTo>
                    <a:pt x="117" y="195"/>
                    <a:pt x="156" y="117"/>
                    <a:pt x="117" y="117"/>
                  </a:cubicBezTo>
                  <a:cubicBezTo>
                    <a:pt x="109" y="110"/>
                    <a:pt x="104" y="106"/>
                    <a:pt x="101" y="106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5"/>
            <p:cNvSpPr/>
            <p:nvPr/>
          </p:nvSpPr>
          <p:spPr>
            <a:xfrm>
              <a:off x="1012075" y="440672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40" y="1"/>
                  </a:moveTo>
                  <a:cubicBezTo>
                    <a:pt x="1" y="40"/>
                    <a:pt x="40" y="40"/>
                    <a:pt x="40" y="79"/>
                  </a:cubicBez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5"/>
            <p:cNvSpPr/>
            <p:nvPr/>
          </p:nvSpPr>
          <p:spPr>
            <a:xfrm>
              <a:off x="1015975" y="4405775"/>
              <a:ext cx="1000" cy="975"/>
            </a:xfrm>
            <a:custGeom>
              <a:avLst/>
              <a:gdLst/>
              <a:ahLst/>
              <a:cxnLst/>
              <a:rect l="l" t="t" r="r" b="b"/>
              <a:pathLst>
                <a:path w="40" h="39" extrusionOk="0">
                  <a:moveTo>
                    <a:pt x="38" y="27"/>
                  </a:moveTo>
                  <a:cubicBezTo>
                    <a:pt x="39" y="34"/>
                    <a:pt x="39" y="39"/>
                    <a:pt x="39" y="39"/>
                  </a:cubicBezTo>
                  <a:lnTo>
                    <a:pt x="39" y="39"/>
                  </a:lnTo>
                  <a:cubicBezTo>
                    <a:pt x="39" y="34"/>
                    <a:pt x="39" y="30"/>
                    <a:pt x="38" y="27"/>
                  </a:cubicBezTo>
                  <a:close/>
                  <a:moveTo>
                    <a:pt x="1" y="0"/>
                  </a:moveTo>
                  <a:lnTo>
                    <a:pt x="1" y="39"/>
                  </a:lnTo>
                  <a:cubicBezTo>
                    <a:pt x="1" y="39"/>
                    <a:pt x="18" y="22"/>
                    <a:pt x="29" y="22"/>
                  </a:cubicBezTo>
                  <a:cubicBezTo>
                    <a:pt x="33" y="22"/>
                    <a:pt x="36" y="23"/>
                    <a:pt x="38" y="27"/>
                  </a:cubicBezTo>
                  <a:lnTo>
                    <a:pt x="38" y="27"/>
                  </a:lnTo>
                  <a:cubicBezTo>
                    <a:pt x="34" y="16"/>
                    <a:pt x="25" y="0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5"/>
            <p:cNvSpPr/>
            <p:nvPr/>
          </p:nvSpPr>
          <p:spPr>
            <a:xfrm>
              <a:off x="1031550" y="43999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5"/>
            <p:cNvSpPr/>
            <p:nvPr/>
          </p:nvSpPr>
          <p:spPr>
            <a:xfrm>
              <a:off x="1051975" y="43911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0" y="0"/>
                  </a:moveTo>
                  <a:lnTo>
                    <a:pt x="0" y="78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5"/>
            <p:cNvSpPr/>
            <p:nvPr/>
          </p:nvSpPr>
          <p:spPr>
            <a:xfrm>
              <a:off x="1054900" y="4390200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cubicBezTo>
                    <a:pt x="39" y="0"/>
                    <a:pt x="0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5"/>
            <p:cNvSpPr/>
            <p:nvPr/>
          </p:nvSpPr>
          <p:spPr>
            <a:xfrm>
              <a:off x="1015975" y="440672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1" y="1"/>
                  </a:moveTo>
                  <a:lnTo>
                    <a:pt x="1" y="79"/>
                  </a:lnTo>
                  <a:cubicBezTo>
                    <a:pt x="39" y="79"/>
                    <a:pt x="39" y="40"/>
                    <a:pt x="39" y="40"/>
                  </a:cubicBezTo>
                  <a:cubicBezTo>
                    <a:pt x="39" y="4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5"/>
            <p:cNvSpPr/>
            <p:nvPr/>
          </p:nvSpPr>
          <p:spPr>
            <a:xfrm>
              <a:off x="956625" y="44232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1"/>
                  </a:moveTo>
                  <a:lnTo>
                    <a:pt x="1" y="39"/>
                  </a:lnTo>
                  <a:lnTo>
                    <a:pt x="40" y="3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35"/>
            <p:cNvSpPr/>
            <p:nvPr/>
          </p:nvSpPr>
          <p:spPr>
            <a:xfrm>
              <a:off x="1006250" y="44106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1"/>
                  </a:moveTo>
                  <a:lnTo>
                    <a:pt x="0" y="1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35"/>
            <p:cNvSpPr/>
            <p:nvPr/>
          </p:nvSpPr>
          <p:spPr>
            <a:xfrm>
              <a:off x="1024725" y="4403825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40" y="0"/>
                  </a:moveTo>
                  <a:lnTo>
                    <a:pt x="1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5"/>
            <p:cNvSpPr/>
            <p:nvPr/>
          </p:nvSpPr>
          <p:spPr>
            <a:xfrm>
              <a:off x="968300" y="442132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1" y="1"/>
                  </a:moveTo>
                  <a:lnTo>
                    <a:pt x="1" y="40"/>
                  </a:lnTo>
                  <a:cubicBezTo>
                    <a:pt x="1" y="79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5"/>
            <p:cNvSpPr/>
            <p:nvPr/>
          </p:nvSpPr>
          <p:spPr>
            <a:xfrm>
              <a:off x="1008200" y="4409225"/>
              <a:ext cx="4875" cy="6300"/>
            </a:xfrm>
            <a:custGeom>
              <a:avLst/>
              <a:gdLst/>
              <a:ahLst/>
              <a:cxnLst/>
              <a:rect l="l" t="t" r="r" b="b"/>
              <a:pathLst>
                <a:path w="195" h="252" extrusionOk="0">
                  <a:moveTo>
                    <a:pt x="167" y="0"/>
                  </a:moveTo>
                  <a:cubicBezTo>
                    <a:pt x="156" y="0"/>
                    <a:pt x="156" y="18"/>
                    <a:pt x="156" y="18"/>
                  </a:cubicBezTo>
                  <a:lnTo>
                    <a:pt x="117" y="18"/>
                  </a:lnTo>
                  <a:lnTo>
                    <a:pt x="117" y="57"/>
                  </a:lnTo>
                  <a:cubicBezTo>
                    <a:pt x="0" y="57"/>
                    <a:pt x="117" y="134"/>
                    <a:pt x="0" y="134"/>
                  </a:cubicBezTo>
                  <a:cubicBezTo>
                    <a:pt x="0" y="212"/>
                    <a:pt x="78" y="173"/>
                    <a:pt x="78" y="251"/>
                  </a:cubicBezTo>
                  <a:lnTo>
                    <a:pt x="117" y="251"/>
                  </a:lnTo>
                  <a:cubicBezTo>
                    <a:pt x="78" y="212"/>
                    <a:pt x="117" y="173"/>
                    <a:pt x="117" y="173"/>
                  </a:cubicBezTo>
                  <a:lnTo>
                    <a:pt x="117" y="212"/>
                  </a:lnTo>
                  <a:lnTo>
                    <a:pt x="156" y="212"/>
                  </a:lnTo>
                  <a:cubicBezTo>
                    <a:pt x="117" y="134"/>
                    <a:pt x="195" y="57"/>
                    <a:pt x="195" y="18"/>
                  </a:cubicBezTo>
                  <a:cubicBezTo>
                    <a:pt x="182" y="5"/>
                    <a:pt x="173" y="0"/>
                    <a:pt x="167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35"/>
            <p:cNvSpPr/>
            <p:nvPr/>
          </p:nvSpPr>
          <p:spPr>
            <a:xfrm>
              <a:off x="1001050" y="4411600"/>
              <a:ext cx="4250" cy="8775"/>
            </a:xfrm>
            <a:custGeom>
              <a:avLst/>
              <a:gdLst/>
              <a:ahLst/>
              <a:cxnLst/>
              <a:rect l="l" t="t" r="r" b="b"/>
              <a:pathLst>
                <a:path w="170" h="351" extrusionOk="0">
                  <a:moveTo>
                    <a:pt x="92" y="1"/>
                  </a:moveTo>
                  <a:cubicBezTo>
                    <a:pt x="111" y="39"/>
                    <a:pt x="101" y="39"/>
                    <a:pt x="92" y="39"/>
                  </a:cubicBezTo>
                  <a:cubicBezTo>
                    <a:pt x="82" y="39"/>
                    <a:pt x="72" y="39"/>
                    <a:pt x="92" y="78"/>
                  </a:cubicBezTo>
                  <a:lnTo>
                    <a:pt x="125" y="11"/>
                  </a:lnTo>
                  <a:lnTo>
                    <a:pt x="125" y="11"/>
                  </a:lnTo>
                  <a:cubicBezTo>
                    <a:pt x="127" y="12"/>
                    <a:pt x="129" y="13"/>
                    <a:pt x="131" y="15"/>
                  </a:cubicBezTo>
                  <a:lnTo>
                    <a:pt x="131" y="15"/>
                  </a:lnTo>
                  <a:lnTo>
                    <a:pt x="131" y="1"/>
                  </a:lnTo>
                  <a:lnTo>
                    <a:pt x="125" y="11"/>
                  </a:lnTo>
                  <a:lnTo>
                    <a:pt x="125" y="11"/>
                  </a:lnTo>
                  <a:cubicBezTo>
                    <a:pt x="115" y="4"/>
                    <a:pt x="103" y="1"/>
                    <a:pt x="92" y="1"/>
                  </a:cubicBezTo>
                  <a:close/>
                  <a:moveTo>
                    <a:pt x="135" y="293"/>
                  </a:moveTo>
                  <a:cubicBezTo>
                    <a:pt x="135" y="293"/>
                    <a:pt x="135" y="293"/>
                    <a:pt x="135" y="293"/>
                  </a:cubicBezTo>
                  <a:lnTo>
                    <a:pt x="135" y="293"/>
                  </a:lnTo>
                  <a:cubicBezTo>
                    <a:pt x="144" y="304"/>
                    <a:pt x="157" y="312"/>
                    <a:pt x="170" y="312"/>
                  </a:cubicBezTo>
                  <a:cubicBezTo>
                    <a:pt x="156" y="298"/>
                    <a:pt x="145" y="293"/>
                    <a:pt x="135" y="293"/>
                  </a:cubicBezTo>
                  <a:close/>
                  <a:moveTo>
                    <a:pt x="131" y="15"/>
                  </a:moveTo>
                  <a:lnTo>
                    <a:pt x="131" y="78"/>
                  </a:lnTo>
                  <a:cubicBezTo>
                    <a:pt x="92" y="78"/>
                    <a:pt x="92" y="195"/>
                    <a:pt x="14" y="195"/>
                  </a:cubicBezTo>
                  <a:lnTo>
                    <a:pt x="14" y="274"/>
                  </a:lnTo>
                  <a:lnTo>
                    <a:pt x="14" y="274"/>
                  </a:lnTo>
                  <a:cubicBezTo>
                    <a:pt x="9" y="269"/>
                    <a:pt x="6" y="267"/>
                    <a:pt x="5" y="267"/>
                  </a:cubicBezTo>
                  <a:cubicBezTo>
                    <a:pt x="1" y="267"/>
                    <a:pt x="14" y="289"/>
                    <a:pt x="14" y="312"/>
                  </a:cubicBezTo>
                  <a:lnTo>
                    <a:pt x="14" y="274"/>
                  </a:lnTo>
                  <a:lnTo>
                    <a:pt x="14" y="274"/>
                  </a:lnTo>
                  <a:cubicBezTo>
                    <a:pt x="21" y="280"/>
                    <a:pt x="33" y="292"/>
                    <a:pt x="53" y="312"/>
                  </a:cubicBezTo>
                  <a:cubicBezTo>
                    <a:pt x="62" y="340"/>
                    <a:pt x="69" y="350"/>
                    <a:pt x="76" y="350"/>
                  </a:cubicBezTo>
                  <a:cubicBezTo>
                    <a:pt x="91" y="350"/>
                    <a:pt x="103" y="293"/>
                    <a:pt x="135" y="293"/>
                  </a:cubicBezTo>
                  <a:lnTo>
                    <a:pt x="135" y="293"/>
                  </a:lnTo>
                  <a:cubicBezTo>
                    <a:pt x="114" y="270"/>
                    <a:pt x="104" y="234"/>
                    <a:pt x="131" y="234"/>
                  </a:cubicBezTo>
                  <a:lnTo>
                    <a:pt x="92" y="234"/>
                  </a:lnTo>
                  <a:cubicBezTo>
                    <a:pt x="92" y="195"/>
                    <a:pt x="92" y="195"/>
                    <a:pt x="92" y="195"/>
                  </a:cubicBezTo>
                  <a:lnTo>
                    <a:pt x="170" y="195"/>
                  </a:lnTo>
                  <a:cubicBezTo>
                    <a:pt x="131" y="156"/>
                    <a:pt x="170" y="117"/>
                    <a:pt x="170" y="117"/>
                  </a:cubicBezTo>
                  <a:cubicBezTo>
                    <a:pt x="170" y="67"/>
                    <a:pt x="153" y="32"/>
                    <a:pt x="131" y="15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35"/>
            <p:cNvSpPr/>
            <p:nvPr/>
          </p:nvSpPr>
          <p:spPr>
            <a:xfrm>
              <a:off x="1007225" y="441062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1"/>
                  </a:moveTo>
                  <a:lnTo>
                    <a:pt x="0" y="1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5"/>
            <p:cNvSpPr/>
            <p:nvPr/>
          </p:nvSpPr>
          <p:spPr>
            <a:xfrm>
              <a:off x="1051975" y="4392150"/>
              <a:ext cx="2950" cy="3900"/>
            </a:xfrm>
            <a:custGeom>
              <a:avLst/>
              <a:gdLst/>
              <a:ahLst/>
              <a:cxnLst/>
              <a:rect l="l" t="t" r="r" b="b"/>
              <a:pathLst>
                <a:path w="118" h="156" extrusionOk="0">
                  <a:moveTo>
                    <a:pt x="78" y="0"/>
                  </a:moveTo>
                  <a:cubicBezTo>
                    <a:pt x="0" y="78"/>
                    <a:pt x="78" y="117"/>
                    <a:pt x="78" y="156"/>
                  </a:cubicBezTo>
                  <a:cubicBezTo>
                    <a:pt x="117" y="117"/>
                    <a:pt x="78" y="78"/>
                    <a:pt x="78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35"/>
            <p:cNvSpPr/>
            <p:nvPr/>
          </p:nvSpPr>
          <p:spPr>
            <a:xfrm>
              <a:off x="957600" y="4424250"/>
              <a:ext cx="1000" cy="450"/>
            </a:xfrm>
            <a:custGeom>
              <a:avLst/>
              <a:gdLst/>
              <a:ahLst/>
              <a:cxnLst/>
              <a:rect l="l" t="t" r="r" b="b"/>
              <a:pathLst>
                <a:path w="40" h="18" extrusionOk="0">
                  <a:moveTo>
                    <a:pt x="1" y="0"/>
                  </a:moveTo>
                  <a:cubicBezTo>
                    <a:pt x="27" y="0"/>
                    <a:pt x="35" y="18"/>
                    <a:pt x="38" y="18"/>
                  </a:cubicBezTo>
                  <a:cubicBezTo>
                    <a:pt x="40" y="18"/>
                    <a:pt x="40" y="13"/>
                    <a:pt x="4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35"/>
            <p:cNvSpPr/>
            <p:nvPr/>
          </p:nvSpPr>
          <p:spPr>
            <a:xfrm>
              <a:off x="1001375" y="4414525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40" y="0"/>
                  </a:moveTo>
                  <a:cubicBezTo>
                    <a:pt x="4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35"/>
            <p:cNvSpPr/>
            <p:nvPr/>
          </p:nvSpPr>
          <p:spPr>
            <a:xfrm>
              <a:off x="979000" y="4419375"/>
              <a:ext cx="2950" cy="4900"/>
            </a:xfrm>
            <a:custGeom>
              <a:avLst/>
              <a:gdLst/>
              <a:ahLst/>
              <a:cxnLst/>
              <a:rect l="l" t="t" r="r" b="b"/>
              <a:pathLst>
                <a:path w="118" h="196" extrusionOk="0">
                  <a:moveTo>
                    <a:pt x="79" y="1"/>
                  </a:moveTo>
                  <a:cubicBezTo>
                    <a:pt x="40" y="40"/>
                    <a:pt x="1" y="40"/>
                    <a:pt x="1" y="79"/>
                  </a:cubicBezTo>
                  <a:cubicBezTo>
                    <a:pt x="1" y="118"/>
                    <a:pt x="1" y="157"/>
                    <a:pt x="1" y="195"/>
                  </a:cubicBezTo>
                  <a:cubicBezTo>
                    <a:pt x="10" y="187"/>
                    <a:pt x="18" y="184"/>
                    <a:pt x="27" y="184"/>
                  </a:cubicBezTo>
                  <a:cubicBezTo>
                    <a:pt x="42" y="184"/>
                    <a:pt x="55" y="193"/>
                    <a:pt x="65" y="193"/>
                  </a:cubicBezTo>
                  <a:cubicBezTo>
                    <a:pt x="73" y="193"/>
                    <a:pt x="79" y="185"/>
                    <a:pt x="79" y="157"/>
                  </a:cubicBezTo>
                  <a:cubicBezTo>
                    <a:pt x="118" y="157"/>
                    <a:pt x="118" y="118"/>
                    <a:pt x="118" y="79"/>
                  </a:cubicBezTo>
                  <a:lnTo>
                    <a:pt x="118" y="1"/>
                  </a:lnTo>
                  <a:cubicBezTo>
                    <a:pt x="118" y="1"/>
                    <a:pt x="100" y="35"/>
                    <a:pt x="89" y="35"/>
                  </a:cubicBezTo>
                  <a:cubicBezTo>
                    <a:pt x="83" y="35"/>
                    <a:pt x="79" y="27"/>
                    <a:pt x="7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35"/>
            <p:cNvSpPr/>
            <p:nvPr/>
          </p:nvSpPr>
          <p:spPr>
            <a:xfrm>
              <a:off x="1007225" y="4411175"/>
              <a:ext cx="1000" cy="450"/>
            </a:xfrm>
            <a:custGeom>
              <a:avLst/>
              <a:gdLst/>
              <a:ahLst/>
              <a:cxnLst/>
              <a:rect l="l" t="t" r="r" b="b"/>
              <a:pathLst>
                <a:path w="40" h="18" extrusionOk="0">
                  <a:moveTo>
                    <a:pt x="29" y="0"/>
                  </a:moveTo>
                  <a:cubicBezTo>
                    <a:pt x="18" y="0"/>
                    <a:pt x="0" y="18"/>
                    <a:pt x="0" y="18"/>
                  </a:cubicBezTo>
                  <a:lnTo>
                    <a:pt x="39" y="18"/>
                  </a:lnTo>
                  <a:cubicBezTo>
                    <a:pt x="39" y="5"/>
                    <a:pt x="35" y="0"/>
                    <a:pt x="2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35"/>
            <p:cNvSpPr/>
            <p:nvPr/>
          </p:nvSpPr>
          <p:spPr>
            <a:xfrm>
              <a:off x="981925" y="441840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39" y="1"/>
                  </a:moveTo>
                  <a:cubicBezTo>
                    <a:pt x="39" y="40"/>
                    <a:pt x="1" y="79"/>
                    <a:pt x="39" y="79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35"/>
            <p:cNvSpPr/>
            <p:nvPr/>
          </p:nvSpPr>
          <p:spPr>
            <a:xfrm>
              <a:off x="1015975" y="44096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1"/>
                  </a:moveTo>
                  <a:cubicBezTo>
                    <a:pt x="1" y="40"/>
                    <a:pt x="39" y="40"/>
                    <a:pt x="39" y="4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35"/>
            <p:cNvSpPr/>
            <p:nvPr/>
          </p:nvSpPr>
          <p:spPr>
            <a:xfrm>
              <a:off x="1023750" y="4406725"/>
              <a:ext cx="1450" cy="1450"/>
            </a:xfrm>
            <a:custGeom>
              <a:avLst/>
              <a:gdLst/>
              <a:ahLst/>
              <a:cxnLst/>
              <a:rect l="l" t="t" r="r" b="b"/>
              <a:pathLst>
                <a:path w="58" h="58" extrusionOk="0">
                  <a:moveTo>
                    <a:pt x="40" y="1"/>
                  </a:moveTo>
                  <a:cubicBezTo>
                    <a:pt x="40" y="1"/>
                    <a:pt x="1" y="40"/>
                    <a:pt x="1" y="40"/>
                  </a:cubicBezTo>
                  <a:cubicBezTo>
                    <a:pt x="27" y="40"/>
                    <a:pt x="53" y="57"/>
                    <a:pt x="56" y="57"/>
                  </a:cubicBezTo>
                  <a:cubicBezTo>
                    <a:pt x="57" y="57"/>
                    <a:pt x="53" y="53"/>
                    <a:pt x="40" y="40"/>
                  </a:cubicBezTo>
                  <a:cubicBezTo>
                    <a:pt x="40" y="1"/>
                    <a:pt x="40" y="1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35"/>
            <p:cNvSpPr/>
            <p:nvPr/>
          </p:nvSpPr>
          <p:spPr>
            <a:xfrm>
              <a:off x="1040300" y="4398950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39" y="1"/>
                  </a:moveTo>
                  <a:cubicBezTo>
                    <a:pt x="39" y="40"/>
                    <a:pt x="0" y="40"/>
                    <a:pt x="39" y="79"/>
                  </a:cubicBezTo>
                  <a:cubicBezTo>
                    <a:pt x="78" y="79"/>
                    <a:pt x="78" y="40"/>
                    <a:pt x="78" y="40"/>
                  </a:cubicBezTo>
                  <a:cubicBezTo>
                    <a:pt x="78" y="1"/>
                    <a:pt x="39" y="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35"/>
            <p:cNvSpPr/>
            <p:nvPr/>
          </p:nvSpPr>
          <p:spPr>
            <a:xfrm>
              <a:off x="943025" y="4428150"/>
              <a:ext cx="3450" cy="6825"/>
            </a:xfrm>
            <a:custGeom>
              <a:avLst/>
              <a:gdLst/>
              <a:ahLst/>
              <a:cxnLst/>
              <a:rect l="l" t="t" r="r" b="b"/>
              <a:pathLst>
                <a:path w="138" h="273" extrusionOk="0">
                  <a:moveTo>
                    <a:pt x="117" y="0"/>
                  </a:moveTo>
                  <a:lnTo>
                    <a:pt x="78" y="39"/>
                  </a:lnTo>
                  <a:cubicBezTo>
                    <a:pt x="78" y="39"/>
                    <a:pt x="39" y="78"/>
                    <a:pt x="39" y="78"/>
                  </a:cubicBezTo>
                  <a:lnTo>
                    <a:pt x="78" y="78"/>
                  </a:lnTo>
                  <a:cubicBezTo>
                    <a:pt x="78" y="79"/>
                    <a:pt x="78" y="81"/>
                    <a:pt x="78" y="82"/>
                  </a:cubicBezTo>
                  <a:lnTo>
                    <a:pt x="78" y="82"/>
                  </a:lnTo>
                  <a:cubicBezTo>
                    <a:pt x="103" y="61"/>
                    <a:pt x="138" y="42"/>
                    <a:pt x="117" y="0"/>
                  </a:cubicBezTo>
                  <a:close/>
                  <a:moveTo>
                    <a:pt x="78" y="82"/>
                  </a:moveTo>
                  <a:cubicBezTo>
                    <a:pt x="62" y="95"/>
                    <a:pt x="50" y="109"/>
                    <a:pt x="59" y="130"/>
                  </a:cubicBezTo>
                  <a:lnTo>
                    <a:pt x="59" y="130"/>
                  </a:lnTo>
                  <a:cubicBezTo>
                    <a:pt x="68" y="117"/>
                    <a:pt x="77" y="100"/>
                    <a:pt x="78" y="82"/>
                  </a:cubicBezTo>
                  <a:close/>
                  <a:moveTo>
                    <a:pt x="59" y="130"/>
                  </a:moveTo>
                  <a:cubicBezTo>
                    <a:pt x="49" y="146"/>
                    <a:pt x="39" y="156"/>
                    <a:pt x="39" y="156"/>
                  </a:cubicBezTo>
                  <a:cubicBezTo>
                    <a:pt x="78" y="195"/>
                    <a:pt x="0" y="195"/>
                    <a:pt x="39" y="272"/>
                  </a:cubicBezTo>
                  <a:cubicBezTo>
                    <a:pt x="78" y="195"/>
                    <a:pt x="78" y="234"/>
                    <a:pt x="78" y="156"/>
                  </a:cubicBezTo>
                  <a:cubicBezTo>
                    <a:pt x="68" y="146"/>
                    <a:pt x="62" y="138"/>
                    <a:pt x="59" y="13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35"/>
            <p:cNvSpPr/>
            <p:nvPr/>
          </p:nvSpPr>
          <p:spPr>
            <a:xfrm>
              <a:off x="992625" y="4416475"/>
              <a:ext cx="3925" cy="3900"/>
            </a:xfrm>
            <a:custGeom>
              <a:avLst/>
              <a:gdLst/>
              <a:ahLst/>
              <a:cxnLst/>
              <a:rect l="l" t="t" r="r" b="b"/>
              <a:pathLst>
                <a:path w="157" h="156" extrusionOk="0">
                  <a:moveTo>
                    <a:pt x="117" y="0"/>
                  </a:moveTo>
                  <a:cubicBezTo>
                    <a:pt x="40" y="0"/>
                    <a:pt x="1" y="117"/>
                    <a:pt x="78" y="156"/>
                  </a:cubicBezTo>
                  <a:cubicBezTo>
                    <a:pt x="78" y="117"/>
                    <a:pt x="117" y="117"/>
                    <a:pt x="117" y="117"/>
                  </a:cubicBezTo>
                  <a:lnTo>
                    <a:pt x="156" y="117"/>
                  </a:lnTo>
                  <a:lnTo>
                    <a:pt x="156" y="78"/>
                  </a:lnTo>
                  <a:cubicBezTo>
                    <a:pt x="117" y="78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35"/>
            <p:cNvSpPr/>
            <p:nvPr/>
          </p:nvSpPr>
          <p:spPr>
            <a:xfrm>
              <a:off x="997500" y="4416475"/>
              <a:ext cx="1000" cy="1950"/>
            </a:xfrm>
            <a:custGeom>
              <a:avLst/>
              <a:gdLst/>
              <a:ahLst/>
              <a:cxnLst/>
              <a:rect l="l" t="t" r="r" b="b"/>
              <a:pathLst>
                <a:path w="40" h="78" extrusionOk="0">
                  <a:moveTo>
                    <a:pt x="0" y="0"/>
                  </a:moveTo>
                  <a:cubicBezTo>
                    <a:pt x="0" y="39"/>
                    <a:pt x="0" y="0"/>
                    <a:pt x="0" y="78"/>
                  </a:cubicBezTo>
                  <a:cubicBezTo>
                    <a:pt x="0" y="39"/>
                    <a:pt x="39" y="0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35"/>
            <p:cNvSpPr/>
            <p:nvPr/>
          </p:nvSpPr>
          <p:spPr>
            <a:xfrm>
              <a:off x="1048075" y="4396025"/>
              <a:ext cx="1000" cy="2950"/>
            </a:xfrm>
            <a:custGeom>
              <a:avLst/>
              <a:gdLst/>
              <a:ahLst/>
              <a:cxnLst/>
              <a:rect l="l" t="t" r="r" b="b"/>
              <a:pathLst>
                <a:path w="40" h="118" extrusionOk="0">
                  <a:moveTo>
                    <a:pt x="40" y="1"/>
                  </a:moveTo>
                  <a:lnTo>
                    <a:pt x="40" y="1"/>
                  </a:lnTo>
                  <a:cubicBezTo>
                    <a:pt x="1" y="40"/>
                    <a:pt x="1" y="79"/>
                    <a:pt x="1" y="117"/>
                  </a:cubicBezTo>
                  <a:lnTo>
                    <a:pt x="1" y="117"/>
                  </a:lnTo>
                  <a:cubicBezTo>
                    <a:pt x="1" y="79"/>
                    <a:pt x="1" y="79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35"/>
            <p:cNvSpPr/>
            <p:nvPr/>
          </p:nvSpPr>
          <p:spPr>
            <a:xfrm>
              <a:off x="1025700" y="4406725"/>
              <a:ext cx="1000" cy="2950"/>
            </a:xfrm>
            <a:custGeom>
              <a:avLst/>
              <a:gdLst/>
              <a:ahLst/>
              <a:cxnLst/>
              <a:rect l="l" t="t" r="r" b="b"/>
              <a:pathLst>
                <a:path w="40" h="118" extrusionOk="0">
                  <a:moveTo>
                    <a:pt x="40" y="1"/>
                  </a:moveTo>
                  <a:lnTo>
                    <a:pt x="1" y="118"/>
                  </a:lnTo>
                  <a:lnTo>
                    <a:pt x="40" y="118"/>
                  </a:lnTo>
                  <a:cubicBezTo>
                    <a:pt x="1" y="79"/>
                    <a:pt x="40" y="40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35"/>
            <p:cNvSpPr/>
            <p:nvPr/>
          </p:nvSpPr>
          <p:spPr>
            <a:xfrm>
              <a:off x="1034450" y="44038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0"/>
                  </a:moveTo>
                  <a:lnTo>
                    <a:pt x="1" y="39"/>
                  </a:lnTo>
                  <a:lnTo>
                    <a:pt x="40" y="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35"/>
            <p:cNvSpPr/>
            <p:nvPr/>
          </p:nvSpPr>
          <p:spPr>
            <a:xfrm>
              <a:off x="998475" y="4417450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35"/>
            <p:cNvSpPr/>
            <p:nvPr/>
          </p:nvSpPr>
          <p:spPr>
            <a:xfrm>
              <a:off x="1007225" y="4413275"/>
              <a:ext cx="2950" cy="3225"/>
            </a:xfrm>
            <a:custGeom>
              <a:avLst/>
              <a:gdLst/>
              <a:ahLst/>
              <a:cxnLst/>
              <a:rect l="l" t="t" r="r" b="b"/>
              <a:pathLst>
                <a:path w="118" h="129" extrusionOk="0">
                  <a:moveTo>
                    <a:pt x="32" y="1"/>
                  </a:moveTo>
                  <a:cubicBezTo>
                    <a:pt x="30" y="1"/>
                    <a:pt x="32" y="4"/>
                    <a:pt x="39" y="11"/>
                  </a:cubicBezTo>
                  <a:cubicBezTo>
                    <a:pt x="78" y="50"/>
                    <a:pt x="0" y="128"/>
                    <a:pt x="39" y="128"/>
                  </a:cubicBezTo>
                  <a:cubicBezTo>
                    <a:pt x="78" y="89"/>
                    <a:pt x="78" y="89"/>
                    <a:pt x="117" y="89"/>
                  </a:cubicBezTo>
                  <a:cubicBezTo>
                    <a:pt x="117" y="58"/>
                    <a:pt x="41" y="1"/>
                    <a:pt x="32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35"/>
            <p:cNvSpPr/>
            <p:nvPr/>
          </p:nvSpPr>
          <p:spPr>
            <a:xfrm>
              <a:off x="978025" y="44232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40" y="1"/>
                  </a:moveTo>
                  <a:cubicBezTo>
                    <a:pt x="40" y="39"/>
                    <a:pt x="1" y="78"/>
                    <a:pt x="40" y="78"/>
                  </a:cubicBezTo>
                  <a:cubicBezTo>
                    <a:pt x="40" y="39"/>
                    <a:pt x="40" y="39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35"/>
            <p:cNvSpPr/>
            <p:nvPr/>
          </p:nvSpPr>
          <p:spPr>
            <a:xfrm>
              <a:off x="1047100" y="439992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1" y="1"/>
                  </a:moveTo>
                  <a:lnTo>
                    <a:pt x="40" y="78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35"/>
            <p:cNvSpPr/>
            <p:nvPr/>
          </p:nvSpPr>
          <p:spPr>
            <a:xfrm>
              <a:off x="982900" y="44232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1"/>
                  </a:moveTo>
                  <a:lnTo>
                    <a:pt x="0" y="39"/>
                  </a:lnTo>
                  <a:cubicBezTo>
                    <a:pt x="0" y="39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35"/>
            <p:cNvSpPr/>
            <p:nvPr/>
          </p:nvSpPr>
          <p:spPr>
            <a:xfrm>
              <a:off x="952750" y="4429125"/>
              <a:ext cx="1000" cy="2150"/>
            </a:xfrm>
            <a:custGeom>
              <a:avLst/>
              <a:gdLst/>
              <a:ahLst/>
              <a:cxnLst/>
              <a:rect l="l" t="t" r="r" b="b"/>
              <a:pathLst>
                <a:path w="40" h="86" extrusionOk="0">
                  <a:moveTo>
                    <a:pt x="39" y="0"/>
                  </a:moveTo>
                  <a:cubicBezTo>
                    <a:pt x="19" y="0"/>
                    <a:pt x="20" y="20"/>
                    <a:pt x="25" y="40"/>
                  </a:cubicBezTo>
                  <a:lnTo>
                    <a:pt x="25" y="40"/>
                  </a:lnTo>
                  <a:cubicBezTo>
                    <a:pt x="33" y="20"/>
                    <a:pt x="39" y="0"/>
                    <a:pt x="39" y="0"/>
                  </a:cubicBezTo>
                  <a:close/>
                  <a:moveTo>
                    <a:pt x="25" y="40"/>
                  </a:moveTo>
                  <a:cubicBezTo>
                    <a:pt x="21" y="49"/>
                    <a:pt x="18" y="58"/>
                    <a:pt x="15" y="66"/>
                  </a:cubicBezTo>
                  <a:lnTo>
                    <a:pt x="15" y="66"/>
                  </a:lnTo>
                  <a:cubicBezTo>
                    <a:pt x="20" y="62"/>
                    <a:pt x="24" y="61"/>
                    <a:pt x="28" y="61"/>
                  </a:cubicBezTo>
                  <a:cubicBezTo>
                    <a:pt x="29" y="61"/>
                    <a:pt x="31" y="61"/>
                    <a:pt x="32" y="62"/>
                  </a:cubicBezTo>
                  <a:lnTo>
                    <a:pt x="32" y="62"/>
                  </a:lnTo>
                  <a:cubicBezTo>
                    <a:pt x="29" y="55"/>
                    <a:pt x="27" y="48"/>
                    <a:pt x="25" y="40"/>
                  </a:cubicBezTo>
                  <a:close/>
                  <a:moveTo>
                    <a:pt x="32" y="62"/>
                  </a:moveTo>
                  <a:cubicBezTo>
                    <a:pt x="36" y="71"/>
                    <a:pt x="39" y="78"/>
                    <a:pt x="39" y="78"/>
                  </a:cubicBezTo>
                  <a:cubicBezTo>
                    <a:pt x="39" y="78"/>
                    <a:pt x="39" y="65"/>
                    <a:pt x="32" y="62"/>
                  </a:cubicBezTo>
                  <a:close/>
                  <a:moveTo>
                    <a:pt x="15" y="66"/>
                  </a:moveTo>
                  <a:cubicBezTo>
                    <a:pt x="11" y="68"/>
                    <a:pt x="6" y="72"/>
                    <a:pt x="0" y="78"/>
                  </a:cubicBezTo>
                  <a:cubicBezTo>
                    <a:pt x="0" y="83"/>
                    <a:pt x="1" y="86"/>
                    <a:pt x="2" y="86"/>
                  </a:cubicBezTo>
                  <a:cubicBezTo>
                    <a:pt x="5" y="86"/>
                    <a:pt x="10" y="77"/>
                    <a:pt x="15" y="66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35"/>
            <p:cNvSpPr/>
            <p:nvPr/>
          </p:nvSpPr>
          <p:spPr>
            <a:xfrm>
              <a:off x="1032525" y="4406000"/>
              <a:ext cx="2925" cy="5900"/>
            </a:xfrm>
            <a:custGeom>
              <a:avLst/>
              <a:gdLst/>
              <a:ahLst/>
              <a:cxnLst/>
              <a:rect l="l" t="t" r="r" b="b"/>
              <a:pathLst>
                <a:path w="117" h="236" extrusionOk="0">
                  <a:moveTo>
                    <a:pt x="83" y="1"/>
                  </a:moveTo>
                  <a:cubicBezTo>
                    <a:pt x="68" y="1"/>
                    <a:pt x="58" y="11"/>
                    <a:pt x="78" y="30"/>
                  </a:cubicBezTo>
                  <a:lnTo>
                    <a:pt x="78" y="108"/>
                  </a:lnTo>
                  <a:cubicBezTo>
                    <a:pt x="39" y="108"/>
                    <a:pt x="39" y="186"/>
                    <a:pt x="0" y="186"/>
                  </a:cubicBezTo>
                  <a:lnTo>
                    <a:pt x="78" y="186"/>
                  </a:lnTo>
                  <a:cubicBezTo>
                    <a:pt x="78" y="186"/>
                    <a:pt x="53" y="235"/>
                    <a:pt x="63" y="235"/>
                  </a:cubicBezTo>
                  <a:cubicBezTo>
                    <a:pt x="65" y="235"/>
                    <a:pt x="70" y="232"/>
                    <a:pt x="78" y="225"/>
                  </a:cubicBezTo>
                  <a:cubicBezTo>
                    <a:pt x="78" y="186"/>
                    <a:pt x="117" y="69"/>
                    <a:pt x="117" y="30"/>
                  </a:cubicBezTo>
                  <a:cubicBezTo>
                    <a:pt x="117" y="11"/>
                    <a:pt x="97" y="1"/>
                    <a:pt x="83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5"/>
            <p:cNvSpPr/>
            <p:nvPr/>
          </p:nvSpPr>
          <p:spPr>
            <a:xfrm>
              <a:off x="1048300" y="4399925"/>
              <a:ext cx="1750" cy="3100"/>
            </a:xfrm>
            <a:custGeom>
              <a:avLst/>
              <a:gdLst/>
              <a:ahLst/>
              <a:cxnLst/>
              <a:rect l="l" t="t" r="r" b="b"/>
              <a:pathLst>
                <a:path w="70" h="124" extrusionOk="0">
                  <a:moveTo>
                    <a:pt x="70" y="1"/>
                  </a:moveTo>
                  <a:cubicBezTo>
                    <a:pt x="35" y="1"/>
                    <a:pt x="0" y="124"/>
                    <a:pt x="20" y="124"/>
                  </a:cubicBezTo>
                  <a:cubicBezTo>
                    <a:pt x="23" y="124"/>
                    <a:pt x="26" y="122"/>
                    <a:pt x="31" y="117"/>
                  </a:cubicBezTo>
                  <a:cubicBezTo>
                    <a:pt x="70" y="78"/>
                    <a:pt x="70" y="40"/>
                    <a:pt x="7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5"/>
            <p:cNvSpPr/>
            <p:nvPr/>
          </p:nvSpPr>
          <p:spPr>
            <a:xfrm>
              <a:off x="996525" y="4420900"/>
              <a:ext cx="1000" cy="1425"/>
            </a:xfrm>
            <a:custGeom>
              <a:avLst/>
              <a:gdLst/>
              <a:ahLst/>
              <a:cxnLst/>
              <a:rect l="l" t="t" r="r" b="b"/>
              <a:pathLst>
                <a:path w="40" h="57" extrusionOk="0">
                  <a:moveTo>
                    <a:pt x="2" y="0"/>
                  </a:moveTo>
                  <a:cubicBezTo>
                    <a:pt x="0" y="0"/>
                    <a:pt x="0" y="5"/>
                    <a:pt x="0" y="18"/>
                  </a:cubicBezTo>
                  <a:lnTo>
                    <a:pt x="0" y="57"/>
                  </a:lnTo>
                  <a:cubicBezTo>
                    <a:pt x="0" y="37"/>
                    <a:pt x="10" y="37"/>
                    <a:pt x="20" y="37"/>
                  </a:cubicBezTo>
                  <a:cubicBezTo>
                    <a:pt x="29" y="37"/>
                    <a:pt x="39" y="37"/>
                    <a:pt x="39" y="18"/>
                  </a:cubicBezTo>
                  <a:cubicBezTo>
                    <a:pt x="13" y="18"/>
                    <a:pt x="5" y="0"/>
                    <a:pt x="2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5"/>
            <p:cNvSpPr/>
            <p:nvPr/>
          </p:nvSpPr>
          <p:spPr>
            <a:xfrm>
              <a:off x="957750" y="4428950"/>
              <a:ext cx="1825" cy="1600"/>
            </a:xfrm>
            <a:custGeom>
              <a:avLst/>
              <a:gdLst/>
              <a:ahLst/>
              <a:cxnLst/>
              <a:rect l="l" t="t" r="r" b="b"/>
              <a:pathLst>
                <a:path w="73" h="64" extrusionOk="0">
                  <a:moveTo>
                    <a:pt x="16" y="1"/>
                  </a:moveTo>
                  <a:cubicBezTo>
                    <a:pt x="3" y="1"/>
                    <a:pt x="1" y="13"/>
                    <a:pt x="34" y="46"/>
                  </a:cubicBezTo>
                  <a:cubicBezTo>
                    <a:pt x="47" y="59"/>
                    <a:pt x="51" y="63"/>
                    <a:pt x="52" y="63"/>
                  </a:cubicBezTo>
                  <a:cubicBezTo>
                    <a:pt x="55" y="63"/>
                    <a:pt x="47" y="46"/>
                    <a:pt x="73" y="46"/>
                  </a:cubicBezTo>
                  <a:cubicBezTo>
                    <a:pt x="73" y="23"/>
                    <a:pt x="34" y="1"/>
                    <a:pt x="16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5"/>
            <p:cNvSpPr/>
            <p:nvPr/>
          </p:nvSpPr>
          <p:spPr>
            <a:xfrm>
              <a:off x="1010150" y="4415500"/>
              <a:ext cx="975" cy="1000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0" y="0"/>
                  </a:moveTo>
                  <a:lnTo>
                    <a:pt x="0" y="39"/>
                  </a:lnTo>
                  <a:lnTo>
                    <a:pt x="39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5"/>
            <p:cNvSpPr/>
            <p:nvPr/>
          </p:nvSpPr>
          <p:spPr>
            <a:xfrm>
              <a:off x="1020300" y="4410925"/>
              <a:ext cx="2500" cy="3625"/>
            </a:xfrm>
            <a:custGeom>
              <a:avLst/>
              <a:gdLst/>
              <a:ahLst/>
              <a:cxnLst/>
              <a:rect l="l" t="t" r="r" b="b"/>
              <a:pathLst>
                <a:path w="100" h="145" extrusionOk="0">
                  <a:moveTo>
                    <a:pt x="62" y="1"/>
                  </a:moveTo>
                  <a:cubicBezTo>
                    <a:pt x="61" y="1"/>
                    <a:pt x="61" y="8"/>
                    <a:pt x="61" y="28"/>
                  </a:cubicBezTo>
                  <a:cubicBezTo>
                    <a:pt x="61" y="52"/>
                    <a:pt x="54" y="72"/>
                    <a:pt x="44" y="89"/>
                  </a:cubicBezTo>
                  <a:lnTo>
                    <a:pt x="44" y="89"/>
                  </a:lnTo>
                  <a:cubicBezTo>
                    <a:pt x="54" y="76"/>
                    <a:pt x="65" y="63"/>
                    <a:pt x="78" y="50"/>
                  </a:cubicBezTo>
                  <a:lnTo>
                    <a:pt x="78" y="50"/>
                  </a:lnTo>
                  <a:cubicBezTo>
                    <a:pt x="83" y="59"/>
                    <a:pt x="90" y="66"/>
                    <a:pt x="100" y="66"/>
                  </a:cubicBezTo>
                  <a:lnTo>
                    <a:pt x="100" y="28"/>
                  </a:lnTo>
                  <a:cubicBezTo>
                    <a:pt x="92" y="35"/>
                    <a:pt x="85" y="43"/>
                    <a:pt x="78" y="50"/>
                  </a:cubicBezTo>
                  <a:lnTo>
                    <a:pt x="78" y="50"/>
                  </a:lnTo>
                  <a:cubicBezTo>
                    <a:pt x="67" y="31"/>
                    <a:pt x="63" y="1"/>
                    <a:pt x="62" y="1"/>
                  </a:cubicBezTo>
                  <a:close/>
                  <a:moveTo>
                    <a:pt x="44" y="89"/>
                  </a:moveTo>
                  <a:cubicBezTo>
                    <a:pt x="40" y="95"/>
                    <a:pt x="36" y="101"/>
                    <a:pt x="32" y="108"/>
                  </a:cubicBezTo>
                  <a:lnTo>
                    <a:pt x="32" y="108"/>
                  </a:lnTo>
                  <a:cubicBezTo>
                    <a:pt x="36" y="102"/>
                    <a:pt x="41" y="96"/>
                    <a:pt x="44" y="89"/>
                  </a:cubicBezTo>
                  <a:close/>
                  <a:moveTo>
                    <a:pt x="32" y="108"/>
                  </a:moveTo>
                  <a:cubicBezTo>
                    <a:pt x="15" y="132"/>
                    <a:pt x="0" y="144"/>
                    <a:pt x="22" y="144"/>
                  </a:cubicBezTo>
                  <a:cubicBezTo>
                    <a:pt x="22" y="132"/>
                    <a:pt x="26" y="120"/>
                    <a:pt x="32" y="108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5"/>
            <p:cNvSpPr/>
            <p:nvPr/>
          </p:nvSpPr>
          <p:spPr>
            <a:xfrm>
              <a:off x="1005275" y="4417450"/>
              <a:ext cx="9750" cy="28225"/>
            </a:xfrm>
            <a:custGeom>
              <a:avLst/>
              <a:gdLst/>
              <a:ahLst/>
              <a:cxnLst/>
              <a:rect l="l" t="t" r="r" b="b"/>
              <a:pathLst>
                <a:path w="390" h="1129" extrusionOk="0">
                  <a:moveTo>
                    <a:pt x="195" y="0"/>
                  </a:moveTo>
                  <a:lnTo>
                    <a:pt x="195" y="0"/>
                  </a:lnTo>
                  <a:cubicBezTo>
                    <a:pt x="177" y="19"/>
                    <a:pt x="171" y="33"/>
                    <a:pt x="173" y="44"/>
                  </a:cubicBezTo>
                  <a:lnTo>
                    <a:pt x="173" y="44"/>
                  </a:lnTo>
                  <a:lnTo>
                    <a:pt x="195" y="0"/>
                  </a:lnTo>
                  <a:close/>
                  <a:moveTo>
                    <a:pt x="117" y="0"/>
                  </a:moveTo>
                  <a:cubicBezTo>
                    <a:pt x="117" y="39"/>
                    <a:pt x="78" y="39"/>
                    <a:pt x="78" y="39"/>
                  </a:cubicBezTo>
                  <a:lnTo>
                    <a:pt x="78" y="117"/>
                  </a:lnTo>
                  <a:cubicBezTo>
                    <a:pt x="83" y="117"/>
                    <a:pt x="87" y="117"/>
                    <a:pt x="91" y="117"/>
                  </a:cubicBezTo>
                  <a:lnTo>
                    <a:pt x="91" y="117"/>
                  </a:lnTo>
                  <a:cubicBezTo>
                    <a:pt x="98" y="88"/>
                    <a:pt x="144" y="53"/>
                    <a:pt x="117" y="0"/>
                  </a:cubicBezTo>
                  <a:close/>
                  <a:moveTo>
                    <a:pt x="91" y="117"/>
                  </a:moveTo>
                  <a:cubicBezTo>
                    <a:pt x="89" y="125"/>
                    <a:pt x="90" y="132"/>
                    <a:pt x="95" y="139"/>
                  </a:cubicBezTo>
                  <a:lnTo>
                    <a:pt x="95" y="139"/>
                  </a:lnTo>
                  <a:cubicBezTo>
                    <a:pt x="113" y="120"/>
                    <a:pt x="112" y="117"/>
                    <a:pt x="91" y="117"/>
                  </a:cubicBezTo>
                  <a:close/>
                  <a:moveTo>
                    <a:pt x="173" y="44"/>
                  </a:moveTo>
                  <a:lnTo>
                    <a:pt x="156" y="78"/>
                  </a:lnTo>
                  <a:cubicBezTo>
                    <a:pt x="156" y="135"/>
                    <a:pt x="156" y="171"/>
                    <a:pt x="141" y="171"/>
                  </a:cubicBezTo>
                  <a:cubicBezTo>
                    <a:pt x="135" y="171"/>
                    <a:pt x="128" y="166"/>
                    <a:pt x="117" y="156"/>
                  </a:cubicBezTo>
                  <a:cubicBezTo>
                    <a:pt x="106" y="150"/>
                    <a:pt x="99" y="145"/>
                    <a:pt x="95" y="139"/>
                  </a:cubicBezTo>
                  <a:lnTo>
                    <a:pt x="95" y="139"/>
                  </a:lnTo>
                  <a:cubicBezTo>
                    <a:pt x="90" y="144"/>
                    <a:pt x="85" y="149"/>
                    <a:pt x="78" y="156"/>
                  </a:cubicBezTo>
                  <a:cubicBezTo>
                    <a:pt x="52" y="156"/>
                    <a:pt x="44" y="138"/>
                    <a:pt x="41" y="138"/>
                  </a:cubicBezTo>
                  <a:cubicBezTo>
                    <a:pt x="39" y="138"/>
                    <a:pt x="39" y="143"/>
                    <a:pt x="39" y="156"/>
                  </a:cubicBezTo>
                  <a:cubicBezTo>
                    <a:pt x="39" y="156"/>
                    <a:pt x="78" y="272"/>
                    <a:pt x="39" y="272"/>
                  </a:cubicBezTo>
                  <a:cubicBezTo>
                    <a:pt x="39" y="311"/>
                    <a:pt x="1" y="350"/>
                    <a:pt x="1" y="350"/>
                  </a:cubicBezTo>
                  <a:cubicBezTo>
                    <a:pt x="1" y="370"/>
                    <a:pt x="1" y="379"/>
                    <a:pt x="1" y="389"/>
                  </a:cubicBezTo>
                  <a:cubicBezTo>
                    <a:pt x="1" y="467"/>
                    <a:pt x="78" y="428"/>
                    <a:pt x="78" y="506"/>
                  </a:cubicBezTo>
                  <a:lnTo>
                    <a:pt x="78" y="467"/>
                  </a:lnTo>
                  <a:lnTo>
                    <a:pt x="78" y="467"/>
                  </a:lnTo>
                  <a:cubicBezTo>
                    <a:pt x="117" y="545"/>
                    <a:pt x="39" y="584"/>
                    <a:pt x="78" y="623"/>
                  </a:cubicBezTo>
                  <a:cubicBezTo>
                    <a:pt x="78" y="606"/>
                    <a:pt x="80" y="599"/>
                    <a:pt x="83" y="596"/>
                  </a:cubicBezTo>
                  <a:lnTo>
                    <a:pt x="83" y="596"/>
                  </a:lnTo>
                  <a:cubicBezTo>
                    <a:pt x="85" y="599"/>
                    <a:pt x="89" y="600"/>
                    <a:pt x="93" y="601"/>
                  </a:cubicBezTo>
                  <a:lnTo>
                    <a:pt x="93" y="601"/>
                  </a:lnTo>
                  <a:cubicBezTo>
                    <a:pt x="90" y="598"/>
                    <a:pt x="87" y="595"/>
                    <a:pt x="85" y="595"/>
                  </a:cubicBezTo>
                  <a:cubicBezTo>
                    <a:pt x="84" y="595"/>
                    <a:pt x="83" y="596"/>
                    <a:pt x="83" y="596"/>
                  </a:cubicBezTo>
                  <a:lnTo>
                    <a:pt x="83" y="596"/>
                  </a:lnTo>
                  <a:cubicBezTo>
                    <a:pt x="80" y="593"/>
                    <a:pt x="78" y="589"/>
                    <a:pt x="78" y="584"/>
                  </a:cubicBezTo>
                  <a:cubicBezTo>
                    <a:pt x="117" y="506"/>
                    <a:pt x="156" y="467"/>
                    <a:pt x="195" y="389"/>
                  </a:cubicBezTo>
                  <a:lnTo>
                    <a:pt x="156" y="389"/>
                  </a:lnTo>
                  <a:cubicBezTo>
                    <a:pt x="195" y="389"/>
                    <a:pt x="195" y="311"/>
                    <a:pt x="195" y="311"/>
                  </a:cubicBezTo>
                  <a:lnTo>
                    <a:pt x="195" y="272"/>
                  </a:lnTo>
                  <a:cubicBezTo>
                    <a:pt x="215" y="292"/>
                    <a:pt x="244" y="292"/>
                    <a:pt x="268" y="292"/>
                  </a:cubicBezTo>
                  <a:cubicBezTo>
                    <a:pt x="292" y="292"/>
                    <a:pt x="312" y="292"/>
                    <a:pt x="312" y="311"/>
                  </a:cubicBezTo>
                  <a:lnTo>
                    <a:pt x="273" y="350"/>
                  </a:lnTo>
                  <a:cubicBezTo>
                    <a:pt x="273" y="363"/>
                    <a:pt x="282" y="368"/>
                    <a:pt x="292" y="368"/>
                  </a:cubicBezTo>
                  <a:cubicBezTo>
                    <a:pt x="294" y="368"/>
                    <a:pt x="297" y="367"/>
                    <a:pt x="299" y="367"/>
                  </a:cubicBezTo>
                  <a:lnTo>
                    <a:pt x="299" y="367"/>
                  </a:lnTo>
                  <a:cubicBezTo>
                    <a:pt x="282" y="399"/>
                    <a:pt x="306" y="428"/>
                    <a:pt x="273" y="428"/>
                  </a:cubicBezTo>
                  <a:cubicBezTo>
                    <a:pt x="273" y="467"/>
                    <a:pt x="273" y="506"/>
                    <a:pt x="312" y="506"/>
                  </a:cubicBezTo>
                  <a:cubicBezTo>
                    <a:pt x="351" y="467"/>
                    <a:pt x="351" y="428"/>
                    <a:pt x="351" y="389"/>
                  </a:cubicBezTo>
                  <a:cubicBezTo>
                    <a:pt x="390" y="311"/>
                    <a:pt x="312" y="350"/>
                    <a:pt x="351" y="272"/>
                  </a:cubicBezTo>
                  <a:cubicBezTo>
                    <a:pt x="312" y="272"/>
                    <a:pt x="312" y="234"/>
                    <a:pt x="312" y="195"/>
                  </a:cubicBezTo>
                  <a:cubicBezTo>
                    <a:pt x="312" y="195"/>
                    <a:pt x="351" y="195"/>
                    <a:pt x="351" y="156"/>
                  </a:cubicBezTo>
                  <a:cubicBezTo>
                    <a:pt x="312" y="156"/>
                    <a:pt x="312" y="78"/>
                    <a:pt x="312" y="78"/>
                  </a:cubicBezTo>
                  <a:lnTo>
                    <a:pt x="273" y="78"/>
                  </a:lnTo>
                  <a:cubicBezTo>
                    <a:pt x="273" y="78"/>
                    <a:pt x="312" y="117"/>
                    <a:pt x="273" y="156"/>
                  </a:cubicBezTo>
                  <a:cubicBezTo>
                    <a:pt x="234" y="234"/>
                    <a:pt x="156" y="195"/>
                    <a:pt x="117" y="311"/>
                  </a:cubicBezTo>
                  <a:lnTo>
                    <a:pt x="117" y="350"/>
                  </a:lnTo>
                  <a:cubicBezTo>
                    <a:pt x="117" y="350"/>
                    <a:pt x="78" y="272"/>
                    <a:pt x="117" y="272"/>
                  </a:cubicBezTo>
                  <a:cubicBezTo>
                    <a:pt x="195" y="234"/>
                    <a:pt x="78" y="195"/>
                    <a:pt x="195" y="156"/>
                  </a:cubicBezTo>
                  <a:cubicBezTo>
                    <a:pt x="254" y="96"/>
                    <a:pt x="178" y="82"/>
                    <a:pt x="173" y="44"/>
                  </a:cubicBezTo>
                  <a:close/>
                  <a:moveTo>
                    <a:pt x="195" y="934"/>
                  </a:moveTo>
                  <a:lnTo>
                    <a:pt x="195" y="934"/>
                  </a:lnTo>
                  <a:cubicBezTo>
                    <a:pt x="195" y="934"/>
                    <a:pt x="182" y="961"/>
                    <a:pt x="178" y="983"/>
                  </a:cubicBezTo>
                  <a:lnTo>
                    <a:pt x="178" y="983"/>
                  </a:lnTo>
                  <a:cubicBezTo>
                    <a:pt x="195" y="978"/>
                    <a:pt x="195" y="934"/>
                    <a:pt x="195" y="934"/>
                  </a:cubicBezTo>
                  <a:close/>
                  <a:moveTo>
                    <a:pt x="156" y="973"/>
                  </a:moveTo>
                  <a:lnTo>
                    <a:pt x="156" y="1012"/>
                  </a:lnTo>
                  <a:lnTo>
                    <a:pt x="195" y="1012"/>
                  </a:lnTo>
                  <a:cubicBezTo>
                    <a:pt x="179" y="1012"/>
                    <a:pt x="176" y="999"/>
                    <a:pt x="178" y="983"/>
                  </a:cubicBezTo>
                  <a:lnTo>
                    <a:pt x="178" y="983"/>
                  </a:lnTo>
                  <a:cubicBezTo>
                    <a:pt x="177" y="984"/>
                    <a:pt x="176" y="984"/>
                    <a:pt x="175" y="984"/>
                  </a:cubicBezTo>
                  <a:cubicBezTo>
                    <a:pt x="170" y="984"/>
                    <a:pt x="164" y="981"/>
                    <a:pt x="156" y="973"/>
                  </a:cubicBezTo>
                  <a:close/>
                  <a:moveTo>
                    <a:pt x="93" y="601"/>
                  </a:moveTo>
                  <a:lnTo>
                    <a:pt x="93" y="601"/>
                  </a:lnTo>
                  <a:cubicBezTo>
                    <a:pt x="101" y="611"/>
                    <a:pt x="111" y="631"/>
                    <a:pt x="115" y="631"/>
                  </a:cubicBezTo>
                  <a:cubicBezTo>
                    <a:pt x="116" y="631"/>
                    <a:pt x="117" y="629"/>
                    <a:pt x="117" y="623"/>
                  </a:cubicBezTo>
                  <a:cubicBezTo>
                    <a:pt x="156" y="662"/>
                    <a:pt x="117" y="817"/>
                    <a:pt x="117" y="817"/>
                  </a:cubicBezTo>
                  <a:cubicBezTo>
                    <a:pt x="117" y="817"/>
                    <a:pt x="78" y="856"/>
                    <a:pt x="78" y="895"/>
                  </a:cubicBezTo>
                  <a:cubicBezTo>
                    <a:pt x="39" y="934"/>
                    <a:pt x="78" y="973"/>
                    <a:pt x="78" y="973"/>
                  </a:cubicBezTo>
                  <a:cubicBezTo>
                    <a:pt x="78" y="1012"/>
                    <a:pt x="39" y="1090"/>
                    <a:pt x="39" y="1129"/>
                  </a:cubicBezTo>
                  <a:cubicBezTo>
                    <a:pt x="78" y="1090"/>
                    <a:pt x="117" y="1051"/>
                    <a:pt x="156" y="973"/>
                  </a:cubicBezTo>
                  <a:cubicBezTo>
                    <a:pt x="117" y="973"/>
                    <a:pt x="156" y="934"/>
                    <a:pt x="156" y="895"/>
                  </a:cubicBezTo>
                  <a:cubicBezTo>
                    <a:pt x="195" y="856"/>
                    <a:pt x="195" y="817"/>
                    <a:pt x="195" y="778"/>
                  </a:cubicBezTo>
                  <a:lnTo>
                    <a:pt x="195" y="739"/>
                  </a:lnTo>
                  <a:lnTo>
                    <a:pt x="195" y="623"/>
                  </a:lnTo>
                  <a:cubicBezTo>
                    <a:pt x="176" y="603"/>
                    <a:pt x="146" y="603"/>
                    <a:pt x="122" y="603"/>
                  </a:cubicBezTo>
                  <a:cubicBezTo>
                    <a:pt x="111" y="603"/>
                    <a:pt x="101" y="603"/>
                    <a:pt x="93" y="60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5"/>
            <p:cNvSpPr/>
            <p:nvPr/>
          </p:nvSpPr>
          <p:spPr>
            <a:xfrm>
              <a:off x="982900" y="44252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0"/>
                  </a:move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5"/>
            <p:cNvSpPr/>
            <p:nvPr/>
          </p:nvSpPr>
          <p:spPr>
            <a:xfrm>
              <a:off x="1001375" y="4419925"/>
              <a:ext cx="1000" cy="450"/>
            </a:xfrm>
            <a:custGeom>
              <a:avLst/>
              <a:gdLst/>
              <a:ahLst/>
              <a:cxnLst/>
              <a:rect l="l" t="t" r="r" b="b"/>
              <a:pathLst>
                <a:path w="40" h="18" extrusionOk="0">
                  <a:moveTo>
                    <a:pt x="30" y="0"/>
                  </a:moveTo>
                  <a:cubicBezTo>
                    <a:pt x="18" y="0"/>
                    <a:pt x="1" y="18"/>
                    <a:pt x="1" y="18"/>
                  </a:cubicBezTo>
                  <a:lnTo>
                    <a:pt x="40" y="18"/>
                  </a:lnTo>
                  <a:cubicBezTo>
                    <a:pt x="40" y="5"/>
                    <a:pt x="35" y="0"/>
                    <a:pt x="3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5"/>
            <p:cNvSpPr/>
            <p:nvPr/>
          </p:nvSpPr>
          <p:spPr>
            <a:xfrm>
              <a:off x="1027650" y="44116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1"/>
                  </a:moveTo>
                  <a:lnTo>
                    <a:pt x="1" y="39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5"/>
            <p:cNvSpPr/>
            <p:nvPr/>
          </p:nvSpPr>
          <p:spPr>
            <a:xfrm>
              <a:off x="943975" y="4431050"/>
              <a:ext cx="7825" cy="19500"/>
            </a:xfrm>
            <a:custGeom>
              <a:avLst/>
              <a:gdLst/>
              <a:ahLst/>
              <a:cxnLst/>
              <a:rect l="l" t="t" r="r" b="b"/>
              <a:pathLst>
                <a:path w="313" h="780" extrusionOk="0">
                  <a:moveTo>
                    <a:pt x="234" y="1"/>
                  </a:moveTo>
                  <a:cubicBezTo>
                    <a:pt x="234" y="4"/>
                    <a:pt x="235" y="7"/>
                    <a:pt x="235" y="10"/>
                  </a:cubicBezTo>
                  <a:lnTo>
                    <a:pt x="235" y="10"/>
                  </a:lnTo>
                  <a:cubicBezTo>
                    <a:pt x="245" y="4"/>
                    <a:pt x="257" y="1"/>
                    <a:pt x="273" y="1"/>
                  </a:cubicBezTo>
                  <a:close/>
                  <a:moveTo>
                    <a:pt x="235" y="10"/>
                  </a:moveTo>
                  <a:cubicBezTo>
                    <a:pt x="209" y="25"/>
                    <a:pt x="204" y="56"/>
                    <a:pt x="214" y="84"/>
                  </a:cubicBezTo>
                  <a:lnTo>
                    <a:pt x="214" y="84"/>
                  </a:lnTo>
                  <a:cubicBezTo>
                    <a:pt x="198" y="95"/>
                    <a:pt x="205" y="118"/>
                    <a:pt x="234" y="118"/>
                  </a:cubicBezTo>
                  <a:lnTo>
                    <a:pt x="246" y="140"/>
                  </a:lnTo>
                  <a:lnTo>
                    <a:pt x="246" y="140"/>
                  </a:lnTo>
                  <a:cubicBezTo>
                    <a:pt x="263" y="102"/>
                    <a:pt x="239" y="45"/>
                    <a:pt x="235" y="10"/>
                  </a:cubicBezTo>
                  <a:close/>
                  <a:moveTo>
                    <a:pt x="246" y="140"/>
                  </a:moveTo>
                  <a:cubicBezTo>
                    <a:pt x="243" y="146"/>
                    <a:pt x="239" y="152"/>
                    <a:pt x="234" y="156"/>
                  </a:cubicBezTo>
                  <a:lnTo>
                    <a:pt x="254" y="156"/>
                  </a:lnTo>
                  <a:lnTo>
                    <a:pt x="246" y="140"/>
                  </a:lnTo>
                  <a:close/>
                  <a:moveTo>
                    <a:pt x="147" y="421"/>
                  </a:moveTo>
                  <a:cubicBezTo>
                    <a:pt x="144" y="421"/>
                    <a:pt x="149" y="431"/>
                    <a:pt x="157" y="445"/>
                  </a:cubicBezTo>
                  <a:lnTo>
                    <a:pt x="157" y="445"/>
                  </a:lnTo>
                  <a:lnTo>
                    <a:pt x="157" y="429"/>
                  </a:lnTo>
                  <a:cubicBezTo>
                    <a:pt x="151" y="423"/>
                    <a:pt x="148" y="421"/>
                    <a:pt x="147" y="421"/>
                  </a:cubicBezTo>
                  <a:close/>
                  <a:moveTo>
                    <a:pt x="133" y="379"/>
                  </a:moveTo>
                  <a:cubicBezTo>
                    <a:pt x="130" y="379"/>
                    <a:pt x="125" y="382"/>
                    <a:pt x="118" y="390"/>
                  </a:cubicBezTo>
                  <a:cubicBezTo>
                    <a:pt x="79" y="429"/>
                    <a:pt x="118" y="429"/>
                    <a:pt x="118" y="468"/>
                  </a:cubicBezTo>
                  <a:cubicBezTo>
                    <a:pt x="118" y="445"/>
                    <a:pt x="118" y="429"/>
                    <a:pt x="118" y="429"/>
                  </a:cubicBezTo>
                  <a:cubicBezTo>
                    <a:pt x="118" y="429"/>
                    <a:pt x="143" y="379"/>
                    <a:pt x="133" y="379"/>
                  </a:cubicBezTo>
                  <a:close/>
                  <a:moveTo>
                    <a:pt x="254" y="156"/>
                  </a:moveTo>
                  <a:lnTo>
                    <a:pt x="260" y="168"/>
                  </a:lnTo>
                  <a:lnTo>
                    <a:pt x="260" y="168"/>
                  </a:lnTo>
                  <a:cubicBezTo>
                    <a:pt x="249" y="166"/>
                    <a:pt x="233" y="159"/>
                    <a:pt x="220" y="159"/>
                  </a:cubicBezTo>
                  <a:cubicBezTo>
                    <a:pt x="206" y="159"/>
                    <a:pt x="196" y="167"/>
                    <a:pt x="196" y="195"/>
                  </a:cubicBezTo>
                  <a:lnTo>
                    <a:pt x="196" y="273"/>
                  </a:lnTo>
                  <a:cubicBezTo>
                    <a:pt x="196" y="265"/>
                    <a:pt x="197" y="262"/>
                    <a:pt x="199" y="262"/>
                  </a:cubicBezTo>
                  <a:cubicBezTo>
                    <a:pt x="208" y="262"/>
                    <a:pt x="227" y="312"/>
                    <a:pt x="196" y="312"/>
                  </a:cubicBezTo>
                  <a:cubicBezTo>
                    <a:pt x="196" y="312"/>
                    <a:pt x="196" y="312"/>
                    <a:pt x="196" y="273"/>
                  </a:cubicBezTo>
                  <a:lnTo>
                    <a:pt x="157" y="273"/>
                  </a:lnTo>
                  <a:cubicBezTo>
                    <a:pt x="157" y="351"/>
                    <a:pt x="157" y="390"/>
                    <a:pt x="157" y="429"/>
                  </a:cubicBezTo>
                  <a:cubicBezTo>
                    <a:pt x="176" y="448"/>
                    <a:pt x="196" y="448"/>
                    <a:pt x="215" y="448"/>
                  </a:cubicBezTo>
                  <a:cubicBezTo>
                    <a:pt x="234" y="448"/>
                    <a:pt x="254" y="448"/>
                    <a:pt x="273" y="468"/>
                  </a:cubicBezTo>
                  <a:lnTo>
                    <a:pt x="273" y="429"/>
                  </a:lnTo>
                  <a:lnTo>
                    <a:pt x="234" y="429"/>
                  </a:lnTo>
                  <a:cubicBezTo>
                    <a:pt x="157" y="429"/>
                    <a:pt x="234" y="273"/>
                    <a:pt x="234" y="273"/>
                  </a:cubicBezTo>
                  <a:lnTo>
                    <a:pt x="273" y="273"/>
                  </a:lnTo>
                  <a:lnTo>
                    <a:pt x="273" y="195"/>
                  </a:lnTo>
                  <a:lnTo>
                    <a:pt x="260" y="168"/>
                  </a:lnTo>
                  <a:lnTo>
                    <a:pt x="260" y="168"/>
                  </a:lnTo>
                  <a:cubicBezTo>
                    <a:pt x="261" y="168"/>
                    <a:pt x="262" y="168"/>
                    <a:pt x="263" y="168"/>
                  </a:cubicBezTo>
                  <a:cubicBezTo>
                    <a:pt x="269" y="168"/>
                    <a:pt x="273" y="165"/>
                    <a:pt x="273" y="156"/>
                  </a:cubicBezTo>
                  <a:close/>
                  <a:moveTo>
                    <a:pt x="120" y="612"/>
                  </a:moveTo>
                  <a:lnTo>
                    <a:pt x="120" y="612"/>
                  </a:lnTo>
                  <a:cubicBezTo>
                    <a:pt x="119" y="618"/>
                    <a:pt x="118" y="624"/>
                    <a:pt x="118" y="630"/>
                  </a:cubicBezTo>
                  <a:lnTo>
                    <a:pt x="118" y="630"/>
                  </a:lnTo>
                  <a:cubicBezTo>
                    <a:pt x="118" y="628"/>
                    <a:pt x="118" y="626"/>
                    <a:pt x="118" y="623"/>
                  </a:cubicBezTo>
                  <a:cubicBezTo>
                    <a:pt x="118" y="618"/>
                    <a:pt x="118" y="614"/>
                    <a:pt x="120" y="612"/>
                  </a:cubicBezTo>
                  <a:close/>
                  <a:moveTo>
                    <a:pt x="157" y="445"/>
                  </a:moveTo>
                  <a:lnTo>
                    <a:pt x="157" y="507"/>
                  </a:lnTo>
                  <a:lnTo>
                    <a:pt x="118" y="507"/>
                  </a:lnTo>
                  <a:cubicBezTo>
                    <a:pt x="118" y="493"/>
                    <a:pt x="118" y="480"/>
                    <a:pt x="118" y="468"/>
                  </a:cubicBezTo>
                  <a:lnTo>
                    <a:pt x="40" y="507"/>
                  </a:lnTo>
                  <a:cubicBezTo>
                    <a:pt x="40" y="507"/>
                    <a:pt x="40" y="623"/>
                    <a:pt x="40" y="623"/>
                  </a:cubicBezTo>
                  <a:cubicBezTo>
                    <a:pt x="40" y="592"/>
                    <a:pt x="14" y="535"/>
                    <a:pt x="5" y="535"/>
                  </a:cubicBezTo>
                  <a:cubicBezTo>
                    <a:pt x="2" y="535"/>
                    <a:pt x="1" y="538"/>
                    <a:pt x="1" y="546"/>
                  </a:cubicBezTo>
                  <a:cubicBezTo>
                    <a:pt x="40" y="623"/>
                    <a:pt x="1" y="623"/>
                    <a:pt x="40" y="701"/>
                  </a:cubicBezTo>
                  <a:cubicBezTo>
                    <a:pt x="40" y="662"/>
                    <a:pt x="79" y="623"/>
                    <a:pt x="79" y="623"/>
                  </a:cubicBezTo>
                  <a:cubicBezTo>
                    <a:pt x="79" y="662"/>
                    <a:pt x="79" y="701"/>
                    <a:pt x="79" y="740"/>
                  </a:cubicBezTo>
                  <a:cubicBezTo>
                    <a:pt x="118" y="740"/>
                    <a:pt x="118" y="662"/>
                    <a:pt x="118" y="662"/>
                  </a:cubicBezTo>
                  <a:cubicBezTo>
                    <a:pt x="118" y="653"/>
                    <a:pt x="118" y="642"/>
                    <a:pt x="118" y="630"/>
                  </a:cubicBezTo>
                  <a:lnTo>
                    <a:pt x="118" y="630"/>
                  </a:lnTo>
                  <a:cubicBezTo>
                    <a:pt x="119" y="637"/>
                    <a:pt x="122" y="640"/>
                    <a:pt x="126" y="640"/>
                  </a:cubicBezTo>
                  <a:cubicBezTo>
                    <a:pt x="137" y="640"/>
                    <a:pt x="156" y="612"/>
                    <a:pt x="157" y="585"/>
                  </a:cubicBezTo>
                  <a:lnTo>
                    <a:pt x="157" y="585"/>
                  </a:lnTo>
                  <a:cubicBezTo>
                    <a:pt x="157" y="604"/>
                    <a:pt x="147" y="604"/>
                    <a:pt x="137" y="604"/>
                  </a:cubicBezTo>
                  <a:cubicBezTo>
                    <a:pt x="130" y="604"/>
                    <a:pt x="123" y="604"/>
                    <a:pt x="120" y="612"/>
                  </a:cubicBezTo>
                  <a:lnTo>
                    <a:pt x="120" y="612"/>
                  </a:lnTo>
                  <a:cubicBezTo>
                    <a:pt x="122" y="591"/>
                    <a:pt x="127" y="574"/>
                    <a:pt x="138" y="574"/>
                  </a:cubicBezTo>
                  <a:cubicBezTo>
                    <a:pt x="143" y="574"/>
                    <a:pt x="149" y="577"/>
                    <a:pt x="157" y="585"/>
                  </a:cubicBezTo>
                  <a:lnTo>
                    <a:pt x="157" y="623"/>
                  </a:lnTo>
                  <a:cubicBezTo>
                    <a:pt x="188" y="623"/>
                    <a:pt x="194" y="673"/>
                    <a:pt x="195" y="673"/>
                  </a:cubicBezTo>
                  <a:cubicBezTo>
                    <a:pt x="196" y="673"/>
                    <a:pt x="196" y="670"/>
                    <a:pt x="196" y="662"/>
                  </a:cubicBezTo>
                  <a:cubicBezTo>
                    <a:pt x="196" y="662"/>
                    <a:pt x="230" y="645"/>
                    <a:pt x="242" y="645"/>
                  </a:cubicBezTo>
                  <a:cubicBezTo>
                    <a:pt x="247" y="645"/>
                    <a:pt x="247" y="649"/>
                    <a:pt x="234" y="662"/>
                  </a:cubicBezTo>
                  <a:cubicBezTo>
                    <a:pt x="196" y="662"/>
                    <a:pt x="196" y="740"/>
                    <a:pt x="196" y="740"/>
                  </a:cubicBezTo>
                  <a:cubicBezTo>
                    <a:pt x="196" y="740"/>
                    <a:pt x="234" y="779"/>
                    <a:pt x="234" y="779"/>
                  </a:cubicBezTo>
                  <a:lnTo>
                    <a:pt x="234" y="740"/>
                  </a:lnTo>
                  <a:cubicBezTo>
                    <a:pt x="234" y="701"/>
                    <a:pt x="273" y="740"/>
                    <a:pt x="273" y="662"/>
                  </a:cubicBezTo>
                  <a:cubicBezTo>
                    <a:pt x="312" y="623"/>
                    <a:pt x="312" y="623"/>
                    <a:pt x="312" y="546"/>
                  </a:cubicBezTo>
                  <a:lnTo>
                    <a:pt x="312" y="546"/>
                  </a:lnTo>
                  <a:cubicBezTo>
                    <a:pt x="312" y="585"/>
                    <a:pt x="293" y="585"/>
                    <a:pt x="278" y="585"/>
                  </a:cubicBezTo>
                  <a:cubicBezTo>
                    <a:pt x="264" y="585"/>
                    <a:pt x="254" y="585"/>
                    <a:pt x="273" y="623"/>
                  </a:cubicBezTo>
                  <a:lnTo>
                    <a:pt x="234" y="623"/>
                  </a:lnTo>
                  <a:cubicBezTo>
                    <a:pt x="234" y="585"/>
                    <a:pt x="273" y="507"/>
                    <a:pt x="234" y="507"/>
                  </a:cubicBezTo>
                  <a:cubicBezTo>
                    <a:pt x="234" y="507"/>
                    <a:pt x="234" y="546"/>
                    <a:pt x="196" y="546"/>
                  </a:cubicBezTo>
                  <a:lnTo>
                    <a:pt x="196" y="507"/>
                  </a:lnTo>
                  <a:cubicBezTo>
                    <a:pt x="196" y="507"/>
                    <a:pt x="171" y="470"/>
                    <a:pt x="157" y="445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5"/>
            <p:cNvSpPr/>
            <p:nvPr/>
          </p:nvSpPr>
          <p:spPr>
            <a:xfrm>
              <a:off x="1062675" y="439602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79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5"/>
            <p:cNvSpPr/>
            <p:nvPr/>
          </p:nvSpPr>
          <p:spPr>
            <a:xfrm>
              <a:off x="945925" y="44330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1"/>
                  </a:moveTo>
                  <a:lnTo>
                    <a:pt x="1" y="40"/>
                  </a:lnTo>
                  <a:lnTo>
                    <a:pt x="40" y="40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5"/>
            <p:cNvSpPr/>
            <p:nvPr/>
          </p:nvSpPr>
          <p:spPr>
            <a:xfrm>
              <a:off x="1025700" y="44125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0"/>
                  </a:moveTo>
                  <a:cubicBezTo>
                    <a:pt x="1" y="39"/>
                    <a:pt x="40" y="39"/>
                    <a:pt x="40" y="3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5"/>
            <p:cNvSpPr/>
            <p:nvPr/>
          </p:nvSpPr>
          <p:spPr>
            <a:xfrm>
              <a:off x="1001375" y="442132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40" y="1"/>
                  </a:moveTo>
                  <a:cubicBezTo>
                    <a:pt x="40" y="40"/>
                    <a:pt x="1" y="40"/>
                    <a:pt x="40" y="79"/>
                  </a:cubicBezTo>
                  <a:cubicBezTo>
                    <a:pt x="40" y="40"/>
                    <a:pt x="40" y="40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5"/>
            <p:cNvSpPr/>
            <p:nvPr/>
          </p:nvSpPr>
          <p:spPr>
            <a:xfrm>
              <a:off x="950800" y="4433975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39" y="1"/>
                  </a:moveTo>
                  <a:lnTo>
                    <a:pt x="0" y="1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5"/>
            <p:cNvSpPr/>
            <p:nvPr/>
          </p:nvSpPr>
          <p:spPr>
            <a:xfrm>
              <a:off x="983875" y="44271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39"/>
                  </a:move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5"/>
            <p:cNvSpPr/>
            <p:nvPr/>
          </p:nvSpPr>
          <p:spPr>
            <a:xfrm>
              <a:off x="1023750" y="441355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1" y="0"/>
                  </a:moveTo>
                  <a:lnTo>
                    <a:pt x="1" y="78"/>
                  </a:lnTo>
                  <a:lnTo>
                    <a:pt x="40" y="78"/>
                  </a:lnTo>
                  <a:cubicBezTo>
                    <a:pt x="1" y="7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5"/>
            <p:cNvSpPr/>
            <p:nvPr/>
          </p:nvSpPr>
          <p:spPr>
            <a:xfrm>
              <a:off x="1025700" y="4413550"/>
              <a:ext cx="1975" cy="2950"/>
            </a:xfrm>
            <a:custGeom>
              <a:avLst/>
              <a:gdLst/>
              <a:ahLst/>
              <a:cxnLst/>
              <a:rect l="l" t="t" r="r" b="b"/>
              <a:pathLst>
                <a:path w="79" h="118" extrusionOk="0">
                  <a:moveTo>
                    <a:pt x="40" y="0"/>
                  </a:moveTo>
                  <a:cubicBezTo>
                    <a:pt x="1" y="0"/>
                    <a:pt x="1" y="0"/>
                    <a:pt x="40" y="39"/>
                  </a:cubicBezTo>
                  <a:lnTo>
                    <a:pt x="79" y="39"/>
                  </a:lnTo>
                  <a:cubicBezTo>
                    <a:pt x="79" y="20"/>
                    <a:pt x="59" y="20"/>
                    <a:pt x="44" y="20"/>
                  </a:cubicBezTo>
                  <a:cubicBezTo>
                    <a:pt x="30" y="20"/>
                    <a:pt x="20" y="20"/>
                    <a:pt x="40" y="0"/>
                  </a:cubicBezTo>
                  <a:close/>
                  <a:moveTo>
                    <a:pt x="79" y="39"/>
                  </a:moveTo>
                  <a:cubicBezTo>
                    <a:pt x="79" y="117"/>
                    <a:pt x="40" y="117"/>
                    <a:pt x="79" y="117"/>
                  </a:cubicBezTo>
                  <a:lnTo>
                    <a:pt x="79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5"/>
            <p:cNvSpPr/>
            <p:nvPr/>
          </p:nvSpPr>
          <p:spPr>
            <a:xfrm>
              <a:off x="1003325" y="44223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5"/>
            <p:cNvSpPr/>
            <p:nvPr/>
          </p:nvSpPr>
          <p:spPr>
            <a:xfrm>
              <a:off x="1018900" y="4416475"/>
              <a:ext cx="1975" cy="2925"/>
            </a:xfrm>
            <a:custGeom>
              <a:avLst/>
              <a:gdLst/>
              <a:ahLst/>
              <a:cxnLst/>
              <a:rect l="l" t="t" r="r" b="b"/>
              <a:pathLst>
                <a:path w="79" h="117" extrusionOk="0">
                  <a:moveTo>
                    <a:pt x="39" y="0"/>
                  </a:moveTo>
                  <a:cubicBezTo>
                    <a:pt x="0" y="0"/>
                    <a:pt x="0" y="117"/>
                    <a:pt x="0" y="117"/>
                  </a:cubicBezTo>
                  <a:cubicBezTo>
                    <a:pt x="39" y="78"/>
                    <a:pt x="78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5"/>
            <p:cNvSpPr/>
            <p:nvPr/>
          </p:nvSpPr>
          <p:spPr>
            <a:xfrm>
              <a:off x="1028625" y="4412575"/>
              <a:ext cx="3925" cy="3925"/>
            </a:xfrm>
            <a:custGeom>
              <a:avLst/>
              <a:gdLst/>
              <a:ahLst/>
              <a:cxnLst/>
              <a:rect l="l" t="t" r="r" b="b"/>
              <a:pathLst>
                <a:path w="157" h="157" extrusionOk="0">
                  <a:moveTo>
                    <a:pt x="117" y="0"/>
                  </a:moveTo>
                  <a:lnTo>
                    <a:pt x="117" y="78"/>
                  </a:lnTo>
                  <a:lnTo>
                    <a:pt x="156" y="117"/>
                  </a:lnTo>
                  <a:lnTo>
                    <a:pt x="156" y="0"/>
                  </a:lnTo>
                  <a:cubicBezTo>
                    <a:pt x="143" y="13"/>
                    <a:pt x="134" y="18"/>
                    <a:pt x="129" y="18"/>
                  </a:cubicBezTo>
                  <a:cubicBezTo>
                    <a:pt x="117" y="18"/>
                    <a:pt x="117" y="0"/>
                    <a:pt x="117" y="0"/>
                  </a:cubicBezTo>
                  <a:close/>
                  <a:moveTo>
                    <a:pt x="39" y="0"/>
                  </a:moveTo>
                  <a:cubicBezTo>
                    <a:pt x="0" y="0"/>
                    <a:pt x="39" y="156"/>
                    <a:pt x="39" y="156"/>
                  </a:cubicBezTo>
                  <a:cubicBezTo>
                    <a:pt x="65" y="156"/>
                    <a:pt x="74" y="122"/>
                    <a:pt x="77" y="122"/>
                  </a:cubicBezTo>
                  <a:cubicBezTo>
                    <a:pt x="78" y="122"/>
                    <a:pt x="78" y="130"/>
                    <a:pt x="78" y="156"/>
                  </a:cubicBezTo>
                  <a:lnTo>
                    <a:pt x="117" y="78"/>
                  </a:lnTo>
                  <a:cubicBezTo>
                    <a:pt x="86" y="78"/>
                    <a:pt x="80" y="28"/>
                    <a:pt x="79" y="28"/>
                  </a:cubicBezTo>
                  <a:cubicBezTo>
                    <a:pt x="78" y="28"/>
                    <a:pt x="78" y="32"/>
                    <a:pt x="78" y="39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5"/>
            <p:cNvSpPr/>
            <p:nvPr/>
          </p:nvSpPr>
          <p:spPr>
            <a:xfrm>
              <a:off x="993600" y="4425025"/>
              <a:ext cx="1975" cy="2450"/>
            </a:xfrm>
            <a:custGeom>
              <a:avLst/>
              <a:gdLst/>
              <a:ahLst/>
              <a:cxnLst/>
              <a:rect l="l" t="t" r="r" b="b"/>
              <a:pathLst>
                <a:path w="79" h="98" extrusionOk="0">
                  <a:moveTo>
                    <a:pt x="64" y="0"/>
                  </a:moveTo>
                  <a:cubicBezTo>
                    <a:pt x="44" y="0"/>
                    <a:pt x="37" y="49"/>
                    <a:pt x="19" y="55"/>
                  </a:cubicBezTo>
                  <a:lnTo>
                    <a:pt x="19" y="55"/>
                  </a:lnTo>
                  <a:cubicBezTo>
                    <a:pt x="14" y="50"/>
                    <a:pt x="8" y="47"/>
                    <a:pt x="1" y="47"/>
                  </a:cubicBezTo>
                  <a:cubicBezTo>
                    <a:pt x="6" y="53"/>
                    <a:pt x="11" y="55"/>
                    <a:pt x="15" y="55"/>
                  </a:cubicBezTo>
                  <a:cubicBezTo>
                    <a:pt x="17" y="55"/>
                    <a:pt x="18" y="55"/>
                    <a:pt x="19" y="55"/>
                  </a:cubicBezTo>
                  <a:lnTo>
                    <a:pt x="19" y="55"/>
                  </a:lnTo>
                  <a:cubicBezTo>
                    <a:pt x="34" y="69"/>
                    <a:pt x="38" y="97"/>
                    <a:pt x="39" y="97"/>
                  </a:cubicBezTo>
                  <a:cubicBezTo>
                    <a:pt x="39" y="97"/>
                    <a:pt x="39" y="94"/>
                    <a:pt x="39" y="86"/>
                  </a:cubicBezTo>
                  <a:lnTo>
                    <a:pt x="78" y="86"/>
                  </a:lnTo>
                  <a:cubicBezTo>
                    <a:pt x="78" y="47"/>
                    <a:pt x="39" y="8"/>
                    <a:pt x="78" y="8"/>
                  </a:cubicBezTo>
                  <a:cubicBezTo>
                    <a:pt x="73" y="3"/>
                    <a:pt x="68" y="0"/>
                    <a:pt x="64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5"/>
            <p:cNvSpPr/>
            <p:nvPr/>
          </p:nvSpPr>
          <p:spPr>
            <a:xfrm>
              <a:off x="1001375" y="4423275"/>
              <a:ext cx="1325" cy="2400"/>
            </a:xfrm>
            <a:custGeom>
              <a:avLst/>
              <a:gdLst/>
              <a:ahLst/>
              <a:cxnLst/>
              <a:rect l="l" t="t" r="r" b="b"/>
              <a:pathLst>
                <a:path w="53" h="96" extrusionOk="0">
                  <a:moveTo>
                    <a:pt x="40" y="1"/>
                  </a:moveTo>
                  <a:cubicBezTo>
                    <a:pt x="40" y="1"/>
                    <a:pt x="36" y="8"/>
                    <a:pt x="32" y="17"/>
                  </a:cubicBezTo>
                  <a:lnTo>
                    <a:pt x="32" y="17"/>
                  </a:lnTo>
                  <a:cubicBezTo>
                    <a:pt x="37" y="16"/>
                    <a:pt x="40" y="11"/>
                    <a:pt x="40" y="1"/>
                  </a:cubicBezTo>
                  <a:close/>
                  <a:moveTo>
                    <a:pt x="1" y="1"/>
                  </a:moveTo>
                  <a:lnTo>
                    <a:pt x="28" y="28"/>
                  </a:lnTo>
                  <a:lnTo>
                    <a:pt x="28" y="28"/>
                  </a:lnTo>
                  <a:cubicBezTo>
                    <a:pt x="30" y="24"/>
                    <a:pt x="31" y="21"/>
                    <a:pt x="32" y="17"/>
                  </a:cubicBezTo>
                  <a:lnTo>
                    <a:pt x="32" y="17"/>
                  </a:lnTo>
                  <a:cubicBezTo>
                    <a:pt x="32" y="18"/>
                    <a:pt x="31" y="18"/>
                    <a:pt x="30" y="18"/>
                  </a:cubicBezTo>
                  <a:cubicBezTo>
                    <a:pt x="18" y="18"/>
                    <a:pt x="1" y="1"/>
                    <a:pt x="1" y="1"/>
                  </a:cubicBezTo>
                  <a:close/>
                  <a:moveTo>
                    <a:pt x="28" y="28"/>
                  </a:moveTo>
                  <a:cubicBezTo>
                    <a:pt x="27" y="32"/>
                    <a:pt x="26" y="36"/>
                    <a:pt x="25" y="39"/>
                  </a:cubicBezTo>
                  <a:lnTo>
                    <a:pt x="40" y="39"/>
                  </a:lnTo>
                  <a:lnTo>
                    <a:pt x="28" y="28"/>
                  </a:lnTo>
                  <a:close/>
                  <a:moveTo>
                    <a:pt x="1" y="39"/>
                  </a:moveTo>
                  <a:cubicBezTo>
                    <a:pt x="1" y="39"/>
                    <a:pt x="1" y="78"/>
                    <a:pt x="1" y="78"/>
                  </a:cubicBezTo>
                  <a:cubicBezTo>
                    <a:pt x="1" y="78"/>
                    <a:pt x="35" y="96"/>
                    <a:pt x="47" y="96"/>
                  </a:cubicBezTo>
                  <a:cubicBezTo>
                    <a:pt x="53" y="96"/>
                    <a:pt x="53" y="91"/>
                    <a:pt x="40" y="78"/>
                  </a:cubicBezTo>
                  <a:cubicBezTo>
                    <a:pt x="20" y="78"/>
                    <a:pt x="20" y="59"/>
                    <a:pt x="25" y="3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5"/>
            <p:cNvSpPr/>
            <p:nvPr/>
          </p:nvSpPr>
          <p:spPr>
            <a:xfrm>
              <a:off x="1015975" y="441840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1" y="79"/>
                  </a:moveTo>
                  <a:lnTo>
                    <a:pt x="1" y="40"/>
                  </a:lnTo>
                  <a:lnTo>
                    <a:pt x="1" y="79"/>
                  </a:lnTo>
                  <a:lnTo>
                    <a:pt x="1" y="40"/>
                  </a:lnTo>
                  <a:cubicBezTo>
                    <a:pt x="1" y="1"/>
                    <a:pt x="1" y="79"/>
                    <a:pt x="1" y="7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5"/>
            <p:cNvSpPr/>
            <p:nvPr/>
          </p:nvSpPr>
          <p:spPr>
            <a:xfrm>
              <a:off x="1020850" y="4416475"/>
              <a:ext cx="1950" cy="3900"/>
            </a:xfrm>
            <a:custGeom>
              <a:avLst/>
              <a:gdLst/>
              <a:ahLst/>
              <a:cxnLst/>
              <a:rect l="l" t="t" r="r" b="b"/>
              <a:pathLst>
                <a:path w="78" h="156" extrusionOk="0">
                  <a:moveTo>
                    <a:pt x="39" y="0"/>
                  </a:moveTo>
                  <a:cubicBezTo>
                    <a:pt x="39" y="39"/>
                    <a:pt x="0" y="117"/>
                    <a:pt x="0" y="156"/>
                  </a:cubicBezTo>
                  <a:cubicBezTo>
                    <a:pt x="32" y="124"/>
                    <a:pt x="38" y="67"/>
                    <a:pt x="59" y="67"/>
                  </a:cubicBezTo>
                  <a:cubicBezTo>
                    <a:pt x="65" y="67"/>
                    <a:pt x="71" y="71"/>
                    <a:pt x="78" y="78"/>
                  </a:cubicBezTo>
                  <a:lnTo>
                    <a:pt x="39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5"/>
            <p:cNvSpPr/>
            <p:nvPr/>
          </p:nvSpPr>
          <p:spPr>
            <a:xfrm>
              <a:off x="1011100" y="44213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1"/>
                  </a:moveTo>
                  <a:lnTo>
                    <a:pt x="1" y="40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5"/>
            <p:cNvSpPr/>
            <p:nvPr/>
          </p:nvSpPr>
          <p:spPr>
            <a:xfrm>
              <a:off x="1023750" y="4417450"/>
              <a:ext cx="25" cy="2925"/>
            </a:xfrm>
            <a:custGeom>
              <a:avLst/>
              <a:gdLst/>
              <a:ahLst/>
              <a:cxnLst/>
              <a:rect l="l" t="t" r="r" b="b"/>
              <a:pathLst>
                <a:path w="1" h="117" extrusionOk="0">
                  <a:moveTo>
                    <a:pt x="1" y="39"/>
                  </a:moveTo>
                  <a:lnTo>
                    <a:pt x="1" y="117"/>
                  </a:lnTo>
                  <a:lnTo>
                    <a:pt x="1" y="0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5"/>
            <p:cNvSpPr/>
            <p:nvPr/>
          </p:nvSpPr>
          <p:spPr>
            <a:xfrm>
              <a:off x="1015000" y="4420150"/>
              <a:ext cx="1350" cy="3150"/>
            </a:xfrm>
            <a:custGeom>
              <a:avLst/>
              <a:gdLst/>
              <a:ahLst/>
              <a:cxnLst/>
              <a:rect l="l" t="t" r="r" b="b"/>
              <a:pathLst>
                <a:path w="54" h="126" extrusionOk="0">
                  <a:moveTo>
                    <a:pt x="50" y="1"/>
                  </a:moveTo>
                  <a:cubicBezTo>
                    <a:pt x="48" y="1"/>
                    <a:pt x="45" y="3"/>
                    <a:pt x="40" y="9"/>
                  </a:cubicBezTo>
                  <a:cubicBezTo>
                    <a:pt x="14" y="34"/>
                    <a:pt x="22" y="43"/>
                    <a:pt x="31" y="46"/>
                  </a:cubicBezTo>
                  <a:lnTo>
                    <a:pt x="31" y="46"/>
                  </a:lnTo>
                  <a:cubicBezTo>
                    <a:pt x="43" y="21"/>
                    <a:pt x="54" y="1"/>
                    <a:pt x="50" y="1"/>
                  </a:cubicBezTo>
                  <a:close/>
                  <a:moveTo>
                    <a:pt x="31" y="46"/>
                  </a:moveTo>
                  <a:lnTo>
                    <a:pt x="31" y="46"/>
                  </a:lnTo>
                  <a:cubicBezTo>
                    <a:pt x="30" y="47"/>
                    <a:pt x="30" y="48"/>
                    <a:pt x="29" y="49"/>
                  </a:cubicBezTo>
                  <a:lnTo>
                    <a:pt x="29" y="49"/>
                  </a:lnTo>
                  <a:cubicBezTo>
                    <a:pt x="32" y="48"/>
                    <a:pt x="36" y="48"/>
                    <a:pt x="40" y="48"/>
                  </a:cubicBezTo>
                  <a:cubicBezTo>
                    <a:pt x="40" y="48"/>
                    <a:pt x="35" y="48"/>
                    <a:pt x="31" y="46"/>
                  </a:cubicBezTo>
                  <a:close/>
                  <a:moveTo>
                    <a:pt x="29" y="49"/>
                  </a:moveTo>
                  <a:lnTo>
                    <a:pt x="29" y="49"/>
                  </a:lnTo>
                  <a:cubicBezTo>
                    <a:pt x="1" y="55"/>
                    <a:pt x="1" y="87"/>
                    <a:pt x="1" y="87"/>
                  </a:cubicBezTo>
                  <a:lnTo>
                    <a:pt x="1" y="126"/>
                  </a:lnTo>
                  <a:cubicBezTo>
                    <a:pt x="1" y="108"/>
                    <a:pt x="16" y="76"/>
                    <a:pt x="29" y="4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5"/>
            <p:cNvSpPr/>
            <p:nvPr/>
          </p:nvSpPr>
          <p:spPr>
            <a:xfrm>
              <a:off x="1024725" y="4416475"/>
              <a:ext cx="1975" cy="1950"/>
            </a:xfrm>
            <a:custGeom>
              <a:avLst/>
              <a:gdLst/>
              <a:ahLst/>
              <a:cxnLst/>
              <a:rect l="l" t="t" r="r" b="b"/>
              <a:pathLst>
                <a:path w="79" h="78" extrusionOk="0">
                  <a:moveTo>
                    <a:pt x="40" y="0"/>
                  </a:moveTo>
                  <a:lnTo>
                    <a:pt x="1" y="39"/>
                  </a:lnTo>
                  <a:lnTo>
                    <a:pt x="40" y="78"/>
                  </a:lnTo>
                  <a:cubicBezTo>
                    <a:pt x="79" y="39"/>
                    <a:pt x="1" y="78"/>
                    <a:pt x="4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5"/>
            <p:cNvSpPr/>
            <p:nvPr/>
          </p:nvSpPr>
          <p:spPr>
            <a:xfrm>
              <a:off x="959550" y="4434950"/>
              <a:ext cx="25" cy="2950"/>
            </a:xfrm>
            <a:custGeom>
              <a:avLst/>
              <a:gdLst/>
              <a:ahLst/>
              <a:cxnLst/>
              <a:rect l="l" t="t" r="r" b="b"/>
              <a:pathLst>
                <a:path w="1" h="118" extrusionOk="0">
                  <a:moveTo>
                    <a:pt x="1" y="78"/>
                  </a:moveTo>
                  <a:lnTo>
                    <a:pt x="1" y="117"/>
                  </a:lnTo>
                  <a:lnTo>
                    <a:pt x="1" y="39"/>
                  </a:lnTo>
                  <a:cubicBezTo>
                    <a:pt x="1" y="0"/>
                    <a:pt x="1" y="78"/>
                    <a:pt x="1" y="78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5"/>
            <p:cNvSpPr/>
            <p:nvPr/>
          </p:nvSpPr>
          <p:spPr>
            <a:xfrm>
              <a:off x="976100" y="44320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lnTo>
                    <a:pt x="0" y="1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5"/>
            <p:cNvSpPr/>
            <p:nvPr/>
          </p:nvSpPr>
          <p:spPr>
            <a:xfrm>
              <a:off x="984850" y="44300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1"/>
                  </a:moveTo>
                  <a:cubicBezTo>
                    <a:pt x="39" y="40"/>
                    <a:pt x="0" y="1"/>
                    <a:pt x="0" y="1"/>
                  </a:cubicBezTo>
                  <a:cubicBezTo>
                    <a:pt x="0" y="1"/>
                    <a:pt x="39" y="40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5"/>
            <p:cNvSpPr/>
            <p:nvPr/>
          </p:nvSpPr>
          <p:spPr>
            <a:xfrm>
              <a:off x="1026675" y="4417450"/>
              <a:ext cx="25" cy="975"/>
            </a:xfrm>
            <a:custGeom>
              <a:avLst/>
              <a:gdLst/>
              <a:ahLst/>
              <a:cxnLst/>
              <a:rect l="l" t="t" r="r" b="b"/>
              <a:pathLst>
                <a:path w="1" h="39" extrusionOk="0">
                  <a:moveTo>
                    <a:pt x="1" y="39"/>
                  </a:moveTo>
                  <a:lnTo>
                    <a:pt x="1" y="0"/>
                  </a:lnTo>
                  <a:cubicBezTo>
                    <a:pt x="1" y="0"/>
                    <a:pt x="1" y="39"/>
                    <a:pt x="1" y="3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5"/>
            <p:cNvSpPr/>
            <p:nvPr/>
          </p:nvSpPr>
          <p:spPr>
            <a:xfrm>
              <a:off x="973175" y="4433975"/>
              <a:ext cx="2950" cy="2950"/>
            </a:xfrm>
            <a:custGeom>
              <a:avLst/>
              <a:gdLst/>
              <a:ahLst/>
              <a:cxnLst/>
              <a:rect l="l" t="t" r="r" b="b"/>
              <a:pathLst>
                <a:path w="118" h="118" extrusionOk="0">
                  <a:moveTo>
                    <a:pt x="39" y="1"/>
                  </a:moveTo>
                  <a:cubicBezTo>
                    <a:pt x="39" y="1"/>
                    <a:pt x="0" y="117"/>
                    <a:pt x="39" y="117"/>
                  </a:cubicBezTo>
                  <a:cubicBezTo>
                    <a:pt x="117" y="117"/>
                    <a:pt x="78" y="78"/>
                    <a:pt x="117" y="78"/>
                  </a:cubicBezTo>
                  <a:cubicBezTo>
                    <a:pt x="78" y="39"/>
                    <a:pt x="117" y="39"/>
                    <a:pt x="117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5"/>
            <p:cNvSpPr/>
            <p:nvPr/>
          </p:nvSpPr>
          <p:spPr>
            <a:xfrm>
              <a:off x="1001375" y="44262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39"/>
                  </a:moveTo>
                  <a:lnTo>
                    <a:pt x="1" y="39"/>
                  </a:lnTo>
                  <a:lnTo>
                    <a:pt x="1" y="0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5"/>
            <p:cNvSpPr/>
            <p:nvPr/>
          </p:nvSpPr>
          <p:spPr>
            <a:xfrm>
              <a:off x="1029600" y="44164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0"/>
                  </a:moveTo>
                  <a:cubicBezTo>
                    <a:pt x="0" y="39"/>
                    <a:pt x="39" y="39"/>
                    <a:pt x="39" y="39"/>
                  </a:cubicBezTo>
                  <a:cubicBezTo>
                    <a:pt x="39" y="39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5"/>
            <p:cNvSpPr/>
            <p:nvPr/>
          </p:nvSpPr>
          <p:spPr>
            <a:xfrm>
              <a:off x="1048075" y="44086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40"/>
                  </a:moveTo>
                  <a:cubicBezTo>
                    <a:pt x="1" y="40"/>
                    <a:pt x="1" y="40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5"/>
            <p:cNvSpPr/>
            <p:nvPr/>
          </p:nvSpPr>
          <p:spPr>
            <a:xfrm>
              <a:off x="998475" y="4426200"/>
              <a:ext cx="8775" cy="11700"/>
            </a:xfrm>
            <a:custGeom>
              <a:avLst/>
              <a:gdLst/>
              <a:ahLst/>
              <a:cxnLst/>
              <a:rect l="l" t="t" r="r" b="b"/>
              <a:pathLst>
                <a:path w="351" h="468" extrusionOk="0">
                  <a:moveTo>
                    <a:pt x="234" y="195"/>
                  </a:moveTo>
                  <a:cubicBezTo>
                    <a:pt x="225" y="212"/>
                    <a:pt x="218" y="224"/>
                    <a:pt x="213" y="231"/>
                  </a:cubicBezTo>
                  <a:lnTo>
                    <a:pt x="213" y="231"/>
                  </a:lnTo>
                  <a:cubicBezTo>
                    <a:pt x="224" y="226"/>
                    <a:pt x="234" y="217"/>
                    <a:pt x="234" y="195"/>
                  </a:cubicBezTo>
                  <a:close/>
                  <a:moveTo>
                    <a:pt x="213" y="231"/>
                  </a:moveTo>
                  <a:cubicBezTo>
                    <a:pt x="192" y="241"/>
                    <a:pt x="163" y="235"/>
                    <a:pt x="169" y="261"/>
                  </a:cubicBezTo>
                  <a:lnTo>
                    <a:pt x="169" y="261"/>
                  </a:lnTo>
                  <a:cubicBezTo>
                    <a:pt x="189" y="247"/>
                    <a:pt x="196" y="255"/>
                    <a:pt x="213" y="231"/>
                  </a:cubicBezTo>
                  <a:close/>
                  <a:moveTo>
                    <a:pt x="311" y="273"/>
                  </a:moveTo>
                  <a:lnTo>
                    <a:pt x="311" y="312"/>
                  </a:lnTo>
                  <a:cubicBezTo>
                    <a:pt x="334" y="323"/>
                    <a:pt x="344" y="328"/>
                    <a:pt x="346" y="328"/>
                  </a:cubicBezTo>
                  <a:cubicBezTo>
                    <a:pt x="350" y="328"/>
                    <a:pt x="311" y="300"/>
                    <a:pt x="311" y="273"/>
                  </a:cubicBezTo>
                  <a:close/>
                  <a:moveTo>
                    <a:pt x="39" y="0"/>
                  </a:moveTo>
                  <a:cubicBezTo>
                    <a:pt x="0" y="0"/>
                    <a:pt x="39" y="78"/>
                    <a:pt x="0" y="117"/>
                  </a:cubicBezTo>
                  <a:lnTo>
                    <a:pt x="39" y="117"/>
                  </a:lnTo>
                  <a:lnTo>
                    <a:pt x="39" y="195"/>
                  </a:lnTo>
                  <a:lnTo>
                    <a:pt x="39" y="273"/>
                  </a:lnTo>
                  <a:lnTo>
                    <a:pt x="78" y="273"/>
                  </a:lnTo>
                  <a:cubicBezTo>
                    <a:pt x="78" y="273"/>
                    <a:pt x="39" y="312"/>
                    <a:pt x="78" y="312"/>
                  </a:cubicBezTo>
                  <a:cubicBezTo>
                    <a:pt x="78" y="350"/>
                    <a:pt x="117" y="350"/>
                    <a:pt x="156" y="350"/>
                  </a:cubicBezTo>
                  <a:lnTo>
                    <a:pt x="117" y="312"/>
                  </a:lnTo>
                  <a:cubicBezTo>
                    <a:pt x="117" y="312"/>
                    <a:pt x="117" y="287"/>
                    <a:pt x="117" y="273"/>
                  </a:cubicBezTo>
                  <a:cubicBezTo>
                    <a:pt x="117" y="312"/>
                    <a:pt x="156" y="312"/>
                    <a:pt x="195" y="312"/>
                  </a:cubicBezTo>
                  <a:cubicBezTo>
                    <a:pt x="179" y="288"/>
                    <a:pt x="171" y="272"/>
                    <a:pt x="169" y="261"/>
                  </a:cubicBezTo>
                  <a:lnTo>
                    <a:pt x="169" y="261"/>
                  </a:lnTo>
                  <a:cubicBezTo>
                    <a:pt x="165" y="264"/>
                    <a:pt x="161" y="268"/>
                    <a:pt x="156" y="273"/>
                  </a:cubicBezTo>
                  <a:lnTo>
                    <a:pt x="156" y="234"/>
                  </a:lnTo>
                  <a:cubicBezTo>
                    <a:pt x="156" y="242"/>
                    <a:pt x="154" y="245"/>
                    <a:pt x="151" y="245"/>
                  </a:cubicBezTo>
                  <a:cubicBezTo>
                    <a:pt x="147" y="245"/>
                    <a:pt x="139" y="236"/>
                    <a:pt x="132" y="229"/>
                  </a:cubicBezTo>
                  <a:lnTo>
                    <a:pt x="132" y="229"/>
                  </a:lnTo>
                  <a:cubicBezTo>
                    <a:pt x="140" y="218"/>
                    <a:pt x="109" y="187"/>
                    <a:pt x="78" y="156"/>
                  </a:cubicBezTo>
                  <a:cubicBezTo>
                    <a:pt x="39" y="117"/>
                    <a:pt x="78" y="117"/>
                    <a:pt x="78" y="78"/>
                  </a:cubicBezTo>
                  <a:lnTo>
                    <a:pt x="39" y="39"/>
                  </a:lnTo>
                  <a:lnTo>
                    <a:pt x="39" y="0"/>
                  </a:lnTo>
                  <a:close/>
                  <a:moveTo>
                    <a:pt x="311" y="156"/>
                  </a:moveTo>
                  <a:cubicBezTo>
                    <a:pt x="273" y="156"/>
                    <a:pt x="311" y="195"/>
                    <a:pt x="273" y="195"/>
                  </a:cubicBezTo>
                  <a:cubicBezTo>
                    <a:pt x="247" y="195"/>
                    <a:pt x="255" y="178"/>
                    <a:pt x="252" y="178"/>
                  </a:cubicBezTo>
                  <a:cubicBezTo>
                    <a:pt x="251" y="178"/>
                    <a:pt x="247" y="182"/>
                    <a:pt x="234" y="195"/>
                  </a:cubicBezTo>
                  <a:cubicBezTo>
                    <a:pt x="234" y="234"/>
                    <a:pt x="234" y="273"/>
                    <a:pt x="234" y="312"/>
                  </a:cubicBezTo>
                  <a:cubicBezTo>
                    <a:pt x="247" y="351"/>
                    <a:pt x="242" y="364"/>
                    <a:pt x="231" y="365"/>
                  </a:cubicBezTo>
                  <a:lnTo>
                    <a:pt x="231" y="365"/>
                  </a:lnTo>
                  <a:cubicBezTo>
                    <a:pt x="229" y="356"/>
                    <a:pt x="226" y="353"/>
                    <a:pt x="222" y="353"/>
                  </a:cubicBezTo>
                  <a:cubicBezTo>
                    <a:pt x="218" y="353"/>
                    <a:pt x="214" y="356"/>
                    <a:pt x="210" y="358"/>
                  </a:cubicBezTo>
                  <a:lnTo>
                    <a:pt x="210" y="358"/>
                  </a:lnTo>
                  <a:cubicBezTo>
                    <a:pt x="198" y="351"/>
                    <a:pt x="187" y="342"/>
                    <a:pt x="187" y="342"/>
                  </a:cubicBezTo>
                  <a:lnTo>
                    <a:pt x="187" y="342"/>
                  </a:lnTo>
                  <a:cubicBezTo>
                    <a:pt x="186" y="342"/>
                    <a:pt x="189" y="344"/>
                    <a:pt x="195" y="350"/>
                  </a:cubicBezTo>
                  <a:cubicBezTo>
                    <a:pt x="195" y="359"/>
                    <a:pt x="197" y="362"/>
                    <a:pt x="200" y="362"/>
                  </a:cubicBezTo>
                  <a:cubicBezTo>
                    <a:pt x="202" y="362"/>
                    <a:pt x="206" y="360"/>
                    <a:pt x="210" y="358"/>
                  </a:cubicBezTo>
                  <a:lnTo>
                    <a:pt x="210" y="358"/>
                  </a:lnTo>
                  <a:cubicBezTo>
                    <a:pt x="217" y="362"/>
                    <a:pt x="224" y="365"/>
                    <a:pt x="230" y="365"/>
                  </a:cubicBezTo>
                  <a:cubicBezTo>
                    <a:pt x="231" y="365"/>
                    <a:pt x="231" y="365"/>
                    <a:pt x="231" y="365"/>
                  </a:cubicBezTo>
                  <a:lnTo>
                    <a:pt x="231" y="365"/>
                  </a:lnTo>
                  <a:cubicBezTo>
                    <a:pt x="233" y="371"/>
                    <a:pt x="234" y="378"/>
                    <a:pt x="234" y="389"/>
                  </a:cubicBezTo>
                  <a:cubicBezTo>
                    <a:pt x="234" y="467"/>
                    <a:pt x="117" y="467"/>
                    <a:pt x="195" y="467"/>
                  </a:cubicBezTo>
                  <a:cubicBezTo>
                    <a:pt x="273" y="467"/>
                    <a:pt x="273" y="312"/>
                    <a:pt x="311" y="312"/>
                  </a:cubicBezTo>
                  <a:cubicBezTo>
                    <a:pt x="234" y="234"/>
                    <a:pt x="350" y="156"/>
                    <a:pt x="311" y="156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5"/>
            <p:cNvSpPr/>
            <p:nvPr/>
          </p:nvSpPr>
          <p:spPr>
            <a:xfrm>
              <a:off x="1022775" y="4419375"/>
              <a:ext cx="1975" cy="4900"/>
            </a:xfrm>
            <a:custGeom>
              <a:avLst/>
              <a:gdLst/>
              <a:ahLst/>
              <a:cxnLst/>
              <a:rect l="l" t="t" r="r" b="b"/>
              <a:pathLst>
                <a:path w="79" h="196" extrusionOk="0">
                  <a:moveTo>
                    <a:pt x="79" y="1"/>
                  </a:moveTo>
                  <a:cubicBezTo>
                    <a:pt x="1" y="1"/>
                    <a:pt x="79" y="79"/>
                    <a:pt x="40" y="79"/>
                  </a:cubicBezTo>
                  <a:lnTo>
                    <a:pt x="40" y="40"/>
                  </a:lnTo>
                  <a:cubicBezTo>
                    <a:pt x="40" y="79"/>
                    <a:pt x="30" y="79"/>
                    <a:pt x="20" y="79"/>
                  </a:cubicBezTo>
                  <a:cubicBezTo>
                    <a:pt x="11" y="79"/>
                    <a:pt x="1" y="79"/>
                    <a:pt x="1" y="118"/>
                  </a:cubicBezTo>
                  <a:cubicBezTo>
                    <a:pt x="40" y="157"/>
                    <a:pt x="1" y="157"/>
                    <a:pt x="40" y="195"/>
                  </a:cubicBezTo>
                  <a:lnTo>
                    <a:pt x="79" y="157"/>
                  </a:lnTo>
                  <a:cubicBezTo>
                    <a:pt x="59" y="137"/>
                    <a:pt x="50" y="137"/>
                    <a:pt x="45" y="137"/>
                  </a:cubicBezTo>
                  <a:cubicBezTo>
                    <a:pt x="40" y="137"/>
                    <a:pt x="40" y="137"/>
                    <a:pt x="40" y="118"/>
                  </a:cubicBezTo>
                  <a:cubicBezTo>
                    <a:pt x="40" y="79"/>
                    <a:pt x="79" y="40"/>
                    <a:pt x="7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5"/>
            <p:cNvSpPr/>
            <p:nvPr/>
          </p:nvSpPr>
          <p:spPr>
            <a:xfrm>
              <a:off x="1050025" y="44086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39" y="1"/>
                  </a:moveTo>
                  <a:cubicBezTo>
                    <a:pt x="39" y="24"/>
                    <a:pt x="26" y="47"/>
                    <a:pt x="15" y="54"/>
                  </a:cubicBezTo>
                  <a:lnTo>
                    <a:pt x="15" y="54"/>
                  </a:lnTo>
                  <a:lnTo>
                    <a:pt x="1" y="40"/>
                  </a:lnTo>
                  <a:lnTo>
                    <a:pt x="1" y="40"/>
                  </a:lnTo>
                  <a:cubicBezTo>
                    <a:pt x="1" y="51"/>
                    <a:pt x="4" y="56"/>
                    <a:pt x="9" y="56"/>
                  </a:cubicBezTo>
                  <a:cubicBezTo>
                    <a:pt x="10" y="56"/>
                    <a:pt x="12" y="55"/>
                    <a:pt x="15" y="54"/>
                  </a:cubicBezTo>
                  <a:lnTo>
                    <a:pt x="15" y="54"/>
                  </a:lnTo>
                  <a:lnTo>
                    <a:pt x="39" y="79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5"/>
            <p:cNvSpPr/>
            <p:nvPr/>
          </p:nvSpPr>
          <p:spPr>
            <a:xfrm>
              <a:off x="949825" y="4439825"/>
              <a:ext cx="1650" cy="975"/>
            </a:xfrm>
            <a:custGeom>
              <a:avLst/>
              <a:gdLst/>
              <a:ahLst/>
              <a:cxnLst/>
              <a:rect l="l" t="t" r="r" b="b"/>
              <a:pathLst>
                <a:path w="66" h="39" extrusionOk="0">
                  <a:moveTo>
                    <a:pt x="39" y="0"/>
                  </a:moveTo>
                  <a:cubicBezTo>
                    <a:pt x="39" y="13"/>
                    <a:pt x="44" y="17"/>
                    <a:pt x="48" y="17"/>
                  </a:cubicBezTo>
                  <a:cubicBezTo>
                    <a:pt x="57" y="17"/>
                    <a:pt x="65" y="0"/>
                    <a:pt x="39" y="0"/>
                  </a:cubicBezTo>
                  <a:close/>
                  <a:moveTo>
                    <a:pt x="39" y="0"/>
                  </a:moveTo>
                  <a:cubicBezTo>
                    <a:pt x="0" y="0"/>
                    <a:pt x="0" y="39"/>
                    <a:pt x="0" y="39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5"/>
            <p:cNvSpPr/>
            <p:nvPr/>
          </p:nvSpPr>
          <p:spPr>
            <a:xfrm>
              <a:off x="1004300" y="4428150"/>
              <a:ext cx="1000" cy="975"/>
            </a:xfrm>
            <a:custGeom>
              <a:avLst/>
              <a:gdLst/>
              <a:ahLst/>
              <a:cxnLst/>
              <a:rect l="l" t="t" r="r" b="b"/>
              <a:pathLst>
                <a:path w="40" h="39" extrusionOk="0">
                  <a:moveTo>
                    <a:pt x="1" y="0"/>
                  </a:moveTo>
                  <a:lnTo>
                    <a:pt x="1" y="39"/>
                  </a:lnTo>
                  <a:lnTo>
                    <a:pt x="40" y="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35"/>
            <p:cNvSpPr/>
            <p:nvPr/>
          </p:nvSpPr>
          <p:spPr>
            <a:xfrm>
              <a:off x="1030575" y="4419100"/>
              <a:ext cx="2950" cy="3225"/>
            </a:xfrm>
            <a:custGeom>
              <a:avLst/>
              <a:gdLst/>
              <a:ahLst/>
              <a:cxnLst/>
              <a:rect l="l" t="t" r="r" b="b"/>
              <a:pathLst>
                <a:path w="118" h="129" extrusionOk="0">
                  <a:moveTo>
                    <a:pt x="59" y="1"/>
                  </a:moveTo>
                  <a:cubicBezTo>
                    <a:pt x="54" y="1"/>
                    <a:pt x="47" y="4"/>
                    <a:pt x="39" y="12"/>
                  </a:cubicBezTo>
                  <a:cubicBezTo>
                    <a:pt x="0" y="51"/>
                    <a:pt x="39" y="51"/>
                    <a:pt x="39" y="129"/>
                  </a:cubicBezTo>
                  <a:cubicBezTo>
                    <a:pt x="39" y="100"/>
                    <a:pt x="50" y="92"/>
                    <a:pt x="63" y="92"/>
                  </a:cubicBezTo>
                  <a:cubicBezTo>
                    <a:pt x="78" y="92"/>
                    <a:pt x="96" y="101"/>
                    <a:pt x="107" y="101"/>
                  </a:cubicBezTo>
                  <a:cubicBezTo>
                    <a:pt x="113" y="101"/>
                    <a:pt x="117" y="99"/>
                    <a:pt x="117" y="90"/>
                  </a:cubicBezTo>
                  <a:lnTo>
                    <a:pt x="117" y="12"/>
                  </a:lnTo>
                  <a:cubicBezTo>
                    <a:pt x="109" y="20"/>
                    <a:pt x="102" y="23"/>
                    <a:pt x="97" y="23"/>
                  </a:cubicBezTo>
                  <a:cubicBezTo>
                    <a:pt x="82" y="23"/>
                    <a:pt x="74" y="1"/>
                    <a:pt x="5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35"/>
            <p:cNvSpPr/>
            <p:nvPr/>
          </p:nvSpPr>
          <p:spPr>
            <a:xfrm>
              <a:off x="1048075" y="441452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40" y="0"/>
                  </a:moveTo>
                  <a:cubicBezTo>
                    <a:pt x="40" y="0"/>
                    <a:pt x="1" y="39"/>
                    <a:pt x="40" y="78"/>
                  </a:cubicBezTo>
                  <a:cubicBezTo>
                    <a:pt x="40" y="78"/>
                    <a:pt x="40" y="38"/>
                    <a:pt x="4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35"/>
            <p:cNvSpPr/>
            <p:nvPr/>
          </p:nvSpPr>
          <p:spPr>
            <a:xfrm>
              <a:off x="979975" y="44369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39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35"/>
            <p:cNvSpPr/>
            <p:nvPr/>
          </p:nvSpPr>
          <p:spPr>
            <a:xfrm>
              <a:off x="1010325" y="4430075"/>
              <a:ext cx="1775" cy="2250"/>
            </a:xfrm>
            <a:custGeom>
              <a:avLst/>
              <a:gdLst/>
              <a:ahLst/>
              <a:cxnLst/>
              <a:rect l="l" t="t" r="r" b="b"/>
              <a:pathLst>
                <a:path w="71" h="90" extrusionOk="0">
                  <a:moveTo>
                    <a:pt x="71" y="1"/>
                  </a:moveTo>
                  <a:cubicBezTo>
                    <a:pt x="71" y="1"/>
                    <a:pt x="71" y="20"/>
                    <a:pt x="66" y="40"/>
                  </a:cubicBezTo>
                  <a:lnTo>
                    <a:pt x="71" y="40"/>
                  </a:lnTo>
                  <a:lnTo>
                    <a:pt x="71" y="1"/>
                  </a:lnTo>
                  <a:close/>
                  <a:moveTo>
                    <a:pt x="32" y="40"/>
                  </a:moveTo>
                  <a:cubicBezTo>
                    <a:pt x="1" y="40"/>
                    <a:pt x="20" y="90"/>
                    <a:pt x="28" y="90"/>
                  </a:cubicBezTo>
                  <a:cubicBezTo>
                    <a:pt x="30" y="90"/>
                    <a:pt x="32" y="87"/>
                    <a:pt x="32" y="79"/>
                  </a:cubicBezTo>
                  <a:cubicBezTo>
                    <a:pt x="51" y="79"/>
                    <a:pt x="61" y="59"/>
                    <a:pt x="66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35"/>
            <p:cNvSpPr/>
            <p:nvPr/>
          </p:nvSpPr>
          <p:spPr>
            <a:xfrm>
              <a:off x="1046650" y="4417450"/>
              <a:ext cx="2425" cy="3125"/>
            </a:xfrm>
            <a:custGeom>
              <a:avLst/>
              <a:gdLst/>
              <a:ahLst/>
              <a:cxnLst/>
              <a:rect l="l" t="t" r="r" b="b"/>
              <a:pathLst>
                <a:path w="97" h="125" extrusionOk="0">
                  <a:moveTo>
                    <a:pt x="58" y="0"/>
                  </a:moveTo>
                  <a:cubicBezTo>
                    <a:pt x="58" y="34"/>
                    <a:pt x="0" y="125"/>
                    <a:pt x="34" y="125"/>
                  </a:cubicBezTo>
                  <a:cubicBezTo>
                    <a:pt x="39" y="125"/>
                    <a:pt x="47" y="122"/>
                    <a:pt x="58" y="117"/>
                  </a:cubicBezTo>
                  <a:cubicBezTo>
                    <a:pt x="97" y="117"/>
                    <a:pt x="97" y="78"/>
                    <a:pt x="97" y="39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35"/>
            <p:cNvSpPr/>
            <p:nvPr/>
          </p:nvSpPr>
          <p:spPr>
            <a:xfrm>
              <a:off x="1020850" y="4427175"/>
              <a:ext cx="1000" cy="1725"/>
            </a:xfrm>
            <a:custGeom>
              <a:avLst/>
              <a:gdLst/>
              <a:ahLst/>
              <a:cxnLst/>
              <a:rect l="l" t="t" r="r" b="b"/>
              <a:pathLst>
                <a:path w="40" h="69" extrusionOk="0">
                  <a:moveTo>
                    <a:pt x="39" y="0"/>
                  </a:moveTo>
                  <a:cubicBezTo>
                    <a:pt x="39" y="39"/>
                    <a:pt x="0" y="39"/>
                    <a:pt x="0" y="39"/>
                  </a:cubicBezTo>
                  <a:cubicBezTo>
                    <a:pt x="20" y="59"/>
                    <a:pt x="29" y="68"/>
                    <a:pt x="34" y="68"/>
                  </a:cubicBezTo>
                  <a:cubicBezTo>
                    <a:pt x="39" y="68"/>
                    <a:pt x="39" y="59"/>
                    <a:pt x="39" y="39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35"/>
            <p:cNvSpPr/>
            <p:nvPr/>
          </p:nvSpPr>
          <p:spPr>
            <a:xfrm>
              <a:off x="1021825" y="4427175"/>
              <a:ext cx="8775" cy="27250"/>
            </a:xfrm>
            <a:custGeom>
              <a:avLst/>
              <a:gdLst/>
              <a:ahLst/>
              <a:cxnLst/>
              <a:rect l="l" t="t" r="r" b="b"/>
              <a:pathLst>
                <a:path w="351" h="1090" extrusionOk="0">
                  <a:moveTo>
                    <a:pt x="249" y="78"/>
                  </a:moveTo>
                  <a:cubicBezTo>
                    <a:pt x="248" y="81"/>
                    <a:pt x="246" y="83"/>
                    <a:pt x="246" y="86"/>
                  </a:cubicBezTo>
                  <a:lnTo>
                    <a:pt x="246" y="86"/>
                  </a:lnTo>
                  <a:cubicBezTo>
                    <a:pt x="250" y="81"/>
                    <a:pt x="253" y="79"/>
                    <a:pt x="249" y="78"/>
                  </a:cubicBezTo>
                  <a:close/>
                  <a:moveTo>
                    <a:pt x="234" y="0"/>
                  </a:moveTo>
                  <a:cubicBezTo>
                    <a:pt x="234" y="30"/>
                    <a:pt x="211" y="59"/>
                    <a:pt x="217" y="88"/>
                  </a:cubicBezTo>
                  <a:lnTo>
                    <a:pt x="217" y="88"/>
                  </a:lnTo>
                  <a:cubicBezTo>
                    <a:pt x="220" y="82"/>
                    <a:pt x="225" y="78"/>
                    <a:pt x="234" y="78"/>
                  </a:cubicBezTo>
                  <a:cubicBezTo>
                    <a:pt x="241" y="78"/>
                    <a:pt x="246" y="78"/>
                    <a:pt x="249" y="78"/>
                  </a:cubicBezTo>
                  <a:lnTo>
                    <a:pt x="249" y="78"/>
                  </a:lnTo>
                  <a:cubicBezTo>
                    <a:pt x="257" y="60"/>
                    <a:pt x="267" y="39"/>
                    <a:pt x="279" y="23"/>
                  </a:cubicBezTo>
                  <a:lnTo>
                    <a:pt x="279" y="23"/>
                  </a:lnTo>
                  <a:lnTo>
                    <a:pt x="311" y="39"/>
                  </a:lnTo>
                  <a:lnTo>
                    <a:pt x="311" y="0"/>
                  </a:lnTo>
                  <a:cubicBezTo>
                    <a:pt x="300" y="0"/>
                    <a:pt x="289" y="10"/>
                    <a:pt x="279" y="23"/>
                  </a:cubicBezTo>
                  <a:lnTo>
                    <a:pt x="279" y="23"/>
                  </a:lnTo>
                  <a:lnTo>
                    <a:pt x="234" y="0"/>
                  </a:lnTo>
                  <a:close/>
                  <a:moveTo>
                    <a:pt x="246" y="86"/>
                  </a:moveTo>
                  <a:cubicBezTo>
                    <a:pt x="240" y="91"/>
                    <a:pt x="234" y="101"/>
                    <a:pt x="234" y="117"/>
                  </a:cubicBezTo>
                  <a:cubicBezTo>
                    <a:pt x="234" y="117"/>
                    <a:pt x="238" y="103"/>
                    <a:pt x="246" y="86"/>
                  </a:cubicBezTo>
                  <a:close/>
                  <a:moveTo>
                    <a:pt x="217" y="88"/>
                  </a:moveTo>
                  <a:cubicBezTo>
                    <a:pt x="213" y="98"/>
                    <a:pt x="214" y="112"/>
                    <a:pt x="214" y="125"/>
                  </a:cubicBezTo>
                  <a:lnTo>
                    <a:pt x="214" y="125"/>
                  </a:lnTo>
                  <a:cubicBezTo>
                    <a:pt x="214" y="126"/>
                    <a:pt x="215" y="126"/>
                    <a:pt x="215" y="126"/>
                  </a:cubicBezTo>
                  <a:lnTo>
                    <a:pt x="215" y="126"/>
                  </a:lnTo>
                  <a:cubicBezTo>
                    <a:pt x="217" y="121"/>
                    <a:pt x="221" y="117"/>
                    <a:pt x="234" y="117"/>
                  </a:cubicBezTo>
                  <a:cubicBezTo>
                    <a:pt x="224" y="107"/>
                    <a:pt x="219" y="98"/>
                    <a:pt x="217" y="88"/>
                  </a:cubicBezTo>
                  <a:close/>
                  <a:moveTo>
                    <a:pt x="195" y="117"/>
                  </a:moveTo>
                  <a:cubicBezTo>
                    <a:pt x="195" y="156"/>
                    <a:pt x="195" y="195"/>
                    <a:pt x="156" y="234"/>
                  </a:cubicBezTo>
                  <a:cubicBezTo>
                    <a:pt x="219" y="234"/>
                    <a:pt x="205" y="208"/>
                    <a:pt x="219" y="156"/>
                  </a:cubicBezTo>
                  <a:lnTo>
                    <a:pt x="219" y="156"/>
                  </a:lnTo>
                  <a:cubicBezTo>
                    <a:pt x="224" y="175"/>
                    <a:pt x="234" y="195"/>
                    <a:pt x="234" y="195"/>
                  </a:cubicBezTo>
                  <a:cubicBezTo>
                    <a:pt x="234" y="195"/>
                    <a:pt x="234" y="163"/>
                    <a:pt x="224" y="140"/>
                  </a:cubicBezTo>
                  <a:lnTo>
                    <a:pt x="224" y="140"/>
                  </a:lnTo>
                  <a:cubicBezTo>
                    <a:pt x="226" y="133"/>
                    <a:pt x="229" y="125"/>
                    <a:pt x="234" y="117"/>
                  </a:cubicBezTo>
                  <a:cubicBezTo>
                    <a:pt x="224" y="117"/>
                    <a:pt x="219" y="122"/>
                    <a:pt x="217" y="129"/>
                  </a:cubicBezTo>
                  <a:lnTo>
                    <a:pt x="217" y="129"/>
                  </a:lnTo>
                  <a:cubicBezTo>
                    <a:pt x="216" y="128"/>
                    <a:pt x="216" y="127"/>
                    <a:pt x="215" y="126"/>
                  </a:cubicBezTo>
                  <a:lnTo>
                    <a:pt x="215" y="126"/>
                  </a:lnTo>
                  <a:cubicBezTo>
                    <a:pt x="212" y="138"/>
                    <a:pt x="221" y="156"/>
                    <a:pt x="195" y="156"/>
                  </a:cubicBezTo>
                  <a:cubicBezTo>
                    <a:pt x="211" y="156"/>
                    <a:pt x="214" y="142"/>
                    <a:pt x="214" y="125"/>
                  </a:cubicBezTo>
                  <a:lnTo>
                    <a:pt x="214" y="125"/>
                  </a:lnTo>
                  <a:cubicBezTo>
                    <a:pt x="209" y="120"/>
                    <a:pt x="203" y="117"/>
                    <a:pt x="195" y="117"/>
                  </a:cubicBezTo>
                  <a:close/>
                  <a:moveTo>
                    <a:pt x="165" y="995"/>
                  </a:moveTo>
                  <a:lnTo>
                    <a:pt x="165" y="995"/>
                  </a:lnTo>
                  <a:cubicBezTo>
                    <a:pt x="159" y="1005"/>
                    <a:pt x="156" y="1012"/>
                    <a:pt x="156" y="1012"/>
                  </a:cubicBezTo>
                  <a:cubicBezTo>
                    <a:pt x="181" y="1012"/>
                    <a:pt x="174" y="996"/>
                    <a:pt x="165" y="995"/>
                  </a:cubicBezTo>
                  <a:close/>
                  <a:moveTo>
                    <a:pt x="156" y="234"/>
                  </a:moveTo>
                  <a:cubicBezTo>
                    <a:pt x="117" y="311"/>
                    <a:pt x="156" y="311"/>
                    <a:pt x="117" y="350"/>
                  </a:cubicBezTo>
                  <a:lnTo>
                    <a:pt x="78" y="428"/>
                  </a:lnTo>
                  <a:lnTo>
                    <a:pt x="78" y="467"/>
                  </a:lnTo>
                  <a:cubicBezTo>
                    <a:pt x="78" y="545"/>
                    <a:pt x="78" y="584"/>
                    <a:pt x="39" y="662"/>
                  </a:cubicBezTo>
                  <a:cubicBezTo>
                    <a:pt x="39" y="685"/>
                    <a:pt x="46" y="691"/>
                    <a:pt x="55" y="691"/>
                  </a:cubicBezTo>
                  <a:cubicBezTo>
                    <a:pt x="66" y="691"/>
                    <a:pt x="79" y="684"/>
                    <a:pt x="91" y="684"/>
                  </a:cubicBezTo>
                  <a:cubicBezTo>
                    <a:pt x="105" y="684"/>
                    <a:pt x="117" y="694"/>
                    <a:pt x="117" y="740"/>
                  </a:cubicBezTo>
                  <a:cubicBezTo>
                    <a:pt x="109" y="732"/>
                    <a:pt x="104" y="729"/>
                    <a:pt x="102" y="729"/>
                  </a:cubicBezTo>
                  <a:cubicBezTo>
                    <a:pt x="90" y="729"/>
                    <a:pt x="109" y="778"/>
                    <a:pt x="78" y="778"/>
                  </a:cubicBezTo>
                  <a:cubicBezTo>
                    <a:pt x="156" y="817"/>
                    <a:pt x="78" y="895"/>
                    <a:pt x="156" y="934"/>
                  </a:cubicBezTo>
                  <a:lnTo>
                    <a:pt x="117" y="934"/>
                  </a:lnTo>
                  <a:cubicBezTo>
                    <a:pt x="109" y="942"/>
                    <a:pt x="104" y="945"/>
                    <a:pt x="102" y="945"/>
                  </a:cubicBezTo>
                  <a:cubicBezTo>
                    <a:pt x="90" y="945"/>
                    <a:pt x="109" y="895"/>
                    <a:pt x="78" y="895"/>
                  </a:cubicBezTo>
                  <a:lnTo>
                    <a:pt x="78" y="934"/>
                  </a:lnTo>
                  <a:cubicBezTo>
                    <a:pt x="39" y="934"/>
                    <a:pt x="0" y="1012"/>
                    <a:pt x="39" y="1012"/>
                  </a:cubicBezTo>
                  <a:cubicBezTo>
                    <a:pt x="47" y="1004"/>
                    <a:pt x="54" y="997"/>
                    <a:pt x="58" y="992"/>
                  </a:cubicBezTo>
                  <a:lnTo>
                    <a:pt x="58" y="992"/>
                  </a:lnTo>
                  <a:lnTo>
                    <a:pt x="63" y="997"/>
                  </a:lnTo>
                  <a:lnTo>
                    <a:pt x="63" y="997"/>
                  </a:lnTo>
                  <a:cubicBezTo>
                    <a:pt x="62" y="994"/>
                    <a:pt x="62" y="992"/>
                    <a:pt x="61" y="989"/>
                  </a:cubicBezTo>
                  <a:lnTo>
                    <a:pt x="61" y="989"/>
                  </a:lnTo>
                  <a:cubicBezTo>
                    <a:pt x="68" y="981"/>
                    <a:pt x="70" y="977"/>
                    <a:pt x="66" y="975"/>
                  </a:cubicBezTo>
                  <a:lnTo>
                    <a:pt x="66" y="975"/>
                  </a:lnTo>
                  <a:cubicBezTo>
                    <a:pt x="69" y="974"/>
                    <a:pt x="73" y="973"/>
                    <a:pt x="78" y="973"/>
                  </a:cubicBezTo>
                  <a:cubicBezTo>
                    <a:pt x="130" y="973"/>
                    <a:pt x="147" y="956"/>
                    <a:pt x="153" y="956"/>
                  </a:cubicBezTo>
                  <a:cubicBezTo>
                    <a:pt x="156" y="956"/>
                    <a:pt x="156" y="960"/>
                    <a:pt x="156" y="973"/>
                  </a:cubicBezTo>
                  <a:cubicBezTo>
                    <a:pt x="156" y="973"/>
                    <a:pt x="131" y="1023"/>
                    <a:pt x="141" y="1023"/>
                  </a:cubicBezTo>
                  <a:cubicBezTo>
                    <a:pt x="143" y="1023"/>
                    <a:pt x="148" y="1020"/>
                    <a:pt x="156" y="1012"/>
                  </a:cubicBezTo>
                  <a:cubicBezTo>
                    <a:pt x="156" y="999"/>
                    <a:pt x="160" y="995"/>
                    <a:pt x="164" y="995"/>
                  </a:cubicBezTo>
                  <a:cubicBezTo>
                    <a:pt x="165" y="995"/>
                    <a:pt x="165" y="995"/>
                    <a:pt x="165" y="995"/>
                  </a:cubicBezTo>
                  <a:lnTo>
                    <a:pt x="165" y="995"/>
                  </a:lnTo>
                  <a:cubicBezTo>
                    <a:pt x="179" y="972"/>
                    <a:pt x="206" y="934"/>
                    <a:pt x="234" y="934"/>
                  </a:cubicBezTo>
                  <a:lnTo>
                    <a:pt x="156" y="895"/>
                  </a:lnTo>
                  <a:lnTo>
                    <a:pt x="195" y="895"/>
                  </a:lnTo>
                  <a:cubicBezTo>
                    <a:pt x="234" y="856"/>
                    <a:pt x="156" y="817"/>
                    <a:pt x="195" y="817"/>
                  </a:cubicBezTo>
                  <a:cubicBezTo>
                    <a:pt x="234" y="817"/>
                    <a:pt x="234" y="740"/>
                    <a:pt x="234" y="740"/>
                  </a:cubicBezTo>
                  <a:lnTo>
                    <a:pt x="234" y="817"/>
                  </a:lnTo>
                  <a:cubicBezTo>
                    <a:pt x="234" y="786"/>
                    <a:pt x="259" y="729"/>
                    <a:pt x="289" y="729"/>
                  </a:cubicBezTo>
                  <a:cubicBezTo>
                    <a:pt x="296" y="729"/>
                    <a:pt x="304" y="732"/>
                    <a:pt x="311" y="740"/>
                  </a:cubicBezTo>
                  <a:lnTo>
                    <a:pt x="311" y="701"/>
                  </a:lnTo>
                  <a:cubicBezTo>
                    <a:pt x="300" y="712"/>
                    <a:pt x="289" y="717"/>
                    <a:pt x="278" y="717"/>
                  </a:cubicBezTo>
                  <a:cubicBezTo>
                    <a:pt x="253" y="717"/>
                    <a:pt x="234" y="689"/>
                    <a:pt x="234" y="662"/>
                  </a:cubicBezTo>
                  <a:cubicBezTo>
                    <a:pt x="234" y="642"/>
                    <a:pt x="243" y="642"/>
                    <a:pt x="253" y="642"/>
                  </a:cubicBezTo>
                  <a:cubicBezTo>
                    <a:pt x="257" y="642"/>
                    <a:pt x="260" y="642"/>
                    <a:pt x="263" y="641"/>
                  </a:cubicBezTo>
                  <a:lnTo>
                    <a:pt x="263" y="641"/>
                  </a:lnTo>
                  <a:cubicBezTo>
                    <a:pt x="269" y="647"/>
                    <a:pt x="272" y="653"/>
                    <a:pt x="272" y="662"/>
                  </a:cubicBezTo>
                  <a:cubicBezTo>
                    <a:pt x="276" y="658"/>
                    <a:pt x="280" y="654"/>
                    <a:pt x="283" y="650"/>
                  </a:cubicBezTo>
                  <a:lnTo>
                    <a:pt x="283" y="650"/>
                  </a:lnTo>
                  <a:cubicBezTo>
                    <a:pt x="298" y="662"/>
                    <a:pt x="324" y="662"/>
                    <a:pt x="350" y="662"/>
                  </a:cubicBezTo>
                  <a:lnTo>
                    <a:pt x="350" y="584"/>
                  </a:lnTo>
                  <a:cubicBezTo>
                    <a:pt x="315" y="584"/>
                    <a:pt x="312" y="615"/>
                    <a:pt x="283" y="650"/>
                  </a:cubicBezTo>
                  <a:lnTo>
                    <a:pt x="283" y="650"/>
                  </a:lnTo>
                  <a:cubicBezTo>
                    <a:pt x="277" y="644"/>
                    <a:pt x="272" y="635"/>
                    <a:pt x="272" y="623"/>
                  </a:cubicBezTo>
                  <a:cubicBezTo>
                    <a:pt x="272" y="635"/>
                    <a:pt x="269" y="640"/>
                    <a:pt x="263" y="641"/>
                  </a:cubicBezTo>
                  <a:lnTo>
                    <a:pt x="263" y="641"/>
                  </a:lnTo>
                  <a:cubicBezTo>
                    <a:pt x="243" y="621"/>
                    <a:pt x="195" y="614"/>
                    <a:pt x="195" y="584"/>
                  </a:cubicBezTo>
                  <a:cubicBezTo>
                    <a:pt x="195" y="545"/>
                    <a:pt x="156" y="506"/>
                    <a:pt x="195" y="467"/>
                  </a:cubicBezTo>
                  <a:lnTo>
                    <a:pt x="156" y="389"/>
                  </a:lnTo>
                  <a:cubicBezTo>
                    <a:pt x="156" y="389"/>
                    <a:pt x="121" y="407"/>
                    <a:pt x="110" y="407"/>
                  </a:cubicBezTo>
                  <a:cubicBezTo>
                    <a:pt x="104" y="407"/>
                    <a:pt x="104" y="402"/>
                    <a:pt x="117" y="389"/>
                  </a:cubicBezTo>
                  <a:cubicBezTo>
                    <a:pt x="156" y="350"/>
                    <a:pt x="156" y="273"/>
                    <a:pt x="156" y="273"/>
                  </a:cubicBezTo>
                  <a:lnTo>
                    <a:pt x="156" y="234"/>
                  </a:lnTo>
                  <a:close/>
                  <a:moveTo>
                    <a:pt x="63" y="997"/>
                  </a:moveTo>
                  <a:cubicBezTo>
                    <a:pt x="66" y="1006"/>
                    <a:pt x="71" y="1016"/>
                    <a:pt x="74" y="1027"/>
                  </a:cubicBezTo>
                  <a:lnTo>
                    <a:pt x="74" y="1027"/>
                  </a:lnTo>
                  <a:cubicBezTo>
                    <a:pt x="76" y="1024"/>
                    <a:pt x="78" y="1020"/>
                    <a:pt x="78" y="1012"/>
                  </a:cubicBezTo>
                  <a:lnTo>
                    <a:pt x="63" y="997"/>
                  </a:lnTo>
                  <a:close/>
                  <a:moveTo>
                    <a:pt x="74" y="1027"/>
                  </a:moveTo>
                  <a:cubicBezTo>
                    <a:pt x="70" y="1031"/>
                    <a:pt x="64" y="1031"/>
                    <a:pt x="58" y="1031"/>
                  </a:cubicBezTo>
                  <a:cubicBezTo>
                    <a:pt x="49" y="1031"/>
                    <a:pt x="39" y="1031"/>
                    <a:pt x="39" y="1051"/>
                  </a:cubicBezTo>
                  <a:cubicBezTo>
                    <a:pt x="39" y="1090"/>
                    <a:pt x="78" y="1090"/>
                    <a:pt x="117" y="1090"/>
                  </a:cubicBezTo>
                  <a:cubicBezTo>
                    <a:pt x="117" y="1051"/>
                    <a:pt x="78" y="1051"/>
                    <a:pt x="78" y="1051"/>
                  </a:cubicBezTo>
                  <a:cubicBezTo>
                    <a:pt x="78" y="1043"/>
                    <a:pt x="76" y="1035"/>
                    <a:pt x="74" y="1027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35"/>
            <p:cNvSpPr/>
            <p:nvPr/>
          </p:nvSpPr>
          <p:spPr>
            <a:xfrm>
              <a:off x="1050025" y="4417450"/>
              <a:ext cx="1000" cy="975"/>
            </a:xfrm>
            <a:custGeom>
              <a:avLst/>
              <a:gdLst/>
              <a:ahLst/>
              <a:cxnLst/>
              <a:rect l="l" t="t" r="r" b="b"/>
              <a:pathLst>
                <a:path w="40" h="39" extrusionOk="0">
                  <a:moveTo>
                    <a:pt x="1" y="0"/>
                  </a:moveTo>
                  <a:lnTo>
                    <a:pt x="1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35"/>
            <p:cNvSpPr/>
            <p:nvPr/>
          </p:nvSpPr>
          <p:spPr>
            <a:xfrm>
              <a:off x="940100" y="44466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0"/>
                  </a:moveTo>
                  <a:lnTo>
                    <a:pt x="0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35"/>
            <p:cNvSpPr/>
            <p:nvPr/>
          </p:nvSpPr>
          <p:spPr>
            <a:xfrm>
              <a:off x="990675" y="44378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1" y="0"/>
                  </a:moveTo>
                  <a:cubicBezTo>
                    <a:pt x="1" y="1"/>
                    <a:pt x="40" y="39"/>
                    <a:pt x="1" y="39"/>
                  </a:cubicBezTo>
                  <a:lnTo>
                    <a:pt x="40" y="78"/>
                  </a:lnTo>
                  <a:lnTo>
                    <a:pt x="40" y="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35"/>
            <p:cNvSpPr/>
            <p:nvPr/>
          </p:nvSpPr>
          <p:spPr>
            <a:xfrm>
              <a:off x="1032525" y="44262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35"/>
            <p:cNvSpPr/>
            <p:nvPr/>
          </p:nvSpPr>
          <p:spPr>
            <a:xfrm>
              <a:off x="1048075" y="44193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40"/>
                  </a:moveTo>
                  <a:lnTo>
                    <a:pt x="40" y="1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35"/>
            <p:cNvSpPr/>
            <p:nvPr/>
          </p:nvSpPr>
          <p:spPr>
            <a:xfrm>
              <a:off x="938150" y="4449425"/>
              <a:ext cx="2950" cy="4025"/>
            </a:xfrm>
            <a:custGeom>
              <a:avLst/>
              <a:gdLst/>
              <a:ahLst/>
              <a:cxnLst/>
              <a:rect l="l" t="t" r="r" b="b"/>
              <a:pathLst>
                <a:path w="118" h="161" extrusionOk="0">
                  <a:moveTo>
                    <a:pt x="22" y="1"/>
                  </a:moveTo>
                  <a:cubicBezTo>
                    <a:pt x="16" y="1"/>
                    <a:pt x="29" y="83"/>
                    <a:pt x="0" y="83"/>
                  </a:cubicBezTo>
                  <a:cubicBezTo>
                    <a:pt x="39" y="83"/>
                    <a:pt x="0" y="83"/>
                    <a:pt x="0" y="122"/>
                  </a:cubicBezTo>
                  <a:cubicBezTo>
                    <a:pt x="0" y="161"/>
                    <a:pt x="39" y="161"/>
                    <a:pt x="39" y="161"/>
                  </a:cubicBezTo>
                  <a:cubicBezTo>
                    <a:pt x="39" y="161"/>
                    <a:pt x="39" y="122"/>
                    <a:pt x="39" y="122"/>
                  </a:cubicBezTo>
                  <a:lnTo>
                    <a:pt x="78" y="122"/>
                  </a:lnTo>
                  <a:cubicBezTo>
                    <a:pt x="78" y="122"/>
                    <a:pt x="117" y="83"/>
                    <a:pt x="117" y="44"/>
                  </a:cubicBezTo>
                  <a:lnTo>
                    <a:pt x="39" y="44"/>
                  </a:lnTo>
                  <a:cubicBezTo>
                    <a:pt x="29" y="12"/>
                    <a:pt x="24" y="1"/>
                    <a:pt x="22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35"/>
            <p:cNvSpPr/>
            <p:nvPr/>
          </p:nvSpPr>
          <p:spPr>
            <a:xfrm>
              <a:off x="960525" y="44466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0"/>
                  </a:moveTo>
                  <a:lnTo>
                    <a:pt x="0" y="39"/>
                  </a:lnTo>
                  <a:cubicBezTo>
                    <a:pt x="39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35"/>
            <p:cNvSpPr/>
            <p:nvPr/>
          </p:nvSpPr>
          <p:spPr>
            <a:xfrm>
              <a:off x="977075" y="444370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79"/>
                  </a:moveTo>
                  <a:cubicBezTo>
                    <a:pt x="0" y="79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35"/>
            <p:cNvSpPr/>
            <p:nvPr/>
          </p:nvSpPr>
          <p:spPr>
            <a:xfrm>
              <a:off x="983875" y="4442725"/>
              <a:ext cx="3925" cy="12675"/>
            </a:xfrm>
            <a:custGeom>
              <a:avLst/>
              <a:gdLst/>
              <a:ahLst/>
              <a:cxnLst/>
              <a:rect l="l" t="t" r="r" b="b"/>
              <a:pathLst>
                <a:path w="157" h="507" extrusionOk="0">
                  <a:moveTo>
                    <a:pt x="78" y="1"/>
                  </a:moveTo>
                  <a:lnTo>
                    <a:pt x="78" y="1"/>
                  </a:lnTo>
                  <a:cubicBezTo>
                    <a:pt x="117" y="40"/>
                    <a:pt x="78" y="40"/>
                    <a:pt x="78" y="79"/>
                  </a:cubicBezTo>
                  <a:cubicBezTo>
                    <a:pt x="78" y="118"/>
                    <a:pt x="78" y="118"/>
                    <a:pt x="39" y="156"/>
                  </a:cubicBezTo>
                  <a:cubicBezTo>
                    <a:pt x="26" y="169"/>
                    <a:pt x="22" y="174"/>
                    <a:pt x="23" y="174"/>
                  </a:cubicBezTo>
                  <a:cubicBezTo>
                    <a:pt x="26" y="174"/>
                    <a:pt x="52" y="156"/>
                    <a:pt x="78" y="156"/>
                  </a:cubicBezTo>
                  <a:cubicBezTo>
                    <a:pt x="78" y="156"/>
                    <a:pt x="78" y="183"/>
                    <a:pt x="57" y="192"/>
                  </a:cubicBezTo>
                  <a:lnTo>
                    <a:pt x="57" y="192"/>
                  </a:lnTo>
                  <a:cubicBezTo>
                    <a:pt x="39" y="187"/>
                    <a:pt x="22" y="178"/>
                    <a:pt x="12" y="178"/>
                  </a:cubicBezTo>
                  <a:cubicBezTo>
                    <a:pt x="5" y="178"/>
                    <a:pt x="0" y="182"/>
                    <a:pt x="0" y="195"/>
                  </a:cubicBezTo>
                  <a:cubicBezTo>
                    <a:pt x="8" y="195"/>
                    <a:pt x="16" y="197"/>
                    <a:pt x="24" y="200"/>
                  </a:cubicBezTo>
                  <a:lnTo>
                    <a:pt x="24" y="200"/>
                  </a:lnTo>
                  <a:cubicBezTo>
                    <a:pt x="27" y="197"/>
                    <a:pt x="31" y="195"/>
                    <a:pt x="39" y="195"/>
                  </a:cubicBezTo>
                  <a:cubicBezTo>
                    <a:pt x="46" y="195"/>
                    <a:pt x="52" y="194"/>
                    <a:pt x="57" y="192"/>
                  </a:cubicBezTo>
                  <a:lnTo>
                    <a:pt x="57" y="192"/>
                  </a:lnTo>
                  <a:cubicBezTo>
                    <a:pt x="64" y="194"/>
                    <a:pt x="71" y="195"/>
                    <a:pt x="78" y="195"/>
                  </a:cubicBezTo>
                  <a:cubicBezTo>
                    <a:pt x="117" y="195"/>
                    <a:pt x="156" y="79"/>
                    <a:pt x="156" y="40"/>
                  </a:cubicBezTo>
                  <a:lnTo>
                    <a:pt x="78" y="1"/>
                  </a:lnTo>
                  <a:close/>
                  <a:moveTo>
                    <a:pt x="24" y="200"/>
                  </a:moveTo>
                  <a:cubicBezTo>
                    <a:pt x="15" y="210"/>
                    <a:pt x="39" y="234"/>
                    <a:pt x="39" y="234"/>
                  </a:cubicBezTo>
                  <a:cubicBezTo>
                    <a:pt x="39" y="226"/>
                    <a:pt x="41" y="223"/>
                    <a:pt x="44" y="223"/>
                  </a:cubicBezTo>
                  <a:cubicBezTo>
                    <a:pt x="45" y="223"/>
                    <a:pt x="45" y="223"/>
                    <a:pt x="46" y="224"/>
                  </a:cubicBezTo>
                  <a:lnTo>
                    <a:pt x="46" y="224"/>
                  </a:lnTo>
                  <a:cubicBezTo>
                    <a:pt x="48" y="220"/>
                    <a:pt x="49" y="217"/>
                    <a:pt x="51" y="213"/>
                  </a:cubicBezTo>
                  <a:lnTo>
                    <a:pt x="51" y="213"/>
                  </a:lnTo>
                  <a:cubicBezTo>
                    <a:pt x="43" y="208"/>
                    <a:pt x="34" y="203"/>
                    <a:pt x="24" y="200"/>
                  </a:cubicBezTo>
                  <a:close/>
                  <a:moveTo>
                    <a:pt x="113" y="184"/>
                  </a:moveTo>
                  <a:cubicBezTo>
                    <a:pt x="105" y="184"/>
                    <a:pt x="90" y="207"/>
                    <a:pt x="83" y="207"/>
                  </a:cubicBezTo>
                  <a:cubicBezTo>
                    <a:pt x="80" y="207"/>
                    <a:pt x="78" y="204"/>
                    <a:pt x="78" y="195"/>
                  </a:cubicBezTo>
                  <a:cubicBezTo>
                    <a:pt x="66" y="195"/>
                    <a:pt x="57" y="203"/>
                    <a:pt x="51" y="213"/>
                  </a:cubicBezTo>
                  <a:lnTo>
                    <a:pt x="51" y="213"/>
                  </a:lnTo>
                  <a:cubicBezTo>
                    <a:pt x="67" y="223"/>
                    <a:pt x="78" y="234"/>
                    <a:pt x="78" y="234"/>
                  </a:cubicBezTo>
                  <a:cubicBezTo>
                    <a:pt x="78" y="243"/>
                    <a:pt x="77" y="246"/>
                    <a:pt x="74" y="246"/>
                  </a:cubicBezTo>
                  <a:cubicBezTo>
                    <a:pt x="67" y="246"/>
                    <a:pt x="54" y="227"/>
                    <a:pt x="46" y="224"/>
                  </a:cubicBezTo>
                  <a:lnTo>
                    <a:pt x="46" y="224"/>
                  </a:lnTo>
                  <a:cubicBezTo>
                    <a:pt x="42" y="235"/>
                    <a:pt x="40" y="245"/>
                    <a:pt x="40" y="245"/>
                  </a:cubicBezTo>
                  <a:cubicBezTo>
                    <a:pt x="39" y="245"/>
                    <a:pt x="39" y="242"/>
                    <a:pt x="39" y="234"/>
                  </a:cubicBezTo>
                  <a:lnTo>
                    <a:pt x="39" y="312"/>
                  </a:lnTo>
                  <a:cubicBezTo>
                    <a:pt x="14" y="362"/>
                    <a:pt x="6" y="411"/>
                    <a:pt x="2" y="451"/>
                  </a:cubicBezTo>
                  <a:lnTo>
                    <a:pt x="2" y="451"/>
                  </a:lnTo>
                  <a:cubicBezTo>
                    <a:pt x="10" y="410"/>
                    <a:pt x="44" y="346"/>
                    <a:pt x="78" y="312"/>
                  </a:cubicBezTo>
                  <a:cubicBezTo>
                    <a:pt x="78" y="312"/>
                    <a:pt x="103" y="362"/>
                    <a:pt x="113" y="362"/>
                  </a:cubicBezTo>
                  <a:cubicBezTo>
                    <a:pt x="116" y="362"/>
                    <a:pt x="117" y="359"/>
                    <a:pt x="117" y="351"/>
                  </a:cubicBezTo>
                  <a:cubicBezTo>
                    <a:pt x="117" y="351"/>
                    <a:pt x="78" y="273"/>
                    <a:pt x="117" y="234"/>
                  </a:cubicBezTo>
                  <a:cubicBezTo>
                    <a:pt x="117" y="215"/>
                    <a:pt x="117" y="195"/>
                    <a:pt x="117" y="195"/>
                  </a:cubicBezTo>
                  <a:cubicBezTo>
                    <a:pt x="117" y="187"/>
                    <a:pt x="115" y="184"/>
                    <a:pt x="113" y="184"/>
                  </a:cubicBezTo>
                  <a:close/>
                  <a:moveTo>
                    <a:pt x="2" y="451"/>
                  </a:moveTo>
                  <a:cubicBezTo>
                    <a:pt x="1" y="457"/>
                    <a:pt x="0" y="463"/>
                    <a:pt x="0" y="468"/>
                  </a:cubicBezTo>
                  <a:lnTo>
                    <a:pt x="0" y="507"/>
                  </a:lnTo>
                  <a:cubicBezTo>
                    <a:pt x="0" y="493"/>
                    <a:pt x="0" y="473"/>
                    <a:pt x="2" y="45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35"/>
            <p:cNvSpPr/>
            <p:nvPr/>
          </p:nvSpPr>
          <p:spPr>
            <a:xfrm>
              <a:off x="1001375" y="44378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0"/>
                  </a:moveTo>
                  <a:lnTo>
                    <a:pt x="1" y="39"/>
                  </a:lnTo>
                  <a:cubicBezTo>
                    <a:pt x="27" y="39"/>
                    <a:pt x="18" y="22"/>
                    <a:pt x="21" y="22"/>
                  </a:cubicBezTo>
                  <a:cubicBezTo>
                    <a:pt x="22" y="22"/>
                    <a:pt x="27" y="26"/>
                    <a:pt x="40" y="39"/>
                  </a:cubicBezTo>
                  <a:lnTo>
                    <a:pt x="40" y="39"/>
                  </a:lnTo>
                  <a:cubicBezTo>
                    <a:pt x="40" y="3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35"/>
            <p:cNvSpPr/>
            <p:nvPr/>
          </p:nvSpPr>
          <p:spPr>
            <a:xfrm>
              <a:off x="954700" y="4449550"/>
              <a:ext cx="975" cy="1000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0" y="0"/>
                  </a:moveTo>
                  <a:cubicBezTo>
                    <a:pt x="0" y="0"/>
                    <a:pt x="0" y="39"/>
                    <a:pt x="0" y="0"/>
                  </a:cubicBezTo>
                  <a:lnTo>
                    <a:pt x="0" y="0"/>
                  </a:lnTo>
                  <a:cubicBezTo>
                    <a:pt x="0" y="0"/>
                    <a:pt x="39" y="0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35"/>
            <p:cNvSpPr/>
            <p:nvPr/>
          </p:nvSpPr>
          <p:spPr>
            <a:xfrm>
              <a:off x="949250" y="4450525"/>
              <a:ext cx="5475" cy="7025"/>
            </a:xfrm>
            <a:custGeom>
              <a:avLst/>
              <a:gdLst/>
              <a:ahLst/>
              <a:cxnLst/>
              <a:rect l="l" t="t" r="r" b="b"/>
              <a:pathLst>
                <a:path w="219" h="281" extrusionOk="0">
                  <a:moveTo>
                    <a:pt x="179" y="0"/>
                  </a:moveTo>
                  <a:cubicBezTo>
                    <a:pt x="179" y="15"/>
                    <a:pt x="179" y="47"/>
                    <a:pt x="179" y="47"/>
                  </a:cubicBezTo>
                  <a:lnTo>
                    <a:pt x="179" y="78"/>
                  </a:lnTo>
                  <a:cubicBezTo>
                    <a:pt x="218" y="78"/>
                    <a:pt x="179" y="39"/>
                    <a:pt x="179" y="0"/>
                  </a:cubicBezTo>
                  <a:close/>
                  <a:moveTo>
                    <a:pt x="140" y="78"/>
                  </a:moveTo>
                  <a:cubicBezTo>
                    <a:pt x="102" y="116"/>
                    <a:pt x="101" y="154"/>
                    <a:pt x="137" y="228"/>
                  </a:cubicBezTo>
                  <a:lnTo>
                    <a:pt x="137" y="228"/>
                  </a:lnTo>
                  <a:cubicBezTo>
                    <a:pt x="140" y="202"/>
                    <a:pt x="140" y="172"/>
                    <a:pt x="140" y="156"/>
                  </a:cubicBezTo>
                  <a:lnTo>
                    <a:pt x="179" y="156"/>
                  </a:lnTo>
                  <a:cubicBezTo>
                    <a:pt x="140" y="117"/>
                    <a:pt x="179" y="117"/>
                    <a:pt x="179" y="117"/>
                  </a:cubicBezTo>
                  <a:lnTo>
                    <a:pt x="179" y="78"/>
                  </a:lnTo>
                  <a:close/>
                  <a:moveTo>
                    <a:pt x="137" y="228"/>
                  </a:moveTo>
                  <a:cubicBezTo>
                    <a:pt x="137" y="230"/>
                    <a:pt x="137" y="232"/>
                    <a:pt x="137" y="233"/>
                  </a:cubicBezTo>
                  <a:lnTo>
                    <a:pt x="137" y="233"/>
                  </a:lnTo>
                  <a:cubicBezTo>
                    <a:pt x="138" y="234"/>
                    <a:pt x="139" y="234"/>
                    <a:pt x="140" y="234"/>
                  </a:cubicBezTo>
                  <a:cubicBezTo>
                    <a:pt x="139" y="232"/>
                    <a:pt x="138" y="230"/>
                    <a:pt x="137" y="228"/>
                  </a:cubicBezTo>
                  <a:close/>
                  <a:moveTo>
                    <a:pt x="62" y="78"/>
                  </a:moveTo>
                  <a:lnTo>
                    <a:pt x="62" y="78"/>
                  </a:lnTo>
                  <a:cubicBezTo>
                    <a:pt x="1" y="170"/>
                    <a:pt x="86" y="165"/>
                    <a:pt x="104" y="217"/>
                  </a:cubicBezTo>
                  <a:lnTo>
                    <a:pt x="104" y="217"/>
                  </a:lnTo>
                  <a:cubicBezTo>
                    <a:pt x="104" y="217"/>
                    <a:pt x="103" y="216"/>
                    <a:pt x="103" y="216"/>
                  </a:cubicBezTo>
                  <a:cubicBezTo>
                    <a:pt x="101" y="216"/>
                    <a:pt x="101" y="221"/>
                    <a:pt x="101" y="234"/>
                  </a:cubicBezTo>
                  <a:cubicBezTo>
                    <a:pt x="103" y="229"/>
                    <a:pt x="104" y="225"/>
                    <a:pt x="105" y="220"/>
                  </a:cubicBezTo>
                  <a:lnTo>
                    <a:pt x="105" y="220"/>
                  </a:lnTo>
                  <a:cubicBezTo>
                    <a:pt x="109" y="233"/>
                    <a:pt x="109" y="250"/>
                    <a:pt x="101" y="273"/>
                  </a:cubicBezTo>
                  <a:cubicBezTo>
                    <a:pt x="107" y="278"/>
                    <a:pt x="111" y="280"/>
                    <a:pt x="115" y="280"/>
                  </a:cubicBezTo>
                  <a:cubicBezTo>
                    <a:pt x="127" y="280"/>
                    <a:pt x="134" y="259"/>
                    <a:pt x="137" y="233"/>
                  </a:cubicBezTo>
                  <a:lnTo>
                    <a:pt x="137" y="233"/>
                  </a:lnTo>
                  <a:cubicBezTo>
                    <a:pt x="119" y="232"/>
                    <a:pt x="110" y="223"/>
                    <a:pt x="106" y="219"/>
                  </a:cubicBezTo>
                  <a:lnTo>
                    <a:pt x="106" y="219"/>
                  </a:lnTo>
                  <a:cubicBezTo>
                    <a:pt x="130" y="120"/>
                    <a:pt x="25" y="152"/>
                    <a:pt x="62" y="78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35"/>
            <p:cNvSpPr/>
            <p:nvPr/>
          </p:nvSpPr>
          <p:spPr>
            <a:xfrm>
              <a:off x="942050" y="4451500"/>
              <a:ext cx="2925" cy="2925"/>
            </a:xfrm>
            <a:custGeom>
              <a:avLst/>
              <a:gdLst/>
              <a:ahLst/>
              <a:cxnLst/>
              <a:rect l="l" t="t" r="r" b="b"/>
              <a:pathLst>
                <a:path w="117" h="117" extrusionOk="0">
                  <a:moveTo>
                    <a:pt x="78" y="0"/>
                  </a:moveTo>
                  <a:cubicBezTo>
                    <a:pt x="78" y="39"/>
                    <a:pt x="0" y="39"/>
                    <a:pt x="39" y="117"/>
                  </a:cubicBezTo>
                  <a:lnTo>
                    <a:pt x="78" y="117"/>
                  </a:lnTo>
                  <a:cubicBezTo>
                    <a:pt x="78" y="78"/>
                    <a:pt x="117" y="78"/>
                    <a:pt x="78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35"/>
            <p:cNvSpPr/>
            <p:nvPr/>
          </p:nvSpPr>
          <p:spPr>
            <a:xfrm>
              <a:off x="1025700" y="44320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1"/>
                  </a:moveTo>
                  <a:lnTo>
                    <a:pt x="1" y="40"/>
                  </a:lnTo>
                  <a:lnTo>
                    <a:pt x="40" y="40"/>
                  </a:lnTo>
                  <a:cubicBezTo>
                    <a:pt x="40" y="40"/>
                    <a:pt x="40" y="40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35"/>
            <p:cNvSpPr/>
            <p:nvPr/>
          </p:nvSpPr>
          <p:spPr>
            <a:xfrm>
              <a:off x="1043225" y="44271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35"/>
            <p:cNvSpPr/>
            <p:nvPr/>
          </p:nvSpPr>
          <p:spPr>
            <a:xfrm>
              <a:off x="941075" y="4452450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39" y="1"/>
                  </a:moveTo>
                  <a:cubicBezTo>
                    <a:pt x="39" y="40"/>
                    <a:pt x="0" y="40"/>
                    <a:pt x="39" y="79"/>
                  </a:cubicBezTo>
                  <a:lnTo>
                    <a:pt x="78" y="79"/>
                  </a:lnTo>
                  <a:lnTo>
                    <a:pt x="78" y="40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35"/>
            <p:cNvSpPr/>
            <p:nvPr/>
          </p:nvSpPr>
          <p:spPr>
            <a:xfrm>
              <a:off x="952750" y="4452450"/>
              <a:ext cx="2925" cy="4900"/>
            </a:xfrm>
            <a:custGeom>
              <a:avLst/>
              <a:gdLst/>
              <a:ahLst/>
              <a:cxnLst/>
              <a:rect l="l" t="t" r="r" b="b"/>
              <a:pathLst>
                <a:path w="117" h="196" extrusionOk="0">
                  <a:moveTo>
                    <a:pt x="78" y="1"/>
                  </a:moveTo>
                  <a:cubicBezTo>
                    <a:pt x="39" y="1"/>
                    <a:pt x="39" y="1"/>
                    <a:pt x="39" y="40"/>
                  </a:cubicBezTo>
                  <a:cubicBezTo>
                    <a:pt x="39" y="79"/>
                    <a:pt x="0" y="118"/>
                    <a:pt x="39" y="157"/>
                  </a:cubicBezTo>
                  <a:lnTo>
                    <a:pt x="39" y="196"/>
                  </a:lnTo>
                  <a:cubicBezTo>
                    <a:pt x="78" y="157"/>
                    <a:pt x="78" y="118"/>
                    <a:pt x="78" y="118"/>
                  </a:cubicBezTo>
                  <a:cubicBezTo>
                    <a:pt x="39" y="79"/>
                    <a:pt x="117" y="1"/>
                    <a:pt x="78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35"/>
            <p:cNvSpPr/>
            <p:nvPr/>
          </p:nvSpPr>
          <p:spPr>
            <a:xfrm>
              <a:off x="974150" y="4447600"/>
              <a:ext cx="11700" cy="30450"/>
            </a:xfrm>
            <a:custGeom>
              <a:avLst/>
              <a:gdLst/>
              <a:ahLst/>
              <a:cxnLst/>
              <a:rect l="l" t="t" r="r" b="b"/>
              <a:pathLst>
                <a:path w="468" h="1218" extrusionOk="0">
                  <a:moveTo>
                    <a:pt x="462" y="363"/>
                  </a:moveTo>
                  <a:cubicBezTo>
                    <a:pt x="457" y="363"/>
                    <a:pt x="451" y="383"/>
                    <a:pt x="450" y="407"/>
                  </a:cubicBezTo>
                  <a:lnTo>
                    <a:pt x="450" y="407"/>
                  </a:lnTo>
                  <a:cubicBezTo>
                    <a:pt x="455" y="402"/>
                    <a:pt x="460" y="396"/>
                    <a:pt x="467" y="390"/>
                  </a:cubicBezTo>
                  <a:cubicBezTo>
                    <a:pt x="467" y="371"/>
                    <a:pt x="465" y="363"/>
                    <a:pt x="462" y="363"/>
                  </a:cubicBezTo>
                  <a:close/>
                  <a:moveTo>
                    <a:pt x="315" y="414"/>
                  </a:moveTo>
                  <a:cubicBezTo>
                    <a:pt x="313" y="417"/>
                    <a:pt x="312" y="421"/>
                    <a:pt x="312" y="428"/>
                  </a:cubicBezTo>
                  <a:cubicBezTo>
                    <a:pt x="324" y="453"/>
                    <a:pt x="328" y="462"/>
                    <a:pt x="329" y="462"/>
                  </a:cubicBezTo>
                  <a:cubicBezTo>
                    <a:pt x="330" y="462"/>
                    <a:pt x="320" y="438"/>
                    <a:pt x="315" y="414"/>
                  </a:cubicBezTo>
                  <a:close/>
                  <a:moveTo>
                    <a:pt x="336" y="456"/>
                  </a:moveTo>
                  <a:cubicBezTo>
                    <a:pt x="329" y="456"/>
                    <a:pt x="345" y="484"/>
                    <a:pt x="366" y="498"/>
                  </a:cubicBezTo>
                  <a:lnTo>
                    <a:pt x="366" y="498"/>
                  </a:lnTo>
                  <a:cubicBezTo>
                    <a:pt x="364" y="487"/>
                    <a:pt x="359" y="476"/>
                    <a:pt x="350" y="467"/>
                  </a:cubicBezTo>
                  <a:cubicBezTo>
                    <a:pt x="343" y="460"/>
                    <a:pt x="338" y="456"/>
                    <a:pt x="336" y="456"/>
                  </a:cubicBezTo>
                  <a:close/>
                  <a:moveTo>
                    <a:pt x="234" y="740"/>
                  </a:moveTo>
                  <a:cubicBezTo>
                    <a:pt x="195" y="740"/>
                    <a:pt x="156" y="818"/>
                    <a:pt x="195" y="818"/>
                  </a:cubicBezTo>
                  <a:lnTo>
                    <a:pt x="234" y="740"/>
                  </a:lnTo>
                  <a:close/>
                  <a:moveTo>
                    <a:pt x="289" y="1"/>
                  </a:moveTo>
                  <a:cubicBezTo>
                    <a:pt x="275" y="1"/>
                    <a:pt x="267" y="58"/>
                    <a:pt x="251" y="58"/>
                  </a:cubicBezTo>
                  <a:cubicBezTo>
                    <a:pt x="246" y="58"/>
                    <a:pt x="241" y="53"/>
                    <a:pt x="234" y="39"/>
                  </a:cubicBezTo>
                  <a:cubicBezTo>
                    <a:pt x="234" y="50"/>
                    <a:pt x="234" y="64"/>
                    <a:pt x="234" y="78"/>
                  </a:cubicBezTo>
                  <a:cubicBezTo>
                    <a:pt x="234" y="98"/>
                    <a:pt x="234" y="98"/>
                    <a:pt x="234" y="98"/>
                  </a:cubicBezTo>
                  <a:cubicBezTo>
                    <a:pt x="234" y="98"/>
                    <a:pt x="234" y="98"/>
                    <a:pt x="234" y="117"/>
                  </a:cubicBezTo>
                  <a:lnTo>
                    <a:pt x="195" y="117"/>
                  </a:lnTo>
                  <a:lnTo>
                    <a:pt x="195" y="156"/>
                  </a:lnTo>
                  <a:cubicBezTo>
                    <a:pt x="161" y="156"/>
                    <a:pt x="157" y="242"/>
                    <a:pt x="156" y="242"/>
                  </a:cubicBezTo>
                  <a:cubicBezTo>
                    <a:pt x="156" y="242"/>
                    <a:pt x="156" y="239"/>
                    <a:pt x="156" y="234"/>
                  </a:cubicBezTo>
                  <a:cubicBezTo>
                    <a:pt x="156" y="257"/>
                    <a:pt x="156" y="294"/>
                    <a:pt x="156" y="312"/>
                  </a:cubicBezTo>
                  <a:cubicBezTo>
                    <a:pt x="156" y="292"/>
                    <a:pt x="146" y="282"/>
                    <a:pt x="136" y="282"/>
                  </a:cubicBezTo>
                  <a:cubicBezTo>
                    <a:pt x="127" y="282"/>
                    <a:pt x="117" y="292"/>
                    <a:pt x="117" y="312"/>
                  </a:cubicBezTo>
                  <a:cubicBezTo>
                    <a:pt x="156" y="351"/>
                    <a:pt x="78" y="428"/>
                    <a:pt x="78" y="428"/>
                  </a:cubicBezTo>
                  <a:cubicBezTo>
                    <a:pt x="78" y="428"/>
                    <a:pt x="78" y="404"/>
                    <a:pt x="78" y="390"/>
                  </a:cubicBezTo>
                  <a:cubicBezTo>
                    <a:pt x="78" y="428"/>
                    <a:pt x="39" y="467"/>
                    <a:pt x="39" y="467"/>
                  </a:cubicBezTo>
                  <a:lnTo>
                    <a:pt x="39" y="506"/>
                  </a:lnTo>
                  <a:cubicBezTo>
                    <a:pt x="0" y="506"/>
                    <a:pt x="0" y="545"/>
                    <a:pt x="0" y="545"/>
                  </a:cubicBezTo>
                  <a:lnTo>
                    <a:pt x="0" y="584"/>
                  </a:lnTo>
                  <a:cubicBezTo>
                    <a:pt x="0" y="593"/>
                    <a:pt x="2" y="596"/>
                    <a:pt x="5" y="596"/>
                  </a:cubicBezTo>
                  <a:cubicBezTo>
                    <a:pt x="11" y="596"/>
                    <a:pt x="20" y="587"/>
                    <a:pt x="27" y="587"/>
                  </a:cubicBezTo>
                  <a:cubicBezTo>
                    <a:pt x="34" y="587"/>
                    <a:pt x="39" y="594"/>
                    <a:pt x="39" y="623"/>
                  </a:cubicBezTo>
                  <a:cubicBezTo>
                    <a:pt x="0" y="623"/>
                    <a:pt x="0" y="701"/>
                    <a:pt x="39" y="701"/>
                  </a:cubicBezTo>
                  <a:cubicBezTo>
                    <a:pt x="49" y="701"/>
                    <a:pt x="56" y="698"/>
                    <a:pt x="62" y="695"/>
                  </a:cubicBezTo>
                  <a:lnTo>
                    <a:pt x="62" y="695"/>
                  </a:lnTo>
                  <a:cubicBezTo>
                    <a:pt x="64" y="698"/>
                    <a:pt x="68" y="701"/>
                    <a:pt x="78" y="701"/>
                  </a:cubicBezTo>
                  <a:lnTo>
                    <a:pt x="117" y="701"/>
                  </a:lnTo>
                  <a:cubicBezTo>
                    <a:pt x="156" y="662"/>
                    <a:pt x="156" y="623"/>
                    <a:pt x="195" y="623"/>
                  </a:cubicBezTo>
                  <a:cubicBezTo>
                    <a:pt x="156" y="701"/>
                    <a:pt x="273" y="740"/>
                    <a:pt x="234" y="740"/>
                  </a:cubicBezTo>
                  <a:cubicBezTo>
                    <a:pt x="273" y="779"/>
                    <a:pt x="273" y="856"/>
                    <a:pt x="273" y="895"/>
                  </a:cubicBezTo>
                  <a:cubicBezTo>
                    <a:pt x="273" y="934"/>
                    <a:pt x="234" y="973"/>
                    <a:pt x="234" y="973"/>
                  </a:cubicBezTo>
                  <a:lnTo>
                    <a:pt x="234" y="1012"/>
                  </a:lnTo>
                  <a:cubicBezTo>
                    <a:pt x="234" y="1020"/>
                    <a:pt x="230" y="1023"/>
                    <a:pt x="225" y="1023"/>
                  </a:cubicBezTo>
                  <a:cubicBezTo>
                    <a:pt x="211" y="1023"/>
                    <a:pt x="185" y="1001"/>
                    <a:pt x="184" y="1001"/>
                  </a:cubicBezTo>
                  <a:cubicBezTo>
                    <a:pt x="184" y="1001"/>
                    <a:pt x="187" y="1004"/>
                    <a:pt x="195" y="1012"/>
                  </a:cubicBezTo>
                  <a:cubicBezTo>
                    <a:pt x="230" y="1048"/>
                    <a:pt x="168" y="1116"/>
                    <a:pt x="217" y="1157"/>
                  </a:cubicBezTo>
                  <a:lnTo>
                    <a:pt x="217" y="1157"/>
                  </a:lnTo>
                  <a:cubicBezTo>
                    <a:pt x="216" y="1157"/>
                    <a:pt x="216" y="1157"/>
                    <a:pt x="215" y="1157"/>
                  </a:cubicBezTo>
                  <a:cubicBezTo>
                    <a:pt x="201" y="1157"/>
                    <a:pt x="197" y="1181"/>
                    <a:pt x="195" y="1196"/>
                  </a:cubicBezTo>
                  <a:lnTo>
                    <a:pt x="195" y="1196"/>
                  </a:lnTo>
                  <a:cubicBezTo>
                    <a:pt x="195" y="1196"/>
                    <a:pt x="195" y="1195"/>
                    <a:pt x="195" y="1195"/>
                  </a:cubicBezTo>
                  <a:cubicBezTo>
                    <a:pt x="195" y="1195"/>
                    <a:pt x="195" y="1198"/>
                    <a:pt x="195" y="1207"/>
                  </a:cubicBezTo>
                  <a:cubicBezTo>
                    <a:pt x="195" y="1207"/>
                    <a:pt x="195" y="1202"/>
                    <a:pt x="195" y="1196"/>
                  </a:cubicBezTo>
                  <a:lnTo>
                    <a:pt x="195" y="1196"/>
                  </a:lnTo>
                  <a:cubicBezTo>
                    <a:pt x="197" y="1198"/>
                    <a:pt x="201" y="1218"/>
                    <a:pt x="214" y="1218"/>
                  </a:cubicBezTo>
                  <a:cubicBezTo>
                    <a:pt x="219" y="1218"/>
                    <a:pt x="226" y="1215"/>
                    <a:pt x="234" y="1207"/>
                  </a:cubicBezTo>
                  <a:cubicBezTo>
                    <a:pt x="234" y="1207"/>
                    <a:pt x="234" y="1182"/>
                    <a:pt x="234" y="1168"/>
                  </a:cubicBezTo>
                  <a:lnTo>
                    <a:pt x="273" y="1207"/>
                  </a:lnTo>
                  <a:lnTo>
                    <a:pt x="273" y="1168"/>
                  </a:lnTo>
                  <a:cubicBezTo>
                    <a:pt x="312" y="1168"/>
                    <a:pt x="312" y="1168"/>
                    <a:pt x="312" y="1129"/>
                  </a:cubicBezTo>
                  <a:lnTo>
                    <a:pt x="273" y="1090"/>
                  </a:lnTo>
                  <a:cubicBezTo>
                    <a:pt x="350" y="1051"/>
                    <a:pt x="234" y="1051"/>
                    <a:pt x="273" y="1012"/>
                  </a:cubicBezTo>
                  <a:lnTo>
                    <a:pt x="312" y="1012"/>
                  </a:lnTo>
                  <a:cubicBezTo>
                    <a:pt x="273" y="973"/>
                    <a:pt x="312" y="895"/>
                    <a:pt x="312" y="895"/>
                  </a:cubicBezTo>
                  <a:cubicBezTo>
                    <a:pt x="389" y="856"/>
                    <a:pt x="312" y="740"/>
                    <a:pt x="350" y="740"/>
                  </a:cubicBezTo>
                  <a:cubicBezTo>
                    <a:pt x="350" y="740"/>
                    <a:pt x="350" y="654"/>
                    <a:pt x="375" y="654"/>
                  </a:cubicBezTo>
                  <a:cubicBezTo>
                    <a:pt x="379" y="654"/>
                    <a:pt x="384" y="656"/>
                    <a:pt x="389" y="662"/>
                  </a:cubicBezTo>
                  <a:cubicBezTo>
                    <a:pt x="389" y="623"/>
                    <a:pt x="428" y="545"/>
                    <a:pt x="467" y="506"/>
                  </a:cubicBezTo>
                  <a:lnTo>
                    <a:pt x="428" y="506"/>
                  </a:lnTo>
                  <a:cubicBezTo>
                    <a:pt x="389" y="506"/>
                    <a:pt x="467" y="467"/>
                    <a:pt x="467" y="467"/>
                  </a:cubicBezTo>
                  <a:cubicBezTo>
                    <a:pt x="453" y="453"/>
                    <a:pt x="449" y="428"/>
                    <a:pt x="450" y="407"/>
                  </a:cubicBezTo>
                  <a:lnTo>
                    <a:pt x="450" y="407"/>
                  </a:lnTo>
                  <a:cubicBezTo>
                    <a:pt x="428" y="428"/>
                    <a:pt x="428" y="428"/>
                    <a:pt x="428" y="428"/>
                  </a:cubicBezTo>
                  <a:cubicBezTo>
                    <a:pt x="389" y="428"/>
                    <a:pt x="389" y="390"/>
                    <a:pt x="389" y="390"/>
                  </a:cubicBezTo>
                  <a:cubicBezTo>
                    <a:pt x="389" y="390"/>
                    <a:pt x="355" y="372"/>
                    <a:pt x="332" y="372"/>
                  </a:cubicBezTo>
                  <a:cubicBezTo>
                    <a:pt x="320" y="372"/>
                    <a:pt x="312" y="377"/>
                    <a:pt x="312" y="390"/>
                  </a:cubicBezTo>
                  <a:cubicBezTo>
                    <a:pt x="312" y="397"/>
                    <a:pt x="313" y="405"/>
                    <a:pt x="315" y="414"/>
                  </a:cubicBezTo>
                  <a:lnTo>
                    <a:pt x="315" y="414"/>
                  </a:lnTo>
                  <a:cubicBezTo>
                    <a:pt x="319" y="409"/>
                    <a:pt x="325" y="409"/>
                    <a:pt x="331" y="409"/>
                  </a:cubicBezTo>
                  <a:cubicBezTo>
                    <a:pt x="341" y="409"/>
                    <a:pt x="350" y="409"/>
                    <a:pt x="350" y="390"/>
                  </a:cubicBezTo>
                  <a:cubicBezTo>
                    <a:pt x="350" y="428"/>
                    <a:pt x="389" y="467"/>
                    <a:pt x="389" y="506"/>
                  </a:cubicBezTo>
                  <a:cubicBezTo>
                    <a:pt x="381" y="506"/>
                    <a:pt x="374" y="503"/>
                    <a:pt x="366" y="498"/>
                  </a:cubicBezTo>
                  <a:lnTo>
                    <a:pt x="366" y="498"/>
                  </a:lnTo>
                  <a:cubicBezTo>
                    <a:pt x="374" y="537"/>
                    <a:pt x="350" y="584"/>
                    <a:pt x="350" y="584"/>
                  </a:cubicBezTo>
                  <a:lnTo>
                    <a:pt x="350" y="545"/>
                  </a:lnTo>
                  <a:lnTo>
                    <a:pt x="312" y="545"/>
                  </a:lnTo>
                  <a:lnTo>
                    <a:pt x="312" y="584"/>
                  </a:lnTo>
                  <a:lnTo>
                    <a:pt x="273" y="584"/>
                  </a:lnTo>
                  <a:lnTo>
                    <a:pt x="273" y="467"/>
                  </a:lnTo>
                  <a:cubicBezTo>
                    <a:pt x="273" y="479"/>
                    <a:pt x="266" y="483"/>
                    <a:pt x="258" y="483"/>
                  </a:cubicBezTo>
                  <a:cubicBezTo>
                    <a:pt x="237" y="483"/>
                    <a:pt x="206" y="456"/>
                    <a:pt x="234" y="428"/>
                  </a:cubicBezTo>
                  <a:cubicBezTo>
                    <a:pt x="273" y="428"/>
                    <a:pt x="234" y="390"/>
                    <a:pt x="234" y="390"/>
                  </a:cubicBezTo>
                  <a:lnTo>
                    <a:pt x="273" y="351"/>
                  </a:lnTo>
                  <a:lnTo>
                    <a:pt x="273" y="234"/>
                  </a:lnTo>
                  <a:cubicBezTo>
                    <a:pt x="273" y="195"/>
                    <a:pt x="312" y="156"/>
                    <a:pt x="312" y="78"/>
                  </a:cubicBezTo>
                  <a:lnTo>
                    <a:pt x="312" y="39"/>
                  </a:lnTo>
                  <a:cubicBezTo>
                    <a:pt x="302" y="11"/>
                    <a:pt x="295" y="1"/>
                    <a:pt x="28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35"/>
            <p:cNvSpPr/>
            <p:nvPr/>
          </p:nvSpPr>
          <p:spPr>
            <a:xfrm>
              <a:off x="1028625" y="44339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1"/>
                  </a:moveTo>
                  <a:cubicBezTo>
                    <a:pt x="1" y="39"/>
                    <a:pt x="39" y="39"/>
                    <a:pt x="39" y="39"/>
                  </a:cubicBezTo>
                  <a:cubicBezTo>
                    <a:pt x="39" y="20"/>
                    <a:pt x="30" y="20"/>
                    <a:pt x="20" y="20"/>
                  </a:cubicBezTo>
                  <a:cubicBezTo>
                    <a:pt x="10" y="20"/>
                    <a:pt x="1" y="20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35"/>
            <p:cNvSpPr/>
            <p:nvPr/>
          </p:nvSpPr>
          <p:spPr>
            <a:xfrm>
              <a:off x="941075" y="4455375"/>
              <a:ext cx="2800" cy="6850"/>
            </a:xfrm>
            <a:custGeom>
              <a:avLst/>
              <a:gdLst/>
              <a:ahLst/>
              <a:cxnLst/>
              <a:rect l="l" t="t" r="r" b="b"/>
              <a:pathLst>
                <a:path w="112" h="274" extrusionOk="0">
                  <a:moveTo>
                    <a:pt x="78" y="1"/>
                  </a:moveTo>
                  <a:cubicBezTo>
                    <a:pt x="78" y="29"/>
                    <a:pt x="73" y="37"/>
                    <a:pt x="66" y="37"/>
                  </a:cubicBezTo>
                  <a:cubicBezTo>
                    <a:pt x="59" y="37"/>
                    <a:pt x="50" y="28"/>
                    <a:pt x="44" y="28"/>
                  </a:cubicBezTo>
                  <a:cubicBezTo>
                    <a:pt x="41" y="28"/>
                    <a:pt x="39" y="31"/>
                    <a:pt x="39" y="40"/>
                  </a:cubicBezTo>
                  <a:cubicBezTo>
                    <a:pt x="39" y="79"/>
                    <a:pt x="0" y="79"/>
                    <a:pt x="39" y="117"/>
                  </a:cubicBezTo>
                  <a:lnTo>
                    <a:pt x="0" y="117"/>
                  </a:lnTo>
                  <a:lnTo>
                    <a:pt x="0" y="156"/>
                  </a:lnTo>
                  <a:lnTo>
                    <a:pt x="0" y="195"/>
                  </a:lnTo>
                  <a:cubicBezTo>
                    <a:pt x="39" y="234"/>
                    <a:pt x="0" y="234"/>
                    <a:pt x="39" y="273"/>
                  </a:cubicBezTo>
                  <a:lnTo>
                    <a:pt x="39" y="234"/>
                  </a:lnTo>
                  <a:lnTo>
                    <a:pt x="78" y="234"/>
                  </a:lnTo>
                  <a:cubicBezTo>
                    <a:pt x="78" y="195"/>
                    <a:pt x="39" y="195"/>
                    <a:pt x="39" y="195"/>
                  </a:cubicBezTo>
                  <a:cubicBezTo>
                    <a:pt x="39" y="117"/>
                    <a:pt x="78" y="156"/>
                    <a:pt x="78" y="79"/>
                  </a:cubicBezTo>
                  <a:lnTo>
                    <a:pt x="78" y="79"/>
                  </a:lnTo>
                  <a:cubicBezTo>
                    <a:pt x="72" y="84"/>
                    <a:pt x="69" y="86"/>
                    <a:pt x="68" y="86"/>
                  </a:cubicBezTo>
                  <a:cubicBezTo>
                    <a:pt x="59" y="86"/>
                    <a:pt x="111" y="1"/>
                    <a:pt x="78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35"/>
            <p:cNvSpPr/>
            <p:nvPr/>
          </p:nvSpPr>
          <p:spPr>
            <a:xfrm>
              <a:off x="1025700" y="44369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0"/>
                  </a:moveTo>
                  <a:lnTo>
                    <a:pt x="1" y="3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35"/>
            <p:cNvSpPr/>
            <p:nvPr/>
          </p:nvSpPr>
          <p:spPr>
            <a:xfrm>
              <a:off x="991650" y="44476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39"/>
                  </a:moveTo>
                  <a:cubicBezTo>
                    <a:pt x="1" y="39"/>
                    <a:pt x="1" y="39"/>
                    <a:pt x="1" y="3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35"/>
            <p:cNvSpPr/>
            <p:nvPr/>
          </p:nvSpPr>
          <p:spPr>
            <a:xfrm>
              <a:off x="989700" y="44485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40" y="0"/>
                  </a:moveTo>
                  <a:cubicBezTo>
                    <a:pt x="18" y="0"/>
                    <a:pt x="9" y="12"/>
                    <a:pt x="11" y="29"/>
                  </a:cubicBezTo>
                  <a:lnTo>
                    <a:pt x="11" y="29"/>
                  </a:lnTo>
                  <a:lnTo>
                    <a:pt x="40" y="0"/>
                  </a:lnTo>
                  <a:close/>
                  <a:moveTo>
                    <a:pt x="11" y="29"/>
                  </a:moveTo>
                  <a:lnTo>
                    <a:pt x="1" y="39"/>
                  </a:lnTo>
                  <a:lnTo>
                    <a:pt x="40" y="78"/>
                  </a:lnTo>
                  <a:cubicBezTo>
                    <a:pt x="22" y="61"/>
                    <a:pt x="13" y="43"/>
                    <a:pt x="11" y="2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35"/>
            <p:cNvSpPr/>
            <p:nvPr/>
          </p:nvSpPr>
          <p:spPr>
            <a:xfrm>
              <a:off x="1010150" y="4443700"/>
              <a:ext cx="975" cy="1000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0" y="1"/>
                  </a:moveTo>
                  <a:lnTo>
                    <a:pt x="0" y="40"/>
                  </a:lnTo>
                  <a:cubicBezTo>
                    <a:pt x="39" y="4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35"/>
            <p:cNvSpPr/>
            <p:nvPr/>
          </p:nvSpPr>
          <p:spPr>
            <a:xfrm>
              <a:off x="1030575" y="4436475"/>
              <a:ext cx="1975" cy="1700"/>
            </a:xfrm>
            <a:custGeom>
              <a:avLst/>
              <a:gdLst/>
              <a:ahLst/>
              <a:cxnLst/>
              <a:rect l="l" t="t" r="r" b="b"/>
              <a:pathLst>
                <a:path w="79" h="68" extrusionOk="0">
                  <a:moveTo>
                    <a:pt x="41" y="0"/>
                  </a:moveTo>
                  <a:cubicBezTo>
                    <a:pt x="39" y="0"/>
                    <a:pt x="39" y="4"/>
                    <a:pt x="39" y="17"/>
                  </a:cubicBezTo>
                  <a:cubicBezTo>
                    <a:pt x="39" y="17"/>
                    <a:pt x="0" y="17"/>
                    <a:pt x="39" y="56"/>
                  </a:cubicBezTo>
                  <a:cubicBezTo>
                    <a:pt x="47" y="64"/>
                    <a:pt x="53" y="67"/>
                    <a:pt x="58" y="67"/>
                  </a:cubicBezTo>
                  <a:cubicBezTo>
                    <a:pt x="78" y="67"/>
                    <a:pt x="78" y="17"/>
                    <a:pt x="78" y="17"/>
                  </a:cubicBezTo>
                  <a:cubicBezTo>
                    <a:pt x="52" y="17"/>
                    <a:pt x="44" y="0"/>
                    <a:pt x="4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35"/>
            <p:cNvSpPr/>
            <p:nvPr/>
          </p:nvSpPr>
          <p:spPr>
            <a:xfrm>
              <a:off x="987775" y="4450525"/>
              <a:ext cx="975" cy="1000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39" y="0"/>
                  </a:moveTo>
                  <a:cubicBezTo>
                    <a:pt x="0" y="0"/>
                    <a:pt x="39" y="39"/>
                    <a:pt x="39" y="39"/>
                  </a:cubicBezTo>
                  <a:cubicBezTo>
                    <a:pt x="39" y="29"/>
                    <a:pt x="39" y="11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35"/>
            <p:cNvSpPr/>
            <p:nvPr/>
          </p:nvSpPr>
          <p:spPr>
            <a:xfrm>
              <a:off x="1002350" y="4443575"/>
              <a:ext cx="7825" cy="14750"/>
            </a:xfrm>
            <a:custGeom>
              <a:avLst/>
              <a:gdLst/>
              <a:ahLst/>
              <a:cxnLst/>
              <a:rect l="l" t="t" r="r" b="b"/>
              <a:pathLst>
                <a:path w="313" h="590" extrusionOk="0">
                  <a:moveTo>
                    <a:pt x="273" y="1"/>
                  </a:moveTo>
                  <a:cubicBezTo>
                    <a:pt x="273" y="1"/>
                    <a:pt x="273" y="2"/>
                    <a:pt x="273" y="6"/>
                  </a:cubicBezTo>
                  <a:cubicBezTo>
                    <a:pt x="273" y="45"/>
                    <a:pt x="156" y="122"/>
                    <a:pt x="195" y="161"/>
                  </a:cubicBezTo>
                  <a:cubicBezTo>
                    <a:pt x="195" y="161"/>
                    <a:pt x="156" y="239"/>
                    <a:pt x="195" y="239"/>
                  </a:cubicBezTo>
                  <a:cubicBezTo>
                    <a:pt x="185" y="260"/>
                    <a:pt x="180" y="267"/>
                    <a:pt x="178" y="267"/>
                  </a:cubicBezTo>
                  <a:cubicBezTo>
                    <a:pt x="173" y="267"/>
                    <a:pt x="180" y="231"/>
                    <a:pt x="169" y="231"/>
                  </a:cubicBezTo>
                  <a:cubicBezTo>
                    <a:pt x="166" y="231"/>
                    <a:pt x="162" y="233"/>
                    <a:pt x="156" y="239"/>
                  </a:cubicBezTo>
                  <a:lnTo>
                    <a:pt x="118" y="317"/>
                  </a:lnTo>
                  <a:cubicBezTo>
                    <a:pt x="118" y="356"/>
                    <a:pt x="79" y="356"/>
                    <a:pt x="79" y="395"/>
                  </a:cubicBezTo>
                  <a:lnTo>
                    <a:pt x="118" y="395"/>
                  </a:lnTo>
                  <a:lnTo>
                    <a:pt x="118" y="473"/>
                  </a:lnTo>
                  <a:lnTo>
                    <a:pt x="156" y="473"/>
                  </a:lnTo>
                  <a:cubicBezTo>
                    <a:pt x="156" y="356"/>
                    <a:pt x="234" y="395"/>
                    <a:pt x="234" y="239"/>
                  </a:cubicBezTo>
                  <a:cubicBezTo>
                    <a:pt x="234" y="273"/>
                    <a:pt x="263" y="364"/>
                    <a:pt x="271" y="364"/>
                  </a:cubicBezTo>
                  <a:cubicBezTo>
                    <a:pt x="272" y="364"/>
                    <a:pt x="273" y="361"/>
                    <a:pt x="273" y="356"/>
                  </a:cubicBezTo>
                  <a:lnTo>
                    <a:pt x="273" y="317"/>
                  </a:lnTo>
                  <a:cubicBezTo>
                    <a:pt x="273" y="278"/>
                    <a:pt x="234" y="239"/>
                    <a:pt x="273" y="161"/>
                  </a:cubicBezTo>
                  <a:lnTo>
                    <a:pt x="312" y="161"/>
                  </a:lnTo>
                  <a:cubicBezTo>
                    <a:pt x="277" y="161"/>
                    <a:pt x="273" y="1"/>
                    <a:pt x="273" y="1"/>
                  </a:cubicBezTo>
                  <a:close/>
                  <a:moveTo>
                    <a:pt x="118" y="395"/>
                  </a:moveTo>
                  <a:cubicBezTo>
                    <a:pt x="79" y="434"/>
                    <a:pt x="40" y="434"/>
                    <a:pt x="40" y="473"/>
                  </a:cubicBezTo>
                  <a:cubicBezTo>
                    <a:pt x="40" y="512"/>
                    <a:pt x="1" y="589"/>
                    <a:pt x="40" y="589"/>
                  </a:cubicBezTo>
                  <a:cubicBezTo>
                    <a:pt x="40" y="512"/>
                    <a:pt x="118" y="512"/>
                    <a:pt x="118" y="395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35"/>
            <p:cNvSpPr/>
            <p:nvPr/>
          </p:nvSpPr>
          <p:spPr>
            <a:xfrm>
              <a:off x="1007225" y="444565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78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35"/>
            <p:cNvSpPr/>
            <p:nvPr/>
          </p:nvSpPr>
          <p:spPr>
            <a:xfrm>
              <a:off x="1014025" y="44437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40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35"/>
            <p:cNvSpPr/>
            <p:nvPr/>
          </p:nvSpPr>
          <p:spPr>
            <a:xfrm>
              <a:off x="1044200" y="4433000"/>
              <a:ext cx="975" cy="1000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0" y="1"/>
                  </a:moveTo>
                  <a:lnTo>
                    <a:pt x="0" y="40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35"/>
            <p:cNvSpPr/>
            <p:nvPr/>
          </p:nvSpPr>
          <p:spPr>
            <a:xfrm>
              <a:off x="940100" y="44592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0"/>
                  </a:move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35"/>
            <p:cNvSpPr/>
            <p:nvPr/>
          </p:nvSpPr>
          <p:spPr>
            <a:xfrm>
              <a:off x="985825" y="44524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1"/>
                  </a:moveTo>
                  <a:lnTo>
                    <a:pt x="0" y="40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5"/>
            <p:cNvSpPr/>
            <p:nvPr/>
          </p:nvSpPr>
          <p:spPr>
            <a:xfrm>
              <a:off x="989700" y="4451500"/>
              <a:ext cx="25" cy="1950"/>
            </a:xfrm>
            <a:custGeom>
              <a:avLst/>
              <a:gdLst/>
              <a:ahLst/>
              <a:cxnLst/>
              <a:rect l="l" t="t" r="r" b="b"/>
              <a:pathLst>
                <a:path w="1" h="78" extrusionOk="0">
                  <a:moveTo>
                    <a:pt x="1" y="0"/>
                  </a:moveTo>
                  <a:lnTo>
                    <a:pt x="1" y="39"/>
                  </a:lnTo>
                  <a:cubicBezTo>
                    <a:pt x="1" y="7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5"/>
            <p:cNvSpPr/>
            <p:nvPr/>
          </p:nvSpPr>
          <p:spPr>
            <a:xfrm>
              <a:off x="947875" y="4459275"/>
              <a:ext cx="2950" cy="4350"/>
            </a:xfrm>
            <a:custGeom>
              <a:avLst/>
              <a:gdLst/>
              <a:ahLst/>
              <a:cxnLst/>
              <a:rect l="l" t="t" r="r" b="b"/>
              <a:pathLst>
                <a:path w="118" h="174" extrusionOk="0">
                  <a:moveTo>
                    <a:pt x="78" y="0"/>
                  </a:moveTo>
                  <a:cubicBezTo>
                    <a:pt x="78" y="38"/>
                    <a:pt x="69" y="58"/>
                    <a:pt x="60" y="77"/>
                  </a:cubicBezTo>
                  <a:lnTo>
                    <a:pt x="60" y="77"/>
                  </a:lnTo>
                  <a:cubicBezTo>
                    <a:pt x="70" y="65"/>
                    <a:pt x="78" y="52"/>
                    <a:pt x="78" y="39"/>
                  </a:cubicBezTo>
                  <a:lnTo>
                    <a:pt x="117" y="0"/>
                  </a:lnTo>
                  <a:close/>
                  <a:moveTo>
                    <a:pt x="60" y="77"/>
                  </a:moveTo>
                  <a:lnTo>
                    <a:pt x="60" y="77"/>
                  </a:lnTo>
                  <a:cubicBezTo>
                    <a:pt x="50" y="88"/>
                    <a:pt x="38" y="98"/>
                    <a:pt x="33" y="105"/>
                  </a:cubicBezTo>
                  <a:lnTo>
                    <a:pt x="33" y="105"/>
                  </a:lnTo>
                  <a:cubicBezTo>
                    <a:pt x="25" y="102"/>
                    <a:pt x="18" y="100"/>
                    <a:pt x="12" y="100"/>
                  </a:cubicBezTo>
                  <a:cubicBezTo>
                    <a:pt x="5" y="100"/>
                    <a:pt x="1" y="104"/>
                    <a:pt x="1" y="117"/>
                  </a:cubicBezTo>
                  <a:cubicBezTo>
                    <a:pt x="1" y="117"/>
                    <a:pt x="1" y="156"/>
                    <a:pt x="1" y="156"/>
                  </a:cubicBezTo>
                  <a:cubicBezTo>
                    <a:pt x="27" y="156"/>
                    <a:pt x="35" y="173"/>
                    <a:pt x="38" y="173"/>
                  </a:cubicBezTo>
                  <a:cubicBezTo>
                    <a:pt x="40" y="173"/>
                    <a:pt x="40" y="169"/>
                    <a:pt x="40" y="156"/>
                  </a:cubicBezTo>
                  <a:cubicBezTo>
                    <a:pt x="40" y="140"/>
                    <a:pt x="41" y="128"/>
                    <a:pt x="44" y="117"/>
                  </a:cubicBezTo>
                  <a:lnTo>
                    <a:pt x="78" y="117"/>
                  </a:lnTo>
                  <a:cubicBezTo>
                    <a:pt x="67" y="117"/>
                    <a:pt x="56" y="114"/>
                    <a:pt x="46" y="110"/>
                  </a:cubicBezTo>
                  <a:lnTo>
                    <a:pt x="46" y="110"/>
                  </a:lnTo>
                  <a:cubicBezTo>
                    <a:pt x="49" y="97"/>
                    <a:pt x="55" y="87"/>
                    <a:pt x="60" y="77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5"/>
            <p:cNvSpPr/>
            <p:nvPr/>
          </p:nvSpPr>
          <p:spPr>
            <a:xfrm>
              <a:off x="1035425" y="4437875"/>
              <a:ext cx="1975" cy="4875"/>
            </a:xfrm>
            <a:custGeom>
              <a:avLst/>
              <a:gdLst/>
              <a:ahLst/>
              <a:cxnLst/>
              <a:rect l="l" t="t" r="r" b="b"/>
              <a:pathLst>
                <a:path w="79" h="195" extrusionOk="0">
                  <a:moveTo>
                    <a:pt x="40" y="0"/>
                  </a:moveTo>
                  <a:cubicBezTo>
                    <a:pt x="1" y="78"/>
                    <a:pt x="1" y="156"/>
                    <a:pt x="40" y="195"/>
                  </a:cubicBezTo>
                  <a:lnTo>
                    <a:pt x="79" y="156"/>
                  </a:lnTo>
                  <a:lnTo>
                    <a:pt x="79" y="78"/>
                  </a:lnTo>
                  <a:lnTo>
                    <a:pt x="40" y="39"/>
                  </a:lnTo>
                  <a:lnTo>
                    <a:pt x="79" y="39"/>
                  </a:lnTo>
                  <a:cubicBezTo>
                    <a:pt x="40" y="39"/>
                    <a:pt x="79" y="0"/>
                    <a:pt x="7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5"/>
            <p:cNvSpPr/>
            <p:nvPr/>
          </p:nvSpPr>
          <p:spPr>
            <a:xfrm>
              <a:off x="983875" y="4454400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39" y="1"/>
                  </a:moveTo>
                  <a:lnTo>
                    <a:pt x="0" y="1"/>
                  </a:lnTo>
                  <a:cubicBezTo>
                    <a:pt x="0" y="1"/>
                    <a:pt x="39" y="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5"/>
            <p:cNvSpPr/>
            <p:nvPr/>
          </p:nvSpPr>
          <p:spPr>
            <a:xfrm>
              <a:off x="989700" y="4453425"/>
              <a:ext cx="1000" cy="475"/>
            </a:xfrm>
            <a:custGeom>
              <a:avLst/>
              <a:gdLst/>
              <a:ahLst/>
              <a:cxnLst/>
              <a:rect l="l" t="t" r="r" b="b"/>
              <a:pathLst>
                <a:path w="40" h="19" extrusionOk="0">
                  <a:moveTo>
                    <a:pt x="1" y="1"/>
                  </a:moveTo>
                  <a:cubicBezTo>
                    <a:pt x="27" y="1"/>
                    <a:pt x="35" y="18"/>
                    <a:pt x="38" y="18"/>
                  </a:cubicBezTo>
                  <a:cubicBezTo>
                    <a:pt x="40" y="18"/>
                    <a:pt x="40" y="14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5"/>
            <p:cNvSpPr/>
            <p:nvPr/>
          </p:nvSpPr>
          <p:spPr>
            <a:xfrm>
              <a:off x="1017925" y="444662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39" y="0"/>
                  </a:moveTo>
                  <a:lnTo>
                    <a:pt x="0" y="78"/>
                  </a:lnTo>
                  <a:lnTo>
                    <a:pt x="39" y="78"/>
                  </a:lnTo>
                  <a:lnTo>
                    <a:pt x="39" y="39"/>
                  </a:lnTo>
                  <a:cubicBezTo>
                    <a:pt x="39" y="39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5"/>
            <p:cNvSpPr/>
            <p:nvPr/>
          </p:nvSpPr>
          <p:spPr>
            <a:xfrm>
              <a:off x="952750" y="4461225"/>
              <a:ext cx="25" cy="1950"/>
            </a:xfrm>
            <a:custGeom>
              <a:avLst/>
              <a:gdLst/>
              <a:ahLst/>
              <a:cxnLst/>
              <a:rect l="l" t="t" r="r" b="b"/>
              <a:pathLst>
                <a:path w="1" h="78" extrusionOk="0">
                  <a:moveTo>
                    <a:pt x="0" y="0"/>
                  </a:moveTo>
                  <a:cubicBezTo>
                    <a:pt x="0" y="0"/>
                    <a:pt x="0" y="39"/>
                    <a:pt x="0" y="78"/>
                  </a:cubicBezTo>
                  <a:lnTo>
                    <a:pt x="0" y="0"/>
                  </a:lnTo>
                  <a:cubicBezTo>
                    <a:pt x="0" y="0"/>
                    <a:pt x="0" y="39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5"/>
            <p:cNvSpPr/>
            <p:nvPr/>
          </p:nvSpPr>
          <p:spPr>
            <a:xfrm>
              <a:off x="1028625" y="444370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0" y="1"/>
                  </a:moveTo>
                  <a:lnTo>
                    <a:pt x="0" y="79"/>
                  </a:lnTo>
                  <a:cubicBezTo>
                    <a:pt x="39" y="40"/>
                    <a:pt x="39" y="40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5"/>
            <p:cNvSpPr/>
            <p:nvPr/>
          </p:nvSpPr>
          <p:spPr>
            <a:xfrm>
              <a:off x="953725" y="4461925"/>
              <a:ext cx="1000" cy="2225"/>
            </a:xfrm>
            <a:custGeom>
              <a:avLst/>
              <a:gdLst/>
              <a:ahLst/>
              <a:cxnLst/>
              <a:rect l="l" t="t" r="r" b="b"/>
              <a:pathLst>
                <a:path w="40" h="89" extrusionOk="0">
                  <a:moveTo>
                    <a:pt x="39" y="0"/>
                  </a:moveTo>
                  <a:cubicBezTo>
                    <a:pt x="38" y="0"/>
                    <a:pt x="38" y="5"/>
                    <a:pt x="36" y="11"/>
                  </a:cubicBezTo>
                  <a:lnTo>
                    <a:pt x="36" y="11"/>
                  </a:lnTo>
                  <a:cubicBezTo>
                    <a:pt x="37" y="11"/>
                    <a:pt x="38" y="11"/>
                    <a:pt x="39" y="11"/>
                  </a:cubicBezTo>
                  <a:cubicBezTo>
                    <a:pt x="39" y="4"/>
                    <a:pt x="39" y="0"/>
                    <a:pt x="39" y="0"/>
                  </a:cubicBezTo>
                  <a:close/>
                  <a:moveTo>
                    <a:pt x="36" y="11"/>
                  </a:moveTo>
                  <a:lnTo>
                    <a:pt x="36" y="11"/>
                  </a:lnTo>
                  <a:cubicBezTo>
                    <a:pt x="0" y="13"/>
                    <a:pt x="0" y="51"/>
                    <a:pt x="0" y="89"/>
                  </a:cubicBezTo>
                  <a:cubicBezTo>
                    <a:pt x="23" y="66"/>
                    <a:pt x="33" y="29"/>
                    <a:pt x="36" y="1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5"/>
            <p:cNvSpPr/>
            <p:nvPr/>
          </p:nvSpPr>
          <p:spPr>
            <a:xfrm>
              <a:off x="936525" y="4464675"/>
              <a:ext cx="675" cy="450"/>
            </a:xfrm>
            <a:custGeom>
              <a:avLst/>
              <a:gdLst/>
              <a:ahLst/>
              <a:cxnLst/>
              <a:rect l="l" t="t" r="r" b="b"/>
              <a:pathLst>
                <a:path w="27" h="18" extrusionOk="0">
                  <a:moveTo>
                    <a:pt x="18" y="1"/>
                  </a:moveTo>
                  <a:cubicBezTo>
                    <a:pt x="9" y="1"/>
                    <a:pt x="1" y="18"/>
                    <a:pt x="27" y="18"/>
                  </a:cubicBezTo>
                  <a:cubicBezTo>
                    <a:pt x="27" y="5"/>
                    <a:pt x="22" y="1"/>
                    <a:pt x="18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5"/>
            <p:cNvSpPr/>
            <p:nvPr/>
          </p:nvSpPr>
          <p:spPr>
            <a:xfrm>
              <a:off x="943025" y="4464125"/>
              <a:ext cx="975" cy="1000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0" y="1"/>
                  </a:moveTo>
                  <a:lnTo>
                    <a:pt x="0" y="40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5"/>
            <p:cNvSpPr/>
            <p:nvPr/>
          </p:nvSpPr>
          <p:spPr>
            <a:xfrm>
              <a:off x="1011100" y="4450525"/>
              <a:ext cx="1975" cy="1950"/>
            </a:xfrm>
            <a:custGeom>
              <a:avLst/>
              <a:gdLst/>
              <a:ahLst/>
              <a:cxnLst/>
              <a:rect l="l" t="t" r="r" b="b"/>
              <a:pathLst>
                <a:path w="79" h="78" extrusionOk="0">
                  <a:moveTo>
                    <a:pt x="40" y="0"/>
                  </a:moveTo>
                  <a:cubicBezTo>
                    <a:pt x="15" y="0"/>
                    <a:pt x="22" y="33"/>
                    <a:pt x="31" y="56"/>
                  </a:cubicBezTo>
                  <a:lnTo>
                    <a:pt x="31" y="56"/>
                  </a:lnTo>
                  <a:cubicBezTo>
                    <a:pt x="46" y="53"/>
                    <a:pt x="63" y="49"/>
                    <a:pt x="72" y="32"/>
                  </a:cubicBezTo>
                  <a:lnTo>
                    <a:pt x="72" y="32"/>
                  </a:lnTo>
                  <a:lnTo>
                    <a:pt x="79" y="39"/>
                  </a:lnTo>
                  <a:lnTo>
                    <a:pt x="79" y="0"/>
                  </a:lnTo>
                  <a:cubicBezTo>
                    <a:pt x="79" y="14"/>
                    <a:pt x="76" y="25"/>
                    <a:pt x="72" y="32"/>
                  </a:cubicBezTo>
                  <a:lnTo>
                    <a:pt x="72" y="32"/>
                  </a:lnTo>
                  <a:lnTo>
                    <a:pt x="40" y="0"/>
                  </a:lnTo>
                  <a:close/>
                  <a:moveTo>
                    <a:pt x="31" y="56"/>
                  </a:moveTo>
                  <a:cubicBezTo>
                    <a:pt x="15" y="59"/>
                    <a:pt x="1" y="62"/>
                    <a:pt x="1" y="78"/>
                  </a:cubicBezTo>
                  <a:lnTo>
                    <a:pt x="40" y="78"/>
                  </a:lnTo>
                  <a:cubicBezTo>
                    <a:pt x="40" y="78"/>
                    <a:pt x="35" y="68"/>
                    <a:pt x="31" y="56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5"/>
            <p:cNvSpPr/>
            <p:nvPr/>
          </p:nvSpPr>
          <p:spPr>
            <a:xfrm>
              <a:off x="1016950" y="44485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5"/>
            <p:cNvSpPr/>
            <p:nvPr/>
          </p:nvSpPr>
          <p:spPr>
            <a:xfrm>
              <a:off x="950800" y="44641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5"/>
            <p:cNvSpPr/>
            <p:nvPr/>
          </p:nvSpPr>
          <p:spPr>
            <a:xfrm>
              <a:off x="981925" y="4459275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1" y="0"/>
                  </a:moveTo>
                  <a:lnTo>
                    <a:pt x="1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35"/>
            <p:cNvSpPr/>
            <p:nvPr/>
          </p:nvSpPr>
          <p:spPr>
            <a:xfrm>
              <a:off x="950800" y="4464375"/>
              <a:ext cx="3925" cy="3675"/>
            </a:xfrm>
            <a:custGeom>
              <a:avLst/>
              <a:gdLst/>
              <a:ahLst/>
              <a:cxnLst/>
              <a:rect l="l" t="t" r="r" b="b"/>
              <a:pathLst>
                <a:path w="157" h="147" extrusionOk="0">
                  <a:moveTo>
                    <a:pt x="64" y="1"/>
                  </a:moveTo>
                  <a:cubicBezTo>
                    <a:pt x="39" y="1"/>
                    <a:pt x="20" y="10"/>
                    <a:pt x="39" y="30"/>
                  </a:cubicBezTo>
                  <a:cubicBezTo>
                    <a:pt x="78" y="69"/>
                    <a:pt x="0" y="69"/>
                    <a:pt x="39" y="108"/>
                  </a:cubicBezTo>
                  <a:cubicBezTo>
                    <a:pt x="39" y="108"/>
                    <a:pt x="57" y="90"/>
                    <a:pt x="68" y="90"/>
                  </a:cubicBezTo>
                  <a:cubicBezTo>
                    <a:pt x="74" y="90"/>
                    <a:pt x="78" y="95"/>
                    <a:pt x="78" y="108"/>
                  </a:cubicBezTo>
                  <a:lnTo>
                    <a:pt x="78" y="147"/>
                  </a:lnTo>
                  <a:cubicBezTo>
                    <a:pt x="78" y="127"/>
                    <a:pt x="88" y="127"/>
                    <a:pt x="98" y="127"/>
                  </a:cubicBezTo>
                  <a:cubicBezTo>
                    <a:pt x="107" y="127"/>
                    <a:pt x="117" y="127"/>
                    <a:pt x="117" y="108"/>
                  </a:cubicBezTo>
                  <a:cubicBezTo>
                    <a:pt x="117" y="69"/>
                    <a:pt x="156" y="30"/>
                    <a:pt x="117" y="30"/>
                  </a:cubicBezTo>
                  <a:cubicBezTo>
                    <a:pt x="117" y="10"/>
                    <a:pt x="88" y="1"/>
                    <a:pt x="64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5"/>
            <p:cNvSpPr/>
            <p:nvPr/>
          </p:nvSpPr>
          <p:spPr>
            <a:xfrm>
              <a:off x="950800" y="44651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1"/>
                  </a:moveTo>
                  <a:cubicBezTo>
                    <a:pt x="0" y="40"/>
                    <a:pt x="0" y="1"/>
                    <a:pt x="0" y="1"/>
                  </a:cubicBez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5"/>
            <p:cNvSpPr/>
            <p:nvPr/>
          </p:nvSpPr>
          <p:spPr>
            <a:xfrm>
              <a:off x="1008200" y="4453425"/>
              <a:ext cx="1975" cy="1000"/>
            </a:xfrm>
            <a:custGeom>
              <a:avLst/>
              <a:gdLst/>
              <a:ahLst/>
              <a:cxnLst/>
              <a:rect l="l" t="t" r="r" b="b"/>
              <a:pathLst>
                <a:path w="79" h="40" extrusionOk="0">
                  <a:moveTo>
                    <a:pt x="0" y="1"/>
                  </a:moveTo>
                  <a:lnTo>
                    <a:pt x="0" y="40"/>
                  </a:lnTo>
                  <a:cubicBezTo>
                    <a:pt x="39" y="1"/>
                    <a:pt x="78" y="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5"/>
            <p:cNvSpPr/>
            <p:nvPr/>
          </p:nvSpPr>
          <p:spPr>
            <a:xfrm>
              <a:off x="948850" y="4464125"/>
              <a:ext cx="25" cy="2950"/>
            </a:xfrm>
            <a:custGeom>
              <a:avLst/>
              <a:gdLst/>
              <a:ahLst/>
              <a:cxnLst/>
              <a:rect l="l" t="t" r="r" b="b"/>
              <a:pathLst>
                <a:path w="1" h="118" extrusionOk="0">
                  <a:moveTo>
                    <a:pt x="1" y="118"/>
                  </a:moveTo>
                  <a:lnTo>
                    <a:pt x="1" y="40"/>
                  </a:lnTo>
                  <a:cubicBezTo>
                    <a:pt x="1" y="1"/>
                    <a:pt x="1" y="79"/>
                    <a:pt x="1" y="118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5"/>
            <p:cNvSpPr/>
            <p:nvPr/>
          </p:nvSpPr>
          <p:spPr>
            <a:xfrm>
              <a:off x="1010150" y="4452450"/>
              <a:ext cx="975" cy="1450"/>
            </a:xfrm>
            <a:custGeom>
              <a:avLst/>
              <a:gdLst/>
              <a:ahLst/>
              <a:cxnLst/>
              <a:rect l="l" t="t" r="r" b="b"/>
              <a:pathLst>
                <a:path w="39" h="58" extrusionOk="0">
                  <a:moveTo>
                    <a:pt x="0" y="1"/>
                  </a:moveTo>
                  <a:lnTo>
                    <a:pt x="0" y="40"/>
                  </a:lnTo>
                  <a:cubicBezTo>
                    <a:pt x="13" y="53"/>
                    <a:pt x="22" y="57"/>
                    <a:pt x="27" y="57"/>
                  </a:cubicBezTo>
                  <a:cubicBezTo>
                    <a:pt x="39" y="57"/>
                    <a:pt x="39" y="40"/>
                    <a:pt x="39" y="4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5"/>
            <p:cNvSpPr/>
            <p:nvPr/>
          </p:nvSpPr>
          <p:spPr>
            <a:xfrm>
              <a:off x="984850" y="44602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39"/>
                  </a:move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5"/>
            <p:cNvSpPr/>
            <p:nvPr/>
          </p:nvSpPr>
          <p:spPr>
            <a:xfrm>
              <a:off x="1025425" y="4448575"/>
              <a:ext cx="2250" cy="9750"/>
            </a:xfrm>
            <a:custGeom>
              <a:avLst/>
              <a:gdLst/>
              <a:ahLst/>
              <a:cxnLst/>
              <a:rect l="l" t="t" r="r" b="b"/>
              <a:pathLst>
                <a:path w="90" h="390" extrusionOk="0">
                  <a:moveTo>
                    <a:pt x="51" y="0"/>
                  </a:moveTo>
                  <a:cubicBezTo>
                    <a:pt x="16" y="0"/>
                    <a:pt x="4" y="32"/>
                    <a:pt x="2" y="74"/>
                  </a:cubicBezTo>
                  <a:lnTo>
                    <a:pt x="2" y="74"/>
                  </a:lnTo>
                  <a:cubicBezTo>
                    <a:pt x="11" y="52"/>
                    <a:pt x="51" y="56"/>
                    <a:pt x="51" y="0"/>
                  </a:cubicBezTo>
                  <a:close/>
                  <a:moveTo>
                    <a:pt x="2" y="74"/>
                  </a:moveTo>
                  <a:cubicBezTo>
                    <a:pt x="1" y="78"/>
                    <a:pt x="0" y="84"/>
                    <a:pt x="2" y="92"/>
                  </a:cubicBezTo>
                  <a:lnTo>
                    <a:pt x="2" y="92"/>
                  </a:lnTo>
                  <a:cubicBezTo>
                    <a:pt x="2" y="86"/>
                    <a:pt x="2" y="80"/>
                    <a:pt x="2" y="74"/>
                  </a:cubicBezTo>
                  <a:close/>
                  <a:moveTo>
                    <a:pt x="2" y="92"/>
                  </a:moveTo>
                  <a:cubicBezTo>
                    <a:pt x="3" y="140"/>
                    <a:pt x="12" y="196"/>
                    <a:pt x="12" y="234"/>
                  </a:cubicBezTo>
                  <a:cubicBezTo>
                    <a:pt x="12" y="273"/>
                    <a:pt x="51" y="312"/>
                    <a:pt x="51" y="389"/>
                  </a:cubicBezTo>
                  <a:cubicBezTo>
                    <a:pt x="51" y="362"/>
                    <a:pt x="70" y="334"/>
                    <a:pt x="81" y="334"/>
                  </a:cubicBezTo>
                  <a:cubicBezTo>
                    <a:pt x="86" y="334"/>
                    <a:pt x="90" y="339"/>
                    <a:pt x="90" y="351"/>
                  </a:cubicBezTo>
                  <a:lnTo>
                    <a:pt x="90" y="312"/>
                  </a:lnTo>
                  <a:cubicBezTo>
                    <a:pt x="51" y="234"/>
                    <a:pt x="12" y="195"/>
                    <a:pt x="12" y="117"/>
                  </a:cubicBezTo>
                  <a:cubicBezTo>
                    <a:pt x="7" y="107"/>
                    <a:pt x="4" y="99"/>
                    <a:pt x="2" y="92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5"/>
            <p:cNvSpPr/>
            <p:nvPr/>
          </p:nvSpPr>
          <p:spPr>
            <a:xfrm>
              <a:off x="975125" y="4462200"/>
              <a:ext cx="1000" cy="975"/>
            </a:xfrm>
            <a:custGeom>
              <a:avLst/>
              <a:gdLst/>
              <a:ahLst/>
              <a:cxnLst/>
              <a:rect l="l" t="t" r="r" b="b"/>
              <a:pathLst>
                <a:path w="40" h="39" extrusionOk="0">
                  <a:moveTo>
                    <a:pt x="0" y="0"/>
                  </a:moveTo>
                  <a:lnTo>
                    <a:pt x="0" y="39"/>
                  </a:lnTo>
                  <a:lnTo>
                    <a:pt x="39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5"/>
            <p:cNvSpPr/>
            <p:nvPr/>
          </p:nvSpPr>
          <p:spPr>
            <a:xfrm>
              <a:off x="1004300" y="4455925"/>
              <a:ext cx="1000" cy="450"/>
            </a:xfrm>
            <a:custGeom>
              <a:avLst/>
              <a:gdLst/>
              <a:ahLst/>
              <a:cxnLst/>
              <a:rect l="l" t="t" r="r" b="b"/>
              <a:pathLst>
                <a:path w="40" h="18" extrusionOk="0">
                  <a:moveTo>
                    <a:pt x="11" y="0"/>
                  </a:moveTo>
                  <a:cubicBezTo>
                    <a:pt x="5" y="0"/>
                    <a:pt x="1" y="5"/>
                    <a:pt x="1" y="18"/>
                  </a:cubicBezTo>
                  <a:lnTo>
                    <a:pt x="40" y="18"/>
                  </a:lnTo>
                  <a:cubicBezTo>
                    <a:pt x="40" y="18"/>
                    <a:pt x="22" y="0"/>
                    <a:pt x="1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5"/>
            <p:cNvSpPr/>
            <p:nvPr/>
          </p:nvSpPr>
          <p:spPr>
            <a:xfrm>
              <a:off x="977075" y="44631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5"/>
            <p:cNvSpPr/>
            <p:nvPr/>
          </p:nvSpPr>
          <p:spPr>
            <a:xfrm>
              <a:off x="991650" y="44592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40" y="0"/>
                  </a:moveTo>
                  <a:cubicBezTo>
                    <a:pt x="1" y="39"/>
                    <a:pt x="1" y="39"/>
                    <a:pt x="40" y="78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5"/>
            <p:cNvSpPr/>
            <p:nvPr/>
          </p:nvSpPr>
          <p:spPr>
            <a:xfrm>
              <a:off x="968300" y="44660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1"/>
                  </a:moveTo>
                  <a:lnTo>
                    <a:pt x="1" y="40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5"/>
            <p:cNvSpPr/>
            <p:nvPr/>
          </p:nvSpPr>
          <p:spPr>
            <a:xfrm>
              <a:off x="950800" y="44680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1"/>
                  </a:moveTo>
                  <a:cubicBezTo>
                    <a:pt x="0" y="39"/>
                    <a:pt x="39" y="39"/>
                    <a:pt x="39" y="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5"/>
            <p:cNvSpPr/>
            <p:nvPr/>
          </p:nvSpPr>
          <p:spPr>
            <a:xfrm>
              <a:off x="973175" y="44651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40"/>
                  </a:moveTo>
                  <a:lnTo>
                    <a:pt x="0" y="40"/>
                  </a:lnTo>
                  <a:lnTo>
                    <a:pt x="0" y="40"/>
                  </a:lnTo>
                  <a:cubicBezTo>
                    <a:pt x="0" y="1"/>
                    <a:pt x="0" y="40"/>
                    <a:pt x="0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5"/>
            <p:cNvSpPr/>
            <p:nvPr/>
          </p:nvSpPr>
          <p:spPr>
            <a:xfrm>
              <a:off x="1032525" y="444955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39" y="0"/>
                  </a:moveTo>
                  <a:lnTo>
                    <a:pt x="0" y="39"/>
                  </a:lnTo>
                  <a:lnTo>
                    <a:pt x="0" y="78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5"/>
            <p:cNvSpPr/>
            <p:nvPr/>
          </p:nvSpPr>
          <p:spPr>
            <a:xfrm>
              <a:off x="971225" y="4465100"/>
              <a:ext cx="1975" cy="2950"/>
            </a:xfrm>
            <a:custGeom>
              <a:avLst/>
              <a:gdLst/>
              <a:ahLst/>
              <a:cxnLst/>
              <a:rect l="l" t="t" r="r" b="b"/>
              <a:pathLst>
                <a:path w="79" h="118" extrusionOk="0">
                  <a:moveTo>
                    <a:pt x="39" y="1"/>
                  </a:moveTo>
                  <a:lnTo>
                    <a:pt x="39" y="40"/>
                  </a:lnTo>
                  <a:lnTo>
                    <a:pt x="56" y="40"/>
                  </a:lnTo>
                  <a:cubicBezTo>
                    <a:pt x="55" y="25"/>
                    <a:pt x="50" y="12"/>
                    <a:pt x="39" y="1"/>
                  </a:cubicBezTo>
                  <a:close/>
                  <a:moveTo>
                    <a:pt x="56" y="40"/>
                  </a:moveTo>
                  <a:cubicBezTo>
                    <a:pt x="57" y="45"/>
                    <a:pt x="57" y="50"/>
                    <a:pt x="57" y="55"/>
                  </a:cubicBezTo>
                  <a:lnTo>
                    <a:pt x="57" y="55"/>
                  </a:lnTo>
                  <a:cubicBezTo>
                    <a:pt x="62" y="46"/>
                    <a:pt x="69" y="40"/>
                    <a:pt x="78" y="40"/>
                  </a:cubicBezTo>
                  <a:close/>
                  <a:moveTo>
                    <a:pt x="1" y="79"/>
                  </a:moveTo>
                  <a:lnTo>
                    <a:pt x="1" y="118"/>
                  </a:lnTo>
                  <a:cubicBezTo>
                    <a:pt x="8" y="111"/>
                    <a:pt x="13" y="106"/>
                    <a:pt x="18" y="103"/>
                  </a:cubicBezTo>
                  <a:lnTo>
                    <a:pt x="18" y="103"/>
                  </a:lnTo>
                  <a:cubicBezTo>
                    <a:pt x="20" y="105"/>
                    <a:pt x="22" y="105"/>
                    <a:pt x="24" y="105"/>
                  </a:cubicBezTo>
                  <a:cubicBezTo>
                    <a:pt x="27" y="105"/>
                    <a:pt x="29" y="104"/>
                    <a:pt x="32" y="101"/>
                  </a:cubicBezTo>
                  <a:lnTo>
                    <a:pt x="32" y="101"/>
                  </a:lnTo>
                  <a:cubicBezTo>
                    <a:pt x="31" y="101"/>
                    <a:pt x="29" y="100"/>
                    <a:pt x="28" y="100"/>
                  </a:cubicBezTo>
                  <a:cubicBezTo>
                    <a:pt x="25" y="100"/>
                    <a:pt x="22" y="101"/>
                    <a:pt x="18" y="103"/>
                  </a:cubicBezTo>
                  <a:lnTo>
                    <a:pt x="18" y="103"/>
                  </a:lnTo>
                  <a:cubicBezTo>
                    <a:pt x="13" y="100"/>
                    <a:pt x="7" y="92"/>
                    <a:pt x="1" y="79"/>
                  </a:cubicBezTo>
                  <a:close/>
                  <a:moveTo>
                    <a:pt x="57" y="55"/>
                  </a:moveTo>
                  <a:cubicBezTo>
                    <a:pt x="47" y="70"/>
                    <a:pt x="40" y="92"/>
                    <a:pt x="32" y="101"/>
                  </a:cubicBezTo>
                  <a:lnTo>
                    <a:pt x="32" y="101"/>
                  </a:lnTo>
                  <a:cubicBezTo>
                    <a:pt x="39" y="104"/>
                    <a:pt x="39" y="118"/>
                    <a:pt x="39" y="118"/>
                  </a:cubicBezTo>
                  <a:cubicBezTo>
                    <a:pt x="39" y="118"/>
                    <a:pt x="55" y="87"/>
                    <a:pt x="57" y="55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5"/>
            <p:cNvSpPr/>
            <p:nvPr/>
          </p:nvSpPr>
          <p:spPr>
            <a:xfrm>
              <a:off x="982900" y="44631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1"/>
                  </a:moveTo>
                  <a:lnTo>
                    <a:pt x="0" y="40"/>
                  </a:lnTo>
                  <a:lnTo>
                    <a:pt x="39" y="4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5"/>
            <p:cNvSpPr/>
            <p:nvPr/>
          </p:nvSpPr>
          <p:spPr>
            <a:xfrm>
              <a:off x="970250" y="44660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40"/>
                  </a:moveTo>
                  <a:lnTo>
                    <a:pt x="40" y="40"/>
                  </a:lnTo>
                  <a:cubicBezTo>
                    <a:pt x="40" y="40"/>
                    <a:pt x="1" y="1"/>
                    <a:pt x="40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5"/>
            <p:cNvSpPr/>
            <p:nvPr/>
          </p:nvSpPr>
          <p:spPr>
            <a:xfrm>
              <a:off x="949825" y="4469975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78" y="0"/>
                  </a:moveTo>
                  <a:cubicBezTo>
                    <a:pt x="39" y="0"/>
                    <a:pt x="0" y="78"/>
                    <a:pt x="39" y="78"/>
                  </a:cubicBezTo>
                  <a:cubicBezTo>
                    <a:pt x="39" y="39"/>
                    <a:pt x="78" y="39"/>
                    <a:pt x="78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35"/>
            <p:cNvSpPr/>
            <p:nvPr/>
          </p:nvSpPr>
          <p:spPr>
            <a:xfrm>
              <a:off x="987950" y="4462900"/>
              <a:ext cx="1775" cy="3200"/>
            </a:xfrm>
            <a:custGeom>
              <a:avLst/>
              <a:gdLst/>
              <a:ahLst/>
              <a:cxnLst/>
              <a:rect l="l" t="t" r="r" b="b"/>
              <a:pathLst>
                <a:path w="71" h="128" extrusionOk="0">
                  <a:moveTo>
                    <a:pt x="48" y="0"/>
                  </a:moveTo>
                  <a:cubicBezTo>
                    <a:pt x="20" y="0"/>
                    <a:pt x="1" y="50"/>
                    <a:pt x="32" y="50"/>
                  </a:cubicBezTo>
                  <a:cubicBezTo>
                    <a:pt x="32" y="89"/>
                    <a:pt x="32" y="128"/>
                    <a:pt x="32" y="128"/>
                  </a:cubicBezTo>
                  <a:lnTo>
                    <a:pt x="71" y="128"/>
                  </a:lnTo>
                  <a:lnTo>
                    <a:pt x="71" y="11"/>
                  </a:lnTo>
                  <a:cubicBezTo>
                    <a:pt x="63" y="3"/>
                    <a:pt x="55" y="0"/>
                    <a:pt x="48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35"/>
            <p:cNvSpPr/>
            <p:nvPr/>
          </p:nvSpPr>
          <p:spPr>
            <a:xfrm>
              <a:off x="966350" y="4468025"/>
              <a:ext cx="1000" cy="3925"/>
            </a:xfrm>
            <a:custGeom>
              <a:avLst/>
              <a:gdLst/>
              <a:ahLst/>
              <a:cxnLst/>
              <a:rect l="l" t="t" r="r" b="b"/>
              <a:pathLst>
                <a:path w="40" h="157" extrusionOk="0">
                  <a:moveTo>
                    <a:pt x="40" y="1"/>
                  </a:moveTo>
                  <a:cubicBezTo>
                    <a:pt x="1" y="39"/>
                    <a:pt x="1" y="78"/>
                    <a:pt x="1" y="156"/>
                  </a:cubicBezTo>
                  <a:cubicBezTo>
                    <a:pt x="1" y="117"/>
                    <a:pt x="40" y="39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35"/>
            <p:cNvSpPr/>
            <p:nvPr/>
          </p:nvSpPr>
          <p:spPr>
            <a:xfrm>
              <a:off x="1030075" y="4452450"/>
              <a:ext cx="2475" cy="1975"/>
            </a:xfrm>
            <a:custGeom>
              <a:avLst/>
              <a:gdLst/>
              <a:ahLst/>
              <a:cxnLst/>
              <a:rect l="l" t="t" r="r" b="b"/>
              <a:pathLst>
                <a:path w="99" h="79" extrusionOk="0">
                  <a:moveTo>
                    <a:pt x="98" y="1"/>
                  </a:moveTo>
                  <a:cubicBezTo>
                    <a:pt x="88" y="1"/>
                    <a:pt x="84" y="6"/>
                    <a:pt x="81" y="13"/>
                  </a:cubicBezTo>
                  <a:lnTo>
                    <a:pt x="81" y="13"/>
                  </a:lnTo>
                  <a:cubicBezTo>
                    <a:pt x="91" y="6"/>
                    <a:pt x="98" y="1"/>
                    <a:pt x="98" y="1"/>
                  </a:cubicBezTo>
                  <a:close/>
                  <a:moveTo>
                    <a:pt x="81" y="13"/>
                  </a:moveTo>
                  <a:cubicBezTo>
                    <a:pt x="52" y="35"/>
                    <a:pt x="1" y="79"/>
                    <a:pt x="59" y="79"/>
                  </a:cubicBezTo>
                  <a:cubicBezTo>
                    <a:pt x="88" y="79"/>
                    <a:pt x="74" y="35"/>
                    <a:pt x="81" y="13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35"/>
            <p:cNvSpPr/>
            <p:nvPr/>
          </p:nvSpPr>
          <p:spPr>
            <a:xfrm>
              <a:off x="977075" y="4467050"/>
              <a:ext cx="975" cy="1000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0" y="1"/>
                  </a:moveTo>
                  <a:lnTo>
                    <a:pt x="39" y="40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35"/>
            <p:cNvSpPr/>
            <p:nvPr/>
          </p:nvSpPr>
          <p:spPr>
            <a:xfrm>
              <a:off x="992625" y="44641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40"/>
                  </a:moveTo>
                  <a:lnTo>
                    <a:pt x="1" y="1"/>
                  </a:lnTo>
                  <a:lnTo>
                    <a:pt x="1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35"/>
            <p:cNvSpPr/>
            <p:nvPr/>
          </p:nvSpPr>
          <p:spPr>
            <a:xfrm>
              <a:off x="1011100" y="4458300"/>
              <a:ext cx="6850" cy="11700"/>
            </a:xfrm>
            <a:custGeom>
              <a:avLst/>
              <a:gdLst/>
              <a:ahLst/>
              <a:cxnLst/>
              <a:rect l="l" t="t" r="r" b="b"/>
              <a:pathLst>
                <a:path w="274" h="468" extrusionOk="0">
                  <a:moveTo>
                    <a:pt x="157" y="78"/>
                  </a:moveTo>
                  <a:cubicBezTo>
                    <a:pt x="157" y="78"/>
                    <a:pt x="157" y="78"/>
                    <a:pt x="157" y="78"/>
                  </a:cubicBezTo>
                  <a:cubicBezTo>
                    <a:pt x="157" y="78"/>
                    <a:pt x="157" y="78"/>
                    <a:pt x="157" y="78"/>
                  </a:cubicBezTo>
                  <a:close/>
                  <a:moveTo>
                    <a:pt x="157" y="0"/>
                  </a:moveTo>
                  <a:cubicBezTo>
                    <a:pt x="157" y="39"/>
                    <a:pt x="196" y="78"/>
                    <a:pt x="196" y="78"/>
                  </a:cubicBezTo>
                  <a:cubicBezTo>
                    <a:pt x="170" y="78"/>
                    <a:pt x="161" y="96"/>
                    <a:pt x="158" y="96"/>
                  </a:cubicBezTo>
                  <a:cubicBezTo>
                    <a:pt x="157" y="96"/>
                    <a:pt x="157" y="91"/>
                    <a:pt x="157" y="78"/>
                  </a:cubicBezTo>
                  <a:cubicBezTo>
                    <a:pt x="157" y="156"/>
                    <a:pt x="40" y="273"/>
                    <a:pt x="40" y="273"/>
                  </a:cubicBezTo>
                  <a:cubicBezTo>
                    <a:pt x="40" y="312"/>
                    <a:pt x="1" y="351"/>
                    <a:pt x="40" y="351"/>
                  </a:cubicBezTo>
                  <a:cubicBezTo>
                    <a:pt x="59" y="331"/>
                    <a:pt x="79" y="321"/>
                    <a:pt x="93" y="321"/>
                  </a:cubicBezTo>
                  <a:cubicBezTo>
                    <a:pt x="108" y="321"/>
                    <a:pt x="118" y="331"/>
                    <a:pt x="118" y="351"/>
                  </a:cubicBezTo>
                  <a:cubicBezTo>
                    <a:pt x="118" y="312"/>
                    <a:pt x="157" y="273"/>
                    <a:pt x="157" y="234"/>
                  </a:cubicBezTo>
                  <a:lnTo>
                    <a:pt x="157" y="312"/>
                  </a:lnTo>
                  <a:lnTo>
                    <a:pt x="196" y="312"/>
                  </a:lnTo>
                  <a:cubicBezTo>
                    <a:pt x="196" y="195"/>
                    <a:pt x="273" y="156"/>
                    <a:pt x="273" y="78"/>
                  </a:cubicBezTo>
                  <a:lnTo>
                    <a:pt x="273" y="78"/>
                  </a:lnTo>
                  <a:cubicBezTo>
                    <a:pt x="234" y="117"/>
                    <a:pt x="196" y="156"/>
                    <a:pt x="196" y="234"/>
                  </a:cubicBezTo>
                  <a:cubicBezTo>
                    <a:pt x="157" y="156"/>
                    <a:pt x="234" y="78"/>
                    <a:pt x="196" y="0"/>
                  </a:cubicBezTo>
                  <a:close/>
                  <a:moveTo>
                    <a:pt x="154" y="342"/>
                  </a:moveTo>
                  <a:cubicBezTo>
                    <a:pt x="148" y="342"/>
                    <a:pt x="133" y="378"/>
                    <a:pt x="124" y="378"/>
                  </a:cubicBezTo>
                  <a:cubicBezTo>
                    <a:pt x="120" y="378"/>
                    <a:pt x="118" y="371"/>
                    <a:pt x="118" y="351"/>
                  </a:cubicBezTo>
                  <a:lnTo>
                    <a:pt x="118" y="390"/>
                  </a:lnTo>
                  <a:lnTo>
                    <a:pt x="157" y="390"/>
                  </a:lnTo>
                  <a:lnTo>
                    <a:pt x="157" y="351"/>
                  </a:lnTo>
                  <a:cubicBezTo>
                    <a:pt x="157" y="345"/>
                    <a:pt x="156" y="342"/>
                    <a:pt x="154" y="342"/>
                  </a:cubicBezTo>
                  <a:close/>
                  <a:moveTo>
                    <a:pt x="157" y="390"/>
                  </a:moveTo>
                  <a:cubicBezTo>
                    <a:pt x="118" y="428"/>
                    <a:pt x="157" y="428"/>
                    <a:pt x="157" y="467"/>
                  </a:cubicBezTo>
                  <a:lnTo>
                    <a:pt x="157" y="39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35"/>
            <p:cNvSpPr/>
            <p:nvPr/>
          </p:nvSpPr>
          <p:spPr>
            <a:xfrm>
              <a:off x="924525" y="4473875"/>
              <a:ext cx="1575" cy="3200"/>
            </a:xfrm>
            <a:custGeom>
              <a:avLst/>
              <a:gdLst/>
              <a:ahLst/>
              <a:cxnLst/>
              <a:rect l="l" t="t" r="r" b="b"/>
              <a:pathLst>
                <a:path w="63" h="128" extrusionOk="0">
                  <a:moveTo>
                    <a:pt x="40" y="0"/>
                  </a:moveTo>
                  <a:cubicBezTo>
                    <a:pt x="40" y="0"/>
                    <a:pt x="27" y="12"/>
                    <a:pt x="17" y="16"/>
                  </a:cubicBezTo>
                  <a:lnTo>
                    <a:pt x="17" y="16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13"/>
                    <a:pt x="5" y="17"/>
                    <a:pt x="11" y="17"/>
                  </a:cubicBezTo>
                  <a:cubicBezTo>
                    <a:pt x="13" y="17"/>
                    <a:pt x="15" y="17"/>
                    <a:pt x="17" y="16"/>
                  </a:cubicBezTo>
                  <a:lnTo>
                    <a:pt x="17" y="16"/>
                  </a:lnTo>
                  <a:lnTo>
                    <a:pt x="40" y="39"/>
                  </a:lnTo>
                  <a:cubicBezTo>
                    <a:pt x="40" y="47"/>
                    <a:pt x="41" y="57"/>
                    <a:pt x="44" y="67"/>
                  </a:cubicBezTo>
                  <a:lnTo>
                    <a:pt x="44" y="67"/>
                  </a:lnTo>
                  <a:cubicBezTo>
                    <a:pt x="51" y="53"/>
                    <a:pt x="56" y="34"/>
                    <a:pt x="40" y="0"/>
                  </a:cubicBezTo>
                  <a:close/>
                  <a:moveTo>
                    <a:pt x="44" y="67"/>
                  </a:moveTo>
                  <a:lnTo>
                    <a:pt x="44" y="67"/>
                  </a:lnTo>
                  <a:cubicBezTo>
                    <a:pt x="33" y="85"/>
                    <a:pt x="17" y="95"/>
                    <a:pt x="40" y="117"/>
                  </a:cubicBezTo>
                  <a:cubicBezTo>
                    <a:pt x="47" y="124"/>
                    <a:pt x="52" y="127"/>
                    <a:pt x="54" y="127"/>
                  </a:cubicBezTo>
                  <a:cubicBezTo>
                    <a:pt x="62" y="127"/>
                    <a:pt x="50" y="96"/>
                    <a:pt x="44" y="67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35"/>
            <p:cNvSpPr/>
            <p:nvPr/>
          </p:nvSpPr>
          <p:spPr>
            <a:xfrm>
              <a:off x="954950" y="4471525"/>
              <a:ext cx="1700" cy="3450"/>
            </a:xfrm>
            <a:custGeom>
              <a:avLst/>
              <a:gdLst/>
              <a:ahLst/>
              <a:cxnLst/>
              <a:rect l="l" t="t" r="r" b="b"/>
              <a:pathLst>
                <a:path w="68" h="138" extrusionOk="0">
                  <a:moveTo>
                    <a:pt x="51" y="0"/>
                  </a:moveTo>
                  <a:cubicBezTo>
                    <a:pt x="22" y="0"/>
                    <a:pt x="0" y="137"/>
                    <a:pt x="21" y="137"/>
                  </a:cubicBezTo>
                  <a:cubicBezTo>
                    <a:pt x="23" y="137"/>
                    <a:pt x="26" y="136"/>
                    <a:pt x="29" y="133"/>
                  </a:cubicBezTo>
                  <a:cubicBezTo>
                    <a:pt x="68" y="94"/>
                    <a:pt x="29" y="94"/>
                    <a:pt x="68" y="94"/>
                  </a:cubicBezTo>
                  <a:lnTo>
                    <a:pt x="68" y="55"/>
                  </a:lnTo>
                  <a:lnTo>
                    <a:pt x="68" y="16"/>
                  </a:lnTo>
                  <a:cubicBezTo>
                    <a:pt x="62" y="5"/>
                    <a:pt x="57" y="0"/>
                    <a:pt x="5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35"/>
            <p:cNvSpPr/>
            <p:nvPr/>
          </p:nvSpPr>
          <p:spPr>
            <a:xfrm>
              <a:off x="957600" y="44719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0"/>
                  </a:moveTo>
                  <a:lnTo>
                    <a:pt x="1" y="39"/>
                  </a:lnTo>
                  <a:lnTo>
                    <a:pt x="40" y="3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35"/>
            <p:cNvSpPr/>
            <p:nvPr/>
          </p:nvSpPr>
          <p:spPr>
            <a:xfrm>
              <a:off x="1022775" y="4456150"/>
              <a:ext cx="1975" cy="3150"/>
            </a:xfrm>
            <a:custGeom>
              <a:avLst/>
              <a:gdLst/>
              <a:ahLst/>
              <a:cxnLst/>
              <a:rect l="l" t="t" r="r" b="b"/>
              <a:pathLst>
                <a:path w="79" h="126" extrusionOk="0">
                  <a:moveTo>
                    <a:pt x="66" y="1"/>
                  </a:moveTo>
                  <a:cubicBezTo>
                    <a:pt x="52" y="1"/>
                    <a:pt x="66" y="56"/>
                    <a:pt x="52" y="56"/>
                  </a:cubicBezTo>
                  <a:cubicBezTo>
                    <a:pt x="50" y="56"/>
                    <a:pt x="46" y="53"/>
                    <a:pt x="40" y="48"/>
                  </a:cubicBezTo>
                  <a:cubicBezTo>
                    <a:pt x="1" y="86"/>
                    <a:pt x="40" y="125"/>
                    <a:pt x="40" y="125"/>
                  </a:cubicBezTo>
                  <a:cubicBezTo>
                    <a:pt x="79" y="86"/>
                    <a:pt x="79" y="9"/>
                    <a:pt x="79" y="9"/>
                  </a:cubicBezTo>
                  <a:cubicBezTo>
                    <a:pt x="73" y="3"/>
                    <a:pt x="69" y="1"/>
                    <a:pt x="66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35"/>
            <p:cNvSpPr/>
            <p:nvPr/>
          </p:nvSpPr>
          <p:spPr>
            <a:xfrm>
              <a:off x="969275" y="4469100"/>
              <a:ext cx="1975" cy="3825"/>
            </a:xfrm>
            <a:custGeom>
              <a:avLst/>
              <a:gdLst/>
              <a:ahLst/>
              <a:cxnLst/>
              <a:rect l="l" t="t" r="r" b="b"/>
              <a:pathLst>
                <a:path w="79" h="153" extrusionOk="0">
                  <a:moveTo>
                    <a:pt x="41" y="1"/>
                  </a:moveTo>
                  <a:cubicBezTo>
                    <a:pt x="40" y="1"/>
                    <a:pt x="40" y="9"/>
                    <a:pt x="40" y="35"/>
                  </a:cubicBezTo>
                  <a:cubicBezTo>
                    <a:pt x="40" y="59"/>
                    <a:pt x="40" y="82"/>
                    <a:pt x="31" y="105"/>
                  </a:cubicBezTo>
                  <a:lnTo>
                    <a:pt x="31" y="105"/>
                  </a:lnTo>
                  <a:cubicBezTo>
                    <a:pt x="53" y="87"/>
                    <a:pt x="79" y="74"/>
                    <a:pt x="79" y="74"/>
                  </a:cubicBezTo>
                  <a:lnTo>
                    <a:pt x="79" y="35"/>
                  </a:lnTo>
                  <a:cubicBezTo>
                    <a:pt x="53" y="35"/>
                    <a:pt x="44" y="1"/>
                    <a:pt x="41" y="1"/>
                  </a:cubicBezTo>
                  <a:close/>
                  <a:moveTo>
                    <a:pt x="31" y="105"/>
                  </a:moveTo>
                  <a:cubicBezTo>
                    <a:pt x="15" y="119"/>
                    <a:pt x="1" y="135"/>
                    <a:pt x="1" y="152"/>
                  </a:cubicBezTo>
                  <a:cubicBezTo>
                    <a:pt x="16" y="136"/>
                    <a:pt x="26" y="121"/>
                    <a:pt x="31" y="105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35"/>
            <p:cNvSpPr/>
            <p:nvPr/>
          </p:nvSpPr>
          <p:spPr>
            <a:xfrm>
              <a:off x="1004300" y="4463150"/>
              <a:ext cx="1975" cy="3925"/>
            </a:xfrm>
            <a:custGeom>
              <a:avLst/>
              <a:gdLst/>
              <a:ahLst/>
              <a:cxnLst/>
              <a:rect l="l" t="t" r="r" b="b"/>
              <a:pathLst>
                <a:path w="79" h="157" extrusionOk="0">
                  <a:moveTo>
                    <a:pt x="40" y="1"/>
                  </a:moveTo>
                  <a:cubicBezTo>
                    <a:pt x="1" y="1"/>
                    <a:pt x="40" y="118"/>
                    <a:pt x="40" y="157"/>
                  </a:cubicBezTo>
                  <a:lnTo>
                    <a:pt x="40" y="134"/>
                  </a:lnTo>
                  <a:cubicBezTo>
                    <a:pt x="40" y="134"/>
                    <a:pt x="40" y="106"/>
                    <a:pt x="40" y="79"/>
                  </a:cubicBezTo>
                  <a:cubicBezTo>
                    <a:pt x="78" y="40"/>
                    <a:pt x="40" y="40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35"/>
            <p:cNvSpPr/>
            <p:nvPr/>
          </p:nvSpPr>
          <p:spPr>
            <a:xfrm>
              <a:off x="929400" y="4474825"/>
              <a:ext cx="3900" cy="5875"/>
            </a:xfrm>
            <a:custGeom>
              <a:avLst/>
              <a:gdLst/>
              <a:ahLst/>
              <a:cxnLst/>
              <a:rect l="l" t="t" r="r" b="b"/>
              <a:pathLst>
                <a:path w="156" h="235" extrusionOk="0">
                  <a:moveTo>
                    <a:pt x="117" y="1"/>
                  </a:moveTo>
                  <a:cubicBezTo>
                    <a:pt x="117" y="8"/>
                    <a:pt x="117" y="20"/>
                    <a:pt x="117" y="40"/>
                  </a:cubicBezTo>
                  <a:cubicBezTo>
                    <a:pt x="119" y="43"/>
                    <a:pt x="120" y="46"/>
                    <a:pt x="121" y="49"/>
                  </a:cubicBezTo>
                  <a:lnTo>
                    <a:pt x="121" y="49"/>
                  </a:lnTo>
                  <a:cubicBezTo>
                    <a:pt x="129" y="43"/>
                    <a:pt x="140" y="40"/>
                    <a:pt x="156" y="40"/>
                  </a:cubicBezTo>
                  <a:cubicBezTo>
                    <a:pt x="117" y="40"/>
                    <a:pt x="117" y="1"/>
                    <a:pt x="117" y="1"/>
                  </a:cubicBezTo>
                  <a:close/>
                  <a:moveTo>
                    <a:pt x="121" y="49"/>
                  </a:moveTo>
                  <a:lnTo>
                    <a:pt x="121" y="49"/>
                  </a:lnTo>
                  <a:cubicBezTo>
                    <a:pt x="110" y="56"/>
                    <a:pt x="106" y="68"/>
                    <a:pt x="103" y="82"/>
                  </a:cubicBezTo>
                  <a:lnTo>
                    <a:pt x="103" y="82"/>
                  </a:lnTo>
                  <a:cubicBezTo>
                    <a:pt x="120" y="78"/>
                    <a:pt x="131" y="74"/>
                    <a:pt x="121" y="49"/>
                  </a:cubicBezTo>
                  <a:close/>
                  <a:moveTo>
                    <a:pt x="103" y="82"/>
                  </a:moveTo>
                  <a:cubicBezTo>
                    <a:pt x="77" y="87"/>
                    <a:pt x="39" y="90"/>
                    <a:pt x="39" y="157"/>
                  </a:cubicBezTo>
                  <a:cubicBezTo>
                    <a:pt x="39" y="165"/>
                    <a:pt x="37" y="168"/>
                    <a:pt x="35" y="168"/>
                  </a:cubicBezTo>
                  <a:cubicBezTo>
                    <a:pt x="27" y="168"/>
                    <a:pt x="12" y="145"/>
                    <a:pt x="5" y="145"/>
                  </a:cubicBezTo>
                  <a:cubicBezTo>
                    <a:pt x="2" y="145"/>
                    <a:pt x="0" y="148"/>
                    <a:pt x="0" y="157"/>
                  </a:cubicBezTo>
                  <a:cubicBezTo>
                    <a:pt x="0" y="176"/>
                    <a:pt x="10" y="176"/>
                    <a:pt x="15" y="176"/>
                  </a:cubicBezTo>
                  <a:cubicBezTo>
                    <a:pt x="20" y="176"/>
                    <a:pt x="20" y="176"/>
                    <a:pt x="0" y="196"/>
                  </a:cubicBezTo>
                  <a:lnTo>
                    <a:pt x="0" y="234"/>
                  </a:lnTo>
                  <a:lnTo>
                    <a:pt x="39" y="234"/>
                  </a:lnTo>
                  <a:cubicBezTo>
                    <a:pt x="78" y="234"/>
                    <a:pt x="78" y="196"/>
                    <a:pt x="78" y="157"/>
                  </a:cubicBezTo>
                  <a:cubicBezTo>
                    <a:pt x="98" y="137"/>
                    <a:pt x="98" y="106"/>
                    <a:pt x="103" y="82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35"/>
            <p:cNvSpPr/>
            <p:nvPr/>
          </p:nvSpPr>
          <p:spPr>
            <a:xfrm>
              <a:off x="1024725" y="44583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0"/>
                  </a:moveTo>
                  <a:cubicBezTo>
                    <a:pt x="40" y="0"/>
                    <a:pt x="1" y="0"/>
                    <a:pt x="40" y="39"/>
                  </a:cubicBezTo>
                  <a:cubicBezTo>
                    <a:pt x="40" y="0"/>
                    <a:pt x="40" y="0"/>
                    <a:pt x="4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35"/>
            <p:cNvSpPr/>
            <p:nvPr/>
          </p:nvSpPr>
          <p:spPr>
            <a:xfrm>
              <a:off x="954700" y="4473675"/>
              <a:ext cx="975" cy="3125"/>
            </a:xfrm>
            <a:custGeom>
              <a:avLst/>
              <a:gdLst/>
              <a:ahLst/>
              <a:cxnLst/>
              <a:rect l="l" t="t" r="r" b="b"/>
              <a:pathLst>
                <a:path w="39" h="125" extrusionOk="0">
                  <a:moveTo>
                    <a:pt x="0" y="0"/>
                  </a:moveTo>
                  <a:cubicBezTo>
                    <a:pt x="0" y="0"/>
                    <a:pt x="0" y="2"/>
                    <a:pt x="0" y="8"/>
                  </a:cubicBezTo>
                  <a:cubicBezTo>
                    <a:pt x="0" y="8"/>
                    <a:pt x="1" y="9"/>
                    <a:pt x="1" y="9"/>
                  </a:cubicBezTo>
                  <a:lnTo>
                    <a:pt x="1" y="9"/>
                  </a:lnTo>
                  <a:cubicBezTo>
                    <a:pt x="1" y="4"/>
                    <a:pt x="0" y="0"/>
                    <a:pt x="0" y="0"/>
                  </a:cubicBezTo>
                  <a:close/>
                  <a:moveTo>
                    <a:pt x="1" y="9"/>
                  </a:moveTo>
                  <a:lnTo>
                    <a:pt x="1" y="9"/>
                  </a:lnTo>
                  <a:cubicBezTo>
                    <a:pt x="4" y="30"/>
                    <a:pt x="11" y="80"/>
                    <a:pt x="35" y="85"/>
                  </a:cubicBezTo>
                  <a:lnTo>
                    <a:pt x="35" y="85"/>
                  </a:lnTo>
                  <a:cubicBezTo>
                    <a:pt x="30" y="61"/>
                    <a:pt x="21" y="30"/>
                    <a:pt x="1" y="9"/>
                  </a:cubicBezTo>
                  <a:close/>
                  <a:moveTo>
                    <a:pt x="35" y="85"/>
                  </a:moveTo>
                  <a:lnTo>
                    <a:pt x="35" y="85"/>
                  </a:lnTo>
                  <a:cubicBezTo>
                    <a:pt x="39" y="108"/>
                    <a:pt x="39" y="125"/>
                    <a:pt x="39" y="125"/>
                  </a:cubicBezTo>
                  <a:lnTo>
                    <a:pt x="39" y="86"/>
                  </a:lnTo>
                  <a:cubicBezTo>
                    <a:pt x="38" y="86"/>
                    <a:pt x="36" y="86"/>
                    <a:pt x="35" y="85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35"/>
            <p:cNvSpPr/>
            <p:nvPr/>
          </p:nvSpPr>
          <p:spPr>
            <a:xfrm>
              <a:off x="1001375" y="446412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1" y="79"/>
                  </a:moveTo>
                  <a:lnTo>
                    <a:pt x="1" y="40"/>
                  </a:lnTo>
                  <a:cubicBezTo>
                    <a:pt x="1" y="1"/>
                    <a:pt x="1" y="79"/>
                    <a:pt x="1" y="7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35"/>
            <p:cNvSpPr/>
            <p:nvPr/>
          </p:nvSpPr>
          <p:spPr>
            <a:xfrm>
              <a:off x="987775" y="44680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39"/>
                  </a:lnTo>
                  <a:lnTo>
                    <a:pt x="0" y="1"/>
                  </a:lnTo>
                  <a:cubicBezTo>
                    <a:pt x="0" y="1"/>
                    <a:pt x="0" y="39"/>
                    <a:pt x="0" y="3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35"/>
            <p:cNvSpPr/>
            <p:nvPr/>
          </p:nvSpPr>
          <p:spPr>
            <a:xfrm>
              <a:off x="1032525" y="4456350"/>
              <a:ext cx="1950" cy="1975"/>
            </a:xfrm>
            <a:custGeom>
              <a:avLst/>
              <a:gdLst/>
              <a:ahLst/>
              <a:cxnLst/>
              <a:rect l="l" t="t" r="r" b="b"/>
              <a:pathLst>
                <a:path w="78" h="79" extrusionOk="0">
                  <a:moveTo>
                    <a:pt x="0" y="78"/>
                  </a:moveTo>
                  <a:cubicBezTo>
                    <a:pt x="0" y="78"/>
                    <a:pt x="78" y="78"/>
                    <a:pt x="39" y="78"/>
                  </a:cubicBezTo>
                  <a:lnTo>
                    <a:pt x="0" y="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35"/>
            <p:cNvSpPr/>
            <p:nvPr/>
          </p:nvSpPr>
          <p:spPr>
            <a:xfrm>
              <a:off x="922575" y="44767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1"/>
                  </a:moveTo>
                  <a:lnTo>
                    <a:pt x="1" y="1"/>
                  </a:lnTo>
                  <a:lnTo>
                    <a:pt x="1" y="40"/>
                  </a:lnTo>
                  <a:lnTo>
                    <a:pt x="1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35"/>
            <p:cNvSpPr/>
            <p:nvPr/>
          </p:nvSpPr>
          <p:spPr>
            <a:xfrm>
              <a:off x="1010150" y="446315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79"/>
                  </a:moveTo>
                  <a:lnTo>
                    <a:pt x="0" y="79"/>
                  </a:lnTo>
                  <a:cubicBezTo>
                    <a:pt x="0" y="1"/>
                    <a:pt x="0" y="79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35"/>
            <p:cNvSpPr/>
            <p:nvPr/>
          </p:nvSpPr>
          <p:spPr>
            <a:xfrm>
              <a:off x="932300" y="4475800"/>
              <a:ext cx="1975" cy="3925"/>
            </a:xfrm>
            <a:custGeom>
              <a:avLst/>
              <a:gdLst/>
              <a:ahLst/>
              <a:cxnLst/>
              <a:rect l="l" t="t" r="r" b="b"/>
              <a:pathLst>
                <a:path w="79" h="157" extrusionOk="0">
                  <a:moveTo>
                    <a:pt x="40" y="1"/>
                  </a:moveTo>
                  <a:cubicBezTo>
                    <a:pt x="40" y="40"/>
                    <a:pt x="1" y="79"/>
                    <a:pt x="40" y="79"/>
                  </a:cubicBezTo>
                  <a:cubicBezTo>
                    <a:pt x="42" y="81"/>
                    <a:pt x="44" y="83"/>
                    <a:pt x="46" y="85"/>
                  </a:cubicBezTo>
                  <a:lnTo>
                    <a:pt x="46" y="85"/>
                  </a:lnTo>
                  <a:cubicBezTo>
                    <a:pt x="40" y="44"/>
                    <a:pt x="40" y="1"/>
                    <a:pt x="40" y="1"/>
                  </a:cubicBezTo>
                  <a:close/>
                  <a:moveTo>
                    <a:pt x="46" y="85"/>
                  </a:moveTo>
                  <a:cubicBezTo>
                    <a:pt x="49" y="106"/>
                    <a:pt x="53" y="126"/>
                    <a:pt x="59" y="140"/>
                  </a:cubicBezTo>
                  <a:lnTo>
                    <a:pt x="59" y="140"/>
                  </a:lnTo>
                  <a:cubicBezTo>
                    <a:pt x="59" y="126"/>
                    <a:pt x="62" y="106"/>
                    <a:pt x="46" y="85"/>
                  </a:cubicBezTo>
                  <a:close/>
                  <a:moveTo>
                    <a:pt x="59" y="140"/>
                  </a:moveTo>
                  <a:cubicBezTo>
                    <a:pt x="60" y="150"/>
                    <a:pt x="63" y="157"/>
                    <a:pt x="79" y="157"/>
                  </a:cubicBezTo>
                  <a:cubicBezTo>
                    <a:pt x="71" y="157"/>
                    <a:pt x="65" y="150"/>
                    <a:pt x="59" y="1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35"/>
            <p:cNvSpPr/>
            <p:nvPr/>
          </p:nvSpPr>
          <p:spPr>
            <a:xfrm>
              <a:off x="1003325" y="44651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1"/>
                  </a:moveTo>
                  <a:cubicBezTo>
                    <a:pt x="1" y="1"/>
                    <a:pt x="1" y="40"/>
                    <a:pt x="1" y="40"/>
                  </a:cubicBezTo>
                  <a:lnTo>
                    <a:pt x="40" y="4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35"/>
            <p:cNvSpPr/>
            <p:nvPr/>
          </p:nvSpPr>
          <p:spPr>
            <a:xfrm>
              <a:off x="999450" y="44680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1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35"/>
            <p:cNvSpPr/>
            <p:nvPr/>
          </p:nvSpPr>
          <p:spPr>
            <a:xfrm>
              <a:off x="1002350" y="44670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1"/>
                  </a:moveTo>
                  <a:cubicBezTo>
                    <a:pt x="1" y="1"/>
                    <a:pt x="1" y="1"/>
                    <a:pt x="40" y="40"/>
                  </a:cubicBez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35"/>
            <p:cNvSpPr/>
            <p:nvPr/>
          </p:nvSpPr>
          <p:spPr>
            <a:xfrm>
              <a:off x="989225" y="4465100"/>
              <a:ext cx="27750" cy="79375"/>
            </a:xfrm>
            <a:custGeom>
              <a:avLst/>
              <a:gdLst/>
              <a:ahLst/>
              <a:cxnLst/>
              <a:rect l="l" t="t" r="r" b="b"/>
              <a:pathLst>
                <a:path w="1110" h="3175" extrusionOk="0">
                  <a:moveTo>
                    <a:pt x="293" y="1160"/>
                  </a:moveTo>
                  <a:lnTo>
                    <a:pt x="293" y="1160"/>
                  </a:lnTo>
                  <a:cubicBezTo>
                    <a:pt x="293" y="1163"/>
                    <a:pt x="292" y="1166"/>
                    <a:pt x="292" y="1168"/>
                  </a:cubicBezTo>
                  <a:cubicBezTo>
                    <a:pt x="292" y="1173"/>
                    <a:pt x="292" y="1174"/>
                    <a:pt x="292" y="1174"/>
                  </a:cubicBezTo>
                  <a:cubicBezTo>
                    <a:pt x="292" y="1174"/>
                    <a:pt x="293" y="1169"/>
                    <a:pt x="293" y="1160"/>
                  </a:cubicBezTo>
                  <a:close/>
                  <a:moveTo>
                    <a:pt x="837" y="1129"/>
                  </a:moveTo>
                  <a:cubicBezTo>
                    <a:pt x="837" y="1168"/>
                    <a:pt x="837" y="1207"/>
                    <a:pt x="837" y="1207"/>
                  </a:cubicBezTo>
                  <a:cubicBezTo>
                    <a:pt x="837" y="1207"/>
                    <a:pt x="798" y="1168"/>
                    <a:pt x="798" y="1168"/>
                  </a:cubicBezTo>
                  <a:lnTo>
                    <a:pt x="798" y="1207"/>
                  </a:lnTo>
                  <a:cubicBezTo>
                    <a:pt x="816" y="1207"/>
                    <a:pt x="833" y="1207"/>
                    <a:pt x="847" y="1211"/>
                  </a:cubicBezTo>
                  <a:lnTo>
                    <a:pt x="847" y="1211"/>
                  </a:lnTo>
                  <a:cubicBezTo>
                    <a:pt x="837" y="1176"/>
                    <a:pt x="837" y="1129"/>
                    <a:pt x="837" y="1129"/>
                  </a:cubicBezTo>
                  <a:close/>
                  <a:moveTo>
                    <a:pt x="847" y="1211"/>
                  </a:moveTo>
                  <a:cubicBezTo>
                    <a:pt x="853" y="1230"/>
                    <a:pt x="862" y="1246"/>
                    <a:pt x="876" y="1246"/>
                  </a:cubicBezTo>
                  <a:cubicBezTo>
                    <a:pt x="876" y="1225"/>
                    <a:pt x="864" y="1215"/>
                    <a:pt x="847" y="1211"/>
                  </a:cubicBezTo>
                  <a:close/>
                  <a:moveTo>
                    <a:pt x="798" y="1207"/>
                  </a:moveTo>
                  <a:cubicBezTo>
                    <a:pt x="786" y="1231"/>
                    <a:pt x="785" y="1255"/>
                    <a:pt x="789" y="1278"/>
                  </a:cubicBezTo>
                  <a:lnTo>
                    <a:pt x="789" y="1278"/>
                  </a:lnTo>
                  <a:cubicBezTo>
                    <a:pt x="803" y="1273"/>
                    <a:pt x="820" y="1263"/>
                    <a:pt x="837" y="1246"/>
                  </a:cubicBezTo>
                  <a:cubicBezTo>
                    <a:pt x="837" y="1233"/>
                    <a:pt x="837" y="1229"/>
                    <a:pt x="836" y="1229"/>
                  </a:cubicBezTo>
                  <a:cubicBezTo>
                    <a:pt x="833" y="1229"/>
                    <a:pt x="824" y="1246"/>
                    <a:pt x="798" y="1246"/>
                  </a:cubicBezTo>
                  <a:lnTo>
                    <a:pt x="798" y="1207"/>
                  </a:lnTo>
                  <a:close/>
                  <a:moveTo>
                    <a:pt x="448" y="1285"/>
                  </a:moveTo>
                  <a:cubicBezTo>
                    <a:pt x="448" y="1324"/>
                    <a:pt x="448" y="1324"/>
                    <a:pt x="487" y="1324"/>
                  </a:cubicBezTo>
                  <a:cubicBezTo>
                    <a:pt x="506" y="1304"/>
                    <a:pt x="497" y="1304"/>
                    <a:pt x="482" y="1304"/>
                  </a:cubicBezTo>
                  <a:cubicBezTo>
                    <a:pt x="467" y="1304"/>
                    <a:pt x="448" y="1304"/>
                    <a:pt x="448" y="1285"/>
                  </a:cubicBezTo>
                  <a:close/>
                  <a:moveTo>
                    <a:pt x="507" y="1391"/>
                  </a:moveTo>
                  <a:cubicBezTo>
                    <a:pt x="501" y="1391"/>
                    <a:pt x="497" y="1395"/>
                    <a:pt x="494" y="1402"/>
                  </a:cubicBezTo>
                  <a:lnTo>
                    <a:pt x="526" y="1402"/>
                  </a:lnTo>
                  <a:cubicBezTo>
                    <a:pt x="518" y="1394"/>
                    <a:pt x="512" y="1391"/>
                    <a:pt x="507" y="1391"/>
                  </a:cubicBezTo>
                  <a:close/>
                  <a:moveTo>
                    <a:pt x="487" y="1402"/>
                  </a:moveTo>
                  <a:lnTo>
                    <a:pt x="487" y="1441"/>
                  </a:lnTo>
                  <a:cubicBezTo>
                    <a:pt x="487" y="1441"/>
                    <a:pt x="487" y="1416"/>
                    <a:pt x="494" y="1402"/>
                  </a:cubicBezTo>
                  <a:close/>
                  <a:moveTo>
                    <a:pt x="826" y="1881"/>
                  </a:moveTo>
                  <a:cubicBezTo>
                    <a:pt x="826" y="1881"/>
                    <a:pt x="826" y="1881"/>
                    <a:pt x="826" y="1881"/>
                  </a:cubicBezTo>
                  <a:lnTo>
                    <a:pt x="826" y="1881"/>
                  </a:lnTo>
                  <a:cubicBezTo>
                    <a:pt x="825" y="1890"/>
                    <a:pt x="828" y="1899"/>
                    <a:pt x="837" y="1908"/>
                  </a:cubicBezTo>
                  <a:cubicBezTo>
                    <a:pt x="837" y="1889"/>
                    <a:pt x="833" y="1881"/>
                    <a:pt x="826" y="1881"/>
                  </a:cubicBezTo>
                  <a:close/>
                  <a:moveTo>
                    <a:pt x="788" y="1951"/>
                  </a:moveTo>
                  <a:cubicBezTo>
                    <a:pt x="788" y="1951"/>
                    <a:pt x="788" y="1951"/>
                    <a:pt x="787" y="1951"/>
                  </a:cubicBezTo>
                  <a:lnTo>
                    <a:pt x="787" y="1951"/>
                  </a:lnTo>
                  <a:cubicBezTo>
                    <a:pt x="787" y="1964"/>
                    <a:pt x="790" y="1977"/>
                    <a:pt x="798" y="1985"/>
                  </a:cubicBezTo>
                  <a:cubicBezTo>
                    <a:pt x="798" y="1959"/>
                    <a:pt x="794" y="1951"/>
                    <a:pt x="788" y="1951"/>
                  </a:cubicBezTo>
                  <a:close/>
                  <a:moveTo>
                    <a:pt x="759" y="2063"/>
                  </a:moveTo>
                  <a:lnTo>
                    <a:pt x="759" y="2102"/>
                  </a:lnTo>
                  <a:cubicBezTo>
                    <a:pt x="759" y="2097"/>
                    <a:pt x="760" y="2093"/>
                    <a:pt x="760" y="2088"/>
                  </a:cubicBezTo>
                  <a:lnTo>
                    <a:pt x="760" y="2088"/>
                  </a:lnTo>
                  <a:cubicBezTo>
                    <a:pt x="759" y="2082"/>
                    <a:pt x="759" y="2074"/>
                    <a:pt x="759" y="2063"/>
                  </a:cubicBezTo>
                  <a:close/>
                  <a:moveTo>
                    <a:pt x="876" y="2180"/>
                  </a:moveTo>
                  <a:cubicBezTo>
                    <a:pt x="851" y="2180"/>
                    <a:pt x="858" y="2180"/>
                    <a:pt x="877" y="2190"/>
                  </a:cubicBezTo>
                  <a:lnTo>
                    <a:pt x="877" y="2190"/>
                  </a:lnTo>
                  <a:cubicBezTo>
                    <a:pt x="876" y="2187"/>
                    <a:pt x="876" y="2184"/>
                    <a:pt x="876" y="2180"/>
                  </a:cubicBezTo>
                  <a:close/>
                  <a:moveTo>
                    <a:pt x="915" y="1791"/>
                  </a:moveTo>
                  <a:cubicBezTo>
                    <a:pt x="915" y="1869"/>
                    <a:pt x="837" y="1869"/>
                    <a:pt x="837" y="1908"/>
                  </a:cubicBezTo>
                  <a:cubicBezTo>
                    <a:pt x="837" y="1981"/>
                    <a:pt x="768" y="2019"/>
                    <a:pt x="760" y="2088"/>
                  </a:cubicBezTo>
                  <a:lnTo>
                    <a:pt x="760" y="2088"/>
                  </a:lnTo>
                  <a:cubicBezTo>
                    <a:pt x="762" y="2105"/>
                    <a:pt x="770" y="2113"/>
                    <a:pt x="798" y="2141"/>
                  </a:cubicBezTo>
                  <a:cubicBezTo>
                    <a:pt x="798" y="2141"/>
                    <a:pt x="798" y="2102"/>
                    <a:pt x="837" y="2063"/>
                  </a:cubicBezTo>
                  <a:cubicBezTo>
                    <a:pt x="837" y="2050"/>
                    <a:pt x="841" y="2046"/>
                    <a:pt x="847" y="2046"/>
                  </a:cubicBezTo>
                  <a:cubicBezTo>
                    <a:pt x="859" y="2046"/>
                    <a:pt x="876" y="2063"/>
                    <a:pt x="876" y="2063"/>
                  </a:cubicBezTo>
                  <a:cubicBezTo>
                    <a:pt x="915" y="2024"/>
                    <a:pt x="915" y="2024"/>
                    <a:pt x="876" y="1985"/>
                  </a:cubicBezTo>
                  <a:cubicBezTo>
                    <a:pt x="915" y="1985"/>
                    <a:pt x="993" y="2024"/>
                    <a:pt x="954" y="2024"/>
                  </a:cubicBezTo>
                  <a:cubicBezTo>
                    <a:pt x="915" y="2024"/>
                    <a:pt x="915" y="2063"/>
                    <a:pt x="915" y="2063"/>
                  </a:cubicBezTo>
                  <a:lnTo>
                    <a:pt x="954" y="2063"/>
                  </a:lnTo>
                  <a:cubicBezTo>
                    <a:pt x="919" y="2098"/>
                    <a:pt x="946" y="2225"/>
                    <a:pt x="925" y="2225"/>
                  </a:cubicBezTo>
                  <a:cubicBezTo>
                    <a:pt x="923" y="2225"/>
                    <a:pt x="919" y="2223"/>
                    <a:pt x="915" y="2219"/>
                  </a:cubicBezTo>
                  <a:cubicBezTo>
                    <a:pt x="901" y="2205"/>
                    <a:pt x="887" y="2196"/>
                    <a:pt x="877" y="2190"/>
                  </a:cubicBezTo>
                  <a:lnTo>
                    <a:pt x="877" y="2190"/>
                  </a:lnTo>
                  <a:cubicBezTo>
                    <a:pt x="883" y="2220"/>
                    <a:pt x="915" y="2227"/>
                    <a:pt x="915" y="2297"/>
                  </a:cubicBezTo>
                  <a:cubicBezTo>
                    <a:pt x="915" y="2297"/>
                    <a:pt x="915" y="2336"/>
                    <a:pt x="915" y="2336"/>
                  </a:cubicBezTo>
                  <a:lnTo>
                    <a:pt x="954" y="2219"/>
                  </a:lnTo>
                  <a:lnTo>
                    <a:pt x="954" y="2258"/>
                  </a:lnTo>
                  <a:lnTo>
                    <a:pt x="993" y="2219"/>
                  </a:lnTo>
                  <a:cubicBezTo>
                    <a:pt x="954" y="2180"/>
                    <a:pt x="1032" y="2024"/>
                    <a:pt x="1032" y="2024"/>
                  </a:cubicBezTo>
                  <a:cubicBezTo>
                    <a:pt x="1058" y="2024"/>
                    <a:pt x="1066" y="2059"/>
                    <a:pt x="1069" y="2059"/>
                  </a:cubicBezTo>
                  <a:cubicBezTo>
                    <a:pt x="1071" y="2059"/>
                    <a:pt x="1071" y="2050"/>
                    <a:pt x="1071" y="2024"/>
                  </a:cubicBezTo>
                  <a:cubicBezTo>
                    <a:pt x="1071" y="1985"/>
                    <a:pt x="1032" y="1985"/>
                    <a:pt x="1032" y="1985"/>
                  </a:cubicBezTo>
                  <a:cubicBezTo>
                    <a:pt x="1032" y="1946"/>
                    <a:pt x="1109" y="1946"/>
                    <a:pt x="1071" y="1946"/>
                  </a:cubicBezTo>
                  <a:cubicBezTo>
                    <a:pt x="1032" y="1946"/>
                    <a:pt x="993" y="1946"/>
                    <a:pt x="993" y="1985"/>
                  </a:cubicBezTo>
                  <a:cubicBezTo>
                    <a:pt x="993" y="1908"/>
                    <a:pt x="993" y="1946"/>
                    <a:pt x="993" y="1908"/>
                  </a:cubicBezTo>
                  <a:cubicBezTo>
                    <a:pt x="991" y="1905"/>
                    <a:pt x="989" y="1904"/>
                    <a:pt x="987" y="1902"/>
                  </a:cubicBezTo>
                  <a:lnTo>
                    <a:pt x="987" y="1902"/>
                  </a:lnTo>
                  <a:cubicBezTo>
                    <a:pt x="990" y="1898"/>
                    <a:pt x="993" y="1888"/>
                    <a:pt x="993" y="1869"/>
                  </a:cubicBezTo>
                  <a:cubicBezTo>
                    <a:pt x="985" y="1860"/>
                    <a:pt x="978" y="1857"/>
                    <a:pt x="973" y="1857"/>
                  </a:cubicBezTo>
                  <a:cubicBezTo>
                    <a:pt x="959" y="1857"/>
                    <a:pt x="955" y="1880"/>
                    <a:pt x="954" y="1880"/>
                  </a:cubicBezTo>
                  <a:cubicBezTo>
                    <a:pt x="954" y="1880"/>
                    <a:pt x="954" y="1877"/>
                    <a:pt x="954" y="1869"/>
                  </a:cubicBezTo>
                  <a:lnTo>
                    <a:pt x="954" y="1791"/>
                  </a:lnTo>
                  <a:close/>
                  <a:moveTo>
                    <a:pt x="526" y="2336"/>
                  </a:moveTo>
                  <a:cubicBezTo>
                    <a:pt x="487" y="2375"/>
                    <a:pt x="526" y="2375"/>
                    <a:pt x="526" y="2413"/>
                  </a:cubicBezTo>
                  <a:lnTo>
                    <a:pt x="526" y="2336"/>
                  </a:lnTo>
                  <a:close/>
                  <a:moveTo>
                    <a:pt x="643" y="1"/>
                  </a:moveTo>
                  <a:cubicBezTo>
                    <a:pt x="643" y="1"/>
                    <a:pt x="604" y="40"/>
                    <a:pt x="643" y="40"/>
                  </a:cubicBezTo>
                  <a:cubicBezTo>
                    <a:pt x="643" y="79"/>
                    <a:pt x="604" y="118"/>
                    <a:pt x="565" y="156"/>
                  </a:cubicBezTo>
                  <a:cubicBezTo>
                    <a:pt x="565" y="156"/>
                    <a:pt x="565" y="195"/>
                    <a:pt x="565" y="195"/>
                  </a:cubicBezTo>
                  <a:cubicBezTo>
                    <a:pt x="526" y="273"/>
                    <a:pt x="487" y="273"/>
                    <a:pt x="448" y="351"/>
                  </a:cubicBezTo>
                  <a:cubicBezTo>
                    <a:pt x="448" y="390"/>
                    <a:pt x="458" y="390"/>
                    <a:pt x="467" y="390"/>
                  </a:cubicBezTo>
                  <a:cubicBezTo>
                    <a:pt x="477" y="390"/>
                    <a:pt x="487" y="390"/>
                    <a:pt x="487" y="429"/>
                  </a:cubicBezTo>
                  <a:cubicBezTo>
                    <a:pt x="487" y="507"/>
                    <a:pt x="409" y="468"/>
                    <a:pt x="409" y="507"/>
                  </a:cubicBezTo>
                  <a:cubicBezTo>
                    <a:pt x="409" y="546"/>
                    <a:pt x="448" y="623"/>
                    <a:pt x="409" y="623"/>
                  </a:cubicBezTo>
                  <a:cubicBezTo>
                    <a:pt x="409" y="662"/>
                    <a:pt x="370" y="740"/>
                    <a:pt x="331" y="779"/>
                  </a:cubicBezTo>
                  <a:cubicBezTo>
                    <a:pt x="370" y="896"/>
                    <a:pt x="292" y="896"/>
                    <a:pt x="331" y="1013"/>
                  </a:cubicBezTo>
                  <a:cubicBezTo>
                    <a:pt x="331" y="1013"/>
                    <a:pt x="331" y="1051"/>
                    <a:pt x="331" y="1051"/>
                  </a:cubicBezTo>
                  <a:cubicBezTo>
                    <a:pt x="304" y="1051"/>
                    <a:pt x="296" y="1128"/>
                    <a:pt x="293" y="1160"/>
                  </a:cubicBezTo>
                  <a:lnTo>
                    <a:pt x="293" y="1160"/>
                  </a:lnTo>
                  <a:cubicBezTo>
                    <a:pt x="300" y="1136"/>
                    <a:pt x="332" y="1113"/>
                    <a:pt x="340" y="1113"/>
                  </a:cubicBezTo>
                  <a:cubicBezTo>
                    <a:pt x="344" y="1113"/>
                    <a:pt x="343" y="1118"/>
                    <a:pt x="331" y="1129"/>
                  </a:cubicBezTo>
                  <a:cubicBezTo>
                    <a:pt x="292" y="1168"/>
                    <a:pt x="331" y="1168"/>
                    <a:pt x="292" y="1207"/>
                  </a:cubicBezTo>
                  <a:cubicBezTo>
                    <a:pt x="292" y="1285"/>
                    <a:pt x="253" y="1324"/>
                    <a:pt x="253" y="1324"/>
                  </a:cubicBezTo>
                  <a:cubicBezTo>
                    <a:pt x="176" y="1402"/>
                    <a:pt x="253" y="1363"/>
                    <a:pt x="253" y="1441"/>
                  </a:cubicBezTo>
                  <a:cubicBezTo>
                    <a:pt x="253" y="1433"/>
                    <a:pt x="250" y="1430"/>
                    <a:pt x="246" y="1430"/>
                  </a:cubicBezTo>
                  <a:cubicBezTo>
                    <a:pt x="228" y="1430"/>
                    <a:pt x="191" y="1480"/>
                    <a:pt x="253" y="1480"/>
                  </a:cubicBezTo>
                  <a:cubicBezTo>
                    <a:pt x="292" y="1480"/>
                    <a:pt x="253" y="1402"/>
                    <a:pt x="292" y="1402"/>
                  </a:cubicBezTo>
                  <a:cubicBezTo>
                    <a:pt x="292" y="1363"/>
                    <a:pt x="292" y="1324"/>
                    <a:pt x="292" y="1324"/>
                  </a:cubicBezTo>
                  <a:cubicBezTo>
                    <a:pt x="324" y="1293"/>
                    <a:pt x="380" y="1186"/>
                    <a:pt x="401" y="1186"/>
                  </a:cubicBezTo>
                  <a:cubicBezTo>
                    <a:pt x="406" y="1186"/>
                    <a:pt x="409" y="1192"/>
                    <a:pt x="409" y="1207"/>
                  </a:cubicBezTo>
                  <a:cubicBezTo>
                    <a:pt x="448" y="1285"/>
                    <a:pt x="448" y="1285"/>
                    <a:pt x="409" y="1285"/>
                  </a:cubicBezTo>
                  <a:cubicBezTo>
                    <a:pt x="390" y="1266"/>
                    <a:pt x="390" y="1256"/>
                    <a:pt x="390" y="1256"/>
                  </a:cubicBezTo>
                  <a:cubicBezTo>
                    <a:pt x="390" y="1256"/>
                    <a:pt x="390" y="1266"/>
                    <a:pt x="370" y="1285"/>
                  </a:cubicBezTo>
                  <a:cubicBezTo>
                    <a:pt x="370" y="1285"/>
                    <a:pt x="331" y="1363"/>
                    <a:pt x="370" y="1363"/>
                  </a:cubicBezTo>
                  <a:lnTo>
                    <a:pt x="409" y="1363"/>
                  </a:lnTo>
                  <a:cubicBezTo>
                    <a:pt x="409" y="1363"/>
                    <a:pt x="409" y="1441"/>
                    <a:pt x="409" y="1441"/>
                  </a:cubicBezTo>
                  <a:cubicBezTo>
                    <a:pt x="441" y="1378"/>
                    <a:pt x="447" y="1264"/>
                    <a:pt x="448" y="1264"/>
                  </a:cubicBezTo>
                  <a:cubicBezTo>
                    <a:pt x="448" y="1264"/>
                    <a:pt x="448" y="1270"/>
                    <a:pt x="448" y="1285"/>
                  </a:cubicBezTo>
                  <a:cubicBezTo>
                    <a:pt x="448" y="1246"/>
                    <a:pt x="448" y="1129"/>
                    <a:pt x="448" y="1129"/>
                  </a:cubicBezTo>
                  <a:cubicBezTo>
                    <a:pt x="448" y="1129"/>
                    <a:pt x="487" y="1129"/>
                    <a:pt x="526" y="1168"/>
                  </a:cubicBezTo>
                  <a:cubicBezTo>
                    <a:pt x="565" y="1207"/>
                    <a:pt x="526" y="1246"/>
                    <a:pt x="526" y="1285"/>
                  </a:cubicBezTo>
                  <a:cubicBezTo>
                    <a:pt x="526" y="1324"/>
                    <a:pt x="565" y="1402"/>
                    <a:pt x="526" y="1402"/>
                  </a:cubicBezTo>
                  <a:cubicBezTo>
                    <a:pt x="526" y="1557"/>
                    <a:pt x="409" y="1635"/>
                    <a:pt x="409" y="1791"/>
                  </a:cubicBezTo>
                  <a:cubicBezTo>
                    <a:pt x="370" y="1791"/>
                    <a:pt x="292" y="1869"/>
                    <a:pt x="292" y="1908"/>
                  </a:cubicBezTo>
                  <a:cubicBezTo>
                    <a:pt x="331" y="1946"/>
                    <a:pt x="253" y="2024"/>
                    <a:pt x="253" y="2063"/>
                  </a:cubicBezTo>
                  <a:cubicBezTo>
                    <a:pt x="176" y="2141"/>
                    <a:pt x="176" y="2297"/>
                    <a:pt x="98" y="2375"/>
                  </a:cubicBezTo>
                  <a:cubicBezTo>
                    <a:pt x="137" y="2375"/>
                    <a:pt x="137" y="2336"/>
                    <a:pt x="176" y="2336"/>
                  </a:cubicBezTo>
                  <a:cubicBezTo>
                    <a:pt x="253" y="2375"/>
                    <a:pt x="98" y="2452"/>
                    <a:pt x="137" y="2530"/>
                  </a:cubicBezTo>
                  <a:cubicBezTo>
                    <a:pt x="137" y="2608"/>
                    <a:pt x="20" y="2608"/>
                    <a:pt x="98" y="2686"/>
                  </a:cubicBezTo>
                  <a:cubicBezTo>
                    <a:pt x="70" y="2713"/>
                    <a:pt x="62" y="2741"/>
                    <a:pt x="60" y="2741"/>
                  </a:cubicBezTo>
                  <a:cubicBezTo>
                    <a:pt x="59" y="2741"/>
                    <a:pt x="59" y="2736"/>
                    <a:pt x="59" y="2725"/>
                  </a:cubicBezTo>
                  <a:cubicBezTo>
                    <a:pt x="20" y="2803"/>
                    <a:pt x="20" y="2880"/>
                    <a:pt x="20" y="2919"/>
                  </a:cubicBezTo>
                  <a:cubicBezTo>
                    <a:pt x="20" y="2939"/>
                    <a:pt x="10" y="2939"/>
                    <a:pt x="5" y="2939"/>
                  </a:cubicBezTo>
                  <a:cubicBezTo>
                    <a:pt x="0" y="2939"/>
                    <a:pt x="0" y="2939"/>
                    <a:pt x="20" y="2958"/>
                  </a:cubicBezTo>
                  <a:cubicBezTo>
                    <a:pt x="20" y="2966"/>
                    <a:pt x="20" y="2969"/>
                    <a:pt x="20" y="2969"/>
                  </a:cubicBezTo>
                  <a:cubicBezTo>
                    <a:pt x="21" y="2969"/>
                    <a:pt x="28" y="2919"/>
                    <a:pt x="59" y="2919"/>
                  </a:cubicBezTo>
                  <a:cubicBezTo>
                    <a:pt x="59" y="2880"/>
                    <a:pt x="137" y="2842"/>
                    <a:pt x="98" y="2842"/>
                  </a:cubicBezTo>
                  <a:cubicBezTo>
                    <a:pt x="59" y="2842"/>
                    <a:pt x="59" y="2803"/>
                    <a:pt x="98" y="2764"/>
                  </a:cubicBezTo>
                  <a:cubicBezTo>
                    <a:pt x="111" y="2751"/>
                    <a:pt x="119" y="2746"/>
                    <a:pt x="125" y="2746"/>
                  </a:cubicBezTo>
                  <a:cubicBezTo>
                    <a:pt x="137" y="2746"/>
                    <a:pt x="137" y="2764"/>
                    <a:pt x="137" y="2764"/>
                  </a:cubicBezTo>
                  <a:cubicBezTo>
                    <a:pt x="137" y="2686"/>
                    <a:pt x="176" y="2647"/>
                    <a:pt x="214" y="2569"/>
                  </a:cubicBezTo>
                  <a:cubicBezTo>
                    <a:pt x="253" y="2608"/>
                    <a:pt x="253" y="2608"/>
                    <a:pt x="214" y="2647"/>
                  </a:cubicBezTo>
                  <a:cubicBezTo>
                    <a:pt x="214" y="2686"/>
                    <a:pt x="253" y="2686"/>
                    <a:pt x="253" y="2686"/>
                  </a:cubicBezTo>
                  <a:cubicBezTo>
                    <a:pt x="253" y="2686"/>
                    <a:pt x="253" y="2725"/>
                    <a:pt x="253" y="2764"/>
                  </a:cubicBezTo>
                  <a:cubicBezTo>
                    <a:pt x="253" y="2803"/>
                    <a:pt x="253" y="2880"/>
                    <a:pt x="176" y="2880"/>
                  </a:cubicBezTo>
                  <a:lnTo>
                    <a:pt x="176" y="2958"/>
                  </a:lnTo>
                  <a:cubicBezTo>
                    <a:pt x="137" y="2997"/>
                    <a:pt x="59" y="3036"/>
                    <a:pt x="98" y="3153"/>
                  </a:cubicBezTo>
                  <a:cubicBezTo>
                    <a:pt x="98" y="3169"/>
                    <a:pt x="99" y="3175"/>
                    <a:pt x="102" y="3175"/>
                  </a:cubicBezTo>
                  <a:cubicBezTo>
                    <a:pt x="112" y="3175"/>
                    <a:pt x="136" y="3108"/>
                    <a:pt x="162" y="3108"/>
                  </a:cubicBezTo>
                  <a:cubicBezTo>
                    <a:pt x="167" y="3108"/>
                    <a:pt x="171" y="3109"/>
                    <a:pt x="176" y="3114"/>
                  </a:cubicBezTo>
                  <a:cubicBezTo>
                    <a:pt x="176" y="2997"/>
                    <a:pt x="292" y="3036"/>
                    <a:pt x="292" y="2919"/>
                  </a:cubicBezTo>
                  <a:lnTo>
                    <a:pt x="292" y="2958"/>
                  </a:lnTo>
                  <a:cubicBezTo>
                    <a:pt x="292" y="2880"/>
                    <a:pt x="331" y="2803"/>
                    <a:pt x="370" y="2725"/>
                  </a:cubicBezTo>
                  <a:cubicBezTo>
                    <a:pt x="409" y="2725"/>
                    <a:pt x="409" y="2647"/>
                    <a:pt x="448" y="2647"/>
                  </a:cubicBezTo>
                  <a:lnTo>
                    <a:pt x="409" y="2647"/>
                  </a:lnTo>
                  <a:cubicBezTo>
                    <a:pt x="448" y="2608"/>
                    <a:pt x="448" y="2569"/>
                    <a:pt x="448" y="2569"/>
                  </a:cubicBezTo>
                  <a:lnTo>
                    <a:pt x="448" y="2608"/>
                  </a:lnTo>
                  <a:cubicBezTo>
                    <a:pt x="448" y="2569"/>
                    <a:pt x="487" y="2530"/>
                    <a:pt x="448" y="2491"/>
                  </a:cubicBezTo>
                  <a:cubicBezTo>
                    <a:pt x="448" y="2491"/>
                    <a:pt x="448" y="2530"/>
                    <a:pt x="448" y="2530"/>
                  </a:cubicBezTo>
                  <a:cubicBezTo>
                    <a:pt x="409" y="2530"/>
                    <a:pt x="448" y="2452"/>
                    <a:pt x="448" y="2452"/>
                  </a:cubicBezTo>
                  <a:cubicBezTo>
                    <a:pt x="474" y="2452"/>
                    <a:pt x="483" y="2470"/>
                    <a:pt x="485" y="2470"/>
                  </a:cubicBezTo>
                  <a:cubicBezTo>
                    <a:pt x="487" y="2470"/>
                    <a:pt x="487" y="2465"/>
                    <a:pt x="487" y="2452"/>
                  </a:cubicBezTo>
                  <a:cubicBezTo>
                    <a:pt x="487" y="2413"/>
                    <a:pt x="487" y="2375"/>
                    <a:pt x="487" y="2336"/>
                  </a:cubicBezTo>
                  <a:cubicBezTo>
                    <a:pt x="495" y="2344"/>
                    <a:pt x="502" y="2347"/>
                    <a:pt x="507" y="2347"/>
                  </a:cubicBezTo>
                  <a:cubicBezTo>
                    <a:pt x="521" y="2347"/>
                    <a:pt x="524" y="2324"/>
                    <a:pt x="525" y="2324"/>
                  </a:cubicBezTo>
                  <a:cubicBezTo>
                    <a:pt x="526" y="2324"/>
                    <a:pt x="526" y="2327"/>
                    <a:pt x="526" y="2336"/>
                  </a:cubicBezTo>
                  <a:cubicBezTo>
                    <a:pt x="526" y="2297"/>
                    <a:pt x="526" y="2297"/>
                    <a:pt x="565" y="2219"/>
                  </a:cubicBezTo>
                  <a:cubicBezTo>
                    <a:pt x="600" y="2148"/>
                    <a:pt x="571" y="2174"/>
                    <a:pt x="566" y="2121"/>
                  </a:cubicBezTo>
                  <a:lnTo>
                    <a:pt x="566" y="2121"/>
                  </a:lnTo>
                  <a:lnTo>
                    <a:pt x="681" y="2063"/>
                  </a:lnTo>
                  <a:cubicBezTo>
                    <a:pt x="720" y="2024"/>
                    <a:pt x="759" y="2024"/>
                    <a:pt x="759" y="1985"/>
                  </a:cubicBezTo>
                  <a:cubicBezTo>
                    <a:pt x="759" y="1985"/>
                    <a:pt x="776" y="1952"/>
                    <a:pt x="787" y="1951"/>
                  </a:cubicBezTo>
                  <a:lnTo>
                    <a:pt x="787" y="1951"/>
                  </a:lnTo>
                  <a:cubicBezTo>
                    <a:pt x="789" y="1919"/>
                    <a:pt x="812" y="1882"/>
                    <a:pt x="826" y="1881"/>
                  </a:cubicBezTo>
                  <a:lnTo>
                    <a:pt x="826" y="1881"/>
                  </a:lnTo>
                  <a:cubicBezTo>
                    <a:pt x="828" y="1853"/>
                    <a:pt x="867" y="1830"/>
                    <a:pt x="837" y="1830"/>
                  </a:cubicBezTo>
                  <a:cubicBezTo>
                    <a:pt x="818" y="1810"/>
                    <a:pt x="808" y="1810"/>
                    <a:pt x="803" y="1810"/>
                  </a:cubicBezTo>
                  <a:cubicBezTo>
                    <a:pt x="798" y="1810"/>
                    <a:pt x="798" y="1810"/>
                    <a:pt x="798" y="1791"/>
                  </a:cubicBezTo>
                  <a:cubicBezTo>
                    <a:pt x="837" y="1752"/>
                    <a:pt x="798" y="1674"/>
                    <a:pt x="837" y="1596"/>
                  </a:cubicBezTo>
                  <a:lnTo>
                    <a:pt x="837" y="1674"/>
                  </a:lnTo>
                  <a:cubicBezTo>
                    <a:pt x="837" y="1635"/>
                    <a:pt x="876" y="1557"/>
                    <a:pt x="876" y="1518"/>
                  </a:cubicBezTo>
                  <a:lnTo>
                    <a:pt x="876" y="1480"/>
                  </a:lnTo>
                  <a:lnTo>
                    <a:pt x="837" y="1480"/>
                  </a:lnTo>
                  <a:cubicBezTo>
                    <a:pt x="798" y="1480"/>
                    <a:pt x="798" y="1441"/>
                    <a:pt x="798" y="1402"/>
                  </a:cubicBezTo>
                  <a:cubicBezTo>
                    <a:pt x="825" y="1375"/>
                    <a:pt x="796" y="1329"/>
                    <a:pt x="789" y="1278"/>
                  </a:cubicBezTo>
                  <a:lnTo>
                    <a:pt x="789" y="1278"/>
                  </a:lnTo>
                  <a:cubicBezTo>
                    <a:pt x="771" y="1285"/>
                    <a:pt x="759" y="1285"/>
                    <a:pt x="759" y="1285"/>
                  </a:cubicBezTo>
                  <a:cubicBezTo>
                    <a:pt x="759" y="1246"/>
                    <a:pt x="720" y="1207"/>
                    <a:pt x="759" y="1168"/>
                  </a:cubicBezTo>
                  <a:cubicBezTo>
                    <a:pt x="759" y="1207"/>
                    <a:pt x="759" y="1207"/>
                    <a:pt x="759" y="1246"/>
                  </a:cubicBezTo>
                  <a:cubicBezTo>
                    <a:pt x="759" y="1168"/>
                    <a:pt x="759" y="1129"/>
                    <a:pt x="798" y="1090"/>
                  </a:cubicBezTo>
                  <a:cubicBezTo>
                    <a:pt x="772" y="1090"/>
                    <a:pt x="746" y="1073"/>
                    <a:pt x="720" y="1073"/>
                  </a:cubicBezTo>
                  <a:cubicBezTo>
                    <a:pt x="707" y="1073"/>
                    <a:pt x="694" y="1077"/>
                    <a:pt x="681" y="1090"/>
                  </a:cubicBezTo>
                  <a:cubicBezTo>
                    <a:pt x="643" y="1051"/>
                    <a:pt x="643" y="1013"/>
                    <a:pt x="681" y="935"/>
                  </a:cubicBezTo>
                  <a:lnTo>
                    <a:pt x="643" y="935"/>
                  </a:lnTo>
                  <a:cubicBezTo>
                    <a:pt x="681" y="896"/>
                    <a:pt x="720" y="818"/>
                    <a:pt x="720" y="818"/>
                  </a:cubicBezTo>
                  <a:cubicBezTo>
                    <a:pt x="720" y="818"/>
                    <a:pt x="720" y="761"/>
                    <a:pt x="720" y="740"/>
                  </a:cubicBezTo>
                  <a:cubicBezTo>
                    <a:pt x="720" y="740"/>
                    <a:pt x="720" y="757"/>
                    <a:pt x="709" y="757"/>
                  </a:cubicBezTo>
                  <a:cubicBezTo>
                    <a:pt x="703" y="757"/>
                    <a:pt x="694" y="753"/>
                    <a:pt x="681" y="740"/>
                  </a:cubicBezTo>
                  <a:cubicBezTo>
                    <a:pt x="643" y="740"/>
                    <a:pt x="681" y="701"/>
                    <a:pt x="681" y="701"/>
                  </a:cubicBezTo>
                  <a:lnTo>
                    <a:pt x="681" y="623"/>
                  </a:lnTo>
                  <a:lnTo>
                    <a:pt x="720" y="623"/>
                  </a:lnTo>
                  <a:cubicBezTo>
                    <a:pt x="720" y="701"/>
                    <a:pt x="759" y="701"/>
                    <a:pt x="759" y="701"/>
                  </a:cubicBezTo>
                  <a:lnTo>
                    <a:pt x="759" y="779"/>
                  </a:lnTo>
                  <a:cubicBezTo>
                    <a:pt x="798" y="740"/>
                    <a:pt x="759" y="701"/>
                    <a:pt x="798" y="662"/>
                  </a:cubicBezTo>
                  <a:cubicBezTo>
                    <a:pt x="806" y="655"/>
                    <a:pt x="812" y="651"/>
                    <a:pt x="817" y="651"/>
                  </a:cubicBezTo>
                  <a:cubicBezTo>
                    <a:pt x="837" y="651"/>
                    <a:pt x="837" y="701"/>
                    <a:pt x="837" y="701"/>
                  </a:cubicBezTo>
                  <a:lnTo>
                    <a:pt x="837" y="662"/>
                  </a:lnTo>
                  <a:cubicBezTo>
                    <a:pt x="837" y="623"/>
                    <a:pt x="827" y="623"/>
                    <a:pt x="818" y="623"/>
                  </a:cubicBezTo>
                  <a:cubicBezTo>
                    <a:pt x="808" y="623"/>
                    <a:pt x="798" y="623"/>
                    <a:pt x="798" y="585"/>
                  </a:cubicBezTo>
                  <a:cubicBezTo>
                    <a:pt x="798" y="604"/>
                    <a:pt x="798" y="604"/>
                    <a:pt x="798" y="604"/>
                  </a:cubicBezTo>
                  <a:cubicBezTo>
                    <a:pt x="798" y="604"/>
                    <a:pt x="798" y="604"/>
                    <a:pt x="798" y="623"/>
                  </a:cubicBezTo>
                  <a:lnTo>
                    <a:pt x="720" y="585"/>
                  </a:lnTo>
                  <a:cubicBezTo>
                    <a:pt x="720" y="546"/>
                    <a:pt x="720" y="546"/>
                    <a:pt x="720" y="507"/>
                  </a:cubicBezTo>
                  <a:cubicBezTo>
                    <a:pt x="740" y="497"/>
                    <a:pt x="757" y="482"/>
                    <a:pt x="771" y="466"/>
                  </a:cubicBezTo>
                  <a:lnTo>
                    <a:pt x="771" y="466"/>
                  </a:lnTo>
                  <a:cubicBezTo>
                    <a:pt x="753" y="507"/>
                    <a:pt x="737" y="546"/>
                    <a:pt x="759" y="546"/>
                  </a:cubicBezTo>
                  <a:cubicBezTo>
                    <a:pt x="798" y="507"/>
                    <a:pt x="759" y="468"/>
                    <a:pt x="798" y="468"/>
                  </a:cubicBezTo>
                  <a:lnTo>
                    <a:pt x="798" y="429"/>
                  </a:lnTo>
                  <a:lnTo>
                    <a:pt x="798" y="429"/>
                  </a:lnTo>
                  <a:cubicBezTo>
                    <a:pt x="812" y="403"/>
                    <a:pt x="817" y="382"/>
                    <a:pt x="810" y="382"/>
                  </a:cubicBezTo>
                  <a:cubicBezTo>
                    <a:pt x="808" y="382"/>
                    <a:pt x="804" y="385"/>
                    <a:pt x="798" y="390"/>
                  </a:cubicBezTo>
                  <a:cubicBezTo>
                    <a:pt x="798" y="399"/>
                    <a:pt x="794" y="413"/>
                    <a:pt x="787" y="429"/>
                  </a:cubicBezTo>
                  <a:lnTo>
                    <a:pt x="759" y="429"/>
                  </a:lnTo>
                  <a:cubicBezTo>
                    <a:pt x="759" y="390"/>
                    <a:pt x="798" y="390"/>
                    <a:pt x="798" y="351"/>
                  </a:cubicBezTo>
                  <a:lnTo>
                    <a:pt x="837" y="351"/>
                  </a:lnTo>
                  <a:cubicBezTo>
                    <a:pt x="837" y="351"/>
                    <a:pt x="798" y="312"/>
                    <a:pt x="837" y="312"/>
                  </a:cubicBezTo>
                  <a:lnTo>
                    <a:pt x="876" y="312"/>
                  </a:lnTo>
                  <a:lnTo>
                    <a:pt x="876" y="234"/>
                  </a:lnTo>
                  <a:lnTo>
                    <a:pt x="837" y="234"/>
                  </a:lnTo>
                  <a:cubicBezTo>
                    <a:pt x="876" y="195"/>
                    <a:pt x="837" y="118"/>
                    <a:pt x="837" y="118"/>
                  </a:cubicBezTo>
                  <a:cubicBezTo>
                    <a:pt x="837" y="40"/>
                    <a:pt x="759" y="1"/>
                    <a:pt x="643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35"/>
            <p:cNvSpPr/>
            <p:nvPr/>
          </p:nvSpPr>
          <p:spPr>
            <a:xfrm>
              <a:off x="1017925" y="4462325"/>
              <a:ext cx="2950" cy="3775"/>
            </a:xfrm>
            <a:custGeom>
              <a:avLst/>
              <a:gdLst/>
              <a:ahLst/>
              <a:cxnLst/>
              <a:rect l="l" t="t" r="r" b="b"/>
              <a:pathLst>
                <a:path w="118" h="151" extrusionOk="0">
                  <a:moveTo>
                    <a:pt x="39" y="32"/>
                  </a:moveTo>
                  <a:cubicBezTo>
                    <a:pt x="39" y="32"/>
                    <a:pt x="39" y="33"/>
                    <a:pt x="39" y="34"/>
                  </a:cubicBezTo>
                  <a:lnTo>
                    <a:pt x="78" y="73"/>
                  </a:lnTo>
                  <a:cubicBezTo>
                    <a:pt x="63" y="58"/>
                    <a:pt x="48" y="42"/>
                    <a:pt x="39" y="32"/>
                  </a:cubicBezTo>
                  <a:close/>
                  <a:moveTo>
                    <a:pt x="57" y="1"/>
                  </a:moveTo>
                  <a:cubicBezTo>
                    <a:pt x="49" y="1"/>
                    <a:pt x="43" y="6"/>
                    <a:pt x="41" y="18"/>
                  </a:cubicBezTo>
                  <a:lnTo>
                    <a:pt x="41" y="18"/>
                  </a:lnTo>
                  <a:cubicBezTo>
                    <a:pt x="39" y="18"/>
                    <a:pt x="38" y="18"/>
                    <a:pt x="37" y="18"/>
                  </a:cubicBezTo>
                  <a:cubicBezTo>
                    <a:pt x="31" y="18"/>
                    <a:pt x="33" y="23"/>
                    <a:pt x="39" y="32"/>
                  </a:cubicBezTo>
                  <a:lnTo>
                    <a:pt x="39" y="32"/>
                  </a:lnTo>
                  <a:cubicBezTo>
                    <a:pt x="39" y="26"/>
                    <a:pt x="40" y="22"/>
                    <a:pt x="41" y="18"/>
                  </a:cubicBezTo>
                  <a:lnTo>
                    <a:pt x="41" y="18"/>
                  </a:lnTo>
                  <a:cubicBezTo>
                    <a:pt x="48" y="20"/>
                    <a:pt x="59" y="25"/>
                    <a:pt x="78" y="34"/>
                  </a:cubicBezTo>
                  <a:cubicBezTo>
                    <a:pt x="117" y="73"/>
                    <a:pt x="0" y="151"/>
                    <a:pt x="78" y="151"/>
                  </a:cubicBezTo>
                  <a:cubicBezTo>
                    <a:pt x="117" y="151"/>
                    <a:pt x="117" y="112"/>
                    <a:pt x="117" y="73"/>
                  </a:cubicBezTo>
                  <a:cubicBezTo>
                    <a:pt x="117" y="46"/>
                    <a:pt x="80" y="1"/>
                    <a:pt x="57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35"/>
            <p:cNvSpPr/>
            <p:nvPr/>
          </p:nvSpPr>
          <p:spPr>
            <a:xfrm>
              <a:off x="987775" y="4470675"/>
              <a:ext cx="550" cy="575"/>
            </a:xfrm>
            <a:custGeom>
              <a:avLst/>
              <a:gdLst/>
              <a:ahLst/>
              <a:cxnLst/>
              <a:rect l="l" t="t" r="r" b="b"/>
              <a:pathLst>
                <a:path w="22" h="23" extrusionOk="0">
                  <a:moveTo>
                    <a:pt x="15" y="0"/>
                  </a:moveTo>
                  <a:cubicBezTo>
                    <a:pt x="13" y="0"/>
                    <a:pt x="8" y="3"/>
                    <a:pt x="0" y="11"/>
                  </a:cubicBezTo>
                  <a:cubicBezTo>
                    <a:pt x="0" y="20"/>
                    <a:pt x="2" y="23"/>
                    <a:pt x="4" y="23"/>
                  </a:cubicBezTo>
                  <a:cubicBezTo>
                    <a:pt x="11" y="23"/>
                    <a:pt x="22" y="0"/>
                    <a:pt x="15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35"/>
            <p:cNvSpPr/>
            <p:nvPr/>
          </p:nvSpPr>
          <p:spPr>
            <a:xfrm>
              <a:off x="922575" y="4478725"/>
              <a:ext cx="1975" cy="2950"/>
            </a:xfrm>
            <a:custGeom>
              <a:avLst/>
              <a:gdLst/>
              <a:ahLst/>
              <a:cxnLst/>
              <a:rect l="l" t="t" r="r" b="b"/>
              <a:pathLst>
                <a:path w="79" h="118" extrusionOk="0">
                  <a:moveTo>
                    <a:pt x="40" y="1"/>
                  </a:moveTo>
                  <a:cubicBezTo>
                    <a:pt x="79" y="78"/>
                    <a:pt x="1" y="117"/>
                    <a:pt x="40" y="117"/>
                  </a:cubicBezTo>
                  <a:cubicBezTo>
                    <a:pt x="79" y="117"/>
                    <a:pt x="79" y="117"/>
                    <a:pt x="79" y="78"/>
                  </a:cubicBezTo>
                  <a:cubicBezTo>
                    <a:pt x="40" y="78"/>
                    <a:pt x="79" y="40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35"/>
            <p:cNvSpPr/>
            <p:nvPr/>
          </p:nvSpPr>
          <p:spPr>
            <a:xfrm>
              <a:off x="1024725" y="4461225"/>
              <a:ext cx="2950" cy="2375"/>
            </a:xfrm>
            <a:custGeom>
              <a:avLst/>
              <a:gdLst/>
              <a:ahLst/>
              <a:cxnLst/>
              <a:rect l="l" t="t" r="r" b="b"/>
              <a:pathLst>
                <a:path w="118" h="95" extrusionOk="0">
                  <a:moveTo>
                    <a:pt x="40" y="0"/>
                  </a:moveTo>
                  <a:cubicBezTo>
                    <a:pt x="40" y="39"/>
                    <a:pt x="1" y="78"/>
                    <a:pt x="40" y="78"/>
                  </a:cubicBezTo>
                  <a:cubicBezTo>
                    <a:pt x="62" y="89"/>
                    <a:pt x="79" y="94"/>
                    <a:pt x="90" y="94"/>
                  </a:cubicBezTo>
                  <a:cubicBezTo>
                    <a:pt x="118" y="94"/>
                    <a:pt x="118" y="67"/>
                    <a:pt x="118" y="39"/>
                  </a:cubicBezTo>
                  <a:lnTo>
                    <a:pt x="118" y="39"/>
                  </a:lnTo>
                  <a:lnTo>
                    <a:pt x="79" y="78"/>
                  </a:lnTo>
                  <a:lnTo>
                    <a:pt x="79" y="39"/>
                  </a:lnTo>
                  <a:lnTo>
                    <a:pt x="40" y="3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35"/>
            <p:cNvSpPr/>
            <p:nvPr/>
          </p:nvSpPr>
          <p:spPr>
            <a:xfrm>
              <a:off x="955350" y="4476775"/>
              <a:ext cx="2275" cy="4300"/>
            </a:xfrm>
            <a:custGeom>
              <a:avLst/>
              <a:gdLst/>
              <a:ahLst/>
              <a:cxnLst/>
              <a:rect l="l" t="t" r="r" b="b"/>
              <a:pathLst>
                <a:path w="91" h="172" extrusionOk="0">
                  <a:moveTo>
                    <a:pt x="52" y="1"/>
                  </a:moveTo>
                  <a:cubicBezTo>
                    <a:pt x="52" y="40"/>
                    <a:pt x="13" y="40"/>
                    <a:pt x="13" y="79"/>
                  </a:cubicBezTo>
                  <a:cubicBezTo>
                    <a:pt x="29" y="110"/>
                    <a:pt x="25" y="135"/>
                    <a:pt x="18" y="152"/>
                  </a:cubicBezTo>
                  <a:lnTo>
                    <a:pt x="18" y="152"/>
                  </a:lnTo>
                  <a:cubicBezTo>
                    <a:pt x="25" y="146"/>
                    <a:pt x="32" y="142"/>
                    <a:pt x="39" y="141"/>
                  </a:cubicBezTo>
                  <a:lnTo>
                    <a:pt x="39" y="141"/>
                  </a:lnTo>
                  <a:cubicBezTo>
                    <a:pt x="41" y="145"/>
                    <a:pt x="46" y="150"/>
                    <a:pt x="52" y="156"/>
                  </a:cubicBezTo>
                  <a:cubicBezTo>
                    <a:pt x="78" y="156"/>
                    <a:pt x="69" y="139"/>
                    <a:pt x="49" y="139"/>
                  </a:cubicBezTo>
                  <a:cubicBezTo>
                    <a:pt x="46" y="139"/>
                    <a:pt x="42" y="140"/>
                    <a:pt x="39" y="141"/>
                  </a:cubicBezTo>
                  <a:lnTo>
                    <a:pt x="39" y="141"/>
                  </a:lnTo>
                  <a:cubicBezTo>
                    <a:pt x="24" y="118"/>
                    <a:pt x="52" y="118"/>
                    <a:pt x="52" y="118"/>
                  </a:cubicBezTo>
                  <a:cubicBezTo>
                    <a:pt x="91" y="79"/>
                    <a:pt x="52" y="40"/>
                    <a:pt x="52" y="1"/>
                  </a:cubicBezTo>
                  <a:close/>
                  <a:moveTo>
                    <a:pt x="18" y="152"/>
                  </a:moveTo>
                  <a:lnTo>
                    <a:pt x="18" y="152"/>
                  </a:lnTo>
                  <a:cubicBezTo>
                    <a:pt x="16" y="153"/>
                    <a:pt x="15" y="155"/>
                    <a:pt x="13" y="156"/>
                  </a:cubicBezTo>
                  <a:cubicBezTo>
                    <a:pt x="2" y="167"/>
                    <a:pt x="0" y="172"/>
                    <a:pt x="2" y="172"/>
                  </a:cubicBezTo>
                  <a:cubicBezTo>
                    <a:pt x="5" y="172"/>
                    <a:pt x="13" y="165"/>
                    <a:pt x="18" y="152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35"/>
            <p:cNvSpPr/>
            <p:nvPr/>
          </p:nvSpPr>
          <p:spPr>
            <a:xfrm>
              <a:off x="962475" y="44767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1"/>
                  </a:moveTo>
                  <a:cubicBezTo>
                    <a:pt x="0" y="1"/>
                    <a:pt x="0" y="40"/>
                    <a:pt x="0" y="40"/>
                  </a:cubicBezTo>
                  <a:lnTo>
                    <a:pt x="0" y="1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35"/>
            <p:cNvSpPr/>
            <p:nvPr/>
          </p:nvSpPr>
          <p:spPr>
            <a:xfrm>
              <a:off x="975125" y="4474825"/>
              <a:ext cx="2925" cy="5175"/>
            </a:xfrm>
            <a:custGeom>
              <a:avLst/>
              <a:gdLst/>
              <a:ahLst/>
              <a:cxnLst/>
              <a:rect l="l" t="t" r="r" b="b"/>
              <a:pathLst>
                <a:path w="117" h="207" extrusionOk="0">
                  <a:moveTo>
                    <a:pt x="78" y="1"/>
                  </a:moveTo>
                  <a:lnTo>
                    <a:pt x="78" y="24"/>
                  </a:lnTo>
                  <a:lnTo>
                    <a:pt x="78" y="24"/>
                  </a:lnTo>
                  <a:cubicBezTo>
                    <a:pt x="86" y="10"/>
                    <a:pt x="98" y="1"/>
                    <a:pt x="117" y="1"/>
                  </a:cubicBezTo>
                  <a:close/>
                  <a:moveTo>
                    <a:pt x="78" y="24"/>
                  </a:moveTo>
                  <a:cubicBezTo>
                    <a:pt x="53" y="68"/>
                    <a:pt x="69" y="157"/>
                    <a:pt x="39" y="157"/>
                  </a:cubicBezTo>
                  <a:cubicBezTo>
                    <a:pt x="39" y="157"/>
                    <a:pt x="22" y="139"/>
                    <a:pt x="10" y="139"/>
                  </a:cubicBezTo>
                  <a:cubicBezTo>
                    <a:pt x="5" y="139"/>
                    <a:pt x="0" y="144"/>
                    <a:pt x="0" y="157"/>
                  </a:cubicBezTo>
                  <a:cubicBezTo>
                    <a:pt x="0" y="157"/>
                    <a:pt x="0" y="206"/>
                    <a:pt x="20" y="206"/>
                  </a:cubicBezTo>
                  <a:cubicBezTo>
                    <a:pt x="25" y="206"/>
                    <a:pt x="31" y="203"/>
                    <a:pt x="39" y="196"/>
                  </a:cubicBezTo>
                  <a:cubicBezTo>
                    <a:pt x="39" y="157"/>
                    <a:pt x="78" y="157"/>
                    <a:pt x="78" y="157"/>
                  </a:cubicBezTo>
                  <a:lnTo>
                    <a:pt x="78" y="79"/>
                  </a:lnTo>
                  <a:cubicBezTo>
                    <a:pt x="78" y="79"/>
                    <a:pt x="78" y="40"/>
                    <a:pt x="78" y="40"/>
                  </a:cubicBezTo>
                  <a:lnTo>
                    <a:pt x="78" y="24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35"/>
            <p:cNvSpPr/>
            <p:nvPr/>
          </p:nvSpPr>
          <p:spPr>
            <a:xfrm>
              <a:off x="982900" y="4474425"/>
              <a:ext cx="1000" cy="1400"/>
            </a:xfrm>
            <a:custGeom>
              <a:avLst/>
              <a:gdLst/>
              <a:ahLst/>
              <a:cxnLst/>
              <a:rect l="l" t="t" r="r" b="b"/>
              <a:pathLst>
                <a:path w="40" h="56" extrusionOk="0">
                  <a:moveTo>
                    <a:pt x="9" y="1"/>
                  </a:moveTo>
                  <a:cubicBezTo>
                    <a:pt x="4" y="1"/>
                    <a:pt x="0" y="6"/>
                    <a:pt x="0" y="17"/>
                  </a:cubicBezTo>
                  <a:cubicBezTo>
                    <a:pt x="39" y="56"/>
                    <a:pt x="0" y="56"/>
                    <a:pt x="0" y="56"/>
                  </a:cubicBezTo>
                  <a:lnTo>
                    <a:pt x="39" y="56"/>
                  </a:lnTo>
                  <a:cubicBezTo>
                    <a:pt x="39" y="28"/>
                    <a:pt x="20" y="1"/>
                    <a:pt x="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35"/>
            <p:cNvSpPr/>
            <p:nvPr/>
          </p:nvSpPr>
          <p:spPr>
            <a:xfrm>
              <a:off x="957600" y="4477750"/>
              <a:ext cx="4900" cy="12675"/>
            </a:xfrm>
            <a:custGeom>
              <a:avLst/>
              <a:gdLst/>
              <a:ahLst/>
              <a:cxnLst/>
              <a:rect l="l" t="t" r="r" b="b"/>
              <a:pathLst>
                <a:path w="196" h="507" extrusionOk="0">
                  <a:moveTo>
                    <a:pt x="79" y="390"/>
                  </a:moveTo>
                  <a:cubicBezTo>
                    <a:pt x="79" y="390"/>
                    <a:pt x="40" y="429"/>
                    <a:pt x="79" y="429"/>
                  </a:cubicBezTo>
                  <a:lnTo>
                    <a:pt x="79" y="390"/>
                  </a:lnTo>
                  <a:close/>
                  <a:moveTo>
                    <a:pt x="195" y="1"/>
                  </a:moveTo>
                  <a:cubicBezTo>
                    <a:pt x="156" y="79"/>
                    <a:pt x="117" y="156"/>
                    <a:pt x="79" y="156"/>
                  </a:cubicBezTo>
                  <a:cubicBezTo>
                    <a:pt x="79" y="195"/>
                    <a:pt x="79" y="234"/>
                    <a:pt x="79" y="273"/>
                  </a:cubicBezTo>
                  <a:cubicBezTo>
                    <a:pt x="79" y="312"/>
                    <a:pt x="1" y="273"/>
                    <a:pt x="1" y="351"/>
                  </a:cubicBezTo>
                  <a:cubicBezTo>
                    <a:pt x="1" y="345"/>
                    <a:pt x="2" y="343"/>
                    <a:pt x="3" y="343"/>
                  </a:cubicBezTo>
                  <a:cubicBezTo>
                    <a:pt x="10" y="343"/>
                    <a:pt x="34" y="429"/>
                    <a:pt x="1" y="429"/>
                  </a:cubicBezTo>
                  <a:cubicBezTo>
                    <a:pt x="1" y="443"/>
                    <a:pt x="1" y="468"/>
                    <a:pt x="1" y="468"/>
                  </a:cubicBezTo>
                  <a:lnTo>
                    <a:pt x="1" y="507"/>
                  </a:lnTo>
                  <a:cubicBezTo>
                    <a:pt x="35" y="507"/>
                    <a:pt x="39" y="384"/>
                    <a:pt x="67" y="384"/>
                  </a:cubicBezTo>
                  <a:cubicBezTo>
                    <a:pt x="70" y="384"/>
                    <a:pt x="74" y="386"/>
                    <a:pt x="79" y="390"/>
                  </a:cubicBezTo>
                  <a:lnTo>
                    <a:pt x="79" y="351"/>
                  </a:lnTo>
                  <a:lnTo>
                    <a:pt x="79" y="312"/>
                  </a:lnTo>
                  <a:cubicBezTo>
                    <a:pt x="117" y="234"/>
                    <a:pt x="156" y="156"/>
                    <a:pt x="195" y="79"/>
                  </a:cubicBezTo>
                  <a:cubicBezTo>
                    <a:pt x="156" y="40"/>
                    <a:pt x="195" y="40"/>
                    <a:pt x="195" y="40"/>
                  </a:cubicBezTo>
                  <a:lnTo>
                    <a:pt x="195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35"/>
            <p:cNvSpPr/>
            <p:nvPr/>
          </p:nvSpPr>
          <p:spPr>
            <a:xfrm>
              <a:off x="1010150" y="4468025"/>
              <a:ext cx="2925" cy="1975"/>
            </a:xfrm>
            <a:custGeom>
              <a:avLst/>
              <a:gdLst/>
              <a:ahLst/>
              <a:cxnLst/>
              <a:rect l="l" t="t" r="r" b="b"/>
              <a:pathLst>
                <a:path w="117" h="79" extrusionOk="0">
                  <a:moveTo>
                    <a:pt x="78" y="1"/>
                  </a:moveTo>
                  <a:cubicBezTo>
                    <a:pt x="0" y="78"/>
                    <a:pt x="117" y="39"/>
                    <a:pt x="117" y="78"/>
                  </a:cubicBezTo>
                  <a:lnTo>
                    <a:pt x="117" y="39"/>
                  </a:lnTo>
                  <a:lnTo>
                    <a:pt x="78" y="39"/>
                  </a:lnTo>
                  <a:lnTo>
                    <a:pt x="78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35"/>
            <p:cNvSpPr/>
            <p:nvPr/>
          </p:nvSpPr>
          <p:spPr>
            <a:xfrm>
              <a:off x="1021825" y="4465100"/>
              <a:ext cx="975" cy="475"/>
            </a:xfrm>
            <a:custGeom>
              <a:avLst/>
              <a:gdLst/>
              <a:ahLst/>
              <a:cxnLst/>
              <a:rect l="l" t="t" r="r" b="b"/>
              <a:pathLst>
                <a:path w="39" h="19" extrusionOk="0">
                  <a:moveTo>
                    <a:pt x="0" y="1"/>
                  </a:moveTo>
                  <a:cubicBezTo>
                    <a:pt x="0" y="1"/>
                    <a:pt x="17" y="18"/>
                    <a:pt x="29" y="18"/>
                  </a:cubicBezTo>
                  <a:cubicBezTo>
                    <a:pt x="35" y="18"/>
                    <a:pt x="39" y="14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35"/>
            <p:cNvSpPr/>
            <p:nvPr/>
          </p:nvSpPr>
          <p:spPr>
            <a:xfrm>
              <a:off x="919675" y="4481650"/>
              <a:ext cx="1950" cy="1000"/>
            </a:xfrm>
            <a:custGeom>
              <a:avLst/>
              <a:gdLst/>
              <a:ahLst/>
              <a:cxnLst/>
              <a:rect l="l" t="t" r="r" b="b"/>
              <a:pathLst>
                <a:path w="78" h="40" extrusionOk="0">
                  <a:moveTo>
                    <a:pt x="78" y="0"/>
                  </a:moveTo>
                  <a:cubicBezTo>
                    <a:pt x="0" y="0"/>
                    <a:pt x="78" y="39"/>
                    <a:pt x="78" y="39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35"/>
            <p:cNvSpPr/>
            <p:nvPr/>
          </p:nvSpPr>
          <p:spPr>
            <a:xfrm>
              <a:off x="948850" y="4480675"/>
              <a:ext cx="7800" cy="13650"/>
            </a:xfrm>
            <a:custGeom>
              <a:avLst/>
              <a:gdLst/>
              <a:ahLst/>
              <a:cxnLst/>
              <a:rect l="l" t="t" r="r" b="b"/>
              <a:pathLst>
                <a:path w="312" h="546" extrusionOk="0">
                  <a:moveTo>
                    <a:pt x="312" y="234"/>
                  </a:moveTo>
                  <a:lnTo>
                    <a:pt x="312" y="234"/>
                  </a:lnTo>
                  <a:cubicBezTo>
                    <a:pt x="291" y="255"/>
                    <a:pt x="292" y="275"/>
                    <a:pt x="292" y="284"/>
                  </a:cubicBezTo>
                  <a:lnTo>
                    <a:pt x="292" y="284"/>
                  </a:lnTo>
                  <a:cubicBezTo>
                    <a:pt x="303" y="265"/>
                    <a:pt x="312" y="247"/>
                    <a:pt x="312" y="234"/>
                  </a:cubicBezTo>
                  <a:close/>
                  <a:moveTo>
                    <a:pt x="195" y="0"/>
                  </a:moveTo>
                  <a:cubicBezTo>
                    <a:pt x="195" y="39"/>
                    <a:pt x="156" y="78"/>
                    <a:pt x="156" y="117"/>
                  </a:cubicBezTo>
                  <a:lnTo>
                    <a:pt x="78" y="117"/>
                  </a:lnTo>
                  <a:cubicBezTo>
                    <a:pt x="78" y="142"/>
                    <a:pt x="94" y="167"/>
                    <a:pt x="96" y="182"/>
                  </a:cubicBezTo>
                  <a:lnTo>
                    <a:pt x="96" y="182"/>
                  </a:lnTo>
                  <a:cubicBezTo>
                    <a:pt x="86" y="176"/>
                    <a:pt x="78" y="168"/>
                    <a:pt x="78" y="156"/>
                  </a:cubicBezTo>
                  <a:lnTo>
                    <a:pt x="78" y="195"/>
                  </a:lnTo>
                  <a:cubicBezTo>
                    <a:pt x="92" y="195"/>
                    <a:pt x="96" y="190"/>
                    <a:pt x="96" y="182"/>
                  </a:cubicBezTo>
                  <a:lnTo>
                    <a:pt x="96" y="182"/>
                  </a:lnTo>
                  <a:cubicBezTo>
                    <a:pt x="119" y="195"/>
                    <a:pt x="156" y="195"/>
                    <a:pt x="156" y="195"/>
                  </a:cubicBezTo>
                  <a:lnTo>
                    <a:pt x="156" y="234"/>
                  </a:lnTo>
                  <a:lnTo>
                    <a:pt x="117" y="234"/>
                  </a:lnTo>
                  <a:lnTo>
                    <a:pt x="117" y="195"/>
                  </a:lnTo>
                  <a:lnTo>
                    <a:pt x="78" y="195"/>
                  </a:lnTo>
                  <a:cubicBezTo>
                    <a:pt x="117" y="234"/>
                    <a:pt x="78" y="273"/>
                    <a:pt x="78" y="351"/>
                  </a:cubicBezTo>
                  <a:cubicBezTo>
                    <a:pt x="78" y="390"/>
                    <a:pt x="117" y="390"/>
                    <a:pt x="78" y="390"/>
                  </a:cubicBezTo>
                  <a:cubicBezTo>
                    <a:pt x="52" y="390"/>
                    <a:pt x="44" y="407"/>
                    <a:pt x="41" y="407"/>
                  </a:cubicBezTo>
                  <a:cubicBezTo>
                    <a:pt x="39" y="407"/>
                    <a:pt x="39" y="403"/>
                    <a:pt x="39" y="390"/>
                  </a:cubicBezTo>
                  <a:cubicBezTo>
                    <a:pt x="1" y="428"/>
                    <a:pt x="39" y="428"/>
                    <a:pt x="39" y="428"/>
                  </a:cubicBezTo>
                  <a:lnTo>
                    <a:pt x="39" y="506"/>
                  </a:lnTo>
                  <a:lnTo>
                    <a:pt x="39" y="545"/>
                  </a:lnTo>
                  <a:lnTo>
                    <a:pt x="117" y="545"/>
                  </a:lnTo>
                  <a:cubicBezTo>
                    <a:pt x="78" y="506"/>
                    <a:pt x="117" y="467"/>
                    <a:pt x="156" y="428"/>
                  </a:cubicBezTo>
                  <a:cubicBezTo>
                    <a:pt x="117" y="351"/>
                    <a:pt x="234" y="390"/>
                    <a:pt x="195" y="351"/>
                  </a:cubicBezTo>
                  <a:cubicBezTo>
                    <a:pt x="195" y="351"/>
                    <a:pt x="195" y="312"/>
                    <a:pt x="195" y="312"/>
                  </a:cubicBezTo>
                  <a:cubicBezTo>
                    <a:pt x="234" y="351"/>
                    <a:pt x="273" y="390"/>
                    <a:pt x="273" y="390"/>
                  </a:cubicBezTo>
                  <a:cubicBezTo>
                    <a:pt x="248" y="365"/>
                    <a:pt x="270" y="325"/>
                    <a:pt x="290" y="289"/>
                  </a:cubicBezTo>
                  <a:lnTo>
                    <a:pt x="290" y="289"/>
                  </a:lnTo>
                  <a:cubicBezTo>
                    <a:pt x="290" y="289"/>
                    <a:pt x="291" y="289"/>
                    <a:pt x="291" y="289"/>
                  </a:cubicBezTo>
                  <a:cubicBezTo>
                    <a:pt x="292" y="289"/>
                    <a:pt x="292" y="287"/>
                    <a:pt x="292" y="284"/>
                  </a:cubicBezTo>
                  <a:lnTo>
                    <a:pt x="292" y="284"/>
                  </a:lnTo>
                  <a:cubicBezTo>
                    <a:pt x="292" y="286"/>
                    <a:pt x="291" y="287"/>
                    <a:pt x="290" y="289"/>
                  </a:cubicBezTo>
                  <a:lnTo>
                    <a:pt x="290" y="289"/>
                  </a:lnTo>
                  <a:cubicBezTo>
                    <a:pt x="288" y="287"/>
                    <a:pt x="283" y="283"/>
                    <a:pt x="273" y="273"/>
                  </a:cubicBezTo>
                  <a:lnTo>
                    <a:pt x="273" y="312"/>
                  </a:lnTo>
                  <a:cubicBezTo>
                    <a:pt x="234" y="312"/>
                    <a:pt x="195" y="312"/>
                    <a:pt x="234" y="273"/>
                  </a:cubicBezTo>
                  <a:cubicBezTo>
                    <a:pt x="234" y="244"/>
                    <a:pt x="239" y="237"/>
                    <a:pt x="246" y="237"/>
                  </a:cubicBezTo>
                  <a:cubicBezTo>
                    <a:pt x="253" y="237"/>
                    <a:pt x="262" y="246"/>
                    <a:pt x="268" y="246"/>
                  </a:cubicBezTo>
                  <a:cubicBezTo>
                    <a:pt x="271" y="246"/>
                    <a:pt x="273" y="243"/>
                    <a:pt x="273" y="234"/>
                  </a:cubicBezTo>
                  <a:lnTo>
                    <a:pt x="273" y="195"/>
                  </a:lnTo>
                  <a:cubicBezTo>
                    <a:pt x="195" y="117"/>
                    <a:pt x="234" y="39"/>
                    <a:pt x="195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35"/>
            <p:cNvSpPr/>
            <p:nvPr/>
          </p:nvSpPr>
          <p:spPr>
            <a:xfrm>
              <a:off x="955650" y="44806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0"/>
                  </a:moveTo>
                  <a:lnTo>
                    <a:pt x="4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35"/>
            <p:cNvSpPr/>
            <p:nvPr/>
          </p:nvSpPr>
          <p:spPr>
            <a:xfrm>
              <a:off x="995550" y="4473875"/>
              <a:ext cx="1000" cy="975"/>
            </a:xfrm>
            <a:custGeom>
              <a:avLst/>
              <a:gdLst/>
              <a:ahLst/>
              <a:cxnLst/>
              <a:rect l="l" t="t" r="r" b="b"/>
              <a:pathLst>
                <a:path w="40" h="39" extrusionOk="0">
                  <a:moveTo>
                    <a:pt x="0" y="0"/>
                  </a:moveTo>
                  <a:cubicBezTo>
                    <a:pt x="0" y="0"/>
                    <a:pt x="0" y="39"/>
                    <a:pt x="0" y="39"/>
                  </a:cubicBezTo>
                  <a:cubicBezTo>
                    <a:pt x="0" y="39"/>
                    <a:pt x="39" y="39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35"/>
            <p:cNvSpPr/>
            <p:nvPr/>
          </p:nvSpPr>
          <p:spPr>
            <a:xfrm>
              <a:off x="1013050" y="4469975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41" y="22"/>
                  </a:moveTo>
                  <a:cubicBezTo>
                    <a:pt x="18" y="22"/>
                    <a:pt x="1" y="39"/>
                    <a:pt x="1" y="39"/>
                  </a:cubicBezTo>
                  <a:lnTo>
                    <a:pt x="61" y="39"/>
                  </a:lnTo>
                  <a:cubicBezTo>
                    <a:pt x="62" y="35"/>
                    <a:pt x="62" y="31"/>
                    <a:pt x="63" y="28"/>
                  </a:cubicBezTo>
                  <a:lnTo>
                    <a:pt x="63" y="28"/>
                  </a:lnTo>
                  <a:cubicBezTo>
                    <a:pt x="56" y="24"/>
                    <a:pt x="48" y="22"/>
                    <a:pt x="41" y="22"/>
                  </a:cubicBezTo>
                  <a:close/>
                  <a:moveTo>
                    <a:pt x="79" y="0"/>
                  </a:moveTo>
                  <a:cubicBezTo>
                    <a:pt x="79" y="0"/>
                    <a:pt x="68" y="11"/>
                    <a:pt x="63" y="28"/>
                  </a:cubicBezTo>
                  <a:lnTo>
                    <a:pt x="63" y="28"/>
                  </a:lnTo>
                  <a:cubicBezTo>
                    <a:pt x="68" y="30"/>
                    <a:pt x="73" y="34"/>
                    <a:pt x="79" y="39"/>
                  </a:cubicBezTo>
                  <a:lnTo>
                    <a:pt x="79" y="0"/>
                  </a:lnTo>
                  <a:close/>
                  <a:moveTo>
                    <a:pt x="61" y="39"/>
                  </a:moveTo>
                  <a:cubicBezTo>
                    <a:pt x="61" y="51"/>
                    <a:pt x="65" y="65"/>
                    <a:pt x="79" y="78"/>
                  </a:cubicBezTo>
                  <a:lnTo>
                    <a:pt x="79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35"/>
            <p:cNvSpPr/>
            <p:nvPr/>
          </p:nvSpPr>
          <p:spPr>
            <a:xfrm>
              <a:off x="975125" y="447872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39" y="78"/>
                  </a:moveTo>
                  <a:lnTo>
                    <a:pt x="0" y="1"/>
                  </a:lnTo>
                  <a:lnTo>
                    <a:pt x="39" y="78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35"/>
            <p:cNvSpPr/>
            <p:nvPr/>
          </p:nvSpPr>
          <p:spPr>
            <a:xfrm>
              <a:off x="996525" y="4474825"/>
              <a:ext cx="1000" cy="2950"/>
            </a:xfrm>
            <a:custGeom>
              <a:avLst/>
              <a:gdLst/>
              <a:ahLst/>
              <a:cxnLst/>
              <a:rect l="l" t="t" r="r" b="b"/>
              <a:pathLst>
                <a:path w="40" h="118" extrusionOk="0">
                  <a:moveTo>
                    <a:pt x="39" y="1"/>
                  </a:moveTo>
                  <a:lnTo>
                    <a:pt x="39" y="1"/>
                  </a:lnTo>
                  <a:cubicBezTo>
                    <a:pt x="39" y="1"/>
                    <a:pt x="0" y="40"/>
                    <a:pt x="0" y="40"/>
                  </a:cubicBezTo>
                  <a:lnTo>
                    <a:pt x="0" y="118"/>
                  </a:lnTo>
                  <a:cubicBezTo>
                    <a:pt x="39" y="118"/>
                    <a:pt x="39" y="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35"/>
            <p:cNvSpPr/>
            <p:nvPr/>
          </p:nvSpPr>
          <p:spPr>
            <a:xfrm>
              <a:off x="980950" y="4477750"/>
              <a:ext cx="6850" cy="9750"/>
            </a:xfrm>
            <a:custGeom>
              <a:avLst/>
              <a:gdLst/>
              <a:ahLst/>
              <a:cxnLst/>
              <a:rect l="l" t="t" r="r" b="b"/>
              <a:pathLst>
                <a:path w="274" h="390" extrusionOk="0">
                  <a:moveTo>
                    <a:pt x="273" y="1"/>
                  </a:moveTo>
                  <a:cubicBezTo>
                    <a:pt x="234" y="79"/>
                    <a:pt x="156" y="79"/>
                    <a:pt x="156" y="156"/>
                  </a:cubicBezTo>
                  <a:cubicBezTo>
                    <a:pt x="156" y="117"/>
                    <a:pt x="117" y="79"/>
                    <a:pt x="156" y="40"/>
                  </a:cubicBezTo>
                  <a:lnTo>
                    <a:pt x="156" y="40"/>
                  </a:lnTo>
                  <a:lnTo>
                    <a:pt x="117" y="79"/>
                  </a:lnTo>
                  <a:cubicBezTo>
                    <a:pt x="156" y="117"/>
                    <a:pt x="1" y="195"/>
                    <a:pt x="40" y="195"/>
                  </a:cubicBezTo>
                  <a:cubicBezTo>
                    <a:pt x="78" y="195"/>
                    <a:pt x="78" y="234"/>
                    <a:pt x="78" y="234"/>
                  </a:cubicBezTo>
                  <a:lnTo>
                    <a:pt x="78" y="273"/>
                  </a:lnTo>
                  <a:cubicBezTo>
                    <a:pt x="78" y="312"/>
                    <a:pt x="78" y="351"/>
                    <a:pt x="78" y="390"/>
                  </a:cubicBezTo>
                  <a:lnTo>
                    <a:pt x="117" y="390"/>
                  </a:lnTo>
                  <a:lnTo>
                    <a:pt x="117" y="351"/>
                  </a:lnTo>
                  <a:cubicBezTo>
                    <a:pt x="129" y="357"/>
                    <a:pt x="137" y="359"/>
                    <a:pt x="143" y="359"/>
                  </a:cubicBezTo>
                  <a:cubicBezTo>
                    <a:pt x="170" y="359"/>
                    <a:pt x="143" y="304"/>
                    <a:pt x="170" y="304"/>
                  </a:cubicBezTo>
                  <a:cubicBezTo>
                    <a:pt x="176" y="304"/>
                    <a:pt x="184" y="306"/>
                    <a:pt x="195" y="312"/>
                  </a:cubicBezTo>
                  <a:cubicBezTo>
                    <a:pt x="156" y="273"/>
                    <a:pt x="156" y="195"/>
                    <a:pt x="195" y="195"/>
                  </a:cubicBezTo>
                  <a:cubicBezTo>
                    <a:pt x="234" y="195"/>
                    <a:pt x="273" y="117"/>
                    <a:pt x="273" y="79"/>
                  </a:cubicBezTo>
                  <a:cubicBezTo>
                    <a:pt x="273" y="40"/>
                    <a:pt x="273" y="1"/>
                    <a:pt x="273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35"/>
            <p:cNvSpPr/>
            <p:nvPr/>
          </p:nvSpPr>
          <p:spPr>
            <a:xfrm>
              <a:off x="925500" y="4485550"/>
              <a:ext cx="1000" cy="975"/>
            </a:xfrm>
            <a:custGeom>
              <a:avLst/>
              <a:gdLst/>
              <a:ahLst/>
              <a:cxnLst/>
              <a:rect l="l" t="t" r="r" b="b"/>
              <a:pathLst>
                <a:path w="40" h="39" extrusionOk="0">
                  <a:moveTo>
                    <a:pt x="1" y="0"/>
                  </a:moveTo>
                  <a:cubicBezTo>
                    <a:pt x="1" y="0"/>
                    <a:pt x="39" y="39"/>
                    <a:pt x="1" y="39"/>
                  </a:cubicBezTo>
                  <a:lnTo>
                    <a:pt x="40" y="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35"/>
            <p:cNvSpPr/>
            <p:nvPr/>
          </p:nvSpPr>
          <p:spPr>
            <a:xfrm>
              <a:off x="1034450" y="44651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1"/>
                  </a:moveTo>
                  <a:lnTo>
                    <a:pt x="1" y="40"/>
                  </a:lnTo>
                  <a:cubicBezTo>
                    <a:pt x="1" y="4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35"/>
            <p:cNvSpPr/>
            <p:nvPr/>
          </p:nvSpPr>
          <p:spPr>
            <a:xfrm>
              <a:off x="1016950" y="4470950"/>
              <a:ext cx="1000" cy="2950"/>
            </a:xfrm>
            <a:custGeom>
              <a:avLst/>
              <a:gdLst/>
              <a:ahLst/>
              <a:cxnLst/>
              <a:rect l="l" t="t" r="r" b="b"/>
              <a:pathLst>
                <a:path w="40" h="118" extrusionOk="0">
                  <a:moveTo>
                    <a:pt x="39" y="0"/>
                  </a:moveTo>
                  <a:cubicBezTo>
                    <a:pt x="39" y="39"/>
                    <a:pt x="39" y="78"/>
                    <a:pt x="0" y="117"/>
                  </a:cubicBezTo>
                  <a:lnTo>
                    <a:pt x="39" y="117"/>
                  </a:lnTo>
                  <a:cubicBezTo>
                    <a:pt x="39" y="78"/>
                    <a:pt x="39" y="39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35"/>
            <p:cNvSpPr/>
            <p:nvPr/>
          </p:nvSpPr>
          <p:spPr>
            <a:xfrm>
              <a:off x="979000" y="44806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39"/>
                  </a:moveTo>
                  <a:lnTo>
                    <a:pt x="1" y="0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5"/>
            <p:cNvSpPr/>
            <p:nvPr/>
          </p:nvSpPr>
          <p:spPr>
            <a:xfrm>
              <a:off x="1004300" y="44748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40"/>
                  </a:moveTo>
                  <a:lnTo>
                    <a:pt x="1" y="40"/>
                  </a:lnTo>
                  <a:lnTo>
                    <a:pt x="1" y="1"/>
                  </a:lnTo>
                  <a:cubicBezTo>
                    <a:pt x="1" y="1"/>
                    <a:pt x="1" y="40"/>
                    <a:pt x="1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5"/>
            <p:cNvSpPr/>
            <p:nvPr/>
          </p:nvSpPr>
          <p:spPr>
            <a:xfrm>
              <a:off x="933275" y="4486375"/>
              <a:ext cx="6850" cy="15000"/>
            </a:xfrm>
            <a:custGeom>
              <a:avLst/>
              <a:gdLst/>
              <a:ahLst/>
              <a:cxnLst/>
              <a:rect l="l" t="t" r="r" b="b"/>
              <a:pathLst>
                <a:path w="274" h="600" extrusionOk="0">
                  <a:moveTo>
                    <a:pt x="216" y="1"/>
                  </a:moveTo>
                  <a:cubicBezTo>
                    <a:pt x="163" y="1"/>
                    <a:pt x="188" y="165"/>
                    <a:pt x="118" y="200"/>
                  </a:cubicBezTo>
                  <a:cubicBezTo>
                    <a:pt x="118" y="239"/>
                    <a:pt x="157" y="239"/>
                    <a:pt x="157" y="278"/>
                  </a:cubicBezTo>
                  <a:cubicBezTo>
                    <a:pt x="157" y="434"/>
                    <a:pt x="40" y="473"/>
                    <a:pt x="1" y="551"/>
                  </a:cubicBezTo>
                  <a:cubicBezTo>
                    <a:pt x="1" y="590"/>
                    <a:pt x="20" y="599"/>
                    <a:pt x="40" y="599"/>
                  </a:cubicBezTo>
                  <a:cubicBezTo>
                    <a:pt x="59" y="599"/>
                    <a:pt x="79" y="590"/>
                    <a:pt x="79" y="590"/>
                  </a:cubicBezTo>
                  <a:cubicBezTo>
                    <a:pt x="79" y="551"/>
                    <a:pt x="118" y="473"/>
                    <a:pt x="118" y="434"/>
                  </a:cubicBezTo>
                  <a:cubicBezTo>
                    <a:pt x="131" y="447"/>
                    <a:pt x="139" y="451"/>
                    <a:pt x="146" y="451"/>
                  </a:cubicBezTo>
                  <a:cubicBezTo>
                    <a:pt x="161" y="451"/>
                    <a:pt x="170" y="434"/>
                    <a:pt x="195" y="434"/>
                  </a:cubicBezTo>
                  <a:cubicBezTo>
                    <a:pt x="234" y="395"/>
                    <a:pt x="234" y="356"/>
                    <a:pt x="195" y="356"/>
                  </a:cubicBezTo>
                  <a:cubicBezTo>
                    <a:pt x="234" y="356"/>
                    <a:pt x="273" y="317"/>
                    <a:pt x="234" y="278"/>
                  </a:cubicBezTo>
                  <a:cubicBezTo>
                    <a:pt x="234" y="239"/>
                    <a:pt x="157" y="200"/>
                    <a:pt x="195" y="200"/>
                  </a:cubicBezTo>
                  <a:cubicBezTo>
                    <a:pt x="227" y="200"/>
                    <a:pt x="233" y="250"/>
                    <a:pt x="234" y="250"/>
                  </a:cubicBezTo>
                  <a:cubicBezTo>
                    <a:pt x="234" y="250"/>
                    <a:pt x="234" y="247"/>
                    <a:pt x="234" y="239"/>
                  </a:cubicBezTo>
                  <a:cubicBezTo>
                    <a:pt x="234" y="162"/>
                    <a:pt x="195" y="162"/>
                    <a:pt x="195" y="162"/>
                  </a:cubicBezTo>
                  <a:cubicBezTo>
                    <a:pt x="195" y="84"/>
                    <a:pt x="234" y="84"/>
                    <a:pt x="234" y="6"/>
                  </a:cubicBezTo>
                  <a:cubicBezTo>
                    <a:pt x="227" y="2"/>
                    <a:pt x="221" y="1"/>
                    <a:pt x="216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5"/>
            <p:cNvSpPr/>
            <p:nvPr/>
          </p:nvSpPr>
          <p:spPr>
            <a:xfrm>
              <a:off x="973175" y="44816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0"/>
                  </a:moveTo>
                  <a:cubicBezTo>
                    <a:pt x="0" y="39"/>
                    <a:pt x="0" y="39"/>
                    <a:pt x="39" y="3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5"/>
            <p:cNvSpPr/>
            <p:nvPr/>
          </p:nvSpPr>
          <p:spPr>
            <a:xfrm>
              <a:off x="1012450" y="4473650"/>
              <a:ext cx="2575" cy="1400"/>
            </a:xfrm>
            <a:custGeom>
              <a:avLst/>
              <a:gdLst/>
              <a:ahLst/>
              <a:cxnLst/>
              <a:rect l="l" t="t" r="r" b="b"/>
              <a:pathLst>
                <a:path w="103" h="56" extrusionOk="0">
                  <a:moveTo>
                    <a:pt x="71" y="1"/>
                  </a:moveTo>
                  <a:cubicBezTo>
                    <a:pt x="25" y="1"/>
                    <a:pt x="1" y="56"/>
                    <a:pt x="13" y="56"/>
                  </a:cubicBezTo>
                  <a:cubicBezTo>
                    <a:pt x="15" y="56"/>
                    <a:pt x="19" y="54"/>
                    <a:pt x="25" y="48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91" y="3"/>
                    <a:pt x="81" y="1"/>
                    <a:pt x="7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5"/>
            <p:cNvSpPr/>
            <p:nvPr/>
          </p:nvSpPr>
          <p:spPr>
            <a:xfrm>
              <a:off x="1018900" y="44719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0"/>
                  </a:moveTo>
                  <a:lnTo>
                    <a:pt x="0" y="39"/>
                  </a:lnTo>
                  <a:lnTo>
                    <a:pt x="39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5"/>
            <p:cNvSpPr/>
            <p:nvPr/>
          </p:nvSpPr>
          <p:spPr>
            <a:xfrm>
              <a:off x="973175" y="44836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0"/>
                  </a:moveTo>
                  <a:lnTo>
                    <a:pt x="0" y="39"/>
                  </a:lnTo>
                  <a:cubicBezTo>
                    <a:pt x="5" y="35"/>
                    <a:pt x="8" y="31"/>
                    <a:pt x="12" y="29"/>
                  </a:cubicBezTo>
                  <a:lnTo>
                    <a:pt x="12" y="29"/>
                  </a:lnTo>
                  <a:cubicBezTo>
                    <a:pt x="18" y="35"/>
                    <a:pt x="26" y="39"/>
                    <a:pt x="39" y="39"/>
                  </a:cubicBezTo>
                  <a:cubicBezTo>
                    <a:pt x="39" y="39"/>
                    <a:pt x="39" y="22"/>
                    <a:pt x="28" y="22"/>
                  </a:cubicBezTo>
                  <a:cubicBezTo>
                    <a:pt x="24" y="22"/>
                    <a:pt x="19" y="24"/>
                    <a:pt x="12" y="29"/>
                  </a:cubicBezTo>
                  <a:lnTo>
                    <a:pt x="12" y="29"/>
                  </a:lnTo>
                  <a:cubicBezTo>
                    <a:pt x="0" y="1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5"/>
            <p:cNvSpPr/>
            <p:nvPr/>
          </p:nvSpPr>
          <p:spPr>
            <a:xfrm>
              <a:off x="924525" y="44884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1"/>
                  </a:moveTo>
                  <a:lnTo>
                    <a:pt x="1" y="40"/>
                  </a:lnTo>
                  <a:lnTo>
                    <a:pt x="1" y="1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5"/>
            <p:cNvSpPr/>
            <p:nvPr/>
          </p:nvSpPr>
          <p:spPr>
            <a:xfrm>
              <a:off x="931350" y="4487475"/>
              <a:ext cx="1950" cy="3925"/>
            </a:xfrm>
            <a:custGeom>
              <a:avLst/>
              <a:gdLst/>
              <a:ahLst/>
              <a:cxnLst/>
              <a:rect l="l" t="t" r="r" b="b"/>
              <a:pathLst>
                <a:path w="78" h="157" extrusionOk="0">
                  <a:moveTo>
                    <a:pt x="39" y="1"/>
                  </a:moveTo>
                  <a:lnTo>
                    <a:pt x="0" y="118"/>
                  </a:lnTo>
                  <a:lnTo>
                    <a:pt x="39" y="79"/>
                  </a:lnTo>
                  <a:cubicBezTo>
                    <a:pt x="58" y="79"/>
                    <a:pt x="49" y="98"/>
                    <a:pt x="39" y="118"/>
                  </a:cubicBezTo>
                  <a:lnTo>
                    <a:pt x="78" y="118"/>
                  </a:lnTo>
                  <a:cubicBezTo>
                    <a:pt x="78" y="79"/>
                    <a:pt x="39" y="40"/>
                    <a:pt x="78" y="40"/>
                  </a:cubicBezTo>
                  <a:cubicBezTo>
                    <a:pt x="39" y="40"/>
                    <a:pt x="39" y="1"/>
                    <a:pt x="39" y="1"/>
                  </a:cubicBezTo>
                  <a:close/>
                  <a:moveTo>
                    <a:pt x="39" y="118"/>
                  </a:moveTo>
                  <a:cubicBezTo>
                    <a:pt x="29" y="137"/>
                    <a:pt x="20" y="156"/>
                    <a:pt x="39" y="156"/>
                  </a:cubicBezTo>
                  <a:lnTo>
                    <a:pt x="39" y="118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5"/>
            <p:cNvSpPr/>
            <p:nvPr/>
          </p:nvSpPr>
          <p:spPr>
            <a:xfrm>
              <a:off x="970250" y="4485550"/>
              <a:ext cx="2950" cy="3900"/>
            </a:xfrm>
            <a:custGeom>
              <a:avLst/>
              <a:gdLst/>
              <a:ahLst/>
              <a:cxnLst/>
              <a:rect l="l" t="t" r="r" b="b"/>
              <a:pathLst>
                <a:path w="118" h="156" extrusionOk="0">
                  <a:moveTo>
                    <a:pt x="117" y="0"/>
                  </a:moveTo>
                  <a:cubicBezTo>
                    <a:pt x="78" y="39"/>
                    <a:pt x="1" y="78"/>
                    <a:pt x="40" y="117"/>
                  </a:cubicBezTo>
                  <a:cubicBezTo>
                    <a:pt x="44" y="117"/>
                    <a:pt x="47" y="117"/>
                    <a:pt x="49" y="117"/>
                  </a:cubicBezTo>
                  <a:lnTo>
                    <a:pt x="49" y="117"/>
                  </a:lnTo>
                  <a:cubicBezTo>
                    <a:pt x="49" y="107"/>
                    <a:pt x="59" y="97"/>
                    <a:pt x="78" y="78"/>
                  </a:cubicBezTo>
                  <a:cubicBezTo>
                    <a:pt x="117" y="39"/>
                    <a:pt x="78" y="39"/>
                    <a:pt x="117" y="0"/>
                  </a:cubicBezTo>
                  <a:close/>
                  <a:moveTo>
                    <a:pt x="49" y="117"/>
                  </a:moveTo>
                  <a:lnTo>
                    <a:pt x="49" y="117"/>
                  </a:lnTo>
                  <a:cubicBezTo>
                    <a:pt x="49" y="119"/>
                    <a:pt x="50" y="122"/>
                    <a:pt x="51" y="125"/>
                  </a:cubicBezTo>
                  <a:lnTo>
                    <a:pt x="51" y="125"/>
                  </a:lnTo>
                  <a:cubicBezTo>
                    <a:pt x="57" y="118"/>
                    <a:pt x="61" y="117"/>
                    <a:pt x="49" y="117"/>
                  </a:cubicBezTo>
                  <a:close/>
                  <a:moveTo>
                    <a:pt x="51" y="125"/>
                  </a:moveTo>
                  <a:cubicBezTo>
                    <a:pt x="46" y="130"/>
                    <a:pt x="40" y="140"/>
                    <a:pt x="40" y="156"/>
                  </a:cubicBezTo>
                  <a:lnTo>
                    <a:pt x="78" y="156"/>
                  </a:lnTo>
                  <a:cubicBezTo>
                    <a:pt x="64" y="141"/>
                    <a:pt x="55" y="132"/>
                    <a:pt x="51" y="125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5"/>
            <p:cNvSpPr/>
            <p:nvPr/>
          </p:nvSpPr>
          <p:spPr>
            <a:xfrm>
              <a:off x="977725" y="4483600"/>
              <a:ext cx="3250" cy="4875"/>
            </a:xfrm>
            <a:custGeom>
              <a:avLst/>
              <a:gdLst/>
              <a:ahLst/>
              <a:cxnLst/>
              <a:rect l="l" t="t" r="r" b="b"/>
              <a:pathLst>
                <a:path w="130" h="195" extrusionOk="0">
                  <a:moveTo>
                    <a:pt x="52" y="0"/>
                  </a:moveTo>
                  <a:cubicBezTo>
                    <a:pt x="52" y="20"/>
                    <a:pt x="42" y="20"/>
                    <a:pt x="32" y="20"/>
                  </a:cubicBezTo>
                  <a:cubicBezTo>
                    <a:pt x="23" y="20"/>
                    <a:pt x="13" y="20"/>
                    <a:pt x="13" y="39"/>
                  </a:cubicBezTo>
                  <a:lnTo>
                    <a:pt x="13" y="78"/>
                  </a:lnTo>
                  <a:cubicBezTo>
                    <a:pt x="26" y="91"/>
                    <a:pt x="26" y="105"/>
                    <a:pt x="21" y="115"/>
                  </a:cubicBezTo>
                  <a:lnTo>
                    <a:pt x="21" y="115"/>
                  </a:lnTo>
                  <a:cubicBezTo>
                    <a:pt x="33" y="110"/>
                    <a:pt x="52" y="94"/>
                    <a:pt x="52" y="39"/>
                  </a:cubicBezTo>
                  <a:cubicBezTo>
                    <a:pt x="52" y="27"/>
                    <a:pt x="52" y="14"/>
                    <a:pt x="52" y="0"/>
                  </a:cubicBezTo>
                  <a:close/>
                  <a:moveTo>
                    <a:pt x="21" y="115"/>
                  </a:moveTo>
                  <a:cubicBezTo>
                    <a:pt x="16" y="117"/>
                    <a:pt x="13" y="117"/>
                    <a:pt x="13" y="117"/>
                  </a:cubicBezTo>
                  <a:cubicBezTo>
                    <a:pt x="2" y="128"/>
                    <a:pt x="0" y="133"/>
                    <a:pt x="3" y="133"/>
                  </a:cubicBezTo>
                  <a:cubicBezTo>
                    <a:pt x="6" y="133"/>
                    <a:pt x="16" y="126"/>
                    <a:pt x="21" y="115"/>
                  </a:cubicBezTo>
                  <a:close/>
                  <a:moveTo>
                    <a:pt x="52" y="78"/>
                  </a:moveTo>
                  <a:cubicBezTo>
                    <a:pt x="52" y="120"/>
                    <a:pt x="52" y="152"/>
                    <a:pt x="52" y="195"/>
                  </a:cubicBezTo>
                  <a:lnTo>
                    <a:pt x="130" y="195"/>
                  </a:lnTo>
                  <a:lnTo>
                    <a:pt x="130" y="78"/>
                  </a:lnTo>
                  <a:cubicBezTo>
                    <a:pt x="117" y="91"/>
                    <a:pt x="104" y="95"/>
                    <a:pt x="92" y="95"/>
                  </a:cubicBezTo>
                  <a:cubicBezTo>
                    <a:pt x="69" y="95"/>
                    <a:pt x="52" y="78"/>
                    <a:pt x="52" y="78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5"/>
            <p:cNvSpPr/>
            <p:nvPr/>
          </p:nvSpPr>
          <p:spPr>
            <a:xfrm>
              <a:off x="934250" y="448942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40" y="1"/>
                  </a:moveTo>
                  <a:cubicBezTo>
                    <a:pt x="40" y="1"/>
                    <a:pt x="1" y="40"/>
                    <a:pt x="1" y="78"/>
                  </a:cubicBezTo>
                  <a:cubicBezTo>
                    <a:pt x="40" y="78"/>
                    <a:pt x="40" y="40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5"/>
            <p:cNvSpPr/>
            <p:nvPr/>
          </p:nvSpPr>
          <p:spPr>
            <a:xfrm>
              <a:off x="969275" y="4485275"/>
              <a:ext cx="1000" cy="1250"/>
            </a:xfrm>
            <a:custGeom>
              <a:avLst/>
              <a:gdLst/>
              <a:ahLst/>
              <a:cxnLst/>
              <a:rect l="l" t="t" r="r" b="b"/>
              <a:pathLst>
                <a:path w="40" h="50" extrusionOk="0">
                  <a:moveTo>
                    <a:pt x="21" y="0"/>
                  </a:moveTo>
                  <a:cubicBezTo>
                    <a:pt x="1" y="0"/>
                    <a:pt x="1" y="50"/>
                    <a:pt x="1" y="50"/>
                  </a:cubicBezTo>
                  <a:lnTo>
                    <a:pt x="40" y="11"/>
                  </a:lnTo>
                  <a:cubicBezTo>
                    <a:pt x="32" y="3"/>
                    <a:pt x="26" y="0"/>
                    <a:pt x="2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5"/>
            <p:cNvSpPr/>
            <p:nvPr/>
          </p:nvSpPr>
          <p:spPr>
            <a:xfrm>
              <a:off x="918700" y="44904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1"/>
                  </a:moveTo>
                  <a:cubicBezTo>
                    <a:pt x="0" y="39"/>
                    <a:pt x="0" y="39"/>
                    <a:pt x="39" y="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5"/>
            <p:cNvSpPr/>
            <p:nvPr/>
          </p:nvSpPr>
          <p:spPr>
            <a:xfrm>
              <a:off x="990675" y="448262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1" y="0"/>
                  </a:moveTo>
                  <a:lnTo>
                    <a:pt x="1" y="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35"/>
            <p:cNvSpPr/>
            <p:nvPr/>
          </p:nvSpPr>
          <p:spPr>
            <a:xfrm>
              <a:off x="1010150" y="4477750"/>
              <a:ext cx="1950" cy="2950"/>
            </a:xfrm>
            <a:custGeom>
              <a:avLst/>
              <a:gdLst/>
              <a:ahLst/>
              <a:cxnLst/>
              <a:rect l="l" t="t" r="r" b="b"/>
              <a:pathLst>
                <a:path w="78" h="118" extrusionOk="0">
                  <a:moveTo>
                    <a:pt x="0" y="1"/>
                  </a:moveTo>
                  <a:lnTo>
                    <a:pt x="0" y="40"/>
                  </a:lnTo>
                  <a:cubicBezTo>
                    <a:pt x="39" y="40"/>
                    <a:pt x="39" y="117"/>
                    <a:pt x="39" y="117"/>
                  </a:cubicBezTo>
                  <a:cubicBezTo>
                    <a:pt x="39" y="79"/>
                    <a:pt x="39" y="117"/>
                    <a:pt x="39" y="40"/>
                  </a:cubicBezTo>
                  <a:cubicBezTo>
                    <a:pt x="39" y="27"/>
                    <a:pt x="43" y="22"/>
                    <a:pt x="49" y="22"/>
                  </a:cubicBezTo>
                  <a:cubicBezTo>
                    <a:pt x="61" y="22"/>
                    <a:pt x="78" y="40"/>
                    <a:pt x="78" y="4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35"/>
            <p:cNvSpPr/>
            <p:nvPr/>
          </p:nvSpPr>
          <p:spPr>
            <a:xfrm>
              <a:off x="966350" y="44874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1"/>
                  </a:moveTo>
                  <a:cubicBezTo>
                    <a:pt x="1" y="1"/>
                    <a:pt x="40" y="1"/>
                    <a:pt x="40" y="40"/>
                  </a:cubicBez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35"/>
            <p:cNvSpPr/>
            <p:nvPr/>
          </p:nvSpPr>
          <p:spPr>
            <a:xfrm>
              <a:off x="1012575" y="4478325"/>
              <a:ext cx="2450" cy="3550"/>
            </a:xfrm>
            <a:custGeom>
              <a:avLst/>
              <a:gdLst/>
              <a:ahLst/>
              <a:cxnLst/>
              <a:rect l="l" t="t" r="r" b="b"/>
              <a:pathLst>
                <a:path w="98" h="142" extrusionOk="0">
                  <a:moveTo>
                    <a:pt x="3" y="0"/>
                  </a:moveTo>
                  <a:cubicBezTo>
                    <a:pt x="0" y="0"/>
                    <a:pt x="20" y="28"/>
                    <a:pt x="20" y="56"/>
                  </a:cubicBezTo>
                  <a:cubicBezTo>
                    <a:pt x="20" y="61"/>
                    <a:pt x="21" y="64"/>
                    <a:pt x="24" y="64"/>
                  </a:cubicBezTo>
                  <a:cubicBezTo>
                    <a:pt x="25" y="64"/>
                    <a:pt x="26" y="63"/>
                    <a:pt x="27" y="63"/>
                  </a:cubicBezTo>
                  <a:lnTo>
                    <a:pt x="27" y="63"/>
                  </a:lnTo>
                  <a:cubicBezTo>
                    <a:pt x="29" y="74"/>
                    <a:pt x="31" y="86"/>
                    <a:pt x="33" y="97"/>
                  </a:cubicBezTo>
                  <a:lnTo>
                    <a:pt x="33" y="97"/>
                  </a:lnTo>
                  <a:cubicBezTo>
                    <a:pt x="55" y="59"/>
                    <a:pt x="98" y="17"/>
                    <a:pt x="98" y="17"/>
                  </a:cubicBezTo>
                  <a:cubicBezTo>
                    <a:pt x="98" y="11"/>
                    <a:pt x="96" y="9"/>
                    <a:pt x="93" y="9"/>
                  </a:cubicBezTo>
                  <a:cubicBezTo>
                    <a:pt x="80" y="9"/>
                    <a:pt x="42" y="58"/>
                    <a:pt x="27" y="63"/>
                  </a:cubicBezTo>
                  <a:lnTo>
                    <a:pt x="27" y="63"/>
                  </a:lnTo>
                  <a:cubicBezTo>
                    <a:pt x="23" y="45"/>
                    <a:pt x="20" y="28"/>
                    <a:pt x="20" y="17"/>
                  </a:cubicBezTo>
                  <a:cubicBezTo>
                    <a:pt x="8" y="5"/>
                    <a:pt x="4" y="0"/>
                    <a:pt x="3" y="0"/>
                  </a:cubicBezTo>
                  <a:close/>
                  <a:moveTo>
                    <a:pt x="33" y="97"/>
                  </a:moveTo>
                  <a:cubicBezTo>
                    <a:pt x="25" y="110"/>
                    <a:pt x="20" y="123"/>
                    <a:pt x="20" y="133"/>
                  </a:cubicBezTo>
                  <a:cubicBezTo>
                    <a:pt x="25" y="139"/>
                    <a:pt x="29" y="141"/>
                    <a:pt x="32" y="141"/>
                  </a:cubicBezTo>
                  <a:cubicBezTo>
                    <a:pt x="40" y="141"/>
                    <a:pt x="38" y="121"/>
                    <a:pt x="33" y="97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35"/>
            <p:cNvSpPr/>
            <p:nvPr/>
          </p:nvSpPr>
          <p:spPr>
            <a:xfrm>
              <a:off x="991650" y="4484575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1" y="0"/>
                  </a:moveTo>
                  <a:lnTo>
                    <a:pt x="1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35"/>
            <p:cNvSpPr/>
            <p:nvPr/>
          </p:nvSpPr>
          <p:spPr>
            <a:xfrm>
              <a:off x="934250" y="4492200"/>
              <a:ext cx="4975" cy="7250"/>
            </a:xfrm>
            <a:custGeom>
              <a:avLst/>
              <a:gdLst/>
              <a:ahLst/>
              <a:cxnLst/>
              <a:rect l="l" t="t" r="r" b="b"/>
              <a:pathLst>
                <a:path w="199" h="290" extrusionOk="0">
                  <a:moveTo>
                    <a:pt x="145" y="0"/>
                  </a:moveTo>
                  <a:cubicBezTo>
                    <a:pt x="134" y="0"/>
                    <a:pt x="128" y="19"/>
                    <a:pt x="124" y="42"/>
                  </a:cubicBezTo>
                  <a:lnTo>
                    <a:pt x="124" y="42"/>
                  </a:lnTo>
                  <a:cubicBezTo>
                    <a:pt x="161" y="37"/>
                    <a:pt x="199" y="27"/>
                    <a:pt x="156" y="6"/>
                  </a:cubicBezTo>
                  <a:cubicBezTo>
                    <a:pt x="152" y="2"/>
                    <a:pt x="148" y="0"/>
                    <a:pt x="145" y="0"/>
                  </a:cubicBezTo>
                  <a:close/>
                  <a:moveTo>
                    <a:pt x="42" y="238"/>
                  </a:moveTo>
                  <a:cubicBezTo>
                    <a:pt x="41" y="239"/>
                    <a:pt x="40" y="239"/>
                    <a:pt x="40" y="240"/>
                  </a:cubicBezTo>
                  <a:cubicBezTo>
                    <a:pt x="40" y="240"/>
                    <a:pt x="40" y="264"/>
                    <a:pt x="40" y="279"/>
                  </a:cubicBezTo>
                  <a:cubicBezTo>
                    <a:pt x="40" y="265"/>
                    <a:pt x="40" y="250"/>
                    <a:pt x="42" y="238"/>
                  </a:cubicBezTo>
                  <a:close/>
                  <a:moveTo>
                    <a:pt x="23" y="0"/>
                  </a:moveTo>
                  <a:cubicBezTo>
                    <a:pt x="17" y="0"/>
                    <a:pt x="10" y="2"/>
                    <a:pt x="1" y="6"/>
                  </a:cubicBezTo>
                  <a:cubicBezTo>
                    <a:pt x="40" y="6"/>
                    <a:pt x="40" y="45"/>
                    <a:pt x="1" y="84"/>
                  </a:cubicBezTo>
                  <a:lnTo>
                    <a:pt x="40" y="123"/>
                  </a:lnTo>
                  <a:lnTo>
                    <a:pt x="40" y="162"/>
                  </a:lnTo>
                  <a:lnTo>
                    <a:pt x="63" y="185"/>
                  </a:lnTo>
                  <a:lnTo>
                    <a:pt x="63" y="185"/>
                  </a:lnTo>
                  <a:cubicBezTo>
                    <a:pt x="52" y="189"/>
                    <a:pt x="40" y="201"/>
                    <a:pt x="40" y="201"/>
                  </a:cubicBezTo>
                  <a:cubicBezTo>
                    <a:pt x="11" y="201"/>
                    <a:pt x="24" y="201"/>
                    <a:pt x="49" y="216"/>
                  </a:cubicBezTo>
                  <a:lnTo>
                    <a:pt x="49" y="216"/>
                  </a:lnTo>
                  <a:cubicBezTo>
                    <a:pt x="45" y="222"/>
                    <a:pt x="43" y="230"/>
                    <a:pt x="42" y="238"/>
                  </a:cubicBezTo>
                  <a:lnTo>
                    <a:pt x="42" y="238"/>
                  </a:lnTo>
                  <a:cubicBezTo>
                    <a:pt x="47" y="232"/>
                    <a:pt x="52" y="227"/>
                    <a:pt x="56" y="221"/>
                  </a:cubicBezTo>
                  <a:lnTo>
                    <a:pt x="56" y="221"/>
                  </a:lnTo>
                  <a:cubicBezTo>
                    <a:pt x="58" y="223"/>
                    <a:pt x="61" y="225"/>
                    <a:pt x="64" y="227"/>
                  </a:cubicBezTo>
                  <a:lnTo>
                    <a:pt x="64" y="227"/>
                  </a:lnTo>
                  <a:cubicBezTo>
                    <a:pt x="59" y="241"/>
                    <a:pt x="60" y="260"/>
                    <a:pt x="79" y="279"/>
                  </a:cubicBezTo>
                  <a:cubicBezTo>
                    <a:pt x="86" y="286"/>
                    <a:pt x="92" y="289"/>
                    <a:pt x="97" y="289"/>
                  </a:cubicBezTo>
                  <a:cubicBezTo>
                    <a:pt x="116" y="289"/>
                    <a:pt x="110" y="232"/>
                    <a:pt x="79" y="201"/>
                  </a:cubicBezTo>
                  <a:cubicBezTo>
                    <a:pt x="75" y="201"/>
                    <a:pt x="71" y="201"/>
                    <a:pt x="68" y="202"/>
                  </a:cubicBezTo>
                  <a:lnTo>
                    <a:pt x="68" y="202"/>
                  </a:lnTo>
                  <a:cubicBezTo>
                    <a:pt x="69" y="200"/>
                    <a:pt x="71" y="197"/>
                    <a:pt x="72" y="194"/>
                  </a:cubicBezTo>
                  <a:lnTo>
                    <a:pt x="72" y="194"/>
                  </a:lnTo>
                  <a:lnTo>
                    <a:pt x="79" y="201"/>
                  </a:lnTo>
                  <a:cubicBezTo>
                    <a:pt x="79" y="194"/>
                    <a:pt x="78" y="190"/>
                    <a:pt x="76" y="187"/>
                  </a:cubicBezTo>
                  <a:lnTo>
                    <a:pt x="76" y="187"/>
                  </a:lnTo>
                  <a:cubicBezTo>
                    <a:pt x="87" y="166"/>
                    <a:pt x="96" y="145"/>
                    <a:pt x="118" y="123"/>
                  </a:cubicBezTo>
                  <a:cubicBezTo>
                    <a:pt x="118" y="123"/>
                    <a:pt x="118" y="77"/>
                    <a:pt x="124" y="42"/>
                  </a:cubicBezTo>
                  <a:lnTo>
                    <a:pt x="124" y="42"/>
                  </a:lnTo>
                  <a:cubicBezTo>
                    <a:pt x="92" y="45"/>
                    <a:pt x="61" y="45"/>
                    <a:pt x="79" y="45"/>
                  </a:cubicBezTo>
                  <a:cubicBezTo>
                    <a:pt x="71" y="61"/>
                    <a:pt x="66" y="67"/>
                    <a:pt x="63" y="67"/>
                  </a:cubicBezTo>
                  <a:cubicBezTo>
                    <a:pt x="53" y="67"/>
                    <a:pt x="60" y="0"/>
                    <a:pt x="23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35"/>
            <p:cNvSpPr/>
            <p:nvPr/>
          </p:nvSpPr>
          <p:spPr>
            <a:xfrm>
              <a:off x="956625" y="4491100"/>
              <a:ext cx="1000" cy="575"/>
            </a:xfrm>
            <a:custGeom>
              <a:avLst/>
              <a:gdLst/>
              <a:ahLst/>
              <a:cxnLst/>
              <a:rect l="l" t="t" r="r" b="b"/>
              <a:pathLst>
                <a:path w="40" h="23" extrusionOk="0">
                  <a:moveTo>
                    <a:pt x="35" y="0"/>
                  </a:moveTo>
                  <a:cubicBezTo>
                    <a:pt x="32" y="0"/>
                    <a:pt x="26" y="6"/>
                    <a:pt x="20" y="11"/>
                  </a:cubicBezTo>
                  <a:lnTo>
                    <a:pt x="40" y="11"/>
                  </a:lnTo>
                  <a:cubicBezTo>
                    <a:pt x="40" y="3"/>
                    <a:pt x="38" y="0"/>
                    <a:pt x="35" y="0"/>
                  </a:cubicBezTo>
                  <a:close/>
                  <a:moveTo>
                    <a:pt x="1" y="11"/>
                  </a:moveTo>
                  <a:cubicBezTo>
                    <a:pt x="1" y="20"/>
                    <a:pt x="3" y="23"/>
                    <a:pt x="5" y="23"/>
                  </a:cubicBezTo>
                  <a:cubicBezTo>
                    <a:pt x="9" y="23"/>
                    <a:pt x="15" y="17"/>
                    <a:pt x="20" y="1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35"/>
            <p:cNvSpPr/>
            <p:nvPr/>
          </p:nvSpPr>
          <p:spPr>
            <a:xfrm>
              <a:off x="954700" y="449137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78"/>
                  </a:moveTo>
                  <a:lnTo>
                    <a:pt x="0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35"/>
            <p:cNvSpPr/>
            <p:nvPr/>
          </p:nvSpPr>
          <p:spPr>
            <a:xfrm>
              <a:off x="948025" y="4492350"/>
              <a:ext cx="850" cy="2175"/>
            </a:xfrm>
            <a:custGeom>
              <a:avLst/>
              <a:gdLst/>
              <a:ahLst/>
              <a:cxnLst/>
              <a:rect l="l" t="t" r="r" b="b"/>
              <a:pathLst>
                <a:path w="34" h="87" extrusionOk="0">
                  <a:moveTo>
                    <a:pt x="34" y="0"/>
                  </a:moveTo>
                  <a:cubicBezTo>
                    <a:pt x="0" y="0"/>
                    <a:pt x="24" y="86"/>
                    <a:pt x="31" y="86"/>
                  </a:cubicBezTo>
                  <a:cubicBezTo>
                    <a:pt x="33" y="86"/>
                    <a:pt x="34" y="84"/>
                    <a:pt x="34" y="78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5"/>
            <p:cNvSpPr/>
            <p:nvPr/>
          </p:nvSpPr>
          <p:spPr>
            <a:xfrm>
              <a:off x="944950" y="4492075"/>
              <a:ext cx="20475" cy="32400"/>
            </a:xfrm>
            <a:custGeom>
              <a:avLst/>
              <a:gdLst/>
              <a:ahLst/>
              <a:cxnLst/>
              <a:rect l="l" t="t" r="r" b="b"/>
              <a:pathLst>
                <a:path w="819" h="1296" extrusionOk="0">
                  <a:moveTo>
                    <a:pt x="701" y="168"/>
                  </a:moveTo>
                  <a:cubicBezTo>
                    <a:pt x="701" y="185"/>
                    <a:pt x="701" y="193"/>
                    <a:pt x="702" y="194"/>
                  </a:cubicBezTo>
                  <a:lnTo>
                    <a:pt x="702" y="194"/>
                  </a:lnTo>
                  <a:cubicBezTo>
                    <a:pt x="701" y="185"/>
                    <a:pt x="701" y="176"/>
                    <a:pt x="701" y="168"/>
                  </a:cubicBezTo>
                  <a:close/>
                  <a:moveTo>
                    <a:pt x="760" y="0"/>
                  </a:moveTo>
                  <a:cubicBezTo>
                    <a:pt x="755" y="0"/>
                    <a:pt x="748" y="3"/>
                    <a:pt x="740" y="11"/>
                  </a:cubicBezTo>
                  <a:cubicBezTo>
                    <a:pt x="740" y="11"/>
                    <a:pt x="662" y="11"/>
                    <a:pt x="701" y="50"/>
                  </a:cubicBezTo>
                  <a:cubicBezTo>
                    <a:pt x="740" y="89"/>
                    <a:pt x="701" y="89"/>
                    <a:pt x="740" y="89"/>
                  </a:cubicBezTo>
                  <a:lnTo>
                    <a:pt x="740" y="128"/>
                  </a:lnTo>
                  <a:cubicBezTo>
                    <a:pt x="711" y="128"/>
                    <a:pt x="704" y="194"/>
                    <a:pt x="702" y="194"/>
                  </a:cubicBezTo>
                  <a:cubicBezTo>
                    <a:pt x="702" y="194"/>
                    <a:pt x="702" y="194"/>
                    <a:pt x="702" y="194"/>
                  </a:cubicBezTo>
                  <a:lnTo>
                    <a:pt x="702" y="194"/>
                  </a:lnTo>
                  <a:cubicBezTo>
                    <a:pt x="703" y="219"/>
                    <a:pt x="709" y="241"/>
                    <a:pt x="733" y="244"/>
                  </a:cubicBezTo>
                  <a:lnTo>
                    <a:pt x="733" y="244"/>
                  </a:lnTo>
                  <a:cubicBezTo>
                    <a:pt x="737" y="234"/>
                    <a:pt x="740" y="221"/>
                    <a:pt x="740" y="206"/>
                  </a:cubicBezTo>
                  <a:cubicBezTo>
                    <a:pt x="740" y="128"/>
                    <a:pt x="818" y="89"/>
                    <a:pt x="818" y="11"/>
                  </a:cubicBezTo>
                  <a:lnTo>
                    <a:pt x="818" y="11"/>
                  </a:lnTo>
                  <a:cubicBezTo>
                    <a:pt x="810" y="20"/>
                    <a:pt x="803" y="23"/>
                    <a:pt x="798" y="23"/>
                  </a:cubicBezTo>
                  <a:cubicBezTo>
                    <a:pt x="783" y="23"/>
                    <a:pt x="775" y="0"/>
                    <a:pt x="760" y="0"/>
                  </a:cubicBezTo>
                  <a:close/>
                  <a:moveTo>
                    <a:pt x="733" y="244"/>
                  </a:moveTo>
                  <a:lnTo>
                    <a:pt x="733" y="244"/>
                  </a:lnTo>
                  <a:cubicBezTo>
                    <a:pt x="723" y="265"/>
                    <a:pt x="708" y="279"/>
                    <a:pt x="699" y="295"/>
                  </a:cubicBezTo>
                  <a:lnTo>
                    <a:pt x="699" y="295"/>
                  </a:lnTo>
                  <a:cubicBezTo>
                    <a:pt x="722" y="280"/>
                    <a:pt x="740" y="271"/>
                    <a:pt x="740" y="245"/>
                  </a:cubicBezTo>
                  <a:cubicBezTo>
                    <a:pt x="737" y="245"/>
                    <a:pt x="735" y="245"/>
                    <a:pt x="733" y="244"/>
                  </a:cubicBezTo>
                  <a:close/>
                  <a:moveTo>
                    <a:pt x="390" y="673"/>
                  </a:moveTo>
                  <a:cubicBezTo>
                    <a:pt x="390" y="683"/>
                    <a:pt x="392" y="687"/>
                    <a:pt x="395" y="690"/>
                  </a:cubicBezTo>
                  <a:lnTo>
                    <a:pt x="395" y="690"/>
                  </a:lnTo>
                  <a:cubicBezTo>
                    <a:pt x="394" y="684"/>
                    <a:pt x="392" y="679"/>
                    <a:pt x="390" y="673"/>
                  </a:cubicBezTo>
                  <a:close/>
                  <a:moveTo>
                    <a:pt x="395" y="690"/>
                  </a:moveTo>
                  <a:lnTo>
                    <a:pt x="395" y="690"/>
                  </a:lnTo>
                  <a:cubicBezTo>
                    <a:pt x="397" y="694"/>
                    <a:pt x="398" y="699"/>
                    <a:pt x="399" y="703"/>
                  </a:cubicBezTo>
                  <a:lnTo>
                    <a:pt x="399" y="703"/>
                  </a:lnTo>
                  <a:cubicBezTo>
                    <a:pt x="409" y="692"/>
                    <a:pt x="409" y="692"/>
                    <a:pt x="405" y="692"/>
                  </a:cubicBezTo>
                  <a:cubicBezTo>
                    <a:pt x="402" y="692"/>
                    <a:pt x="398" y="692"/>
                    <a:pt x="395" y="690"/>
                  </a:cubicBezTo>
                  <a:close/>
                  <a:moveTo>
                    <a:pt x="399" y="703"/>
                  </a:moveTo>
                  <a:cubicBezTo>
                    <a:pt x="397" y="705"/>
                    <a:pt x="394" y="708"/>
                    <a:pt x="390" y="711"/>
                  </a:cubicBezTo>
                  <a:lnTo>
                    <a:pt x="390" y="711"/>
                  </a:lnTo>
                  <a:cubicBezTo>
                    <a:pt x="393" y="709"/>
                    <a:pt x="396" y="706"/>
                    <a:pt x="399" y="703"/>
                  </a:cubicBezTo>
                  <a:lnTo>
                    <a:pt x="399" y="703"/>
                  </a:lnTo>
                  <a:cubicBezTo>
                    <a:pt x="399" y="703"/>
                    <a:pt x="399" y="703"/>
                    <a:pt x="399" y="703"/>
                  </a:cubicBezTo>
                  <a:close/>
                  <a:moveTo>
                    <a:pt x="273" y="868"/>
                  </a:moveTo>
                  <a:cubicBezTo>
                    <a:pt x="273" y="887"/>
                    <a:pt x="264" y="887"/>
                    <a:pt x="259" y="887"/>
                  </a:cubicBezTo>
                  <a:cubicBezTo>
                    <a:pt x="254" y="887"/>
                    <a:pt x="254" y="887"/>
                    <a:pt x="266" y="899"/>
                  </a:cubicBezTo>
                  <a:lnTo>
                    <a:pt x="266" y="899"/>
                  </a:lnTo>
                  <a:cubicBezTo>
                    <a:pt x="270" y="889"/>
                    <a:pt x="273" y="878"/>
                    <a:pt x="273" y="868"/>
                  </a:cubicBezTo>
                  <a:close/>
                  <a:moveTo>
                    <a:pt x="234" y="829"/>
                  </a:moveTo>
                  <a:cubicBezTo>
                    <a:pt x="234" y="829"/>
                    <a:pt x="195" y="867"/>
                    <a:pt x="234" y="906"/>
                  </a:cubicBezTo>
                  <a:lnTo>
                    <a:pt x="234" y="945"/>
                  </a:lnTo>
                  <a:cubicBezTo>
                    <a:pt x="254" y="906"/>
                    <a:pt x="254" y="906"/>
                    <a:pt x="249" y="906"/>
                  </a:cubicBezTo>
                  <a:cubicBezTo>
                    <a:pt x="244" y="906"/>
                    <a:pt x="234" y="906"/>
                    <a:pt x="234" y="867"/>
                  </a:cubicBezTo>
                  <a:lnTo>
                    <a:pt x="234" y="829"/>
                  </a:lnTo>
                  <a:close/>
                  <a:moveTo>
                    <a:pt x="699" y="295"/>
                  </a:moveTo>
                  <a:cubicBezTo>
                    <a:pt x="688" y="302"/>
                    <a:pt x="675" y="310"/>
                    <a:pt x="662" y="323"/>
                  </a:cubicBezTo>
                  <a:cubicBezTo>
                    <a:pt x="662" y="401"/>
                    <a:pt x="585" y="439"/>
                    <a:pt x="585" y="517"/>
                  </a:cubicBezTo>
                  <a:lnTo>
                    <a:pt x="546" y="517"/>
                  </a:lnTo>
                  <a:lnTo>
                    <a:pt x="546" y="595"/>
                  </a:lnTo>
                  <a:lnTo>
                    <a:pt x="546" y="634"/>
                  </a:lnTo>
                  <a:lnTo>
                    <a:pt x="546" y="712"/>
                  </a:lnTo>
                  <a:lnTo>
                    <a:pt x="507" y="712"/>
                  </a:lnTo>
                  <a:cubicBezTo>
                    <a:pt x="585" y="790"/>
                    <a:pt x="468" y="790"/>
                    <a:pt x="468" y="829"/>
                  </a:cubicBezTo>
                  <a:cubicBezTo>
                    <a:pt x="429" y="829"/>
                    <a:pt x="468" y="712"/>
                    <a:pt x="468" y="712"/>
                  </a:cubicBezTo>
                  <a:cubicBezTo>
                    <a:pt x="507" y="712"/>
                    <a:pt x="507" y="634"/>
                    <a:pt x="546" y="556"/>
                  </a:cubicBezTo>
                  <a:cubicBezTo>
                    <a:pt x="507" y="556"/>
                    <a:pt x="507" y="595"/>
                    <a:pt x="468" y="595"/>
                  </a:cubicBezTo>
                  <a:cubicBezTo>
                    <a:pt x="468" y="631"/>
                    <a:pt x="435" y="667"/>
                    <a:pt x="399" y="703"/>
                  </a:cubicBezTo>
                  <a:lnTo>
                    <a:pt x="399" y="703"/>
                  </a:lnTo>
                  <a:cubicBezTo>
                    <a:pt x="417" y="772"/>
                    <a:pt x="401" y="791"/>
                    <a:pt x="393" y="830"/>
                  </a:cubicBezTo>
                  <a:lnTo>
                    <a:pt x="393" y="830"/>
                  </a:lnTo>
                  <a:cubicBezTo>
                    <a:pt x="466" y="869"/>
                    <a:pt x="390" y="907"/>
                    <a:pt x="390" y="945"/>
                  </a:cubicBezTo>
                  <a:lnTo>
                    <a:pt x="390" y="984"/>
                  </a:lnTo>
                  <a:cubicBezTo>
                    <a:pt x="398" y="992"/>
                    <a:pt x="405" y="995"/>
                    <a:pt x="410" y="995"/>
                  </a:cubicBezTo>
                  <a:cubicBezTo>
                    <a:pt x="424" y="995"/>
                    <a:pt x="428" y="973"/>
                    <a:pt x="429" y="973"/>
                  </a:cubicBezTo>
                  <a:cubicBezTo>
                    <a:pt x="429" y="973"/>
                    <a:pt x="429" y="976"/>
                    <a:pt x="429" y="984"/>
                  </a:cubicBezTo>
                  <a:lnTo>
                    <a:pt x="429" y="1023"/>
                  </a:lnTo>
                  <a:lnTo>
                    <a:pt x="507" y="1023"/>
                  </a:lnTo>
                  <a:lnTo>
                    <a:pt x="507" y="945"/>
                  </a:lnTo>
                  <a:cubicBezTo>
                    <a:pt x="468" y="790"/>
                    <a:pt x="623" y="751"/>
                    <a:pt x="623" y="673"/>
                  </a:cubicBezTo>
                  <a:cubicBezTo>
                    <a:pt x="623" y="634"/>
                    <a:pt x="623" y="595"/>
                    <a:pt x="662" y="595"/>
                  </a:cubicBezTo>
                  <a:lnTo>
                    <a:pt x="623" y="556"/>
                  </a:lnTo>
                  <a:lnTo>
                    <a:pt x="662" y="517"/>
                  </a:lnTo>
                  <a:cubicBezTo>
                    <a:pt x="636" y="517"/>
                    <a:pt x="628" y="552"/>
                    <a:pt x="625" y="552"/>
                  </a:cubicBezTo>
                  <a:cubicBezTo>
                    <a:pt x="623" y="552"/>
                    <a:pt x="623" y="543"/>
                    <a:pt x="623" y="517"/>
                  </a:cubicBezTo>
                  <a:cubicBezTo>
                    <a:pt x="623" y="439"/>
                    <a:pt x="701" y="401"/>
                    <a:pt x="701" y="362"/>
                  </a:cubicBezTo>
                  <a:cubicBezTo>
                    <a:pt x="685" y="330"/>
                    <a:pt x="689" y="311"/>
                    <a:pt x="699" y="295"/>
                  </a:cubicBezTo>
                  <a:close/>
                  <a:moveTo>
                    <a:pt x="363" y="795"/>
                  </a:moveTo>
                  <a:cubicBezTo>
                    <a:pt x="347" y="795"/>
                    <a:pt x="339" y="841"/>
                    <a:pt x="312" y="867"/>
                  </a:cubicBezTo>
                  <a:cubicBezTo>
                    <a:pt x="312" y="867"/>
                    <a:pt x="287" y="917"/>
                    <a:pt x="277" y="917"/>
                  </a:cubicBezTo>
                  <a:cubicBezTo>
                    <a:pt x="275" y="917"/>
                    <a:pt x="273" y="914"/>
                    <a:pt x="273" y="906"/>
                  </a:cubicBezTo>
                  <a:cubicBezTo>
                    <a:pt x="271" y="904"/>
                    <a:pt x="268" y="901"/>
                    <a:pt x="266" y="899"/>
                  </a:cubicBezTo>
                  <a:lnTo>
                    <a:pt x="266" y="899"/>
                  </a:lnTo>
                  <a:cubicBezTo>
                    <a:pt x="255" y="928"/>
                    <a:pt x="234" y="956"/>
                    <a:pt x="234" y="984"/>
                  </a:cubicBezTo>
                  <a:cubicBezTo>
                    <a:pt x="234" y="1040"/>
                    <a:pt x="194" y="1056"/>
                    <a:pt x="186" y="1075"/>
                  </a:cubicBezTo>
                  <a:lnTo>
                    <a:pt x="186" y="1075"/>
                  </a:lnTo>
                  <a:cubicBezTo>
                    <a:pt x="200" y="1070"/>
                    <a:pt x="217" y="1062"/>
                    <a:pt x="234" y="1062"/>
                  </a:cubicBezTo>
                  <a:lnTo>
                    <a:pt x="234" y="1023"/>
                  </a:lnTo>
                  <a:lnTo>
                    <a:pt x="273" y="1023"/>
                  </a:lnTo>
                  <a:cubicBezTo>
                    <a:pt x="273" y="1036"/>
                    <a:pt x="273" y="1040"/>
                    <a:pt x="275" y="1040"/>
                  </a:cubicBezTo>
                  <a:cubicBezTo>
                    <a:pt x="278" y="1040"/>
                    <a:pt x="286" y="1023"/>
                    <a:pt x="312" y="1023"/>
                  </a:cubicBezTo>
                  <a:cubicBezTo>
                    <a:pt x="312" y="1023"/>
                    <a:pt x="312" y="999"/>
                    <a:pt x="312" y="984"/>
                  </a:cubicBezTo>
                  <a:lnTo>
                    <a:pt x="312" y="945"/>
                  </a:lnTo>
                  <a:cubicBezTo>
                    <a:pt x="312" y="888"/>
                    <a:pt x="354" y="852"/>
                    <a:pt x="376" y="852"/>
                  </a:cubicBezTo>
                  <a:cubicBezTo>
                    <a:pt x="384" y="852"/>
                    <a:pt x="390" y="857"/>
                    <a:pt x="390" y="867"/>
                  </a:cubicBezTo>
                  <a:cubicBezTo>
                    <a:pt x="390" y="853"/>
                    <a:pt x="391" y="841"/>
                    <a:pt x="393" y="830"/>
                  </a:cubicBezTo>
                  <a:lnTo>
                    <a:pt x="393" y="830"/>
                  </a:lnTo>
                  <a:cubicBezTo>
                    <a:pt x="392" y="830"/>
                    <a:pt x="391" y="829"/>
                    <a:pt x="390" y="829"/>
                  </a:cubicBezTo>
                  <a:cubicBezTo>
                    <a:pt x="378" y="804"/>
                    <a:pt x="370" y="795"/>
                    <a:pt x="363" y="795"/>
                  </a:cubicBezTo>
                  <a:close/>
                  <a:moveTo>
                    <a:pt x="312" y="50"/>
                  </a:moveTo>
                  <a:lnTo>
                    <a:pt x="312" y="50"/>
                  </a:lnTo>
                  <a:cubicBezTo>
                    <a:pt x="273" y="89"/>
                    <a:pt x="351" y="206"/>
                    <a:pt x="273" y="206"/>
                  </a:cubicBezTo>
                  <a:cubicBezTo>
                    <a:pt x="242" y="206"/>
                    <a:pt x="236" y="256"/>
                    <a:pt x="235" y="256"/>
                  </a:cubicBezTo>
                  <a:cubicBezTo>
                    <a:pt x="234" y="256"/>
                    <a:pt x="234" y="253"/>
                    <a:pt x="234" y="245"/>
                  </a:cubicBezTo>
                  <a:cubicBezTo>
                    <a:pt x="234" y="225"/>
                    <a:pt x="225" y="225"/>
                    <a:pt x="215" y="225"/>
                  </a:cubicBezTo>
                  <a:cubicBezTo>
                    <a:pt x="205" y="225"/>
                    <a:pt x="195" y="225"/>
                    <a:pt x="195" y="206"/>
                  </a:cubicBezTo>
                  <a:cubicBezTo>
                    <a:pt x="195" y="167"/>
                    <a:pt x="205" y="167"/>
                    <a:pt x="210" y="167"/>
                  </a:cubicBezTo>
                  <a:cubicBezTo>
                    <a:pt x="215" y="167"/>
                    <a:pt x="215" y="167"/>
                    <a:pt x="195" y="128"/>
                  </a:cubicBezTo>
                  <a:cubicBezTo>
                    <a:pt x="195" y="167"/>
                    <a:pt x="157" y="167"/>
                    <a:pt x="157" y="245"/>
                  </a:cubicBezTo>
                  <a:lnTo>
                    <a:pt x="195" y="245"/>
                  </a:lnTo>
                  <a:cubicBezTo>
                    <a:pt x="195" y="284"/>
                    <a:pt x="157" y="362"/>
                    <a:pt x="157" y="362"/>
                  </a:cubicBezTo>
                  <a:cubicBezTo>
                    <a:pt x="157" y="334"/>
                    <a:pt x="176" y="307"/>
                    <a:pt x="174" y="307"/>
                  </a:cubicBezTo>
                  <a:cubicBezTo>
                    <a:pt x="173" y="307"/>
                    <a:pt x="168" y="311"/>
                    <a:pt x="157" y="323"/>
                  </a:cubicBezTo>
                  <a:cubicBezTo>
                    <a:pt x="157" y="362"/>
                    <a:pt x="79" y="362"/>
                    <a:pt x="118" y="401"/>
                  </a:cubicBezTo>
                  <a:cubicBezTo>
                    <a:pt x="118" y="439"/>
                    <a:pt x="40" y="517"/>
                    <a:pt x="79" y="517"/>
                  </a:cubicBezTo>
                  <a:cubicBezTo>
                    <a:pt x="79" y="556"/>
                    <a:pt x="118" y="556"/>
                    <a:pt x="118" y="556"/>
                  </a:cubicBezTo>
                  <a:cubicBezTo>
                    <a:pt x="118" y="517"/>
                    <a:pt x="118" y="478"/>
                    <a:pt x="118" y="439"/>
                  </a:cubicBezTo>
                  <a:cubicBezTo>
                    <a:pt x="118" y="439"/>
                    <a:pt x="118" y="478"/>
                    <a:pt x="157" y="478"/>
                  </a:cubicBezTo>
                  <a:cubicBezTo>
                    <a:pt x="157" y="478"/>
                    <a:pt x="195" y="439"/>
                    <a:pt x="195" y="401"/>
                  </a:cubicBezTo>
                  <a:lnTo>
                    <a:pt x="195" y="401"/>
                  </a:lnTo>
                  <a:lnTo>
                    <a:pt x="157" y="439"/>
                  </a:lnTo>
                  <a:cubicBezTo>
                    <a:pt x="157" y="401"/>
                    <a:pt x="157" y="401"/>
                    <a:pt x="157" y="401"/>
                  </a:cubicBezTo>
                  <a:cubicBezTo>
                    <a:pt x="169" y="388"/>
                    <a:pt x="178" y="383"/>
                    <a:pt x="184" y="383"/>
                  </a:cubicBezTo>
                  <a:cubicBezTo>
                    <a:pt x="195" y="383"/>
                    <a:pt x="195" y="401"/>
                    <a:pt x="195" y="401"/>
                  </a:cubicBezTo>
                  <a:lnTo>
                    <a:pt x="234" y="401"/>
                  </a:lnTo>
                  <a:cubicBezTo>
                    <a:pt x="234" y="401"/>
                    <a:pt x="234" y="439"/>
                    <a:pt x="234" y="439"/>
                  </a:cubicBezTo>
                  <a:lnTo>
                    <a:pt x="195" y="478"/>
                  </a:lnTo>
                  <a:cubicBezTo>
                    <a:pt x="195" y="595"/>
                    <a:pt x="157" y="673"/>
                    <a:pt x="157" y="790"/>
                  </a:cubicBezTo>
                  <a:lnTo>
                    <a:pt x="157" y="751"/>
                  </a:lnTo>
                  <a:cubicBezTo>
                    <a:pt x="118" y="790"/>
                    <a:pt x="118" y="790"/>
                    <a:pt x="118" y="829"/>
                  </a:cubicBezTo>
                  <a:lnTo>
                    <a:pt x="118" y="867"/>
                  </a:lnTo>
                  <a:cubicBezTo>
                    <a:pt x="118" y="906"/>
                    <a:pt x="118" y="906"/>
                    <a:pt x="122" y="906"/>
                  </a:cubicBezTo>
                  <a:cubicBezTo>
                    <a:pt x="127" y="906"/>
                    <a:pt x="137" y="906"/>
                    <a:pt x="157" y="945"/>
                  </a:cubicBezTo>
                  <a:cubicBezTo>
                    <a:pt x="157" y="984"/>
                    <a:pt x="79" y="1062"/>
                    <a:pt x="79" y="1140"/>
                  </a:cubicBezTo>
                  <a:cubicBezTo>
                    <a:pt x="79" y="1140"/>
                    <a:pt x="61" y="1105"/>
                    <a:pt x="50" y="1105"/>
                  </a:cubicBezTo>
                  <a:cubicBezTo>
                    <a:pt x="44" y="1105"/>
                    <a:pt x="40" y="1114"/>
                    <a:pt x="40" y="1140"/>
                  </a:cubicBezTo>
                  <a:lnTo>
                    <a:pt x="40" y="1218"/>
                  </a:lnTo>
                  <a:cubicBezTo>
                    <a:pt x="40" y="1218"/>
                    <a:pt x="1" y="1296"/>
                    <a:pt x="40" y="1296"/>
                  </a:cubicBezTo>
                  <a:cubicBezTo>
                    <a:pt x="79" y="1296"/>
                    <a:pt x="79" y="1296"/>
                    <a:pt x="79" y="1257"/>
                  </a:cubicBezTo>
                  <a:cubicBezTo>
                    <a:pt x="157" y="1218"/>
                    <a:pt x="157" y="1140"/>
                    <a:pt x="195" y="1101"/>
                  </a:cubicBezTo>
                  <a:cubicBezTo>
                    <a:pt x="185" y="1090"/>
                    <a:pt x="183" y="1082"/>
                    <a:pt x="186" y="1075"/>
                  </a:cubicBezTo>
                  <a:lnTo>
                    <a:pt x="186" y="1075"/>
                  </a:lnTo>
                  <a:cubicBezTo>
                    <a:pt x="179" y="1077"/>
                    <a:pt x="173" y="1079"/>
                    <a:pt x="168" y="1079"/>
                  </a:cubicBezTo>
                  <a:cubicBezTo>
                    <a:pt x="161" y="1079"/>
                    <a:pt x="157" y="1075"/>
                    <a:pt x="157" y="1062"/>
                  </a:cubicBezTo>
                  <a:lnTo>
                    <a:pt x="157" y="1101"/>
                  </a:lnTo>
                  <a:cubicBezTo>
                    <a:pt x="79" y="1023"/>
                    <a:pt x="157" y="1023"/>
                    <a:pt x="157" y="984"/>
                  </a:cubicBezTo>
                  <a:lnTo>
                    <a:pt x="234" y="984"/>
                  </a:lnTo>
                  <a:cubicBezTo>
                    <a:pt x="195" y="945"/>
                    <a:pt x="234" y="906"/>
                    <a:pt x="234" y="906"/>
                  </a:cubicBezTo>
                  <a:cubicBezTo>
                    <a:pt x="195" y="906"/>
                    <a:pt x="195" y="867"/>
                    <a:pt x="195" y="829"/>
                  </a:cubicBezTo>
                  <a:cubicBezTo>
                    <a:pt x="195" y="829"/>
                    <a:pt x="171" y="779"/>
                    <a:pt x="180" y="779"/>
                  </a:cubicBezTo>
                  <a:cubicBezTo>
                    <a:pt x="183" y="779"/>
                    <a:pt x="188" y="782"/>
                    <a:pt x="195" y="790"/>
                  </a:cubicBezTo>
                  <a:cubicBezTo>
                    <a:pt x="204" y="798"/>
                    <a:pt x="210" y="801"/>
                    <a:pt x="215" y="801"/>
                  </a:cubicBezTo>
                  <a:cubicBezTo>
                    <a:pt x="229" y="801"/>
                    <a:pt x="233" y="778"/>
                    <a:pt x="234" y="778"/>
                  </a:cubicBezTo>
                  <a:cubicBezTo>
                    <a:pt x="234" y="778"/>
                    <a:pt x="234" y="781"/>
                    <a:pt x="234" y="790"/>
                  </a:cubicBezTo>
                  <a:cubicBezTo>
                    <a:pt x="273" y="712"/>
                    <a:pt x="273" y="634"/>
                    <a:pt x="234" y="595"/>
                  </a:cubicBezTo>
                  <a:cubicBezTo>
                    <a:pt x="312" y="517"/>
                    <a:pt x="312" y="478"/>
                    <a:pt x="351" y="439"/>
                  </a:cubicBezTo>
                  <a:cubicBezTo>
                    <a:pt x="390" y="401"/>
                    <a:pt x="351" y="323"/>
                    <a:pt x="390" y="323"/>
                  </a:cubicBezTo>
                  <a:cubicBezTo>
                    <a:pt x="429" y="284"/>
                    <a:pt x="351" y="245"/>
                    <a:pt x="390" y="245"/>
                  </a:cubicBezTo>
                  <a:lnTo>
                    <a:pt x="351" y="245"/>
                  </a:lnTo>
                  <a:cubicBezTo>
                    <a:pt x="351" y="206"/>
                    <a:pt x="312" y="167"/>
                    <a:pt x="351" y="167"/>
                  </a:cubicBezTo>
                  <a:cubicBezTo>
                    <a:pt x="351" y="167"/>
                    <a:pt x="351" y="128"/>
                    <a:pt x="351" y="89"/>
                  </a:cubicBezTo>
                  <a:cubicBezTo>
                    <a:pt x="332" y="70"/>
                    <a:pt x="322" y="70"/>
                    <a:pt x="317" y="70"/>
                  </a:cubicBezTo>
                  <a:cubicBezTo>
                    <a:pt x="312" y="70"/>
                    <a:pt x="312" y="70"/>
                    <a:pt x="312" y="5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35"/>
            <p:cNvSpPr/>
            <p:nvPr/>
          </p:nvSpPr>
          <p:spPr>
            <a:xfrm>
              <a:off x="920150" y="4494300"/>
              <a:ext cx="1475" cy="1950"/>
            </a:xfrm>
            <a:custGeom>
              <a:avLst/>
              <a:gdLst/>
              <a:ahLst/>
              <a:cxnLst/>
              <a:rect l="l" t="t" r="r" b="b"/>
              <a:pathLst>
                <a:path w="59" h="78" extrusionOk="0">
                  <a:moveTo>
                    <a:pt x="20" y="0"/>
                  </a:moveTo>
                  <a:cubicBezTo>
                    <a:pt x="20" y="20"/>
                    <a:pt x="10" y="20"/>
                    <a:pt x="5" y="20"/>
                  </a:cubicBezTo>
                  <a:cubicBezTo>
                    <a:pt x="1" y="20"/>
                    <a:pt x="1" y="20"/>
                    <a:pt x="20" y="39"/>
                  </a:cubicBezTo>
                  <a:cubicBezTo>
                    <a:pt x="39" y="59"/>
                    <a:pt x="49" y="59"/>
                    <a:pt x="54" y="59"/>
                  </a:cubicBezTo>
                  <a:cubicBezTo>
                    <a:pt x="59" y="59"/>
                    <a:pt x="59" y="59"/>
                    <a:pt x="59" y="78"/>
                  </a:cubicBezTo>
                  <a:lnTo>
                    <a:pt x="59" y="78"/>
                  </a:lnTo>
                  <a:cubicBezTo>
                    <a:pt x="59" y="39"/>
                    <a:pt x="59" y="39"/>
                    <a:pt x="2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5"/>
            <p:cNvSpPr/>
            <p:nvPr/>
          </p:nvSpPr>
          <p:spPr>
            <a:xfrm>
              <a:off x="950800" y="4492350"/>
              <a:ext cx="825" cy="1975"/>
            </a:xfrm>
            <a:custGeom>
              <a:avLst/>
              <a:gdLst/>
              <a:ahLst/>
              <a:cxnLst/>
              <a:rect l="l" t="t" r="r" b="b"/>
              <a:pathLst>
                <a:path w="33" h="79" extrusionOk="0">
                  <a:moveTo>
                    <a:pt x="0" y="0"/>
                  </a:moveTo>
                  <a:cubicBezTo>
                    <a:pt x="16" y="16"/>
                    <a:pt x="25" y="32"/>
                    <a:pt x="28" y="45"/>
                  </a:cubicBezTo>
                  <a:lnTo>
                    <a:pt x="28" y="45"/>
                  </a:lnTo>
                  <a:cubicBezTo>
                    <a:pt x="33" y="33"/>
                    <a:pt x="24" y="24"/>
                    <a:pt x="0" y="0"/>
                  </a:cubicBezTo>
                  <a:close/>
                  <a:moveTo>
                    <a:pt x="28" y="45"/>
                  </a:moveTo>
                  <a:cubicBezTo>
                    <a:pt x="25" y="53"/>
                    <a:pt x="16" y="63"/>
                    <a:pt x="0" y="78"/>
                  </a:cubicBezTo>
                  <a:cubicBezTo>
                    <a:pt x="24" y="78"/>
                    <a:pt x="33" y="64"/>
                    <a:pt x="28" y="45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5"/>
            <p:cNvSpPr/>
            <p:nvPr/>
          </p:nvSpPr>
          <p:spPr>
            <a:xfrm>
              <a:off x="913825" y="4496250"/>
              <a:ext cx="11700" cy="11675"/>
            </a:xfrm>
            <a:custGeom>
              <a:avLst/>
              <a:gdLst/>
              <a:ahLst/>
              <a:cxnLst/>
              <a:rect l="l" t="t" r="r" b="b"/>
              <a:pathLst>
                <a:path w="468" h="467" extrusionOk="0">
                  <a:moveTo>
                    <a:pt x="273" y="156"/>
                  </a:moveTo>
                  <a:lnTo>
                    <a:pt x="273" y="156"/>
                  </a:lnTo>
                  <a:cubicBezTo>
                    <a:pt x="285" y="168"/>
                    <a:pt x="286" y="176"/>
                    <a:pt x="282" y="183"/>
                  </a:cubicBezTo>
                  <a:lnTo>
                    <a:pt x="282" y="183"/>
                  </a:lnTo>
                  <a:cubicBezTo>
                    <a:pt x="277" y="180"/>
                    <a:pt x="273" y="173"/>
                    <a:pt x="273" y="156"/>
                  </a:cubicBezTo>
                  <a:close/>
                  <a:moveTo>
                    <a:pt x="273" y="195"/>
                  </a:moveTo>
                  <a:lnTo>
                    <a:pt x="273" y="195"/>
                  </a:lnTo>
                  <a:cubicBezTo>
                    <a:pt x="265" y="202"/>
                    <a:pt x="257" y="210"/>
                    <a:pt x="265" y="223"/>
                  </a:cubicBezTo>
                  <a:lnTo>
                    <a:pt x="265" y="223"/>
                  </a:lnTo>
                  <a:cubicBezTo>
                    <a:pt x="270" y="212"/>
                    <a:pt x="273" y="203"/>
                    <a:pt x="273" y="195"/>
                  </a:cubicBezTo>
                  <a:close/>
                  <a:moveTo>
                    <a:pt x="429" y="0"/>
                  </a:moveTo>
                  <a:lnTo>
                    <a:pt x="390" y="39"/>
                  </a:lnTo>
                  <a:cubicBezTo>
                    <a:pt x="364" y="39"/>
                    <a:pt x="355" y="22"/>
                    <a:pt x="341" y="22"/>
                  </a:cubicBezTo>
                  <a:cubicBezTo>
                    <a:pt x="334" y="22"/>
                    <a:pt x="325" y="26"/>
                    <a:pt x="312" y="39"/>
                  </a:cubicBezTo>
                  <a:cubicBezTo>
                    <a:pt x="351" y="78"/>
                    <a:pt x="312" y="117"/>
                    <a:pt x="273" y="156"/>
                  </a:cubicBezTo>
                  <a:cubicBezTo>
                    <a:pt x="234" y="156"/>
                    <a:pt x="273" y="195"/>
                    <a:pt x="273" y="195"/>
                  </a:cubicBezTo>
                  <a:lnTo>
                    <a:pt x="273" y="195"/>
                  </a:lnTo>
                  <a:cubicBezTo>
                    <a:pt x="277" y="191"/>
                    <a:pt x="280" y="187"/>
                    <a:pt x="282" y="183"/>
                  </a:cubicBezTo>
                  <a:lnTo>
                    <a:pt x="282" y="183"/>
                  </a:lnTo>
                  <a:cubicBezTo>
                    <a:pt x="285" y="184"/>
                    <a:pt x="287" y="185"/>
                    <a:pt x="290" y="185"/>
                  </a:cubicBezTo>
                  <a:cubicBezTo>
                    <a:pt x="300" y="185"/>
                    <a:pt x="313" y="178"/>
                    <a:pt x="325" y="178"/>
                  </a:cubicBezTo>
                  <a:cubicBezTo>
                    <a:pt x="331" y="178"/>
                    <a:pt x="337" y="180"/>
                    <a:pt x="342" y="186"/>
                  </a:cubicBezTo>
                  <a:lnTo>
                    <a:pt x="342" y="186"/>
                  </a:lnTo>
                  <a:cubicBezTo>
                    <a:pt x="339" y="185"/>
                    <a:pt x="337" y="184"/>
                    <a:pt x="336" y="184"/>
                  </a:cubicBezTo>
                  <a:cubicBezTo>
                    <a:pt x="326" y="184"/>
                    <a:pt x="351" y="234"/>
                    <a:pt x="351" y="234"/>
                  </a:cubicBezTo>
                  <a:cubicBezTo>
                    <a:pt x="351" y="209"/>
                    <a:pt x="347" y="194"/>
                    <a:pt x="342" y="186"/>
                  </a:cubicBezTo>
                  <a:lnTo>
                    <a:pt x="342" y="186"/>
                  </a:lnTo>
                  <a:cubicBezTo>
                    <a:pt x="344" y="188"/>
                    <a:pt x="347" y="191"/>
                    <a:pt x="351" y="195"/>
                  </a:cubicBezTo>
                  <a:cubicBezTo>
                    <a:pt x="351" y="195"/>
                    <a:pt x="368" y="177"/>
                    <a:pt x="380" y="177"/>
                  </a:cubicBezTo>
                  <a:cubicBezTo>
                    <a:pt x="385" y="177"/>
                    <a:pt x="390" y="182"/>
                    <a:pt x="390" y="195"/>
                  </a:cubicBezTo>
                  <a:cubicBezTo>
                    <a:pt x="390" y="186"/>
                    <a:pt x="392" y="183"/>
                    <a:pt x="394" y="183"/>
                  </a:cubicBezTo>
                  <a:cubicBezTo>
                    <a:pt x="402" y="183"/>
                    <a:pt x="417" y="206"/>
                    <a:pt x="424" y="206"/>
                  </a:cubicBezTo>
                  <a:cubicBezTo>
                    <a:pt x="427" y="206"/>
                    <a:pt x="429" y="203"/>
                    <a:pt x="429" y="195"/>
                  </a:cubicBezTo>
                  <a:cubicBezTo>
                    <a:pt x="429" y="175"/>
                    <a:pt x="419" y="175"/>
                    <a:pt x="414" y="175"/>
                  </a:cubicBezTo>
                  <a:cubicBezTo>
                    <a:pt x="409" y="175"/>
                    <a:pt x="409" y="175"/>
                    <a:pt x="429" y="156"/>
                  </a:cubicBezTo>
                  <a:cubicBezTo>
                    <a:pt x="468" y="156"/>
                    <a:pt x="468" y="156"/>
                    <a:pt x="468" y="117"/>
                  </a:cubicBezTo>
                  <a:lnTo>
                    <a:pt x="429" y="117"/>
                  </a:lnTo>
                  <a:lnTo>
                    <a:pt x="429" y="78"/>
                  </a:lnTo>
                  <a:lnTo>
                    <a:pt x="429" y="0"/>
                  </a:lnTo>
                  <a:close/>
                  <a:moveTo>
                    <a:pt x="258" y="223"/>
                  </a:moveTo>
                  <a:cubicBezTo>
                    <a:pt x="253" y="223"/>
                    <a:pt x="254" y="233"/>
                    <a:pt x="254" y="244"/>
                  </a:cubicBezTo>
                  <a:lnTo>
                    <a:pt x="254" y="244"/>
                  </a:lnTo>
                  <a:cubicBezTo>
                    <a:pt x="257" y="237"/>
                    <a:pt x="261" y="231"/>
                    <a:pt x="264" y="225"/>
                  </a:cubicBezTo>
                  <a:lnTo>
                    <a:pt x="264" y="225"/>
                  </a:lnTo>
                  <a:cubicBezTo>
                    <a:pt x="266" y="227"/>
                    <a:pt x="269" y="230"/>
                    <a:pt x="273" y="234"/>
                  </a:cubicBezTo>
                  <a:cubicBezTo>
                    <a:pt x="269" y="230"/>
                    <a:pt x="266" y="226"/>
                    <a:pt x="265" y="223"/>
                  </a:cubicBezTo>
                  <a:lnTo>
                    <a:pt x="265" y="223"/>
                  </a:lnTo>
                  <a:cubicBezTo>
                    <a:pt x="264" y="224"/>
                    <a:pt x="264" y="224"/>
                    <a:pt x="264" y="225"/>
                  </a:cubicBezTo>
                  <a:lnTo>
                    <a:pt x="264" y="225"/>
                  </a:lnTo>
                  <a:cubicBezTo>
                    <a:pt x="261" y="223"/>
                    <a:pt x="259" y="223"/>
                    <a:pt x="258" y="223"/>
                  </a:cubicBezTo>
                  <a:close/>
                  <a:moveTo>
                    <a:pt x="254" y="244"/>
                  </a:moveTo>
                  <a:lnTo>
                    <a:pt x="254" y="244"/>
                  </a:lnTo>
                  <a:cubicBezTo>
                    <a:pt x="248" y="253"/>
                    <a:pt x="243" y="262"/>
                    <a:pt x="237" y="272"/>
                  </a:cubicBezTo>
                  <a:lnTo>
                    <a:pt x="237" y="272"/>
                  </a:lnTo>
                  <a:cubicBezTo>
                    <a:pt x="251" y="271"/>
                    <a:pt x="253" y="257"/>
                    <a:pt x="254" y="244"/>
                  </a:cubicBezTo>
                  <a:close/>
                  <a:moveTo>
                    <a:pt x="234" y="78"/>
                  </a:moveTo>
                  <a:cubicBezTo>
                    <a:pt x="156" y="156"/>
                    <a:pt x="117" y="234"/>
                    <a:pt x="40" y="311"/>
                  </a:cubicBezTo>
                  <a:cubicBezTo>
                    <a:pt x="40" y="389"/>
                    <a:pt x="1" y="350"/>
                    <a:pt x="40" y="389"/>
                  </a:cubicBezTo>
                  <a:cubicBezTo>
                    <a:pt x="117" y="389"/>
                    <a:pt x="78" y="272"/>
                    <a:pt x="156" y="272"/>
                  </a:cubicBezTo>
                  <a:lnTo>
                    <a:pt x="156" y="195"/>
                  </a:lnTo>
                  <a:cubicBezTo>
                    <a:pt x="195" y="234"/>
                    <a:pt x="156" y="350"/>
                    <a:pt x="156" y="428"/>
                  </a:cubicBezTo>
                  <a:lnTo>
                    <a:pt x="156" y="428"/>
                  </a:lnTo>
                  <a:cubicBezTo>
                    <a:pt x="176" y="418"/>
                    <a:pt x="195" y="409"/>
                    <a:pt x="195" y="389"/>
                  </a:cubicBezTo>
                  <a:cubicBezTo>
                    <a:pt x="195" y="348"/>
                    <a:pt x="217" y="308"/>
                    <a:pt x="237" y="272"/>
                  </a:cubicBezTo>
                  <a:lnTo>
                    <a:pt x="237" y="272"/>
                  </a:lnTo>
                  <a:cubicBezTo>
                    <a:pt x="236" y="272"/>
                    <a:pt x="235" y="272"/>
                    <a:pt x="234" y="272"/>
                  </a:cubicBezTo>
                  <a:lnTo>
                    <a:pt x="234" y="234"/>
                  </a:lnTo>
                  <a:cubicBezTo>
                    <a:pt x="234" y="234"/>
                    <a:pt x="209" y="283"/>
                    <a:pt x="199" y="283"/>
                  </a:cubicBezTo>
                  <a:cubicBezTo>
                    <a:pt x="197" y="283"/>
                    <a:pt x="195" y="280"/>
                    <a:pt x="195" y="272"/>
                  </a:cubicBezTo>
                  <a:cubicBezTo>
                    <a:pt x="234" y="234"/>
                    <a:pt x="195" y="156"/>
                    <a:pt x="234" y="156"/>
                  </a:cubicBezTo>
                  <a:cubicBezTo>
                    <a:pt x="195" y="117"/>
                    <a:pt x="234" y="117"/>
                    <a:pt x="234" y="78"/>
                  </a:cubicBezTo>
                  <a:close/>
                  <a:moveTo>
                    <a:pt x="156" y="428"/>
                  </a:moveTo>
                  <a:lnTo>
                    <a:pt x="156" y="428"/>
                  </a:lnTo>
                  <a:cubicBezTo>
                    <a:pt x="137" y="438"/>
                    <a:pt x="117" y="448"/>
                    <a:pt x="117" y="467"/>
                  </a:cubicBezTo>
                  <a:lnTo>
                    <a:pt x="156" y="428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5"/>
            <p:cNvSpPr/>
            <p:nvPr/>
          </p:nvSpPr>
          <p:spPr>
            <a:xfrm>
              <a:off x="955650" y="449235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1" y="78"/>
                  </a:moveTo>
                  <a:lnTo>
                    <a:pt x="1" y="39"/>
                  </a:lnTo>
                  <a:cubicBezTo>
                    <a:pt x="1" y="0"/>
                    <a:pt x="1" y="78"/>
                    <a:pt x="1" y="78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35"/>
            <p:cNvSpPr/>
            <p:nvPr/>
          </p:nvSpPr>
          <p:spPr>
            <a:xfrm>
              <a:off x="948850" y="4493850"/>
              <a:ext cx="1000" cy="475"/>
            </a:xfrm>
            <a:custGeom>
              <a:avLst/>
              <a:gdLst/>
              <a:ahLst/>
              <a:cxnLst/>
              <a:rect l="l" t="t" r="r" b="b"/>
              <a:pathLst>
                <a:path w="40" h="19" extrusionOk="0">
                  <a:moveTo>
                    <a:pt x="2" y="1"/>
                  </a:moveTo>
                  <a:cubicBezTo>
                    <a:pt x="1" y="1"/>
                    <a:pt x="1" y="5"/>
                    <a:pt x="1" y="18"/>
                  </a:cubicBezTo>
                  <a:lnTo>
                    <a:pt x="39" y="18"/>
                  </a:lnTo>
                  <a:cubicBezTo>
                    <a:pt x="13" y="18"/>
                    <a:pt x="5" y="1"/>
                    <a:pt x="2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35"/>
            <p:cNvSpPr/>
            <p:nvPr/>
          </p:nvSpPr>
          <p:spPr>
            <a:xfrm>
              <a:off x="962475" y="44933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0"/>
                  </a:move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35"/>
            <p:cNvSpPr/>
            <p:nvPr/>
          </p:nvSpPr>
          <p:spPr>
            <a:xfrm>
              <a:off x="1025700" y="44806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1" y="0"/>
                  </a:moveTo>
                  <a:lnTo>
                    <a:pt x="1" y="78"/>
                  </a:lnTo>
                  <a:cubicBezTo>
                    <a:pt x="40" y="39"/>
                    <a:pt x="40" y="0"/>
                    <a:pt x="4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35"/>
            <p:cNvSpPr/>
            <p:nvPr/>
          </p:nvSpPr>
          <p:spPr>
            <a:xfrm>
              <a:off x="977075" y="4490300"/>
              <a:ext cx="1750" cy="4125"/>
            </a:xfrm>
            <a:custGeom>
              <a:avLst/>
              <a:gdLst/>
              <a:ahLst/>
              <a:cxnLst/>
              <a:rect l="l" t="t" r="r" b="b"/>
              <a:pathLst>
                <a:path w="70" h="165" extrusionOk="0">
                  <a:moveTo>
                    <a:pt x="47" y="0"/>
                  </a:moveTo>
                  <a:cubicBezTo>
                    <a:pt x="44" y="0"/>
                    <a:pt x="42" y="2"/>
                    <a:pt x="39" y="5"/>
                  </a:cubicBezTo>
                  <a:cubicBezTo>
                    <a:pt x="39" y="24"/>
                    <a:pt x="29" y="24"/>
                    <a:pt x="19" y="24"/>
                  </a:cubicBezTo>
                  <a:cubicBezTo>
                    <a:pt x="10" y="24"/>
                    <a:pt x="0" y="24"/>
                    <a:pt x="0" y="43"/>
                  </a:cubicBezTo>
                  <a:lnTo>
                    <a:pt x="0" y="82"/>
                  </a:lnTo>
                  <a:lnTo>
                    <a:pt x="0" y="160"/>
                  </a:lnTo>
                  <a:cubicBezTo>
                    <a:pt x="3" y="163"/>
                    <a:pt x="6" y="165"/>
                    <a:pt x="9" y="165"/>
                  </a:cubicBezTo>
                  <a:cubicBezTo>
                    <a:pt x="42" y="165"/>
                    <a:pt x="70" y="0"/>
                    <a:pt x="47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35"/>
            <p:cNvSpPr/>
            <p:nvPr/>
          </p:nvSpPr>
          <p:spPr>
            <a:xfrm>
              <a:off x="1023750" y="4482625"/>
              <a:ext cx="2950" cy="2925"/>
            </a:xfrm>
            <a:custGeom>
              <a:avLst/>
              <a:gdLst/>
              <a:ahLst/>
              <a:cxnLst/>
              <a:rect l="l" t="t" r="r" b="b"/>
              <a:pathLst>
                <a:path w="118" h="117" extrusionOk="0">
                  <a:moveTo>
                    <a:pt x="1" y="0"/>
                  </a:moveTo>
                  <a:lnTo>
                    <a:pt x="1" y="39"/>
                  </a:lnTo>
                  <a:cubicBezTo>
                    <a:pt x="40" y="39"/>
                    <a:pt x="40" y="39"/>
                    <a:pt x="40" y="78"/>
                  </a:cubicBezTo>
                  <a:lnTo>
                    <a:pt x="40" y="78"/>
                  </a:lnTo>
                  <a:cubicBezTo>
                    <a:pt x="40" y="39"/>
                    <a:pt x="40" y="0"/>
                    <a:pt x="1" y="0"/>
                  </a:cubicBezTo>
                  <a:close/>
                  <a:moveTo>
                    <a:pt x="54" y="23"/>
                  </a:moveTo>
                  <a:cubicBezTo>
                    <a:pt x="40" y="23"/>
                    <a:pt x="40" y="51"/>
                    <a:pt x="40" y="78"/>
                  </a:cubicBezTo>
                  <a:cubicBezTo>
                    <a:pt x="40" y="89"/>
                    <a:pt x="40" y="102"/>
                    <a:pt x="40" y="117"/>
                  </a:cubicBezTo>
                  <a:lnTo>
                    <a:pt x="79" y="117"/>
                  </a:lnTo>
                  <a:cubicBezTo>
                    <a:pt x="40" y="117"/>
                    <a:pt x="118" y="39"/>
                    <a:pt x="79" y="39"/>
                  </a:cubicBezTo>
                  <a:cubicBezTo>
                    <a:pt x="67" y="28"/>
                    <a:pt x="59" y="23"/>
                    <a:pt x="54" y="23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35"/>
            <p:cNvSpPr/>
            <p:nvPr/>
          </p:nvSpPr>
          <p:spPr>
            <a:xfrm>
              <a:off x="1026675" y="44826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0"/>
                  </a:moveTo>
                  <a:lnTo>
                    <a:pt x="1" y="39"/>
                  </a:lnTo>
                  <a:cubicBezTo>
                    <a:pt x="1" y="39"/>
                    <a:pt x="40" y="0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35"/>
            <p:cNvSpPr/>
            <p:nvPr/>
          </p:nvSpPr>
          <p:spPr>
            <a:xfrm>
              <a:off x="1015000" y="4485525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29" y="13"/>
                  </a:moveTo>
                  <a:cubicBezTo>
                    <a:pt x="20" y="13"/>
                    <a:pt x="10" y="20"/>
                    <a:pt x="1" y="40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59"/>
                    <a:pt x="1" y="59"/>
                    <a:pt x="1" y="79"/>
                  </a:cubicBezTo>
                  <a:cubicBezTo>
                    <a:pt x="1" y="79"/>
                    <a:pt x="25" y="67"/>
                    <a:pt x="40" y="63"/>
                  </a:cubicBezTo>
                  <a:lnTo>
                    <a:pt x="40" y="63"/>
                  </a:lnTo>
                  <a:lnTo>
                    <a:pt x="40" y="16"/>
                  </a:lnTo>
                  <a:lnTo>
                    <a:pt x="40" y="16"/>
                  </a:lnTo>
                  <a:cubicBezTo>
                    <a:pt x="36" y="14"/>
                    <a:pt x="33" y="13"/>
                    <a:pt x="29" y="13"/>
                  </a:cubicBezTo>
                  <a:close/>
                  <a:moveTo>
                    <a:pt x="47" y="62"/>
                  </a:moveTo>
                  <a:cubicBezTo>
                    <a:pt x="45" y="62"/>
                    <a:pt x="42" y="62"/>
                    <a:pt x="40" y="63"/>
                  </a:cubicBezTo>
                  <a:lnTo>
                    <a:pt x="40" y="63"/>
                  </a:lnTo>
                  <a:lnTo>
                    <a:pt x="40" y="79"/>
                  </a:lnTo>
                  <a:cubicBezTo>
                    <a:pt x="53" y="66"/>
                    <a:pt x="53" y="62"/>
                    <a:pt x="47" y="62"/>
                  </a:cubicBezTo>
                  <a:close/>
                  <a:moveTo>
                    <a:pt x="40" y="1"/>
                  </a:moveTo>
                  <a:lnTo>
                    <a:pt x="40" y="16"/>
                  </a:lnTo>
                  <a:lnTo>
                    <a:pt x="40" y="16"/>
                  </a:lnTo>
                  <a:cubicBezTo>
                    <a:pt x="62" y="29"/>
                    <a:pt x="78" y="79"/>
                    <a:pt x="78" y="79"/>
                  </a:cubicBezTo>
                  <a:lnTo>
                    <a:pt x="78" y="1"/>
                  </a:lnTo>
                  <a:cubicBezTo>
                    <a:pt x="66" y="14"/>
                    <a:pt x="57" y="18"/>
                    <a:pt x="51" y="18"/>
                  </a:cubicBezTo>
                  <a:cubicBezTo>
                    <a:pt x="40" y="18"/>
                    <a:pt x="40" y="1"/>
                    <a:pt x="4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35"/>
            <p:cNvSpPr/>
            <p:nvPr/>
          </p:nvSpPr>
          <p:spPr>
            <a:xfrm>
              <a:off x="930550" y="4497925"/>
              <a:ext cx="825" cy="2225"/>
            </a:xfrm>
            <a:custGeom>
              <a:avLst/>
              <a:gdLst/>
              <a:ahLst/>
              <a:cxnLst/>
              <a:rect l="l" t="t" r="r" b="b"/>
              <a:pathLst>
                <a:path w="33" h="89" extrusionOk="0">
                  <a:moveTo>
                    <a:pt x="29" y="0"/>
                  </a:moveTo>
                  <a:cubicBezTo>
                    <a:pt x="20" y="0"/>
                    <a:pt x="1" y="57"/>
                    <a:pt x="32" y="89"/>
                  </a:cubicBezTo>
                  <a:lnTo>
                    <a:pt x="32" y="11"/>
                  </a:lnTo>
                  <a:cubicBezTo>
                    <a:pt x="32" y="3"/>
                    <a:pt x="31" y="0"/>
                    <a:pt x="2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35"/>
            <p:cNvSpPr/>
            <p:nvPr/>
          </p:nvSpPr>
          <p:spPr>
            <a:xfrm>
              <a:off x="936200" y="44991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40"/>
                  </a:moveTo>
                  <a:lnTo>
                    <a:pt x="1" y="40"/>
                  </a:lnTo>
                  <a:lnTo>
                    <a:pt x="1" y="1"/>
                  </a:lnTo>
                  <a:cubicBezTo>
                    <a:pt x="1" y="1"/>
                    <a:pt x="1" y="40"/>
                    <a:pt x="1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35"/>
            <p:cNvSpPr/>
            <p:nvPr/>
          </p:nvSpPr>
          <p:spPr>
            <a:xfrm>
              <a:off x="979975" y="44943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39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35"/>
            <p:cNvSpPr/>
            <p:nvPr/>
          </p:nvSpPr>
          <p:spPr>
            <a:xfrm>
              <a:off x="998475" y="44904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1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35"/>
            <p:cNvSpPr/>
            <p:nvPr/>
          </p:nvSpPr>
          <p:spPr>
            <a:xfrm>
              <a:off x="913825" y="45001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1"/>
                  </a:moveTo>
                  <a:lnTo>
                    <a:pt x="1" y="40"/>
                  </a:lnTo>
                  <a:cubicBezTo>
                    <a:pt x="40" y="40"/>
                    <a:pt x="40" y="1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35"/>
            <p:cNvSpPr/>
            <p:nvPr/>
          </p:nvSpPr>
          <p:spPr>
            <a:xfrm>
              <a:off x="1017925" y="4486500"/>
              <a:ext cx="1975" cy="3925"/>
            </a:xfrm>
            <a:custGeom>
              <a:avLst/>
              <a:gdLst/>
              <a:ahLst/>
              <a:cxnLst/>
              <a:rect l="l" t="t" r="r" b="b"/>
              <a:pathLst>
                <a:path w="79" h="157" extrusionOk="0">
                  <a:moveTo>
                    <a:pt x="0" y="1"/>
                  </a:moveTo>
                  <a:cubicBezTo>
                    <a:pt x="0" y="24"/>
                    <a:pt x="29" y="62"/>
                    <a:pt x="34" y="96"/>
                  </a:cubicBezTo>
                  <a:lnTo>
                    <a:pt x="34" y="96"/>
                  </a:lnTo>
                  <a:cubicBezTo>
                    <a:pt x="59" y="56"/>
                    <a:pt x="78" y="28"/>
                    <a:pt x="78" y="1"/>
                  </a:cubicBezTo>
                  <a:close/>
                  <a:moveTo>
                    <a:pt x="34" y="96"/>
                  </a:moveTo>
                  <a:cubicBezTo>
                    <a:pt x="24" y="114"/>
                    <a:pt x="12" y="133"/>
                    <a:pt x="0" y="157"/>
                  </a:cubicBezTo>
                  <a:cubicBezTo>
                    <a:pt x="31" y="141"/>
                    <a:pt x="38" y="119"/>
                    <a:pt x="34" y="96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35"/>
            <p:cNvSpPr/>
            <p:nvPr/>
          </p:nvSpPr>
          <p:spPr>
            <a:xfrm>
              <a:off x="979975" y="4495275"/>
              <a:ext cx="1975" cy="2925"/>
            </a:xfrm>
            <a:custGeom>
              <a:avLst/>
              <a:gdLst/>
              <a:ahLst/>
              <a:cxnLst/>
              <a:rect l="l" t="t" r="r" b="b"/>
              <a:pathLst>
                <a:path w="79" h="117" extrusionOk="0">
                  <a:moveTo>
                    <a:pt x="79" y="0"/>
                  </a:moveTo>
                  <a:cubicBezTo>
                    <a:pt x="1" y="0"/>
                    <a:pt x="1" y="39"/>
                    <a:pt x="1" y="117"/>
                  </a:cubicBezTo>
                  <a:cubicBezTo>
                    <a:pt x="40" y="78"/>
                    <a:pt x="79" y="78"/>
                    <a:pt x="79" y="78"/>
                  </a:cubicBezTo>
                  <a:cubicBezTo>
                    <a:pt x="79" y="39"/>
                    <a:pt x="40" y="0"/>
                    <a:pt x="7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35"/>
            <p:cNvSpPr/>
            <p:nvPr/>
          </p:nvSpPr>
          <p:spPr>
            <a:xfrm>
              <a:off x="1014025" y="4487475"/>
              <a:ext cx="1000" cy="4200"/>
            </a:xfrm>
            <a:custGeom>
              <a:avLst/>
              <a:gdLst/>
              <a:ahLst/>
              <a:cxnLst/>
              <a:rect l="l" t="t" r="r" b="b"/>
              <a:pathLst>
                <a:path w="40" h="168" extrusionOk="0">
                  <a:moveTo>
                    <a:pt x="40" y="1"/>
                  </a:moveTo>
                  <a:lnTo>
                    <a:pt x="1" y="156"/>
                  </a:lnTo>
                  <a:cubicBezTo>
                    <a:pt x="1" y="164"/>
                    <a:pt x="2" y="167"/>
                    <a:pt x="5" y="167"/>
                  </a:cubicBezTo>
                  <a:cubicBezTo>
                    <a:pt x="15" y="167"/>
                    <a:pt x="40" y="118"/>
                    <a:pt x="40" y="118"/>
                  </a:cubicBez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35"/>
            <p:cNvSpPr/>
            <p:nvPr/>
          </p:nvSpPr>
          <p:spPr>
            <a:xfrm>
              <a:off x="908975" y="4500900"/>
              <a:ext cx="1950" cy="2175"/>
            </a:xfrm>
            <a:custGeom>
              <a:avLst/>
              <a:gdLst/>
              <a:ahLst/>
              <a:cxnLst/>
              <a:rect l="l" t="t" r="r" b="b"/>
              <a:pathLst>
                <a:path w="78" h="87" extrusionOk="0">
                  <a:moveTo>
                    <a:pt x="25" y="1"/>
                  </a:moveTo>
                  <a:cubicBezTo>
                    <a:pt x="0" y="1"/>
                    <a:pt x="0" y="86"/>
                    <a:pt x="0" y="86"/>
                  </a:cubicBezTo>
                  <a:lnTo>
                    <a:pt x="39" y="86"/>
                  </a:lnTo>
                  <a:cubicBezTo>
                    <a:pt x="78" y="48"/>
                    <a:pt x="0" y="9"/>
                    <a:pt x="39" y="9"/>
                  </a:cubicBezTo>
                  <a:cubicBezTo>
                    <a:pt x="33" y="3"/>
                    <a:pt x="29" y="1"/>
                    <a:pt x="25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35"/>
            <p:cNvSpPr/>
            <p:nvPr/>
          </p:nvSpPr>
          <p:spPr>
            <a:xfrm>
              <a:off x="914800" y="45020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39"/>
                  </a:moveTo>
                  <a:lnTo>
                    <a:pt x="1" y="1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35"/>
            <p:cNvSpPr/>
            <p:nvPr/>
          </p:nvSpPr>
          <p:spPr>
            <a:xfrm>
              <a:off x="973175" y="4498175"/>
              <a:ext cx="2950" cy="6850"/>
            </a:xfrm>
            <a:custGeom>
              <a:avLst/>
              <a:gdLst/>
              <a:ahLst/>
              <a:cxnLst/>
              <a:rect l="l" t="t" r="r" b="b"/>
              <a:pathLst>
                <a:path w="118" h="274" extrusionOk="0">
                  <a:moveTo>
                    <a:pt x="117" y="1"/>
                  </a:moveTo>
                  <a:lnTo>
                    <a:pt x="101" y="33"/>
                  </a:lnTo>
                  <a:lnTo>
                    <a:pt x="101" y="33"/>
                  </a:lnTo>
                  <a:cubicBezTo>
                    <a:pt x="110" y="28"/>
                    <a:pt x="117" y="18"/>
                    <a:pt x="117" y="1"/>
                  </a:cubicBezTo>
                  <a:close/>
                  <a:moveTo>
                    <a:pt x="101" y="33"/>
                  </a:moveTo>
                  <a:cubicBezTo>
                    <a:pt x="90" y="40"/>
                    <a:pt x="78" y="40"/>
                    <a:pt x="78" y="40"/>
                  </a:cubicBezTo>
                  <a:cubicBezTo>
                    <a:pt x="39" y="79"/>
                    <a:pt x="39" y="195"/>
                    <a:pt x="0" y="195"/>
                  </a:cubicBezTo>
                  <a:lnTo>
                    <a:pt x="39" y="273"/>
                  </a:lnTo>
                  <a:cubicBezTo>
                    <a:pt x="39" y="195"/>
                    <a:pt x="78" y="157"/>
                    <a:pt x="78" y="118"/>
                  </a:cubicBezTo>
                  <a:lnTo>
                    <a:pt x="78" y="79"/>
                  </a:lnTo>
                  <a:lnTo>
                    <a:pt x="101" y="33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35"/>
            <p:cNvSpPr/>
            <p:nvPr/>
          </p:nvSpPr>
          <p:spPr>
            <a:xfrm>
              <a:off x="989700" y="44952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0"/>
                  </a:moveTo>
                  <a:cubicBezTo>
                    <a:pt x="1" y="0"/>
                    <a:pt x="1" y="39"/>
                    <a:pt x="1" y="39"/>
                  </a:cubicBezTo>
                  <a:lnTo>
                    <a:pt x="40" y="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35"/>
            <p:cNvSpPr/>
            <p:nvPr/>
          </p:nvSpPr>
          <p:spPr>
            <a:xfrm>
              <a:off x="933275" y="4503050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40" y="0"/>
                  </a:moveTo>
                  <a:lnTo>
                    <a:pt x="40" y="13"/>
                  </a:lnTo>
                  <a:lnTo>
                    <a:pt x="40" y="13"/>
                  </a:lnTo>
                  <a:cubicBezTo>
                    <a:pt x="42" y="11"/>
                    <a:pt x="45" y="10"/>
                    <a:pt x="48" y="8"/>
                  </a:cubicBezTo>
                  <a:lnTo>
                    <a:pt x="48" y="8"/>
                  </a:lnTo>
                  <a:lnTo>
                    <a:pt x="40" y="0"/>
                  </a:lnTo>
                  <a:close/>
                  <a:moveTo>
                    <a:pt x="79" y="0"/>
                  </a:moveTo>
                  <a:cubicBezTo>
                    <a:pt x="68" y="0"/>
                    <a:pt x="58" y="3"/>
                    <a:pt x="48" y="8"/>
                  </a:cubicBezTo>
                  <a:lnTo>
                    <a:pt x="48" y="8"/>
                  </a:lnTo>
                  <a:lnTo>
                    <a:pt x="79" y="39"/>
                  </a:lnTo>
                  <a:lnTo>
                    <a:pt x="79" y="0"/>
                  </a:lnTo>
                  <a:close/>
                  <a:moveTo>
                    <a:pt x="40" y="13"/>
                  </a:moveTo>
                  <a:cubicBezTo>
                    <a:pt x="17" y="27"/>
                    <a:pt x="1" y="53"/>
                    <a:pt x="1" y="78"/>
                  </a:cubicBezTo>
                  <a:lnTo>
                    <a:pt x="40" y="78"/>
                  </a:lnTo>
                  <a:lnTo>
                    <a:pt x="40" y="13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35"/>
            <p:cNvSpPr/>
            <p:nvPr/>
          </p:nvSpPr>
          <p:spPr>
            <a:xfrm>
              <a:off x="1002350" y="44933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0"/>
                  </a:moveTo>
                  <a:lnTo>
                    <a:pt x="1" y="39"/>
                  </a:lnTo>
                  <a:lnTo>
                    <a:pt x="40" y="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5"/>
            <p:cNvSpPr/>
            <p:nvPr/>
          </p:nvSpPr>
          <p:spPr>
            <a:xfrm>
              <a:off x="908000" y="45030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5"/>
            <p:cNvSpPr/>
            <p:nvPr/>
          </p:nvSpPr>
          <p:spPr>
            <a:xfrm>
              <a:off x="979000" y="449817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1" y="79"/>
                  </a:moveTo>
                  <a:lnTo>
                    <a:pt x="1" y="1"/>
                  </a:lnTo>
                  <a:lnTo>
                    <a:pt x="1" y="7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5"/>
            <p:cNvSpPr/>
            <p:nvPr/>
          </p:nvSpPr>
          <p:spPr>
            <a:xfrm>
              <a:off x="981000" y="4498175"/>
              <a:ext cx="950" cy="2250"/>
            </a:xfrm>
            <a:custGeom>
              <a:avLst/>
              <a:gdLst/>
              <a:ahLst/>
              <a:cxnLst/>
              <a:rect l="l" t="t" r="r" b="b"/>
              <a:pathLst>
                <a:path w="38" h="90" extrusionOk="0">
                  <a:moveTo>
                    <a:pt x="38" y="1"/>
                  </a:moveTo>
                  <a:cubicBezTo>
                    <a:pt x="6" y="32"/>
                    <a:pt x="0" y="89"/>
                    <a:pt x="20" y="89"/>
                  </a:cubicBezTo>
                  <a:cubicBezTo>
                    <a:pt x="24" y="89"/>
                    <a:pt x="30" y="86"/>
                    <a:pt x="38" y="79"/>
                  </a:cubicBezTo>
                  <a:lnTo>
                    <a:pt x="38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5"/>
            <p:cNvSpPr/>
            <p:nvPr/>
          </p:nvSpPr>
          <p:spPr>
            <a:xfrm>
              <a:off x="931350" y="4504025"/>
              <a:ext cx="975" cy="1425"/>
            </a:xfrm>
            <a:custGeom>
              <a:avLst/>
              <a:gdLst/>
              <a:ahLst/>
              <a:cxnLst/>
              <a:rect l="l" t="t" r="r" b="b"/>
              <a:pathLst>
                <a:path w="39" h="57" extrusionOk="0">
                  <a:moveTo>
                    <a:pt x="0" y="0"/>
                  </a:moveTo>
                  <a:lnTo>
                    <a:pt x="0" y="39"/>
                  </a:lnTo>
                  <a:cubicBezTo>
                    <a:pt x="0" y="39"/>
                    <a:pt x="17" y="57"/>
                    <a:pt x="29" y="57"/>
                  </a:cubicBezTo>
                  <a:cubicBezTo>
                    <a:pt x="35" y="57"/>
                    <a:pt x="39" y="52"/>
                    <a:pt x="39" y="39"/>
                  </a:cubicBezTo>
                  <a:cubicBezTo>
                    <a:pt x="39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5"/>
            <p:cNvSpPr/>
            <p:nvPr/>
          </p:nvSpPr>
          <p:spPr>
            <a:xfrm>
              <a:off x="1012075" y="449235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1" y="0"/>
                  </a:moveTo>
                  <a:lnTo>
                    <a:pt x="1" y="78"/>
                  </a:lnTo>
                  <a:lnTo>
                    <a:pt x="40" y="39"/>
                  </a:lnTo>
                  <a:cubicBezTo>
                    <a:pt x="40" y="20"/>
                    <a:pt x="30" y="20"/>
                    <a:pt x="20" y="20"/>
                  </a:cubicBezTo>
                  <a:cubicBezTo>
                    <a:pt x="11" y="20"/>
                    <a:pt x="1" y="20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5"/>
            <p:cNvSpPr/>
            <p:nvPr/>
          </p:nvSpPr>
          <p:spPr>
            <a:xfrm>
              <a:off x="991650" y="4496250"/>
              <a:ext cx="3925" cy="6825"/>
            </a:xfrm>
            <a:custGeom>
              <a:avLst/>
              <a:gdLst/>
              <a:ahLst/>
              <a:cxnLst/>
              <a:rect l="l" t="t" r="r" b="b"/>
              <a:pathLst>
                <a:path w="157" h="273" extrusionOk="0">
                  <a:moveTo>
                    <a:pt x="156" y="0"/>
                  </a:moveTo>
                  <a:cubicBezTo>
                    <a:pt x="117" y="78"/>
                    <a:pt x="79" y="117"/>
                    <a:pt x="40" y="156"/>
                  </a:cubicBezTo>
                  <a:cubicBezTo>
                    <a:pt x="40" y="195"/>
                    <a:pt x="40" y="234"/>
                    <a:pt x="40" y="234"/>
                  </a:cubicBezTo>
                  <a:lnTo>
                    <a:pt x="1" y="234"/>
                  </a:lnTo>
                  <a:cubicBezTo>
                    <a:pt x="40" y="234"/>
                    <a:pt x="79" y="272"/>
                    <a:pt x="79" y="272"/>
                  </a:cubicBezTo>
                  <a:cubicBezTo>
                    <a:pt x="79" y="234"/>
                    <a:pt x="79" y="195"/>
                    <a:pt x="79" y="156"/>
                  </a:cubicBezTo>
                  <a:cubicBezTo>
                    <a:pt x="79" y="78"/>
                    <a:pt x="156" y="78"/>
                    <a:pt x="156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5"/>
            <p:cNvSpPr/>
            <p:nvPr/>
          </p:nvSpPr>
          <p:spPr>
            <a:xfrm>
              <a:off x="961500" y="45030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39"/>
                  </a:move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35"/>
            <p:cNvSpPr/>
            <p:nvPr/>
          </p:nvSpPr>
          <p:spPr>
            <a:xfrm>
              <a:off x="931350" y="45059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3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5"/>
            <p:cNvSpPr/>
            <p:nvPr/>
          </p:nvSpPr>
          <p:spPr>
            <a:xfrm>
              <a:off x="933275" y="450500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1" y="39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5"/>
            <p:cNvSpPr/>
            <p:nvPr/>
          </p:nvSpPr>
          <p:spPr>
            <a:xfrm>
              <a:off x="907025" y="4506950"/>
              <a:ext cx="7800" cy="15575"/>
            </a:xfrm>
            <a:custGeom>
              <a:avLst/>
              <a:gdLst/>
              <a:ahLst/>
              <a:cxnLst/>
              <a:rect l="l" t="t" r="r" b="b"/>
              <a:pathLst>
                <a:path w="312" h="623" extrusionOk="0">
                  <a:moveTo>
                    <a:pt x="234" y="0"/>
                  </a:moveTo>
                  <a:lnTo>
                    <a:pt x="195" y="39"/>
                  </a:lnTo>
                  <a:cubicBezTo>
                    <a:pt x="156" y="78"/>
                    <a:pt x="156" y="78"/>
                    <a:pt x="117" y="78"/>
                  </a:cubicBezTo>
                  <a:lnTo>
                    <a:pt x="117" y="117"/>
                  </a:lnTo>
                  <a:cubicBezTo>
                    <a:pt x="117" y="140"/>
                    <a:pt x="117" y="177"/>
                    <a:pt x="117" y="195"/>
                  </a:cubicBezTo>
                  <a:cubicBezTo>
                    <a:pt x="78" y="156"/>
                    <a:pt x="117" y="156"/>
                    <a:pt x="117" y="117"/>
                  </a:cubicBezTo>
                  <a:cubicBezTo>
                    <a:pt x="78" y="78"/>
                    <a:pt x="117" y="78"/>
                    <a:pt x="78" y="78"/>
                  </a:cubicBezTo>
                  <a:cubicBezTo>
                    <a:pt x="78" y="117"/>
                    <a:pt x="39" y="195"/>
                    <a:pt x="78" y="272"/>
                  </a:cubicBezTo>
                  <a:cubicBezTo>
                    <a:pt x="39" y="272"/>
                    <a:pt x="0" y="311"/>
                    <a:pt x="0" y="311"/>
                  </a:cubicBezTo>
                  <a:lnTo>
                    <a:pt x="0" y="350"/>
                  </a:lnTo>
                  <a:cubicBezTo>
                    <a:pt x="0" y="428"/>
                    <a:pt x="0" y="467"/>
                    <a:pt x="0" y="545"/>
                  </a:cubicBezTo>
                  <a:cubicBezTo>
                    <a:pt x="0" y="545"/>
                    <a:pt x="0" y="545"/>
                    <a:pt x="0" y="584"/>
                  </a:cubicBezTo>
                  <a:lnTo>
                    <a:pt x="78" y="506"/>
                  </a:lnTo>
                  <a:cubicBezTo>
                    <a:pt x="78" y="545"/>
                    <a:pt x="78" y="545"/>
                    <a:pt x="78" y="584"/>
                  </a:cubicBezTo>
                  <a:cubicBezTo>
                    <a:pt x="78" y="603"/>
                    <a:pt x="78" y="603"/>
                    <a:pt x="78" y="603"/>
                  </a:cubicBezTo>
                  <a:cubicBezTo>
                    <a:pt x="78" y="603"/>
                    <a:pt x="78" y="603"/>
                    <a:pt x="78" y="623"/>
                  </a:cubicBezTo>
                  <a:cubicBezTo>
                    <a:pt x="156" y="584"/>
                    <a:pt x="156" y="506"/>
                    <a:pt x="156" y="428"/>
                  </a:cubicBezTo>
                  <a:cubicBezTo>
                    <a:pt x="195" y="389"/>
                    <a:pt x="156" y="272"/>
                    <a:pt x="234" y="234"/>
                  </a:cubicBezTo>
                  <a:cubicBezTo>
                    <a:pt x="234" y="234"/>
                    <a:pt x="234" y="156"/>
                    <a:pt x="234" y="156"/>
                  </a:cubicBezTo>
                  <a:cubicBezTo>
                    <a:pt x="273" y="156"/>
                    <a:pt x="312" y="117"/>
                    <a:pt x="273" y="117"/>
                  </a:cubicBezTo>
                  <a:cubicBezTo>
                    <a:pt x="273" y="117"/>
                    <a:pt x="273" y="39"/>
                    <a:pt x="273" y="39"/>
                  </a:cubicBezTo>
                  <a:cubicBezTo>
                    <a:pt x="253" y="20"/>
                    <a:pt x="253" y="20"/>
                    <a:pt x="258" y="20"/>
                  </a:cubicBezTo>
                  <a:cubicBezTo>
                    <a:pt x="263" y="20"/>
                    <a:pt x="273" y="20"/>
                    <a:pt x="273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5"/>
            <p:cNvSpPr/>
            <p:nvPr/>
          </p:nvSpPr>
          <p:spPr>
            <a:xfrm>
              <a:off x="909925" y="4505975"/>
              <a:ext cx="1000" cy="1950"/>
            </a:xfrm>
            <a:custGeom>
              <a:avLst/>
              <a:gdLst/>
              <a:ahLst/>
              <a:cxnLst/>
              <a:rect l="l" t="t" r="r" b="b"/>
              <a:pathLst>
                <a:path w="40" h="78" extrusionOk="0">
                  <a:moveTo>
                    <a:pt x="1" y="0"/>
                  </a:moveTo>
                  <a:cubicBezTo>
                    <a:pt x="1" y="78"/>
                    <a:pt x="1" y="39"/>
                    <a:pt x="1" y="78"/>
                  </a:cubicBezTo>
                  <a:cubicBezTo>
                    <a:pt x="1" y="78"/>
                    <a:pt x="40" y="39"/>
                    <a:pt x="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5"/>
            <p:cNvSpPr/>
            <p:nvPr/>
          </p:nvSpPr>
          <p:spPr>
            <a:xfrm>
              <a:off x="968300" y="450305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40" y="0"/>
                  </a:moveTo>
                  <a:cubicBezTo>
                    <a:pt x="40" y="39"/>
                    <a:pt x="1" y="78"/>
                    <a:pt x="40" y="78"/>
                  </a:cubicBezTo>
                  <a:cubicBezTo>
                    <a:pt x="40" y="78"/>
                    <a:pt x="40" y="22"/>
                    <a:pt x="4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5"/>
            <p:cNvSpPr/>
            <p:nvPr/>
          </p:nvSpPr>
          <p:spPr>
            <a:xfrm>
              <a:off x="934250" y="4505975"/>
              <a:ext cx="1000" cy="2925"/>
            </a:xfrm>
            <a:custGeom>
              <a:avLst/>
              <a:gdLst/>
              <a:ahLst/>
              <a:cxnLst/>
              <a:rect l="l" t="t" r="r" b="b"/>
              <a:pathLst>
                <a:path w="40" h="117" extrusionOk="0">
                  <a:moveTo>
                    <a:pt x="40" y="0"/>
                  </a:moveTo>
                  <a:cubicBezTo>
                    <a:pt x="22" y="0"/>
                    <a:pt x="12" y="17"/>
                    <a:pt x="7" y="39"/>
                  </a:cubicBezTo>
                  <a:lnTo>
                    <a:pt x="40" y="39"/>
                  </a:lnTo>
                  <a:lnTo>
                    <a:pt x="40" y="0"/>
                  </a:lnTo>
                  <a:close/>
                  <a:moveTo>
                    <a:pt x="1" y="39"/>
                  </a:moveTo>
                  <a:lnTo>
                    <a:pt x="1" y="117"/>
                  </a:lnTo>
                  <a:cubicBezTo>
                    <a:pt x="1" y="96"/>
                    <a:pt x="1" y="64"/>
                    <a:pt x="7" y="3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5"/>
            <p:cNvSpPr/>
            <p:nvPr/>
          </p:nvSpPr>
          <p:spPr>
            <a:xfrm>
              <a:off x="1021825" y="4491925"/>
              <a:ext cx="975" cy="1300"/>
            </a:xfrm>
            <a:custGeom>
              <a:avLst/>
              <a:gdLst/>
              <a:ahLst/>
              <a:cxnLst/>
              <a:rect l="l" t="t" r="r" b="b"/>
              <a:pathLst>
                <a:path w="39" h="52" extrusionOk="0">
                  <a:moveTo>
                    <a:pt x="10" y="0"/>
                  </a:moveTo>
                  <a:cubicBezTo>
                    <a:pt x="4" y="0"/>
                    <a:pt x="0" y="4"/>
                    <a:pt x="0" y="17"/>
                  </a:cubicBezTo>
                  <a:cubicBezTo>
                    <a:pt x="13" y="43"/>
                    <a:pt x="22" y="52"/>
                    <a:pt x="27" y="52"/>
                  </a:cubicBezTo>
                  <a:cubicBezTo>
                    <a:pt x="39" y="52"/>
                    <a:pt x="39" y="17"/>
                    <a:pt x="39" y="17"/>
                  </a:cubicBezTo>
                  <a:cubicBezTo>
                    <a:pt x="39" y="17"/>
                    <a:pt x="22" y="0"/>
                    <a:pt x="1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5"/>
            <p:cNvSpPr/>
            <p:nvPr/>
          </p:nvSpPr>
          <p:spPr>
            <a:xfrm>
              <a:off x="945925" y="45059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0"/>
                  </a:moveTo>
                  <a:lnTo>
                    <a:pt x="1" y="39"/>
                  </a:lnTo>
                  <a:lnTo>
                    <a:pt x="40" y="3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5"/>
            <p:cNvSpPr/>
            <p:nvPr/>
          </p:nvSpPr>
          <p:spPr>
            <a:xfrm>
              <a:off x="908000" y="4506950"/>
              <a:ext cx="25" cy="975"/>
            </a:xfrm>
            <a:custGeom>
              <a:avLst/>
              <a:gdLst/>
              <a:ahLst/>
              <a:cxnLst/>
              <a:rect l="l" t="t" r="r" b="b"/>
              <a:pathLst>
                <a:path w="1" h="39" extrusionOk="0">
                  <a:moveTo>
                    <a:pt x="0" y="39"/>
                  </a:moveTo>
                  <a:lnTo>
                    <a:pt x="0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35"/>
            <p:cNvSpPr/>
            <p:nvPr/>
          </p:nvSpPr>
          <p:spPr>
            <a:xfrm>
              <a:off x="927450" y="4507650"/>
              <a:ext cx="2950" cy="3200"/>
            </a:xfrm>
            <a:custGeom>
              <a:avLst/>
              <a:gdLst/>
              <a:ahLst/>
              <a:cxnLst/>
              <a:rect l="l" t="t" r="r" b="b"/>
              <a:pathLst>
                <a:path w="118" h="128" extrusionOk="0">
                  <a:moveTo>
                    <a:pt x="96" y="1"/>
                  </a:moveTo>
                  <a:cubicBezTo>
                    <a:pt x="91" y="1"/>
                    <a:pt x="85" y="4"/>
                    <a:pt x="78" y="11"/>
                  </a:cubicBezTo>
                  <a:cubicBezTo>
                    <a:pt x="71" y="18"/>
                    <a:pt x="68" y="26"/>
                    <a:pt x="67" y="33"/>
                  </a:cubicBezTo>
                  <a:lnTo>
                    <a:pt x="67" y="33"/>
                  </a:lnTo>
                  <a:cubicBezTo>
                    <a:pt x="67" y="33"/>
                    <a:pt x="67" y="33"/>
                    <a:pt x="67" y="33"/>
                  </a:cubicBezTo>
                  <a:cubicBezTo>
                    <a:pt x="52" y="33"/>
                    <a:pt x="26" y="50"/>
                    <a:pt x="0" y="50"/>
                  </a:cubicBezTo>
                  <a:lnTo>
                    <a:pt x="0" y="89"/>
                  </a:lnTo>
                  <a:lnTo>
                    <a:pt x="39" y="50"/>
                  </a:lnTo>
                  <a:lnTo>
                    <a:pt x="78" y="89"/>
                  </a:lnTo>
                  <a:cubicBezTo>
                    <a:pt x="69" y="99"/>
                    <a:pt x="61" y="103"/>
                    <a:pt x="56" y="105"/>
                  </a:cubicBezTo>
                  <a:lnTo>
                    <a:pt x="56" y="105"/>
                  </a:lnTo>
                  <a:lnTo>
                    <a:pt x="39" y="89"/>
                  </a:lnTo>
                  <a:lnTo>
                    <a:pt x="39" y="89"/>
                  </a:lnTo>
                  <a:cubicBezTo>
                    <a:pt x="39" y="89"/>
                    <a:pt x="39" y="106"/>
                    <a:pt x="51" y="106"/>
                  </a:cubicBezTo>
                  <a:cubicBezTo>
                    <a:pt x="52" y="106"/>
                    <a:pt x="54" y="106"/>
                    <a:pt x="56" y="105"/>
                  </a:cubicBezTo>
                  <a:lnTo>
                    <a:pt x="56" y="105"/>
                  </a:lnTo>
                  <a:lnTo>
                    <a:pt x="78" y="128"/>
                  </a:lnTo>
                  <a:lnTo>
                    <a:pt x="117" y="128"/>
                  </a:lnTo>
                  <a:cubicBezTo>
                    <a:pt x="117" y="64"/>
                    <a:pt x="117" y="1"/>
                    <a:pt x="96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35"/>
            <p:cNvSpPr/>
            <p:nvPr/>
          </p:nvSpPr>
          <p:spPr>
            <a:xfrm>
              <a:off x="930375" y="4507925"/>
              <a:ext cx="1000" cy="975"/>
            </a:xfrm>
            <a:custGeom>
              <a:avLst/>
              <a:gdLst/>
              <a:ahLst/>
              <a:cxnLst/>
              <a:rect l="l" t="t" r="r" b="b"/>
              <a:pathLst>
                <a:path w="40" h="39" extrusionOk="0">
                  <a:moveTo>
                    <a:pt x="0" y="0"/>
                  </a:moveTo>
                  <a:lnTo>
                    <a:pt x="39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35"/>
            <p:cNvSpPr/>
            <p:nvPr/>
          </p:nvSpPr>
          <p:spPr>
            <a:xfrm>
              <a:off x="966350" y="4505975"/>
              <a:ext cx="25" cy="1950"/>
            </a:xfrm>
            <a:custGeom>
              <a:avLst/>
              <a:gdLst/>
              <a:ahLst/>
              <a:cxnLst/>
              <a:rect l="l" t="t" r="r" b="b"/>
              <a:pathLst>
                <a:path w="1" h="78" extrusionOk="0">
                  <a:moveTo>
                    <a:pt x="1" y="78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35"/>
            <p:cNvSpPr/>
            <p:nvPr/>
          </p:nvSpPr>
          <p:spPr>
            <a:xfrm>
              <a:off x="968300" y="45059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35"/>
            <p:cNvSpPr/>
            <p:nvPr/>
          </p:nvSpPr>
          <p:spPr>
            <a:xfrm>
              <a:off x="1007225" y="44981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1"/>
                  </a:moveTo>
                  <a:cubicBezTo>
                    <a:pt x="39" y="20"/>
                    <a:pt x="30" y="20"/>
                    <a:pt x="20" y="20"/>
                  </a:cubicBezTo>
                  <a:cubicBezTo>
                    <a:pt x="10" y="20"/>
                    <a:pt x="0" y="20"/>
                    <a:pt x="0" y="40"/>
                  </a:cubicBezTo>
                  <a:cubicBezTo>
                    <a:pt x="9" y="31"/>
                    <a:pt x="16" y="28"/>
                    <a:pt x="21" y="28"/>
                  </a:cubicBezTo>
                  <a:cubicBezTo>
                    <a:pt x="31" y="28"/>
                    <a:pt x="35" y="37"/>
                    <a:pt x="37" y="37"/>
                  </a:cubicBezTo>
                  <a:cubicBezTo>
                    <a:pt x="39" y="37"/>
                    <a:pt x="39" y="30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35"/>
            <p:cNvSpPr/>
            <p:nvPr/>
          </p:nvSpPr>
          <p:spPr>
            <a:xfrm>
              <a:off x="942050" y="4508875"/>
              <a:ext cx="1950" cy="25"/>
            </a:xfrm>
            <a:custGeom>
              <a:avLst/>
              <a:gdLst/>
              <a:ahLst/>
              <a:cxnLst/>
              <a:rect l="l" t="t" r="r" b="b"/>
              <a:pathLst>
                <a:path w="78" h="1" extrusionOk="0">
                  <a:moveTo>
                    <a:pt x="78" y="1"/>
                  </a:moveTo>
                  <a:lnTo>
                    <a:pt x="39" y="1"/>
                  </a:lnTo>
                  <a:cubicBezTo>
                    <a:pt x="0" y="1"/>
                    <a:pt x="39" y="1"/>
                    <a:pt x="78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35"/>
            <p:cNvSpPr/>
            <p:nvPr/>
          </p:nvSpPr>
          <p:spPr>
            <a:xfrm>
              <a:off x="966700" y="4506950"/>
              <a:ext cx="1625" cy="3200"/>
            </a:xfrm>
            <a:custGeom>
              <a:avLst/>
              <a:gdLst/>
              <a:ahLst/>
              <a:cxnLst/>
              <a:rect l="l" t="t" r="r" b="b"/>
              <a:pathLst>
                <a:path w="65" h="128" extrusionOk="0">
                  <a:moveTo>
                    <a:pt x="26" y="0"/>
                  </a:moveTo>
                  <a:cubicBezTo>
                    <a:pt x="65" y="39"/>
                    <a:pt x="26" y="78"/>
                    <a:pt x="26" y="78"/>
                  </a:cubicBezTo>
                  <a:cubicBezTo>
                    <a:pt x="26" y="78"/>
                    <a:pt x="1" y="128"/>
                    <a:pt x="11" y="128"/>
                  </a:cubicBezTo>
                  <a:cubicBezTo>
                    <a:pt x="13" y="128"/>
                    <a:pt x="18" y="125"/>
                    <a:pt x="26" y="117"/>
                  </a:cubicBezTo>
                  <a:cubicBezTo>
                    <a:pt x="26" y="78"/>
                    <a:pt x="65" y="0"/>
                    <a:pt x="65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35"/>
            <p:cNvSpPr/>
            <p:nvPr/>
          </p:nvSpPr>
          <p:spPr>
            <a:xfrm>
              <a:off x="938150" y="4508875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79"/>
                  </a:moveTo>
                  <a:lnTo>
                    <a:pt x="0" y="40"/>
                  </a:lnTo>
                  <a:lnTo>
                    <a:pt x="0" y="40"/>
                  </a:lnTo>
                  <a:cubicBezTo>
                    <a:pt x="0" y="40"/>
                    <a:pt x="0" y="1"/>
                    <a:pt x="0" y="4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35"/>
            <p:cNvSpPr/>
            <p:nvPr/>
          </p:nvSpPr>
          <p:spPr>
            <a:xfrm>
              <a:off x="943975" y="4509425"/>
              <a:ext cx="1000" cy="900"/>
            </a:xfrm>
            <a:custGeom>
              <a:avLst/>
              <a:gdLst/>
              <a:ahLst/>
              <a:cxnLst/>
              <a:rect l="l" t="t" r="r" b="b"/>
              <a:pathLst>
                <a:path w="40" h="36" extrusionOk="0">
                  <a:moveTo>
                    <a:pt x="2" y="1"/>
                  </a:moveTo>
                  <a:cubicBezTo>
                    <a:pt x="1" y="1"/>
                    <a:pt x="1" y="5"/>
                    <a:pt x="1" y="18"/>
                  </a:cubicBezTo>
                  <a:cubicBezTo>
                    <a:pt x="1" y="31"/>
                    <a:pt x="5" y="35"/>
                    <a:pt x="11" y="35"/>
                  </a:cubicBezTo>
                  <a:cubicBezTo>
                    <a:pt x="23" y="35"/>
                    <a:pt x="40" y="18"/>
                    <a:pt x="40" y="18"/>
                  </a:cubicBezTo>
                  <a:cubicBezTo>
                    <a:pt x="14" y="18"/>
                    <a:pt x="5" y="1"/>
                    <a:pt x="2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35"/>
            <p:cNvSpPr/>
            <p:nvPr/>
          </p:nvSpPr>
          <p:spPr>
            <a:xfrm>
              <a:off x="1011100" y="44991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40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35"/>
            <p:cNvSpPr/>
            <p:nvPr/>
          </p:nvSpPr>
          <p:spPr>
            <a:xfrm>
              <a:off x="935225" y="4509850"/>
              <a:ext cx="1975" cy="2400"/>
            </a:xfrm>
            <a:custGeom>
              <a:avLst/>
              <a:gdLst/>
              <a:ahLst/>
              <a:cxnLst/>
              <a:rect l="l" t="t" r="r" b="b"/>
              <a:pathLst>
                <a:path w="79" h="96" extrusionOk="0">
                  <a:moveTo>
                    <a:pt x="40" y="1"/>
                  </a:moveTo>
                  <a:cubicBezTo>
                    <a:pt x="40" y="40"/>
                    <a:pt x="1" y="79"/>
                    <a:pt x="40" y="79"/>
                  </a:cubicBezTo>
                  <a:lnTo>
                    <a:pt x="40" y="1"/>
                  </a:lnTo>
                  <a:close/>
                  <a:moveTo>
                    <a:pt x="40" y="79"/>
                  </a:moveTo>
                  <a:cubicBezTo>
                    <a:pt x="53" y="92"/>
                    <a:pt x="61" y="96"/>
                    <a:pt x="67" y="96"/>
                  </a:cubicBezTo>
                  <a:cubicBezTo>
                    <a:pt x="79" y="96"/>
                    <a:pt x="79" y="79"/>
                    <a:pt x="79" y="7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35"/>
            <p:cNvSpPr/>
            <p:nvPr/>
          </p:nvSpPr>
          <p:spPr>
            <a:xfrm>
              <a:off x="964425" y="4507925"/>
              <a:ext cx="1950" cy="2925"/>
            </a:xfrm>
            <a:custGeom>
              <a:avLst/>
              <a:gdLst/>
              <a:ahLst/>
              <a:cxnLst/>
              <a:rect l="l" t="t" r="r" b="b"/>
              <a:pathLst>
                <a:path w="78" h="117" extrusionOk="0">
                  <a:moveTo>
                    <a:pt x="39" y="0"/>
                  </a:moveTo>
                  <a:lnTo>
                    <a:pt x="0" y="117"/>
                  </a:lnTo>
                  <a:lnTo>
                    <a:pt x="39" y="78"/>
                  </a:lnTo>
                  <a:cubicBezTo>
                    <a:pt x="39" y="39"/>
                    <a:pt x="78" y="39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35"/>
            <p:cNvSpPr/>
            <p:nvPr/>
          </p:nvSpPr>
          <p:spPr>
            <a:xfrm>
              <a:off x="989700" y="4504025"/>
              <a:ext cx="3600" cy="3900"/>
            </a:xfrm>
            <a:custGeom>
              <a:avLst/>
              <a:gdLst/>
              <a:ahLst/>
              <a:cxnLst/>
              <a:rect l="l" t="t" r="r" b="b"/>
              <a:pathLst>
                <a:path w="144" h="156" extrusionOk="0">
                  <a:moveTo>
                    <a:pt x="79" y="39"/>
                  </a:moveTo>
                  <a:cubicBezTo>
                    <a:pt x="79" y="50"/>
                    <a:pt x="79" y="64"/>
                    <a:pt x="79" y="78"/>
                  </a:cubicBezTo>
                  <a:cubicBezTo>
                    <a:pt x="118" y="78"/>
                    <a:pt x="118" y="78"/>
                    <a:pt x="79" y="39"/>
                  </a:cubicBezTo>
                  <a:close/>
                  <a:moveTo>
                    <a:pt x="79" y="78"/>
                  </a:moveTo>
                  <a:cubicBezTo>
                    <a:pt x="59" y="78"/>
                    <a:pt x="50" y="78"/>
                    <a:pt x="40" y="83"/>
                  </a:cubicBezTo>
                  <a:lnTo>
                    <a:pt x="40" y="83"/>
                  </a:lnTo>
                  <a:cubicBezTo>
                    <a:pt x="40" y="92"/>
                    <a:pt x="40" y="95"/>
                    <a:pt x="41" y="95"/>
                  </a:cubicBezTo>
                  <a:cubicBezTo>
                    <a:pt x="44" y="95"/>
                    <a:pt x="53" y="78"/>
                    <a:pt x="79" y="78"/>
                  </a:cubicBezTo>
                  <a:close/>
                  <a:moveTo>
                    <a:pt x="40" y="0"/>
                  </a:moveTo>
                  <a:lnTo>
                    <a:pt x="1" y="117"/>
                  </a:lnTo>
                  <a:cubicBezTo>
                    <a:pt x="20" y="98"/>
                    <a:pt x="30" y="88"/>
                    <a:pt x="40" y="83"/>
                  </a:cubicBezTo>
                  <a:lnTo>
                    <a:pt x="40" y="83"/>
                  </a:lnTo>
                  <a:cubicBezTo>
                    <a:pt x="40" y="82"/>
                    <a:pt x="40" y="80"/>
                    <a:pt x="40" y="78"/>
                  </a:cubicBezTo>
                  <a:cubicBezTo>
                    <a:pt x="79" y="78"/>
                    <a:pt x="79" y="39"/>
                    <a:pt x="79" y="39"/>
                  </a:cubicBezTo>
                  <a:lnTo>
                    <a:pt x="40" y="39"/>
                  </a:lnTo>
                  <a:cubicBezTo>
                    <a:pt x="40" y="39"/>
                    <a:pt x="40" y="0"/>
                    <a:pt x="40" y="0"/>
                  </a:cubicBezTo>
                  <a:close/>
                  <a:moveTo>
                    <a:pt x="79" y="78"/>
                  </a:moveTo>
                  <a:cubicBezTo>
                    <a:pt x="118" y="78"/>
                    <a:pt x="79" y="156"/>
                    <a:pt x="79" y="156"/>
                  </a:cubicBezTo>
                  <a:lnTo>
                    <a:pt x="118" y="156"/>
                  </a:lnTo>
                  <a:cubicBezTo>
                    <a:pt x="79" y="156"/>
                    <a:pt x="118" y="78"/>
                    <a:pt x="118" y="78"/>
                  </a:cubicBezTo>
                  <a:close/>
                  <a:moveTo>
                    <a:pt x="126" y="139"/>
                  </a:moveTo>
                  <a:cubicBezTo>
                    <a:pt x="122" y="139"/>
                    <a:pt x="118" y="143"/>
                    <a:pt x="118" y="156"/>
                  </a:cubicBezTo>
                  <a:cubicBezTo>
                    <a:pt x="144" y="156"/>
                    <a:pt x="135" y="139"/>
                    <a:pt x="126" y="13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35"/>
            <p:cNvSpPr/>
            <p:nvPr/>
          </p:nvSpPr>
          <p:spPr>
            <a:xfrm>
              <a:off x="941075" y="45118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1"/>
                  </a:moveTo>
                  <a:cubicBezTo>
                    <a:pt x="39" y="1"/>
                    <a:pt x="0" y="40"/>
                    <a:pt x="39" y="4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35"/>
            <p:cNvSpPr/>
            <p:nvPr/>
          </p:nvSpPr>
          <p:spPr>
            <a:xfrm>
              <a:off x="925500" y="45127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1"/>
                  </a:moveTo>
                  <a:lnTo>
                    <a:pt x="40" y="39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35"/>
            <p:cNvSpPr/>
            <p:nvPr/>
          </p:nvSpPr>
          <p:spPr>
            <a:xfrm>
              <a:off x="920650" y="4512575"/>
              <a:ext cx="2925" cy="4125"/>
            </a:xfrm>
            <a:custGeom>
              <a:avLst/>
              <a:gdLst/>
              <a:ahLst/>
              <a:cxnLst/>
              <a:rect l="l" t="t" r="r" b="b"/>
              <a:pathLst>
                <a:path w="117" h="165" extrusionOk="0">
                  <a:moveTo>
                    <a:pt x="63" y="1"/>
                  </a:moveTo>
                  <a:cubicBezTo>
                    <a:pt x="43" y="1"/>
                    <a:pt x="40" y="56"/>
                    <a:pt x="39" y="56"/>
                  </a:cubicBezTo>
                  <a:cubicBezTo>
                    <a:pt x="39" y="56"/>
                    <a:pt x="39" y="53"/>
                    <a:pt x="39" y="47"/>
                  </a:cubicBezTo>
                  <a:cubicBezTo>
                    <a:pt x="39" y="47"/>
                    <a:pt x="39" y="86"/>
                    <a:pt x="0" y="125"/>
                  </a:cubicBezTo>
                  <a:cubicBezTo>
                    <a:pt x="39" y="125"/>
                    <a:pt x="39" y="164"/>
                    <a:pt x="39" y="164"/>
                  </a:cubicBezTo>
                  <a:lnTo>
                    <a:pt x="78" y="86"/>
                  </a:lnTo>
                  <a:lnTo>
                    <a:pt x="78" y="125"/>
                  </a:lnTo>
                  <a:cubicBezTo>
                    <a:pt x="117" y="86"/>
                    <a:pt x="39" y="47"/>
                    <a:pt x="78" y="9"/>
                  </a:cubicBezTo>
                  <a:cubicBezTo>
                    <a:pt x="72" y="3"/>
                    <a:pt x="67" y="1"/>
                    <a:pt x="63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5"/>
            <p:cNvSpPr/>
            <p:nvPr/>
          </p:nvSpPr>
          <p:spPr>
            <a:xfrm>
              <a:off x="940100" y="4512875"/>
              <a:ext cx="1975" cy="900"/>
            </a:xfrm>
            <a:custGeom>
              <a:avLst/>
              <a:gdLst/>
              <a:ahLst/>
              <a:cxnLst/>
              <a:rect l="l" t="t" r="r" b="b"/>
              <a:pathLst>
                <a:path w="79" h="36" extrusionOk="0">
                  <a:moveTo>
                    <a:pt x="58" y="1"/>
                  </a:moveTo>
                  <a:cubicBezTo>
                    <a:pt x="35" y="1"/>
                    <a:pt x="0" y="35"/>
                    <a:pt x="0" y="35"/>
                  </a:cubicBezTo>
                  <a:cubicBezTo>
                    <a:pt x="0" y="35"/>
                    <a:pt x="35" y="18"/>
                    <a:pt x="58" y="18"/>
                  </a:cubicBezTo>
                  <a:cubicBezTo>
                    <a:pt x="69" y="18"/>
                    <a:pt x="78" y="23"/>
                    <a:pt x="78" y="35"/>
                  </a:cubicBezTo>
                  <a:cubicBezTo>
                    <a:pt x="78" y="10"/>
                    <a:pt x="69" y="1"/>
                    <a:pt x="58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35"/>
            <p:cNvSpPr/>
            <p:nvPr/>
          </p:nvSpPr>
          <p:spPr>
            <a:xfrm>
              <a:off x="1015975" y="4500125"/>
              <a:ext cx="25" cy="2950"/>
            </a:xfrm>
            <a:custGeom>
              <a:avLst/>
              <a:gdLst/>
              <a:ahLst/>
              <a:cxnLst/>
              <a:rect l="l" t="t" r="r" b="b"/>
              <a:pathLst>
                <a:path w="1" h="118" extrusionOk="0">
                  <a:moveTo>
                    <a:pt x="1" y="117"/>
                  </a:moveTo>
                  <a:lnTo>
                    <a:pt x="1" y="40"/>
                  </a:lnTo>
                  <a:cubicBezTo>
                    <a:pt x="1" y="1"/>
                    <a:pt x="1" y="79"/>
                    <a:pt x="1" y="117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5"/>
            <p:cNvSpPr/>
            <p:nvPr/>
          </p:nvSpPr>
          <p:spPr>
            <a:xfrm>
              <a:off x="933275" y="4512775"/>
              <a:ext cx="1975" cy="2950"/>
            </a:xfrm>
            <a:custGeom>
              <a:avLst/>
              <a:gdLst/>
              <a:ahLst/>
              <a:cxnLst/>
              <a:rect l="l" t="t" r="r" b="b"/>
              <a:pathLst>
                <a:path w="79" h="118" extrusionOk="0">
                  <a:moveTo>
                    <a:pt x="79" y="1"/>
                  </a:moveTo>
                  <a:cubicBezTo>
                    <a:pt x="40" y="39"/>
                    <a:pt x="1" y="78"/>
                    <a:pt x="1" y="117"/>
                  </a:cubicBezTo>
                  <a:cubicBezTo>
                    <a:pt x="14" y="104"/>
                    <a:pt x="23" y="100"/>
                    <a:pt x="30" y="100"/>
                  </a:cubicBezTo>
                  <a:cubicBezTo>
                    <a:pt x="44" y="100"/>
                    <a:pt x="53" y="117"/>
                    <a:pt x="79" y="117"/>
                  </a:cubicBezTo>
                  <a:lnTo>
                    <a:pt x="79" y="39"/>
                  </a:lnTo>
                  <a:lnTo>
                    <a:pt x="7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5"/>
            <p:cNvSpPr/>
            <p:nvPr/>
          </p:nvSpPr>
          <p:spPr>
            <a:xfrm>
              <a:off x="980950" y="45088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40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5"/>
            <p:cNvSpPr/>
            <p:nvPr/>
          </p:nvSpPr>
          <p:spPr>
            <a:xfrm>
              <a:off x="963450" y="45108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40"/>
                  </a:moveTo>
                  <a:lnTo>
                    <a:pt x="0" y="1"/>
                  </a:lnTo>
                  <a:lnTo>
                    <a:pt x="39" y="4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5"/>
            <p:cNvSpPr/>
            <p:nvPr/>
          </p:nvSpPr>
          <p:spPr>
            <a:xfrm>
              <a:off x="943025" y="4512775"/>
              <a:ext cx="975" cy="1000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0" y="1"/>
                  </a:moveTo>
                  <a:lnTo>
                    <a:pt x="0" y="39"/>
                  </a:lnTo>
                  <a:lnTo>
                    <a:pt x="39" y="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5"/>
            <p:cNvSpPr/>
            <p:nvPr/>
          </p:nvSpPr>
          <p:spPr>
            <a:xfrm>
              <a:off x="986800" y="4507050"/>
              <a:ext cx="4400" cy="5750"/>
            </a:xfrm>
            <a:custGeom>
              <a:avLst/>
              <a:gdLst/>
              <a:ahLst/>
              <a:cxnLst/>
              <a:rect l="l" t="t" r="r" b="b"/>
              <a:pathLst>
                <a:path w="176" h="230" extrusionOk="0">
                  <a:moveTo>
                    <a:pt x="90" y="0"/>
                  </a:moveTo>
                  <a:cubicBezTo>
                    <a:pt x="82" y="0"/>
                    <a:pt x="78" y="9"/>
                    <a:pt x="78" y="35"/>
                  </a:cubicBezTo>
                  <a:cubicBezTo>
                    <a:pt x="117" y="113"/>
                    <a:pt x="0" y="152"/>
                    <a:pt x="39" y="191"/>
                  </a:cubicBezTo>
                  <a:cubicBezTo>
                    <a:pt x="39" y="210"/>
                    <a:pt x="49" y="210"/>
                    <a:pt x="59" y="210"/>
                  </a:cubicBezTo>
                  <a:cubicBezTo>
                    <a:pt x="68" y="210"/>
                    <a:pt x="78" y="210"/>
                    <a:pt x="78" y="230"/>
                  </a:cubicBezTo>
                  <a:cubicBezTo>
                    <a:pt x="78" y="152"/>
                    <a:pt x="156" y="113"/>
                    <a:pt x="156" y="113"/>
                  </a:cubicBezTo>
                  <a:lnTo>
                    <a:pt x="156" y="152"/>
                  </a:lnTo>
                  <a:cubicBezTo>
                    <a:pt x="175" y="113"/>
                    <a:pt x="175" y="113"/>
                    <a:pt x="170" y="113"/>
                  </a:cubicBezTo>
                  <a:cubicBezTo>
                    <a:pt x="166" y="113"/>
                    <a:pt x="156" y="113"/>
                    <a:pt x="156" y="74"/>
                  </a:cubicBezTo>
                  <a:lnTo>
                    <a:pt x="156" y="35"/>
                  </a:lnTo>
                  <a:cubicBezTo>
                    <a:pt x="130" y="35"/>
                    <a:pt x="104" y="0"/>
                    <a:pt x="9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5"/>
            <p:cNvSpPr/>
            <p:nvPr/>
          </p:nvSpPr>
          <p:spPr>
            <a:xfrm>
              <a:off x="940575" y="4512775"/>
              <a:ext cx="1500" cy="1250"/>
            </a:xfrm>
            <a:custGeom>
              <a:avLst/>
              <a:gdLst/>
              <a:ahLst/>
              <a:cxnLst/>
              <a:rect l="l" t="t" r="r" b="b"/>
              <a:pathLst>
                <a:path w="60" h="50" extrusionOk="0">
                  <a:moveTo>
                    <a:pt x="20" y="1"/>
                  </a:moveTo>
                  <a:cubicBezTo>
                    <a:pt x="1" y="39"/>
                    <a:pt x="1" y="49"/>
                    <a:pt x="10" y="49"/>
                  </a:cubicBezTo>
                  <a:cubicBezTo>
                    <a:pt x="20" y="49"/>
                    <a:pt x="40" y="39"/>
                    <a:pt x="59" y="39"/>
                  </a:cubicBezTo>
                  <a:cubicBezTo>
                    <a:pt x="59" y="39"/>
                    <a:pt x="20" y="39"/>
                    <a:pt x="2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5"/>
            <p:cNvSpPr/>
            <p:nvPr/>
          </p:nvSpPr>
          <p:spPr>
            <a:xfrm>
              <a:off x="980950" y="4508875"/>
              <a:ext cx="3925" cy="6850"/>
            </a:xfrm>
            <a:custGeom>
              <a:avLst/>
              <a:gdLst/>
              <a:ahLst/>
              <a:cxnLst/>
              <a:rect l="l" t="t" r="r" b="b"/>
              <a:pathLst>
                <a:path w="157" h="274" extrusionOk="0">
                  <a:moveTo>
                    <a:pt x="117" y="1"/>
                  </a:moveTo>
                  <a:lnTo>
                    <a:pt x="117" y="40"/>
                  </a:lnTo>
                  <a:cubicBezTo>
                    <a:pt x="117" y="54"/>
                    <a:pt x="115" y="67"/>
                    <a:pt x="110" y="80"/>
                  </a:cubicBezTo>
                  <a:lnTo>
                    <a:pt x="110" y="80"/>
                  </a:lnTo>
                  <a:cubicBezTo>
                    <a:pt x="113" y="79"/>
                    <a:pt x="115" y="79"/>
                    <a:pt x="117" y="79"/>
                  </a:cubicBezTo>
                  <a:cubicBezTo>
                    <a:pt x="156" y="40"/>
                    <a:pt x="117" y="40"/>
                    <a:pt x="117" y="1"/>
                  </a:cubicBezTo>
                  <a:close/>
                  <a:moveTo>
                    <a:pt x="110" y="80"/>
                  </a:moveTo>
                  <a:cubicBezTo>
                    <a:pt x="78" y="88"/>
                    <a:pt x="76" y="157"/>
                    <a:pt x="40" y="157"/>
                  </a:cubicBezTo>
                  <a:cubicBezTo>
                    <a:pt x="40" y="234"/>
                    <a:pt x="1" y="234"/>
                    <a:pt x="1" y="273"/>
                  </a:cubicBezTo>
                  <a:lnTo>
                    <a:pt x="40" y="273"/>
                  </a:lnTo>
                  <a:cubicBezTo>
                    <a:pt x="40" y="178"/>
                    <a:pt x="91" y="135"/>
                    <a:pt x="110" y="8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5"/>
            <p:cNvSpPr/>
            <p:nvPr/>
          </p:nvSpPr>
          <p:spPr>
            <a:xfrm>
              <a:off x="974150" y="45108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1"/>
                  </a:moveTo>
                  <a:lnTo>
                    <a:pt x="0" y="40"/>
                  </a:lnTo>
                  <a:lnTo>
                    <a:pt x="39" y="40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5"/>
            <p:cNvSpPr/>
            <p:nvPr/>
          </p:nvSpPr>
          <p:spPr>
            <a:xfrm>
              <a:off x="924525" y="4514300"/>
              <a:ext cx="1000" cy="1425"/>
            </a:xfrm>
            <a:custGeom>
              <a:avLst/>
              <a:gdLst/>
              <a:ahLst/>
              <a:cxnLst/>
              <a:rect l="l" t="t" r="r" b="b"/>
              <a:pathLst>
                <a:path w="40" h="57" extrusionOk="0">
                  <a:moveTo>
                    <a:pt x="12" y="0"/>
                  </a:moveTo>
                  <a:cubicBezTo>
                    <a:pt x="1" y="0"/>
                    <a:pt x="1" y="17"/>
                    <a:pt x="1" y="17"/>
                  </a:cubicBezTo>
                  <a:lnTo>
                    <a:pt x="1" y="56"/>
                  </a:lnTo>
                  <a:lnTo>
                    <a:pt x="40" y="17"/>
                  </a:lnTo>
                  <a:cubicBezTo>
                    <a:pt x="27" y="4"/>
                    <a:pt x="18" y="0"/>
                    <a:pt x="12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5"/>
            <p:cNvSpPr/>
            <p:nvPr/>
          </p:nvSpPr>
          <p:spPr>
            <a:xfrm>
              <a:off x="963450" y="4512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5"/>
            <p:cNvSpPr/>
            <p:nvPr/>
          </p:nvSpPr>
          <p:spPr>
            <a:xfrm>
              <a:off x="984850" y="4509850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0" y="1"/>
                  </a:moveTo>
                  <a:lnTo>
                    <a:pt x="0" y="1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5"/>
            <p:cNvSpPr/>
            <p:nvPr/>
          </p:nvSpPr>
          <p:spPr>
            <a:xfrm>
              <a:off x="922575" y="45157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0"/>
                  </a:moveTo>
                  <a:lnTo>
                    <a:pt x="1" y="39"/>
                  </a:lnTo>
                  <a:lnTo>
                    <a:pt x="40" y="3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5"/>
            <p:cNvSpPr/>
            <p:nvPr/>
          </p:nvSpPr>
          <p:spPr>
            <a:xfrm>
              <a:off x="923550" y="45157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1" y="0"/>
                  </a:moveTo>
                  <a:lnTo>
                    <a:pt x="1" y="3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5"/>
            <p:cNvSpPr/>
            <p:nvPr/>
          </p:nvSpPr>
          <p:spPr>
            <a:xfrm>
              <a:off x="936700" y="4515300"/>
              <a:ext cx="1000" cy="1400"/>
            </a:xfrm>
            <a:custGeom>
              <a:avLst/>
              <a:gdLst/>
              <a:ahLst/>
              <a:cxnLst/>
              <a:rect l="l" t="t" r="r" b="b"/>
              <a:pathLst>
                <a:path w="40" h="56" extrusionOk="0">
                  <a:moveTo>
                    <a:pt x="37" y="0"/>
                  </a:moveTo>
                  <a:cubicBezTo>
                    <a:pt x="36" y="0"/>
                    <a:pt x="31" y="5"/>
                    <a:pt x="20" y="16"/>
                  </a:cubicBezTo>
                  <a:cubicBezTo>
                    <a:pt x="0" y="36"/>
                    <a:pt x="0" y="36"/>
                    <a:pt x="5" y="36"/>
                  </a:cubicBezTo>
                  <a:cubicBezTo>
                    <a:pt x="10" y="36"/>
                    <a:pt x="20" y="36"/>
                    <a:pt x="20" y="55"/>
                  </a:cubicBezTo>
                  <a:cubicBezTo>
                    <a:pt x="20" y="28"/>
                    <a:pt x="39" y="0"/>
                    <a:pt x="37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5"/>
            <p:cNvSpPr/>
            <p:nvPr/>
          </p:nvSpPr>
          <p:spPr>
            <a:xfrm>
              <a:off x="1010150" y="4504800"/>
              <a:ext cx="1950" cy="2175"/>
            </a:xfrm>
            <a:custGeom>
              <a:avLst/>
              <a:gdLst/>
              <a:ahLst/>
              <a:cxnLst/>
              <a:rect l="l" t="t" r="r" b="b"/>
              <a:pathLst>
                <a:path w="78" h="87" extrusionOk="0">
                  <a:moveTo>
                    <a:pt x="76" y="0"/>
                  </a:moveTo>
                  <a:cubicBezTo>
                    <a:pt x="72" y="0"/>
                    <a:pt x="66" y="11"/>
                    <a:pt x="58" y="25"/>
                  </a:cubicBezTo>
                  <a:lnTo>
                    <a:pt x="58" y="25"/>
                  </a:lnTo>
                  <a:cubicBezTo>
                    <a:pt x="64" y="21"/>
                    <a:pt x="71" y="15"/>
                    <a:pt x="78" y="8"/>
                  </a:cubicBezTo>
                  <a:cubicBezTo>
                    <a:pt x="78" y="3"/>
                    <a:pt x="77" y="0"/>
                    <a:pt x="76" y="0"/>
                  </a:cubicBezTo>
                  <a:close/>
                  <a:moveTo>
                    <a:pt x="58" y="25"/>
                  </a:moveTo>
                  <a:lnTo>
                    <a:pt x="58" y="25"/>
                  </a:lnTo>
                  <a:cubicBezTo>
                    <a:pt x="27" y="48"/>
                    <a:pt x="0" y="54"/>
                    <a:pt x="0" y="86"/>
                  </a:cubicBezTo>
                  <a:cubicBezTo>
                    <a:pt x="21" y="86"/>
                    <a:pt x="43" y="51"/>
                    <a:pt x="58" y="25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5"/>
            <p:cNvSpPr/>
            <p:nvPr/>
          </p:nvSpPr>
          <p:spPr>
            <a:xfrm>
              <a:off x="964425" y="4513750"/>
              <a:ext cx="1000" cy="2950"/>
            </a:xfrm>
            <a:custGeom>
              <a:avLst/>
              <a:gdLst/>
              <a:ahLst/>
              <a:cxnLst/>
              <a:rect l="l" t="t" r="r" b="b"/>
              <a:pathLst>
                <a:path w="40" h="118" extrusionOk="0">
                  <a:moveTo>
                    <a:pt x="39" y="0"/>
                  </a:moveTo>
                  <a:lnTo>
                    <a:pt x="39" y="0"/>
                  </a:lnTo>
                  <a:cubicBezTo>
                    <a:pt x="0" y="39"/>
                    <a:pt x="0" y="78"/>
                    <a:pt x="0" y="117"/>
                  </a:cubicBezTo>
                  <a:cubicBezTo>
                    <a:pt x="0" y="78"/>
                    <a:pt x="39" y="1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5"/>
            <p:cNvSpPr/>
            <p:nvPr/>
          </p:nvSpPr>
          <p:spPr>
            <a:xfrm>
              <a:off x="975125" y="4513750"/>
              <a:ext cx="1000" cy="3925"/>
            </a:xfrm>
            <a:custGeom>
              <a:avLst/>
              <a:gdLst/>
              <a:ahLst/>
              <a:cxnLst/>
              <a:rect l="l" t="t" r="r" b="b"/>
              <a:pathLst>
                <a:path w="40" h="157" extrusionOk="0">
                  <a:moveTo>
                    <a:pt x="39" y="0"/>
                  </a:moveTo>
                  <a:cubicBezTo>
                    <a:pt x="39" y="39"/>
                    <a:pt x="0" y="78"/>
                    <a:pt x="39" y="156"/>
                  </a:cubicBezTo>
                  <a:cubicBezTo>
                    <a:pt x="39" y="156"/>
                    <a:pt x="39" y="140"/>
                    <a:pt x="39" y="117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5"/>
            <p:cNvSpPr/>
            <p:nvPr/>
          </p:nvSpPr>
          <p:spPr>
            <a:xfrm>
              <a:off x="919675" y="4518625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39" y="0"/>
                  </a:moveTo>
                  <a:lnTo>
                    <a:pt x="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5"/>
            <p:cNvSpPr/>
            <p:nvPr/>
          </p:nvSpPr>
          <p:spPr>
            <a:xfrm>
              <a:off x="1019875" y="450597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0" y="0"/>
                  </a:moveTo>
                  <a:lnTo>
                    <a:pt x="39" y="3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35"/>
            <p:cNvSpPr/>
            <p:nvPr/>
          </p:nvSpPr>
          <p:spPr>
            <a:xfrm>
              <a:off x="901175" y="4518625"/>
              <a:ext cx="1975" cy="7800"/>
            </a:xfrm>
            <a:custGeom>
              <a:avLst/>
              <a:gdLst/>
              <a:ahLst/>
              <a:cxnLst/>
              <a:rect l="l" t="t" r="r" b="b"/>
              <a:pathLst>
                <a:path w="79" h="312" extrusionOk="0">
                  <a:moveTo>
                    <a:pt x="40" y="0"/>
                  </a:moveTo>
                  <a:cubicBezTo>
                    <a:pt x="1" y="39"/>
                    <a:pt x="1" y="156"/>
                    <a:pt x="1" y="234"/>
                  </a:cubicBezTo>
                  <a:lnTo>
                    <a:pt x="40" y="234"/>
                  </a:lnTo>
                  <a:cubicBezTo>
                    <a:pt x="1" y="234"/>
                    <a:pt x="40" y="272"/>
                    <a:pt x="1" y="272"/>
                  </a:cubicBezTo>
                  <a:lnTo>
                    <a:pt x="40" y="311"/>
                  </a:lnTo>
                  <a:lnTo>
                    <a:pt x="40" y="272"/>
                  </a:lnTo>
                  <a:cubicBezTo>
                    <a:pt x="40" y="156"/>
                    <a:pt x="79" y="156"/>
                    <a:pt x="40" y="39"/>
                  </a:cubicBezTo>
                  <a:lnTo>
                    <a:pt x="79" y="3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5"/>
            <p:cNvSpPr/>
            <p:nvPr/>
          </p:nvSpPr>
          <p:spPr>
            <a:xfrm>
              <a:off x="990675" y="4512775"/>
              <a:ext cx="1975" cy="1975"/>
            </a:xfrm>
            <a:custGeom>
              <a:avLst/>
              <a:gdLst/>
              <a:ahLst/>
              <a:cxnLst/>
              <a:rect l="l" t="t" r="r" b="b"/>
              <a:pathLst>
                <a:path w="79" h="79" extrusionOk="0">
                  <a:moveTo>
                    <a:pt x="1" y="1"/>
                  </a:moveTo>
                  <a:cubicBezTo>
                    <a:pt x="1" y="1"/>
                    <a:pt x="1" y="39"/>
                    <a:pt x="1" y="39"/>
                  </a:cubicBezTo>
                  <a:cubicBezTo>
                    <a:pt x="4" y="43"/>
                    <a:pt x="8" y="46"/>
                    <a:pt x="11" y="47"/>
                  </a:cubicBezTo>
                  <a:lnTo>
                    <a:pt x="11" y="47"/>
                  </a:lnTo>
                  <a:cubicBezTo>
                    <a:pt x="1" y="34"/>
                    <a:pt x="1" y="25"/>
                    <a:pt x="1" y="1"/>
                  </a:cubicBezTo>
                  <a:close/>
                  <a:moveTo>
                    <a:pt x="79" y="1"/>
                  </a:moveTo>
                  <a:cubicBezTo>
                    <a:pt x="48" y="1"/>
                    <a:pt x="41" y="50"/>
                    <a:pt x="20" y="50"/>
                  </a:cubicBezTo>
                  <a:cubicBezTo>
                    <a:pt x="17" y="50"/>
                    <a:pt x="14" y="49"/>
                    <a:pt x="11" y="47"/>
                  </a:cubicBezTo>
                  <a:lnTo>
                    <a:pt x="11" y="47"/>
                  </a:lnTo>
                  <a:cubicBezTo>
                    <a:pt x="16" y="55"/>
                    <a:pt x="25" y="64"/>
                    <a:pt x="40" y="78"/>
                  </a:cubicBezTo>
                  <a:cubicBezTo>
                    <a:pt x="40" y="39"/>
                    <a:pt x="79" y="78"/>
                    <a:pt x="7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5"/>
            <p:cNvSpPr/>
            <p:nvPr/>
          </p:nvSpPr>
          <p:spPr>
            <a:xfrm>
              <a:off x="951775" y="4518625"/>
              <a:ext cx="1000" cy="1950"/>
            </a:xfrm>
            <a:custGeom>
              <a:avLst/>
              <a:gdLst/>
              <a:ahLst/>
              <a:cxnLst/>
              <a:rect l="l" t="t" r="r" b="b"/>
              <a:pathLst>
                <a:path w="40" h="78" extrusionOk="0">
                  <a:moveTo>
                    <a:pt x="39" y="0"/>
                  </a:moveTo>
                  <a:cubicBezTo>
                    <a:pt x="39" y="3"/>
                    <a:pt x="39" y="50"/>
                    <a:pt x="19" y="50"/>
                  </a:cubicBezTo>
                  <a:cubicBezTo>
                    <a:pt x="14" y="50"/>
                    <a:pt x="8" y="47"/>
                    <a:pt x="0" y="39"/>
                  </a:cubicBezTo>
                  <a:lnTo>
                    <a:pt x="0" y="78"/>
                  </a:lnTo>
                  <a:cubicBezTo>
                    <a:pt x="38" y="78"/>
                    <a:pt x="39" y="4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5"/>
            <p:cNvSpPr/>
            <p:nvPr/>
          </p:nvSpPr>
          <p:spPr>
            <a:xfrm>
              <a:off x="988725" y="4513750"/>
              <a:ext cx="1975" cy="1000"/>
            </a:xfrm>
            <a:custGeom>
              <a:avLst/>
              <a:gdLst/>
              <a:ahLst/>
              <a:cxnLst/>
              <a:rect l="l" t="t" r="r" b="b"/>
              <a:pathLst>
                <a:path w="79" h="40" extrusionOk="0">
                  <a:moveTo>
                    <a:pt x="40" y="0"/>
                  </a:moveTo>
                  <a:cubicBezTo>
                    <a:pt x="40" y="0"/>
                    <a:pt x="1" y="39"/>
                    <a:pt x="40" y="39"/>
                  </a:cubicBezTo>
                  <a:cubicBezTo>
                    <a:pt x="79" y="0"/>
                    <a:pt x="40" y="0"/>
                    <a:pt x="4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5"/>
            <p:cNvSpPr/>
            <p:nvPr/>
          </p:nvSpPr>
          <p:spPr>
            <a:xfrm>
              <a:off x="979975" y="4515700"/>
              <a:ext cx="8775" cy="23375"/>
            </a:xfrm>
            <a:custGeom>
              <a:avLst/>
              <a:gdLst/>
              <a:ahLst/>
              <a:cxnLst/>
              <a:rect l="l" t="t" r="r" b="b"/>
              <a:pathLst>
                <a:path w="351" h="935" extrusionOk="0">
                  <a:moveTo>
                    <a:pt x="342" y="218"/>
                  </a:moveTo>
                  <a:cubicBezTo>
                    <a:pt x="341" y="218"/>
                    <a:pt x="340" y="218"/>
                    <a:pt x="339" y="218"/>
                  </a:cubicBezTo>
                  <a:lnTo>
                    <a:pt x="339" y="218"/>
                  </a:lnTo>
                  <a:cubicBezTo>
                    <a:pt x="342" y="224"/>
                    <a:pt x="346" y="229"/>
                    <a:pt x="351" y="234"/>
                  </a:cubicBezTo>
                  <a:cubicBezTo>
                    <a:pt x="351" y="222"/>
                    <a:pt x="348" y="218"/>
                    <a:pt x="342" y="218"/>
                  </a:cubicBezTo>
                  <a:close/>
                  <a:moveTo>
                    <a:pt x="351" y="0"/>
                  </a:moveTo>
                  <a:cubicBezTo>
                    <a:pt x="312" y="0"/>
                    <a:pt x="273" y="0"/>
                    <a:pt x="234" y="39"/>
                  </a:cubicBezTo>
                  <a:cubicBezTo>
                    <a:pt x="234" y="117"/>
                    <a:pt x="195" y="234"/>
                    <a:pt x="195" y="234"/>
                  </a:cubicBezTo>
                  <a:cubicBezTo>
                    <a:pt x="195" y="234"/>
                    <a:pt x="178" y="217"/>
                    <a:pt x="167" y="217"/>
                  </a:cubicBezTo>
                  <a:cubicBezTo>
                    <a:pt x="161" y="217"/>
                    <a:pt x="156" y="221"/>
                    <a:pt x="156" y="234"/>
                  </a:cubicBezTo>
                  <a:cubicBezTo>
                    <a:pt x="117" y="234"/>
                    <a:pt x="117" y="273"/>
                    <a:pt x="117" y="273"/>
                  </a:cubicBezTo>
                  <a:lnTo>
                    <a:pt x="117" y="351"/>
                  </a:lnTo>
                  <a:lnTo>
                    <a:pt x="195" y="351"/>
                  </a:lnTo>
                  <a:cubicBezTo>
                    <a:pt x="195" y="369"/>
                    <a:pt x="195" y="405"/>
                    <a:pt x="195" y="428"/>
                  </a:cubicBezTo>
                  <a:cubicBezTo>
                    <a:pt x="156" y="467"/>
                    <a:pt x="117" y="545"/>
                    <a:pt x="40" y="584"/>
                  </a:cubicBezTo>
                  <a:lnTo>
                    <a:pt x="40" y="623"/>
                  </a:lnTo>
                  <a:cubicBezTo>
                    <a:pt x="1" y="701"/>
                    <a:pt x="79" y="701"/>
                    <a:pt x="40" y="740"/>
                  </a:cubicBezTo>
                  <a:lnTo>
                    <a:pt x="40" y="818"/>
                  </a:lnTo>
                  <a:lnTo>
                    <a:pt x="79" y="818"/>
                  </a:lnTo>
                  <a:cubicBezTo>
                    <a:pt x="117" y="856"/>
                    <a:pt x="40" y="856"/>
                    <a:pt x="40" y="934"/>
                  </a:cubicBezTo>
                  <a:lnTo>
                    <a:pt x="117" y="895"/>
                  </a:lnTo>
                  <a:lnTo>
                    <a:pt x="117" y="818"/>
                  </a:lnTo>
                  <a:cubicBezTo>
                    <a:pt x="79" y="779"/>
                    <a:pt x="156" y="740"/>
                    <a:pt x="156" y="701"/>
                  </a:cubicBezTo>
                  <a:cubicBezTo>
                    <a:pt x="156" y="665"/>
                    <a:pt x="189" y="501"/>
                    <a:pt x="194" y="501"/>
                  </a:cubicBezTo>
                  <a:cubicBezTo>
                    <a:pt x="195" y="501"/>
                    <a:pt x="195" y="503"/>
                    <a:pt x="195" y="506"/>
                  </a:cubicBezTo>
                  <a:cubicBezTo>
                    <a:pt x="195" y="506"/>
                    <a:pt x="195" y="506"/>
                    <a:pt x="195" y="545"/>
                  </a:cubicBezTo>
                  <a:cubicBezTo>
                    <a:pt x="195" y="545"/>
                    <a:pt x="234" y="506"/>
                    <a:pt x="273" y="506"/>
                  </a:cubicBezTo>
                  <a:cubicBezTo>
                    <a:pt x="312" y="467"/>
                    <a:pt x="273" y="428"/>
                    <a:pt x="273" y="389"/>
                  </a:cubicBezTo>
                  <a:lnTo>
                    <a:pt x="312" y="389"/>
                  </a:lnTo>
                  <a:cubicBezTo>
                    <a:pt x="312" y="351"/>
                    <a:pt x="234" y="351"/>
                    <a:pt x="273" y="312"/>
                  </a:cubicBezTo>
                  <a:cubicBezTo>
                    <a:pt x="312" y="273"/>
                    <a:pt x="351" y="273"/>
                    <a:pt x="312" y="273"/>
                  </a:cubicBezTo>
                  <a:lnTo>
                    <a:pt x="273" y="273"/>
                  </a:lnTo>
                  <a:cubicBezTo>
                    <a:pt x="299" y="247"/>
                    <a:pt x="324" y="222"/>
                    <a:pt x="339" y="218"/>
                  </a:cubicBezTo>
                  <a:lnTo>
                    <a:pt x="339" y="218"/>
                  </a:lnTo>
                  <a:cubicBezTo>
                    <a:pt x="313" y="177"/>
                    <a:pt x="317" y="117"/>
                    <a:pt x="351" y="117"/>
                  </a:cubicBezTo>
                  <a:cubicBezTo>
                    <a:pt x="351" y="78"/>
                    <a:pt x="351" y="78"/>
                    <a:pt x="351" y="78"/>
                  </a:cubicBezTo>
                  <a:cubicBezTo>
                    <a:pt x="312" y="0"/>
                    <a:pt x="351" y="39"/>
                    <a:pt x="351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5"/>
            <p:cNvSpPr/>
            <p:nvPr/>
          </p:nvSpPr>
          <p:spPr>
            <a:xfrm>
              <a:off x="989700" y="4514725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40" y="0"/>
                  </a:moveTo>
                  <a:cubicBezTo>
                    <a:pt x="40" y="0"/>
                    <a:pt x="1" y="39"/>
                    <a:pt x="40" y="39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5"/>
            <p:cNvSpPr/>
            <p:nvPr/>
          </p:nvSpPr>
          <p:spPr>
            <a:xfrm>
              <a:off x="906050" y="4520550"/>
              <a:ext cx="1000" cy="2950"/>
            </a:xfrm>
            <a:custGeom>
              <a:avLst/>
              <a:gdLst/>
              <a:ahLst/>
              <a:cxnLst/>
              <a:rect l="l" t="t" r="r" b="b"/>
              <a:pathLst>
                <a:path w="40" h="118" extrusionOk="0">
                  <a:moveTo>
                    <a:pt x="0" y="1"/>
                  </a:moveTo>
                  <a:lnTo>
                    <a:pt x="0" y="40"/>
                  </a:lnTo>
                  <a:lnTo>
                    <a:pt x="0" y="118"/>
                  </a:lnTo>
                  <a:lnTo>
                    <a:pt x="39" y="79"/>
                  </a:lnTo>
                  <a:cubicBezTo>
                    <a:pt x="39" y="40"/>
                    <a:pt x="39" y="40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5"/>
            <p:cNvSpPr/>
            <p:nvPr/>
          </p:nvSpPr>
          <p:spPr>
            <a:xfrm>
              <a:off x="919675" y="452055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40"/>
                  </a:moveTo>
                  <a:lnTo>
                    <a:pt x="0" y="1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5"/>
            <p:cNvSpPr/>
            <p:nvPr/>
          </p:nvSpPr>
          <p:spPr>
            <a:xfrm>
              <a:off x="909525" y="4520300"/>
              <a:ext cx="3350" cy="9050"/>
            </a:xfrm>
            <a:custGeom>
              <a:avLst/>
              <a:gdLst/>
              <a:ahLst/>
              <a:cxnLst/>
              <a:rect l="l" t="t" r="r" b="b"/>
              <a:pathLst>
                <a:path w="134" h="362" extrusionOk="0">
                  <a:moveTo>
                    <a:pt x="56" y="0"/>
                  </a:moveTo>
                  <a:cubicBezTo>
                    <a:pt x="56" y="0"/>
                    <a:pt x="56" y="3"/>
                    <a:pt x="56" y="11"/>
                  </a:cubicBezTo>
                  <a:cubicBezTo>
                    <a:pt x="56" y="11"/>
                    <a:pt x="78" y="77"/>
                    <a:pt x="72" y="77"/>
                  </a:cubicBezTo>
                  <a:cubicBezTo>
                    <a:pt x="70" y="77"/>
                    <a:pt x="66" y="69"/>
                    <a:pt x="56" y="50"/>
                  </a:cubicBezTo>
                  <a:cubicBezTo>
                    <a:pt x="44" y="38"/>
                    <a:pt x="36" y="34"/>
                    <a:pt x="31" y="34"/>
                  </a:cubicBezTo>
                  <a:cubicBezTo>
                    <a:pt x="17" y="34"/>
                    <a:pt x="17" y="61"/>
                    <a:pt x="17" y="89"/>
                  </a:cubicBezTo>
                  <a:lnTo>
                    <a:pt x="17" y="205"/>
                  </a:lnTo>
                  <a:lnTo>
                    <a:pt x="17" y="283"/>
                  </a:lnTo>
                  <a:lnTo>
                    <a:pt x="17" y="297"/>
                  </a:lnTo>
                  <a:lnTo>
                    <a:pt x="17" y="297"/>
                  </a:lnTo>
                  <a:cubicBezTo>
                    <a:pt x="16" y="297"/>
                    <a:pt x="16" y="297"/>
                    <a:pt x="15" y="297"/>
                  </a:cubicBezTo>
                  <a:cubicBezTo>
                    <a:pt x="5" y="297"/>
                    <a:pt x="1" y="306"/>
                    <a:pt x="17" y="322"/>
                  </a:cubicBezTo>
                  <a:lnTo>
                    <a:pt x="17" y="361"/>
                  </a:lnTo>
                  <a:lnTo>
                    <a:pt x="56" y="361"/>
                  </a:lnTo>
                  <a:cubicBezTo>
                    <a:pt x="56" y="341"/>
                    <a:pt x="50" y="325"/>
                    <a:pt x="43" y="315"/>
                  </a:cubicBezTo>
                  <a:lnTo>
                    <a:pt x="43" y="315"/>
                  </a:lnTo>
                  <a:cubicBezTo>
                    <a:pt x="52" y="310"/>
                    <a:pt x="58" y="305"/>
                    <a:pt x="66" y="305"/>
                  </a:cubicBezTo>
                  <a:cubicBezTo>
                    <a:pt x="73" y="305"/>
                    <a:pt x="82" y="309"/>
                    <a:pt x="95" y="322"/>
                  </a:cubicBezTo>
                  <a:cubicBezTo>
                    <a:pt x="17" y="244"/>
                    <a:pt x="95" y="244"/>
                    <a:pt x="95" y="167"/>
                  </a:cubicBezTo>
                  <a:cubicBezTo>
                    <a:pt x="134" y="167"/>
                    <a:pt x="95" y="89"/>
                    <a:pt x="95" y="50"/>
                  </a:cubicBezTo>
                  <a:lnTo>
                    <a:pt x="95" y="89"/>
                  </a:lnTo>
                  <a:cubicBezTo>
                    <a:pt x="63" y="57"/>
                    <a:pt x="57" y="0"/>
                    <a:pt x="56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5"/>
            <p:cNvSpPr/>
            <p:nvPr/>
          </p:nvSpPr>
          <p:spPr>
            <a:xfrm>
              <a:off x="981925" y="4517650"/>
              <a:ext cx="1000" cy="1950"/>
            </a:xfrm>
            <a:custGeom>
              <a:avLst/>
              <a:gdLst/>
              <a:ahLst/>
              <a:cxnLst/>
              <a:rect l="l" t="t" r="r" b="b"/>
              <a:pathLst>
                <a:path w="40" h="78" extrusionOk="0">
                  <a:moveTo>
                    <a:pt x="39" y="0"/>
                  </a:moveTo>
                  <a:cubicBezTo>
                    <a:pt x="1" y="0"/>
                    <a:pt x="1" y="78"/>
                    <a:pt x="1" y="78"/>
                  </a:cubicBezTo>
                  <a:cubicBezTo>
                    <a:pt x="39" y="39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5"/>
            <p:cNvSpPr/>
            <p:nvPr/>
          </p:nvSpPr>
          <p:spPr>
            <a:xfrm>
              <a:off x="917725" y="4522350"/>
              <a:ext cx="1975" cy="1425"/>
            </a:xfrm>
            <a:custGeom>
              <a:avLst/>
              <a:gdLst/>
              <a:ahLst/>
              <a:cxnLst/>
              <a:rect l="l" t="t" r="r" b="b"/>
              <a:pathLst>
                <a:path w="79" h="57" extrusionOk="0">
                  <a:moveTo>
                    <a:pt x="48" y="1"/>
                  </a:moveTo>
                  <a:cubicBezTo>
                    <a:pt x="26" y="1"/>
                    <a:pt x="0" y="23"/>
                    <a:pt x="0" y="46"/>
                  </a:cubicBezTo>
                  <a:lnTo>
                    <a:pt x="39" y="46"/>
                  </a:lnTo>
                  <a:cubicBezTo>
                    <a:pt x="39" y="37"/>
                    <a:pt x="41" y="34"/>
                    <a:pt x="44" y="34"/>
                  </a:cubicBezTo>
                  <a:cubicBezTo>
                    <a:pt x="51" y="34"/>
                    <a:pt x="66" y="57"/>
                    <a:pt x="74" y="57"/>
                  </a:cubicBezTo>
                  <a:cubicBezTo>
                    <a:pt x="76" y="57"/>
                    <a:pt x="78" y="54"/>
                    <a:pt x="78" y="46"/>
                  </a:cubicBezTo>
                  <a:cubicBezTo>
                    <a:pt x="78" y="13"/>
                    <a:pt x="64" y="1"/>
                    <a:pt x="48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5"/>
            <p:cNvSpPr/>
            <p:nvPr/>
          </p:nvSpPr>
          <p:spPr>
            <a:xfrm>
              <a:off x="986800" y="4517650"/>
              <a:ext cx="3900" cy="3125"/>
            </a:xfrm>
            <a:custGeom>
              <a:avLst/>
              <a:gdLst/>
              <a:ahLst/>
              <a:cxnLst/>
              <a:rect l="l" t="t" r="r" b="b"/>
              <a:pathLst>
                <a:path w="156" h="125" extrusionOk="0">
                  <a:moveTo>
                    <a:pt x="117" y="0"/>
                  </a:moveTo>
                  <a:cubicBezTo>
                    <a:pt x="78" y="39"/>
                    <a:pt x="0" y="39"/>
                    <a:pt x="39" y="117"/>
                  </a:cubicBezTo>
                  <a:cubicBezTo>
                    <a:pt x="50" y="122"/>
                    <a:pt x="59" y="125"/>
                    <a:pt x="66" y="125"/>
                  </a:cubicBezTo>
                  <a:cubicBezTo>
                    <a:pt x="108" y="125"/>
                    <a:pt x="89" y="39"/>
                    <a:pt x="156" y="39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5"/>
            <p:cNvSpPr/>
            <p:nvPr/>
          </p:nvSpPr>
          <p:spPr>
            <a:xfrm>
              <a:off x="908975" y="4522500"/>
              <a:ext cx="1950" cy="1975"/>
            </a:xfrm>
            <a:custGeom>
              <a:avLst/>
              <a:gdLst/>
              <a:ahLst/>
              <a:cxnLst/>
              <a:rect l="l" t="t" r="r" b="b"/>
              <a:pathLst>
                <a:path w="78" h="79" extrusionOk="0">
                  <a:moveTo>
                    <a:pt x="39" y="1"/>
                  </a:moveTo>
                  <a:cubicBezTo>
                    <a:pt x="0" y="1"/>
                    <a:pt x="0" y="79"/>
                    <a:pt x="0" y="79"/>
                  </a:cubicBezTo>
                  <a:cubicBezTo>
                    <a:pt x="0" y="79"/>
                    <a:pt x="78" y="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5"/>
            <p:cNvSpPr/>
            <p:nvPr/>
          </p:nvSpPr>
          <p:spPr>
            <a:xfrm>
              <a:off x="931350" y="4521525"/>
              <a:ext cx="1950" cy="4200"/>
            </a:xfrm>
            <a:custGeom>
              <a:avLst/>
              <a:gdLst/>
              <a:ahLst/>
              <a:cxnLst/>
              <a:rect l="l" t="t" r="r" b="b"/>
              <a:pathLst>
                <a:path w="78" h="168" extrusionOk="0">
                  <a:moveTo>
                    <a:pt x="39" y="1"/>
                  </a:moveTo>
                  <a:lnTo>
                    <a:pt x="39" y="40"/>
                  </a:lnTo>
                  <a:lnTo>
                    <a:pt x="0" y="118"/>
                  </a:lnTo>
                  <a:lnTo>
                    <a:pt x="39" y="156"/>
                  </a:lnTo>
                  <a:cubicBezTo>
                    <a:pt x="47" y="164"/>
                    <a:pt x="51" y="167"/>
                    <a:pt x="54" y="167"/>
                  </a:cubicBezTo>
                  <a:cubicBezTo>
                    <a:pt x="65" y="167"/>
                    <a:pt x="47" y="118"/>
                    <a:pt x="78" y="118"/>
                  </a:cubicBezTo>
                  <a:cubicBezTo>
                    <a:pt x="78" y="79"/>
                    <a:pt x="39" y="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5"/>
            <p:cNvSpPr/>
            <p:nvPr/>
          </p:nvSpPr>
          <p:spPr>
            <a:xfrm>
              <a:off x="950800" y="4522500"/>
              <a:ext cx="1975" cy="2950"/>
            </a:xfrm>
            <a:custGeom>
              <a:avLst/>
              <a:gdLst/>
              <a:ahLst/>
              <a:cxnLst/>
              <a:rect l="l" t="t" r="r" b="b"/>
              <a:pathLst>
                <a:path w="79" h="118" extrusionOk="0">
                  <a:moveTo>
                    <a:pt x="39" y="1"/>
                  </a:moveTo>
                  <a:cubicBezTo>
                    <a:pt x="14" y="1"/>
                    <a:pt x="22" y="35"/>
                    <a:pt x="19" y="69"/>
                  </a:cubicBezTo>
                  <a:lnTo>
                    <a:pt x="19" y="69"/>
                  </a:lnTo>
                  <a:lnTo>
                    <a:pt x="78" y="40"/>
                  </a:lnTo>
                  <a:lnTo>
                    <a:pt x="78" y="1"/>
                  </a:lnTo>
                  <a:close/>
                  <a:moveTo>
                    <a:pt x="19" y="69"/>
                  </a:moveTo>
                  <a:lnTo>
                    <a:pt x="0" y="79"/>
                  </a:lnTo>
                  <a:cubicBezTo>
                    <a:pt x="0" y="90"/>
                    <a:pt x="0" y="104"/>
                    <a:pt x="0" y="117"/>
                  </a:cubicBezTo>
                  <a:cubicBezTo>
                    <a:pt x="14" y="104"/>
                    <a:pt x="18" y="87"/>
                    <a:pt x="19" y="6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5"/>
            <p:cNvSpPr/>
            <p:nvPr/>
          </p:nvSpPr>
          <p:spPr>
            <a:xfrm>
              <a:off x="975125" y="4519575"/>
              <a:ext cx="1975" cy="2425"/>
            </a:xfrm>
            <a:custGeom>
              <a:avLst/>
              <a:gdLst/>
              <a:ahLst/>
              <a:cxnLst/>
              <a:rect l="l" t="t" r="r" b="b"/>
              <a:pathLst>
                <a:path w="79" h="97" extrusionOk="0">
                  <a:moveTo>
                    <a:pt x="39" y="1"/>
                  </a:moveTo>
                  <a:lnTo>
                    <a:pt x="39" y="29"/>
                  </a:lnTo>
                  <a:lnTo>
                    <a:pt x="39" y="29"/>
                  </a:lnTo>
                  <a:cubicBezTo>
                    <a:pt x="45" y="26"/>
                    <a:pt x="51" y="23"/>
                    <a:pt x="57" y="19"/>
                  </a:cubicBezTo>
                  <a:lnTo>
                    <a:pt x="57" y="19"/>
                  </a:lnTo>
                  <a:lnTo>
                    <a:pt x="78" y="40"/>
                  </a:lnTo>
                  <a:lnTo>
                    <a:pt x="78" y="1"/>
                  </a:lnTo>
                  <a:cubicBezTo>
                    <a:pt x="71" y="8"/>
                    <a:pt x="64" y="14"/>
                    <a:pt x="57" y="19"/>
                  </a:cubicBezTo>
                  <a:lnTo>
                    <a:pt x="57" y="19"/>
                  </a:lnTo>
                  <a:lnTo>
                    <a:pt x="39" y="1"/>
                  </a:lnTo>
                  <a:close/>
                  <a:moveTo>
                    <a:pt x="39" y="29"/>
                  </a:moveTo>
                  <a:cubicBezTo>
                    <a:pt x="17" y="40"/>
                    <a:pt x="0" y="40"/>
                    <a:pt x="0" y="40"/>
                  </a:cubicBezTo>
                  <a:lnTo>
                    <a:pt x="0" y="79"/>
                  </a:lnTo>
                  <a:cubicBezTo>
                    <a:pt x="0" y="92"/>
                    <a:pt x="9" y="96"/>
                    <a:pt x="20" y="96"/>
                  </a:cubicBezTo>
                  <a:cubicBezTo>
                    <a:pt x="43" y="96"/>
                    <a:pt x="78" y="79"/>
                    <a:pt x="78" y="79"/>
                  </a:cubicBezTo>
                  <a:cubicBezTo>
                    <a:pt x="65" y="66"/>
                    <a:pt x="56" y="62"/>
                    <a:pt x="51" y="62"/>
                  </a:cubicBezTo>
                  <a:cubicBezTo>
                    <a:pt x="39" y="62"/>
                    <a:pt x="39" y="79"/>
                    <a:pt x="39" y="79"/>
                  </a:cubicBezTo>
                  <a:lnTo>
                    <a:pt x="39" y="2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5"/>
            <p:cNvSpPr/>
            <p:nvPr/>
          </p:nvSpPr>
          <p:spPr>
            <a:xfrm>
              <a:off x="1016950" y="4509850"/>
              <a:ext cx="1975" cy="2950"/>
            </a:xfrm>
            <a:custGeom>
              <a:avLst/>
              <a:gdLst/>
              <a:ahLst/>
              <a:cxnLst/>
              <a:rect l="l" t="t" r="r" b="b"/>
              <a:pathLst>
                <a:path w="79" h="118" extrusionOk="0">
                  <a:moveTo>
                    <a:pt x="39" y="1"/>
                  </a:moveTo>
                  <a:cubicBezTo>
                    <a:pt x="0" y="40"/>
                    <a:pt x="0" y="79"/>
                    <a:pt x="0" y="118"/>
                  </a:cubicBezTo>
                  <a:cubicBezTo>
                    <a:pt x="0" y="105"/>
                    <a:pt x="5" y="100"/>
                    <a:pt x="11" y="100"/>
                  </a:cubicBezTo>
                  <a:cubicBezTo>
                    <a:pt x="22" y="100"/>
                    <a:pt x="39" y="118"/>
                    <a:pt x="39" y="118"/>
                  </a:cubicBezTo>
                  <a:cubicBezTo>
                    <a:pt x="39" y="79"/>
                    <a:pt x="78" y="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5"/>
            <p:cNvSpPr/>
            <p:nvPr/>
          </p:nvSpPr>
          <p:spPr>
            <a:xfrm>
              <a:off x="1017925" y="451180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1"/>
                  </a:moveTo>
                  <a:cubicBezTo>
                    <a:pt x="39" y="1"/>
                    <a:pt x="39" y="40"/>
                    <a:pt x="39" y="1"/>
                  </a:cubicBezTo>
                  <a:cubicBezTo>
                    <a:pt x="0" y="1"/>
                    <a:pt x="39" y="1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5"/>
            <p:cNvSpPr/>
            <p:nvPr/>
          </p:nvSpPr>
          <p:spPr>
            <a:xfrm>
              <a:off x="916750" y="452445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0" y="1"/>
                  </a:moveTo>
                  <a:lnTo>
                    <a:pt x="0" y="78"/>
                  </a:lnTo>
                  <a:cubicBezTo>
                    <a:pt x="0" y="78"/>
                    <a:pt x="39" y="39"/>
                    <a:pt x="39" y="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5"/>
            <p:cNvSpPr/>
            <p:nvPr/>
          </p:nvSpPr>
          <p:spPr>
            <a:xfrm>
              <a:off x="956625" y="452347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40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5"/>
            <p:cNvSpPr/>
            <p:nvPr/>
          </p:nvSpPr>
          <p:spPr>
            <a:xfrm>
              <a:off x="953725" y="4523275"/>
              <a:ext cx="2925" cy="8000"/>
            </a:xfrm>
            <a:custGeom>
              <a:avLst/>
              <a:gdLst/>
              <a:ahLst/>
              <a:cxnLst/>
              <a:rect l="l" t="t" r="r" b="b"/>
              <a:pathLst>
                <a:path w="117" h="320" extrusionOk="0">
                  <a:moveTo>
                    <a:pt x="68" y="188"/>
                  </a:moveTo>
                  <a:cubicBezTo>
                    <a:pt x="65" y="203"/>
                    <a:pt x="68" y="221"/>
                    <a:pt x="78" y="242"/>
                  </a:cubicBezTo>
                  <a:cubicBezTo>
                    <a:pt x="85" y="256"/>
                    <a:pt x="89" y="261"/>
                    <a:pt x="92" y="261"/>
                  </a:cubicBezTo>
                  <a:cubicBezTo>
                    <a:pt x="100" y="261"/>
                    <a:pt x="87" y="203"/>
                    <a:pt x="68" y="188"/>
                  </a:cubicBezTo>
                  <a:close/>
                  <a:moveTo>
                    <a:pt x="5" y="1"/>
                  </a:moveTo>
                  <a:cubicBezTo>
                    <a:pt x="2" y="1"/>
                    <a:pt x="0" y="3"/>
                    <a:pt x="0" y="9"/>
                  </a:cubicBezTo>
                  <a:lnTo>
                    <a:pt x="0" y="48"/>
                  </a:lnTo>
                  <a:lnTo>
                    <a:pt x="0" y="86"/>
                  </a:lnTo>
                  <a:cubicBezTo>
                    <a:pt x="0" y="164"/>
                    <a:pt x="0" y="203"/>
                    <a:pt x="0" y="242"/>
                  </a:cubicBezTo>
                  <a:cubicBezTo>
                    <a:pt x="0" y="281"/>
                    <a:pt x="39" y="320"/>
                    <a:pt x="39" y="320"/>
                  </a:cubicBezTo>
                  <a:lnTo>
                    <a:pt x="39" y="203"/>
                  </a:lnTo>
                  <a:cubicBezTo>
                    <a:pt x="46" y="190"/>
                    <a:pt x="52" y="184"/>
                    <a:pt x="59" y="184"/>
                  </a:cubicBezTo>
                  <a:cubicBezTo>
                    <a:pt x="62" y="184"/>
                    <a:pt x="65" y="186"/>
                    <a:pt x="68" y="188"/>
                  </a:cubicBezTo>
                  <a:lnTo>
                    <a:pt x="68" y="188"/>
                  </a:lnTo>
                  <a:cubicBezTo>
                    <a:pt x="75" y="146"/>
                    <a:pt x="117" y="125"/>
                    <a:pt x="117" y="125"/>
                  </a:cubicBezTo>
                  <a:cubicBezTo>
                    <a:pt x="117" y="106"/>
                    <a:pt x="107" y="106"/>
                    <a:pt x="97" y="106"/>
                  </a:cubicBezTo>
                  <a:cubicBezTo>
                    <a:pt x="88" y="106"/>
                    <a:pt x="78" y="106"/>
                    <a:pt x="78" y="86"/>
                  </a:cubicBezTo>
                  <a:lnTo>
                    <a:pt x="78" y="48"/>
                  </a:lnTo>
                  <a:cubicBezTo>
                    <a:pt x="78" y="53"/>
                    <a:pt x="76" y="56"/>
                    <a:pt x="73" y="56"/>
                  </a:cubicBezTo>
                  <a:cubicBezTo>
                    <a:pt x="60" y="56"/>
                    <a:pt x="18" y="1"/>
                    <a:pt x="5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5"/>
            <p:cNvSpPr/>
            <p:nvPr/>
          </p:nvSpPr>
          <p:spPr>
            <a:xfrm>
              <a:off x="918700" y="4524450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39" y="1"/>
                  </a:moveTo>
                  <a:lnTo>
                    <a:pt x="0" y="78"/>
                  </a:lnTo>
                  <a:lnTo>
                    <a:pt x="39" y="39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5"/>
            <p:cNvSpPr/>
            <p:nvPr/>
          </p:nvSpPr>
          <p:spPr>
            <a:xfrm>
              <a:off x="944950" y="4524450"/>
              <a:ext cx="1975" cy="2950"/>
            </a:xfrm>
            <a:custGeom>
              <a:avLst/>
              <a:gdLst/>
              <a:ahLst/>
              <a:cxnLst/>
              <a:rect l="l" t="t" r="r" b="b"/>
              <a:pathLst>
                <a:path w="79" h="118" extrusionOk="0">
                  <a:moveTo>
                    <a:pt x="1" y="1"/>
                  </a:moveTo>
                  <a:lnTo>
                    <a:pt x="1" y="78"/>
                  </a:lnTo>
                  <a:cubicBezTo>
                    <a:pt x="9" y="87"/>
                    <a:pt x="16" y="90"/>
                    <a:pt x="21" y="90"/>
                  </a:cubicBezTo>
                  <a:cubicBezTo>
                    <a:pt x="35" y="90"/>
                    <a:pt x="38" y="67"/>
                    <a:pt x="39" y="67"/>
                  </a:cubicBezTo>
                  <a:cubicBezTo>
                    <a:pt x="40" y="67"/>
                    <a:pt x="40" y="70"/>
                    <a:pt x="40" y="78"/>
                  </a:cubicBezTo>
                  <a:lnTo>
                    <a:pt x="40" y="117"/>
                  </a:lnTo>
                  <a:cubicBezTo>
                    <a:pt x="79" y="39"/>
                    <a:pt x="79" y="78"/>
                    <a:pt x="79" y="39"/>
                  </a:cubicBezTo>
                  <a:cubicBezTo>
                    <a:pt x="40" y="39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5"/>
            <p:cNvSpPr/>
            <p:nvPr/>
          </p:nvSpPr>
          <p:spPr>
            <a:xfrm>
              <a:off x="964425" y="4523200"/>
              <a:ext cx="1000" cy="725"/>
            </a:xfrm>
            <a:custGeom>
              <a:avLst/>
              <a:gdLst/>
              <a:ahLst/>
              <a:cxnLst/>
              <a:rect l="l" t="t" r="r" b="b"/>
              <a:pathLst>
                <a:path w="40" h="29" extrusionOk="0">
                  <a:moveTo>
                    <a:pt x="19" y="0"/>
                  </a:moveTo>
                  <a:cubicBezTo>
                    <a:pt x="11" y="0"/>
                    <a:pt x="6" y="8"/>
                    <a:pt x="4" y="15"/>
                  </a:cubicBezTo>
                  <a:lnTo>
                    <a:pt x="4" y="15"/>
                  </a:lnTo>
                  <a:cubicBezTo>
                    <a:pt x="1" y="13"/>
                    <a:pt x="0" y="12"/>
                    <a:pt x="0" y="12"/>
                  </a:cubicBezTo>
                  <a:lnTo>
                    <a:pt x="0" y="12"/>
                  </a:lnTo>
                  <a:cubicBezTo>
                    <a:pt x="0" y="20"/>
                    <a:pt x="0" y="23"/>
                    <a:pt x="1" y="23"/>
                  </a:cubicBezTo>
                  <a:cubicBezTo>
                    <a:pt x="1" y="23"/>
                    <a:pt x="2" y="19"/>
                    <a:pt x="4" y="15"/>
                  </a:cubicBezTo>
                  <a:lnTo>
                    <a:pt x="4" y="15"/>
                  </a:lnTo>
                  <a:cubicBezTo>
                    <a:pt x="9" y="20"/>
                    <a:pt x="21" y="29"/>
                    <a:pt x="29" y="29"/>
                  </a:cubicBezTo>
                  <a:cubicBezTo>
                    <a:pt x="35" y="29"/>
                    <a:pt x="39" y="25"/>
                    <a:pt x="39" y="12"/>
                  </a:cubicBezTo>
                  <a:cubicBezTo>
                    <a:pt x="31" y="3"/>
                    <a:pt x="24" y="0"/>
                    <a:pt x="1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5"/>
            <p:cNvSpPr/>
            <p:nvPr/>
          </p:nvSpPr>
          <p:spPr>
            <a:xfrm>
              <a:off x="976100" y="4521525"/>
              <a:ext cx="1000" cy="3925"/>
            </a:xfrm>
            <a:custGeom>
              <a:avLst/>
              <a:gdLst/>
              <a:ahLst/>
              <a:cxnLst/>
              <a:rect l="l" t="t" r="r" b="b"/>
              <a:pathLst>
                <a:path w="40" h="157" extrusionOk="0">
                  <a:moveTo>
                    <a:pt x="0" y="1"/>
                  </a:moveTo>
                  <a:lnTo>
                    <a:pt x="0" y="40"/>
                  </a:lnTo>
                  <a:lnTo>
                    <a:pt x="0" y="156"/>
                  </a:lnTo>
                  <a:cubicBezTo>
                    <a:pt x="39" y="118"/>
                    <a:pt x="39" y="79"/>
                    <a:pt x="39" y="40"/>
                  </a:cubicBezTo>
                  <a:cubicBezTo>
                    <a:pt x="39" y="4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5"/>
            <p:cNvSpPr/>
            <p:nvPr/>
          </p:nvSpPr>
          <p:spPr>
            <a:xfrm>
              <a:off x="906050" y="4525425"/>
              <a:ext cx="1975" cy="2950"/>
            </a:xfrm>
            <a:custGeom>
              <a:avLst/>
              <a:gdLst/>
              <a:ahLst/>
              <a:cxnLst/>
              <a:rect l="l" t="t" r="r" b="b"/>
              <a:pathLst>
                <a:path w="79" h="118" extrusionOk="0">
                  <a:moveTo>
                    <a:pt x="78" y="0"/>
                  </a:moveTo>
                  <a:cubicBezTo>
                    <a:pt x="39" y="39"/>
                    <a:pt x="0" y="117"/>
                    <a:pt x="0" y="117"/>
                  </a:cubicBezTo>
                  <a:cubicBezTo>
                    <a:pt x="28" y="90"/>
                    <a:pt x="55" y="62"/>
                    <a:pt x="69" y="62"/>
                  </a:cubicBezTo>
                  <a:cubicBezTo>
                    <a:pt x="75" y="62"/>
                    <a:pt x="78" y="67"/>
                    <a:pt x="78" y="78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5"/>
            <p:cNvSpPr/>
            <p:nvPr/>
          </p:nvSpPr>
          <p:spPr>
            <a:xfrm>
              <a:off x="905075" y="4526400"/>
              <a:ext cx="1000" cy="25"/>
            </a:xfrm>
            <a:custGeom>
              <a:avLst/>
              <a:gdLst/>
              <a:ahLst/>
              <a:cxnLst/>
              <a:rect l="l" t="t" r="r" b="b"/>
              <a:pathLst>
                <a:path w="40" h="1" extrusionOk="0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5"/>
            <p:cNvSpPr/>
            <p:nvPr/>
          </p:nvSpPr>
          <p:spPr>
            <a:xfrm>
              <a:off x="911875" y="45273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40" y="0"/>
                  </a:moveTo>
                  <a:lnTo>
                    <a:pt x="1" y="78"/>
                  </a:lnTo>
                  <a:cubicBezTo>
                    <a:pt x="40" y="78"/>
                    <a:pt x="1" y="39"/>
                    <a:pt x="40" y="39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5"/>
            <p:cNvSpPr/>
            <p:nvPr/>
          </p:nvSpPr>
          <p:spPr>
            <a:xfrm>
              <a:off x="967325" y="4525425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39"/>
                  </a:moveTo>
                  <a:lnTo>
                    <a:pt x="1" y="39"/>
                  </a:lnTo>
                  <a:lnTo>
                    <a:pt x="1" y="0"/>
                  </a:lnTo>
                  <a:cubicBezTo>
                    <a:pt x="1" y="0"/>
                    <a:pt x="1" y="39"/>
                    <a:pt x="1" y="39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5"/>
            <p:cNvSpPr/>
            <p:nvPr/>
          </p:nvSpPr>
          <p:spPr>
            <a:xfrm>
              <a:off x="1006250" y="4519575"/>
              <a:ext cx="1000" cy="1400"/>
            </a:xfrm>
            <a:custGeom>
              <a:avLst/>
              <a:gdLst/>
              <a:ahLst/>
              <a:cxnLst/>
              <a:rect l="l" t="t" r="r" b="b"/>
              <a:pathLst>
                <a:path w="40" h="56" extrusionOk="0">
                  <a:moveTo>
                    <a:pt x="39" y="1"/>
                  </a:moveTo>
                  <a:cubicBezTo>
                    <a:pt x="0" y="1"/>
                    <a:pt x="0" y="40"/>
                    <a:pt x="0" y="40"/>
                  </a:cubicBezTo>
                  <a:cubicBezTo>
                    <a:pt x="0" y="51"/>
                    <a:pt x="4" y="56"/>
                    <a:pt x="8" y="56"/>
                  </a:cubicBezTo>
                  <a:cubicBezTo>
                    <a:pt x="20" y="56"/>
                    <a:pt x="39" y="28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5"/>
            <p:cNvSpPr/>
            <p:nvPr/>
          </p:nvSpPr>
          <p:spPr>
            <a:xfrm>
              <a:off x="983875" y="45244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0" y="39"/>
                  </a:moveTo>
                  <a:lnTo>
                    <a:pt x="0" y="3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5"/>
            <p:cNvSpPr/>
            <p:nvPr/>
          </p:nvSpPr>
          <p:spPr>
            <a:xfrm>
              <a:off x="1003675" y="4520550"/>
              <a:ext cx="650" cy="1975"/>
            </a:xfrm>
            <a:custGeom>
              <a:avLst/>
              <a:gdLst/>
              <a:ahLst/>
              <a:cxnLst/>
              <a:rect l="l" t="t" r="r" b="b"/>
              <a:pathLst>
                <a:path w="26" h="79" extrusionOk="0">
                  <a:moveTo>
                    <a:pt x="26" y="1"/>
                  </a:moveTo>
                  <a:lnTo>
                    <a:pt x="26" y="1"/>
                  </a:lnTo>
                  <a:cubicBezTo>
                    <a:pt x="26" y="1"/>
                    <a:pt x="1" y="26"/>
                    <a:pt x="11" y="56"/>
                  </a:cubicBezTo>
                  <a:lnTo>
                    <a:pt x="11" y="56"/>
                  </a:lnTo>
                  <a:cubicBezTo>
                    <a:pt x="15" y="41"/>
                    <a:pt x="26" y="21"/>
                    <a:pt x="26" y="1"/>
                  </a:cubicBezTo>
                  <a:close/>
                  <a:moveTo>
                    <a:pt x="11" y="56"/>
                  </a:moveTo>
                  <a:cubicBezTo>
                    <a:pt x="6" y="70"/>
                    <a:pt x="7" y="79"/>
                    <a:pt x="26" y="79"/>
                  </a:cubicBezTo>
                  <a:cubicBezTo>
                    <a:pt x="18" y="71"/>
                    <a:pt x="13" y="63"/>
                    <a:pt x="11" y="56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5"/>
            <p:cNvSpPr/>
            <p:nvPr/>
          </p:nvSpPr>
          <p:spPr>
            <a:xfrm>
              <a:off x="1004300" y="4521525"/>
              <a:ext cx="1975" cy="2950"/>
            </a:xfrm>
            <a:custGeom>
              <a:avLst/>
              <a:gdLst/>
              <a:ahLst/>
              <a:cxnLst/>
              <a:rect l="l" t="t" r="r" b="b"/>
              <a:pathLst>
                <a:path w="79" h="118" extrusionOk="0">
                  <a:moveTo>
                    <a:pt x="40" y="1"/>
                  </a:moveTo>
                  <a:lnTo>
                    <a:pt x="40" y="1"/>
                  </a:lnTo>
                  <a:cubicBezTo>
                    <a:pt x="1" y="79"/>
                    <a:pt x="78" y="118"/>
                    <a:pt x="78" y="118"/>
                  </a:cubicBezTo>
                  <a:lnTo>
                    <a:pt x="40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5"/>
            <p:cNvSpPr/>
            <p:nvPr/>
          </p:nvSpPr>
          <p:spPr>
            <a:xfrm>
              <a:off x="963450" y="4529325"/>
              <a:ext cx="1000" cy="2250"/>
            </a:xfrm>
            <a:custGeom>
              <a:avLst/>
              <a:gdLst/>
              <a:ahLst/>
              <a:cxnLst/>
              <a:rect l="l" t="t" r="r" b="b"/>
              <a:pathLst>
                <a:path w="40" h="90" extrusionOk="0">
                  <a:moveTo>
                    <a:pt x="0" y="0"/>
                  </a:moveTo>
                  <a:lnTo>
                    <a:pt x="0" y="0"/>
                  </a:lnTo>
                  <a:cubicBezTo>
                    <a:pt x="10" y="10"/>
                    <a:pt x="15" y="17"/>
                    <a:pt x="17" y="23"/>
                  </a:cubicBezTo>
                  <a:lnTo>
                    <a:pt x="17" y="23"/>
                  </a:lnTo>
                  <a:cubicBezTo>
                    <a:pt x="14" y="22"/>
                    <a:pt x="12" y="22"/>
                    <a:pt x="10" y="22"/>
                  </a:cubicBezTo>
                  <a:cubicBezTo>
                    <a:pt x="5" y="22"/>
                    <a:pt x="0" y="26"/>
                    <a:pt x="0" y="39"/>
                  </a:cubicBezTo>
                  <a:lnTo>
                    <a:pt x="9" y="48"/>
                  </a:lnTo>
                  <a:lnTo>
                    <a:pt x="9" y="48"/>
                  </a:lnTo>
                  <a:cubicBezTo>
                    <a:pt x="15" y="40"/>
                    <a:pt x="20" y="33"/>
                    <a:pt x="17" y="23"/>
                  </a:cubicBezTo>
                  <a:lnTo>
                    <a:pt x="17" y="23"/>
                  </a:lnTo>
                  <a:cubicBezTo>
                    <a:pt x="27" y="27"/>
                    <a:pt x="39" y="39"/>
                    <a:pt x="39" y="39"/>
                  </a:cubicBezTo>
                  <a:lnTo>
                    <a:pt x="0" y="0"/>
                  </a:lnTo>
                  <a:close/>
                  <a:moveTo>
                    <a:pt x="9" y="48"/>
                  </a:moveTo>
                  <a:cubicBezTo>
                    <a:pt x="5" y="56"/>
                    <a:pt x="0" y="64"/>
                    <a:pt x="0" y="78"/>
                  </a:cubicBezTo>
                  <a:cubicBezTo>
                    <a:pt x="8" y="70"/>
                    <a:pt x="15" y="67"/>
                    <a:pt x="20" y="67"/>
                  </a:cubicBezTo>
                  <a:cubicBezTo>
                    <a:pt x="34" y="67"/>
                    <a:pt x="38" y="89"/>
                    <a:pt x="39" y="89"/>
                  </a:cubicBezTo>
                  <a:cubicBezTo>
                    <a:pt x="39" y="89"/>
                    <a:pt x="39" y="86"/>
                    <a:pt x="39" y="78"/>
                  </a:cubicBezTo>
                  <a:lnTo>
                    <a:pt x="9" y="48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5"/>
            <p:cNvSpPr/>
            <p:nvPr/>
          </p:nvSpPr>
          <p:spPr>
            <a:xfrm>
              <a:off x="974150" y="4527375"/>
              <a:ext cx="3900" cy="5850"/>
            </a:xfrm>
            <a:custGeom>
              <a:avLst/>
              <a:gdLst/>
              <a:ahLst/>
              <a:cxnLst/>
              <a:rect l="l" t="t" r="r" b="b"/>
              <a:pathLst>
                <a:path w="156" h="234" extrusionOk="0">
                  <a:moveTo>
                    <a:pt x="156" y="0"/>
                  </a:moveTo>
                  <a:cubicBezTo>
                    <a:pt x="117" y="0"/>
                    <a:pt x="78" y="39"/>
                    <a:pt x="78" y="78"/>
                  </a:cubicBezTo>
                  <a:lnTo>
                    <a:pt x="78" y="117"/>
                  </a:lnTo>
                  <a:cubicBezTo>
                    <a:pt x="78" y="39"/>
                    <a:pt x="156" y="78"/>
                    <a:pt x="156" y="0"/>
                  </a:cubicBezTo>
                  <a:close/>
                  <a:moveTo>
                    <a:pt x="39" y="0"/>
                  </a:moveTo>
                  <a:lnTo>
                    <a:pt x="0" y="156"/>
                  </a:lnTo>
                  <a:cubicBezTo>
                    <a:pt x="0" y="156"/>
                    <a:pt x="39" y="195"/>
                    <a:pt x="39" y="234"/>
                  </a:cubicBezTo>
                  <a:cubicBezTo>
                    <a:pt x="78" y="195"/>
                    <a:pt x="39" y="195"/>
                    <a:pt x="39" y="156"/>
                  </a:cubicBezTo>
                  <a:cubicBezTo>
                    <a:pt x="39" y="124"/>
                    <a:pt x="66" y="91"/>
                    <a:pt x="75" y="59"/>
                  </a:cubicBezTo>
                  <a:lnTo>
                    <a:pt x="75" y="59"/>
                  </a:lnTo>
                  <a:cubicBezTo>
                    <a:pt x="77" y="65"/>
                    <a:pt x="78" y="72"/>
                    <a:pt x="78" y="78"/>
                  </a:cubicBezTo>
                  <a:lnTo>
                    <a:pt x="78" y="39"/>
                  </a:lnTo>
                  <a:cubicBezTo>
                    <a:pt x="78" y="46"/>
                    <a:pt x="77" y="52"/>
                    <a:pt x="75" y="59"/>
                  </a:cubicBezTo>
                  <a:lnTo>
                    <a:pt x="75" y="59"/>
                  </a:lnTo>
                  <a:cubicBezTo>
                    <a:pt x="66" y="27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5"/>
            <p:cNvSpPr/>
            <p:nvPr/>
          </p:nvSpPr>
          <p:spPr>
            <a:xfrm>
              <a:off x="1007225" y="45234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5"/>
            <p:cNvSpPr/>
            <p:nvPr/>
          </p:nvSpPr>
          <p:spPr>
            <a:xfrm>
              <a:off x="909300" y="4533750"/>
              <a:ext cx="1950" cy="450"/>
            </a:xfrm>
            <a:custGeom>
              <a:avLst/>
              <a:gdLst/>
              <a:ahLst/>
              <a:cxnLst/>
              <a:rect l="l" t="t" r="r" b="b"/>
              <a:pathLst>
                <a:path w="78" h="18" extrusionOk="0">
                  <a:moveTo>
                    <a:pt x="63" y="0"/>
                  </a:moveTo>
                  <a:cubicBezTo>
                    <a:pt x="43" y="0"/>
                    <a:pt x="0" y="18"/>
                    <a:pt x="26" y="18"/>
                  </a:cubicBezTo>
                  <a:lnTo>
                    <a:pt x="65" y="18"/>
                  </a:lnTo>
                  <a:cubicBezTo>
                    <a:pt x="78" y="5"/>
                    <a:pt x="74" y="0"/>
                    <a:pt x="63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5"/>
            <p:cNvSpPr/>
            <p:nvPr/>
          </p:nvSpPr>
          <p:spPr>
            <a:xfrm>
              <a:off x="927925" y="4534175"/>
              <a:ext cx="1500" cy="2250"/>
            </a:xfrm>
            <a:custGeom>
              <a:avLst/>
              <a:gdLst/>
              <a:ahLst/>
              <a:cxnLst/>
              <a:rect l="l" t="t" r="r" b="b"/>
              <a:pathLst>
                <a:path w="60" h="90" extrusionOk="0">
                  <a:moveTo>
                    <a:pt x="20" y="1"/>
                  </a:moveTo>
                  <a:lnTo>
                    <a:pt x="20" y="1"/>
                  </a:lnTo>
                  <a:cubicBezTo>
                    <a:pt x="0" y="21"/>
                    <a:pt x="11" y="51"/>
                    <a:pt x="21" y="70"/>
                  </a:cubicBezTo>
                  <a:lnTo>
                    <a:pt x="21" y="70"/>
                  </a:lnTo>
                  <a:cubicBezTo>
                    <a:pt x="26" y="40"/>
                    <a:pt x="59" y="40"/>
                    <a:pt x="59" y="40"/>
                  </a:cubicBezTo>
                  <a:cubicBezTo>
                    <a:pt x="59" y="1"/>
                    <a:pt x="20" y="1"/>
                    <a:pt x="20" y="1"/>
                  </a:cubicBezTo>
                  <a:close/>
                  <a:moveTo>
                    <a:pt x="21" y="70"/>
                  </a:moveTo>
                  <a:cubicBezTo>
                    <a:pt x="21" y="73"/>
                    <a:pt x="20" y="75"/>
                    <a:pt x="20" y="79"/>
                  </a:cubicBezTo>
                  <a:cubicBezTo>
                    <a:pt x="28" y="86"/>
                    <a:pt x="31" y="89"/>
                    <a:pt x="31" y="89"/>
                  </a:cubicBezTo>
                  <a:cubicBezTo>
                    <a:pt x="32" y="89"/>
                    <a:pt x="27" y="81"/>
                    <a:pt x="21" y="7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5"/>
            <p:cNvSpPr/>
            <p:nvPr/>
          </p:nvSpPr>
          <p:spPr>
            <a:xfrm>
              <a:off x="985825" y="4531250"/>
              <a:ext cx="25" cy="1975"/>
            </a:xfrm>
            <a:custGeom>
              <a:avLst/>
              <a:gdLst/>
              <a:ahLst/>
              <a:cxnLst/>
              <a:rect l="l" t="t" r="r" b="b"/>
              <a:pathLst>
                <a:path w="1" h="79" extrusionOk="0">
                  <a:moveTo>
                    <a:pt x="0" y="40"/>
                  </a:moveTo>
                  <a:lnTo>
                    <a:pt x="0" y="1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5"/>
            <p:cNvSpPr/>
            <p:nvPr/>
          </p:nvSpPr>
          <p:spPr>
            <a:xfrm>
              <a:off x="986800" y="4530300"/>
              <a:ext cx="1950" cy="3900"/>
            </a:xfrm>
            <a:custGeom>
              <a:avLst/>
              <a:gdLst/>
              <a:ahLst/>
              <a:cxnLst/>
              <a:rect l="l" t="t" r="r" b="b"/>
              <a:pathLst>
                <a:path w="78" h="156" extrusionOk="0">
                  <a:moveTo>
                    <a:pt x="0" y="0"/>
                  </a:moveTo>
                  <a:lnTo>
                    <a:pt x="0" y="117"/>
                  </a:lnTo>
                  <a:cubicBezTo>
                    <a:pt x="39" y="117"/>
                    <a:pt x="0" y="156"/>
                    <a:pt x="39" y="156"/>
                  </a:cubicBezTo>
                  <a:cubicBezTo>
                    <a:pt x="78" y="156"/>
                    <a:pt x="39" y="117"/>
                    <a:pt x="39" y="117"/>
                  </a:cubicBezTo>
                  <a:cubicBezTo>
                    <a:pt x="39" y="78"/>
                    <a:pt x="39" y="39"/>
                    <a:pt x="0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5"/>
            <p:cNvSpPr/>
            <p:nvPr/>
          </p:nvSpPr>
          <p:spPr>
            <a:xfrm>
              <a:off x="965400" y="4533200"/>
              <a:ext cx="1950" cy="2950"/>
            </a:xfrm>
            <a:custGeom>
              <a:avLst/>
              <a:gdLst/>
              <a:ahLst/>
              <a:cxnLst/>
              <a:rect l="l" t="t" r="r" b="b"/>
              <a:pathLst>
                <a:path w="78" h="118" extrusionOk="0">
                  <a:moveTo>
                    <a:pt x="39" y="1"/>
                  </a:moveTo>
                  <a:cubicBezTo>
                    <a:pt x="0" y="40"/>
                    <a:pt x="39" y="79"/>
                    <a:pt x="39" y="118"/>
                  </a:cubicBezTo>
                  <a:cubicBezTo>
                    <a:pt x="78" y="79"/>
                    <a:pt x="39" y="40"/>
                    <a:pt x="3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5"/>
            <p:cNvSpPr/>
            <p:nvPr/>
          </p:nvSpPr>
          <p:spPr>
            <a:xfrm>
              <a:off x="1006250" y="4527700"/>
              <a:ext cx="2550" cy="3575"/>
            </a:xfrm>
            <a:custGeom>
              <a:avLst/>
              <a:gdLst/>
              <a:ahLst/>
              <a:cxnLst/>
              <a:rect l="l" t="t" r="r" b="b"/>
              <a:pathLst>
                <a:path w="102" h="143" extrusionOk="0">
                  <a:moveTo>
                    <a:pt x="73" y="1"/>
                  </a:moveTo>
                  <a:cubicBezTo>
                    <a:pt x="66" y="1"/>
                    <a:pt x="62" y="10"/>
                    <a:pt x="78" y="26"/>
                  </a:cubicBezTo>
                  <a:cubicBezTo>
                    <a:pt x="78" y="26"/>
                    <a:pt x="53" y="76"/>
                    <a:pt x="43" y="76"/>
                  </a:cubicBezTo>
                  <a:cubicBezTo>
                    <a:pt x="41" y="76"/>
                    <a:pt x="39" y="73"/>
                    <a:pt x="39" y="65"/>
                  </a:cubicBezTo>
                  <a:cubicBezTo>
                    <a:pt x="39" y="65"/>
                    <a:pt x="64" y="15"/>
                    <a:pt x="54" y="15"/>
                  </a:cubicBezTo>
                  <a:cubicBezTo>
                    <a:pt x="52" y="15"/>
                    <a:pt x="47" y="18"/>
                    <a:pt x="39" y="26"/>
                  </a:cubicBezTo>
                  <a:cubicBezTo>
                    <a:pt x="0" y="104"/>
                    <a:pt x="0" y="143"/>
                    <a:pt x="39" y="143"/>
                  </a:cubicBezTo>
                  <a:cubicBezTo>
                    <a:pt x="39" y="143"/>
                    <a:pt x="78" y="65"/>
                    <a:pt x="78" y="65"/>
                  </a:cubicBezTo>
                  <a:cubicBezTo>
                    <a:pt x="101" y="20"/>
                    <a:pt x="84" y="1"/>
                    <a:pt x="73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5"/>
            <p:cNvSpPr/>
            <p:nvPr/>
          </p:nvSpPr>
          <p:spPr>
            <a:xfrm>
              <a:off x="1003325" y="4528350"/>
              <a:ext cx="2950" cy="4875"/>
            </a:xfrm>
            <a:custGeom>
              <a:avLst/>
              <a:gdLst/>
              <a:ahLst/>
              <a:cxnLst/>
              <a:rect l="l" t="t" r="r" b="b"/>
              <a:pathLst>
                <a:path w="118" h="195" extrusionOk="0">
                  <a:moveTo>
                    <a:pt x="40" y="0"/>
                  </a:moveTo>
                  <a:lnTo>
                    <a:pt x="56" y="34"/>
                  </a:lnTo>
                  <a:lnTo>
                    <a:pt x="56" y="34"/>
                  </a:lnTo>
                  <a:cubicBezTo>
                    <a:pt x="58" y="25"/>
                    <a:pt x="55" y="16"/>
                    <a:pt x="40" y="0"/>
                  </a:cubicBezTo>
                  <a:close/>
                  <a:moveTo>
                    <a:pt x="56" y="34"/>
                  </a:moveTo>
                  <a:cubicBezTo>
                    <a:pt x="53" y="46"/>
                    <a:pt x="40" y="55"/>
                    <a:pt x="40" y="78"/>
                  </a:cubicBezTo>
                  <a:cubicBezTo>
                    <a:pt x="1" y="117"/>
                    <a:pt x="40" y="156"/>
                    <a:pt x="40" y="195"/>
                  </a:cubicBezTo>
                  <a:lnTo>
                    <a:pt x="79" y="117"/>
                  </a:lnTo>
                  <a:lnTo>
                    <a:pt x="117" y="117"/>
                  </a:lnTo>
                  <a:lnTo>
                    <a:pt x="117" y="78"/>
                  </a:lnTo>
                  <a:lnTo>
                    <a:pt x="79" y="78"/>
                  </a:lnTo>
                  <a:lnTo>
                    <a:pt x="56" y="34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5"/>
            <p:cNvSpPr/>
            <p:nvPr/>
          </p:nvSpPr>
          <p:spPr>
            <a:xfrm>
              <a:off x="954700" y="4539050"/>
              <a:ext cx="975" cy="25"/>
            </a:xfrm>
            <a:custGeom>
              <a:avLst/>
              <a:gdLst/>
              <a:ahLst/>
              <a:cxnLst/>
              <a:rect l="l" t="t" r="r" b="b"/>
              <a:pathLst>
                <a:path w="39" h="1" extrusionOk="0">
                  <a:moveTo>
                    <a:pt x="0" y="0"/>
                  </a:move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5"/>
            <p:cNvSpPr/>
            <p:nvPr/>
          </p:nvSpPr>
          <p:spPr>
            <a:xfrm>
              <a:off x="986800" y="4538075"/>
              <a:ext cx="3900" cy="10025"/>
            </a:xfrm>
            <a:custGeom>
              <a:avLst/>
              <a:gdLst/>
              <a:ahLst/>
              <a:cxnLst/>
              <a:rect l="l" t="t" r="r" b="b"/>
              <a:pathLst>
                <a:path w="156" h="401" extrusionOk="0">
                  <a:moveTo>
                    <a:pt x="117" y="0"/>
                  </a:moveTo>
                  <a:cubicBezTo>
                    <a:pt x="39" y="78"/>
                    <a:pt x="78" y="117"/>
                    <a:pt x="39" y="195"/>
                  </a:cubicBezTo>
                  <a:cubicBezTo>
                    <a:pt x="39" y="273"/>
                    <a:pt x="0" y="273"/>
                    <a:pt x="0" y="351"/>
                  </a:cubicBezTo>
                  <a:cubicBezTo>
                    <a:pt x="31" y="351"/>
                    <a:pt x="38" y="400"/>
                    <a:pt x="39" y="400"/>
                  </a:cubicBezTo>
                  <a:cubicBezTo>
                    <a:pt x="39" y="400"/>
                    <a:pt x="39" y="397"/>
                    <a:pt x="39" y="389"/>
                  </a:cubicBezTo>
                  <a:cubicBezTo>
                    <a:pt x="39" y="389"/>
                    <a:pt x="39" y="333"/>
                    <a:pt x="39" y="312"/>
                  </a:cubicBezTo>
                  <a:cubicBezTo>
                    <a:pt x="39" y="351"/>
                    <a:pt x="78" y="351"/>
                    <a:pt x="78" y="351"/>
                  </a:cubicBezTo>
                  <a:lnTo>
                    <a:pt x="78" y="312"/>
                  </a:lnTo>
                  <a:cubicBezTo>
                    <a:pt x="78" y="234"/>
                    <a:pt x="117" y="156"/>
                    <a:pt x="156" y="117"/>
                  </a:cubicBezTo>
                  <a:lnTo>
                    <a:pt x="156" y="39"/>
                  </a:lnTo>
                  <a:cubicBezTo>
                    <a:pt x="156" y="39"/>
                    <a:pt x="156" y="0"/>
                    <a:pt x="117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5"/>
            <p:cNvSpPr/>
            <p:nvPr/>
          </p:nvSpPr>
          <p:spPr>
            <a:xfrm>
              <a:off x="980950" y="4539050"/>
              <a:ext cx="4900" cy="4875"/>
            </a:xfrm>
            <a:custGeom>
              <a:avLst/>
              <a:gdLst/>
              <a:ahLst/>
              <a:cxnLst/>
              <a:rect l="l" t="t" r="r" b="b"/>
              <a:pathLst>
                <a:path w="196" h="195" extrusionOk="0">
                  <a:moveTo>
                    <a:pt x="156" y="0"/>
                  </a:moveTo>
                  <a:lnTo>
                    <a:pt x="156" y="0"/>
                  </a:lnTo>
                  <a:cubicBezTo>
                    <a:pt x="156" y="0"/>
                    <a:pt x="78" y="39"/>
                    <a:pt x="78" y="39"/>
                  </a:cubicBezTo>
                  <a:cubicBezTo>
                    <a:pt x="78" y="78"/>
                    <a:pt x="78" y="117"/>
                    <a:pt x="40" y="156"/>
                  </a:cubicBezTo>
                  <a:cubicBezTo>
                    <a:pt x="40" y="156"/>
                    <a:pt x="1" y="195"/>
                    <a:pt x="40" y="195"/>
                  </a:cubicBezTo>
                  <a:cubicBezTo>
                    <a:pt x="78" y="156"/>
                    <a:pt x="195" y="78"/>
                    <a:pt x="156" y="78"/>
                  </a:cubicBezTo>
                  <a:lnTo>
                    <a:pt x="117" y="78"/>
                  </a:lnTo>
                  <a:cubicBezTo>
                    <a:pt x="117" y="39"/>
                    <a:pt x="156" y="0"/>
                    <a:pt x="156" y="0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5"/>
            <p:cNvSpPr/>
            <p:nvPr/>
          </p:nvSpPr>
          <p:spPr>
            <a:xfrm>
              <a:off x="983050" y="4542725"/>
              <a:ext cx="1825" cy="2175"/>
            </a:xfrm>
            <a:custGeom>
              <a:avLst/>
              <a:gdLst/>
              <a:ahLst/>
              <a:cxnLst/>
              <a:rect l="l" t="t" r="r" b="b"/>
              <a:pathLst>
                <a:path w="73" h="87" extrusionOk="0">
                  <a:moveTo>
                    <a:pt x="56" y="1"/>
                  </a:moveTo>
                  <a:cubicBezTo>
                    <a:pt x="24" y="1"/>
                    <a:pt x="0" y="87"/>
                    <a:pt x="33" y="87"/>
                  </a:cubicBezTo>
                  <a:cubicBezTo>
                    <a:pt x="72" y="87"/>
                    <a:pt x="72" y="48"/>
                    <a:pt x="72" y="9"/>
                  </a:cubicBezTo>
                  <a:cubicBezTo>
                    <a:pt x="67" y="3"/>
                    <a:pt x="61" y="1"/>
                    <a:pt x="56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5"/>
            <p:cNvSpPr/>
            <p:nvPr/>
          </p:nvSpPr>
          <p:spPr>
            <a:xfrm>
              <a:off x="993600" y="4541950"/>
              <a:ext cx="1000" cy="10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39" y="1"/>
                  </a:moveTo>
                  <a:lnTo>
                    <a:pt x="1" y="40"/>
                  </a:lnTo>
                  <a:lnTo>
                    <a:pt x="39" y="40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5"/>
            <p:cNvSpPr/>
            <p:nvPr/>
          </p:nvSpPr>
          <p:spPr>
            <a:xfrm>
              <a:off x="989700" y="4544875"/>
              <a:ext cx="2950" cy="3925"/>
            </a:xfrm>
            <a:custGeom>
              <a:avLst/>
              <a:gdLst/>
              <a:ahLst/>
              <a:cxnLst/>
              <a:rect l="l" t="t" r="r" b="b"/>
              <a:pathLst>
                <a:path w="118" h="157" extrusionOk="0">
                  <a:moveTo>
                    <a:pt x="40" y="1"/>
                  </a:moveTo>
                  <a:lnTo>
                    <a:pt x="40" y="40"/>
                  </a:lnTo>
                  <a:cubicBezTo>
                    <a:pt x="45" y="34"/>
                    <a:pt x="49" y="32"/>
                    <a:pt x="50" y="32"/>
                  </a:cubicBezTo>
                  <a:cubicBezTo>
                    <a:pt x="55" y="32"/>
                    <a:pt x="44" y="56"/>
                    <a:pt x="43" y="79"/>
                  </a:cubicBezTo>
                  <a:lnTo>
                    <a:pt x="43" y="79"/>
                  </a:lnTo>
                  <a:cubicBezTo>
                    <a:pt x="92" y="78"/>
                    <a:pt x="92" y="61"/>
                    <a:pt x="97" y="61"/>
                  </a:cubicBezTo>
                  <a:cubicBezTo>
                    <a:pt x="100" y="61"/>
                    <a:pt x="105" y="66"/>
                    <a:pt x="118" y="79"/>
                  </a:cubicBezTo>
                  <a:cubicBezTo>
                    <a:pt x="118" y="1"/>
                    <a:pt x="79" y="40"/>
                    <a:pt x="40" y="1"/>
                  </a:cubicBezTo>
                  <a:close/>
                  <a:moveTo>
                    <a:pt x="43" y="79"/>
                  </a:moveTo>
                  <a:cubicBezTo>
                    <a:pt x="42" y="79"/>
                    <a:pt x="41" y="79"/>
                    <a:pt x="40" y="79"/>
                  </a:cubicBezTo>
                  <a:cubicBezTo>
                    <a:pt x="14" y="79"/>
                    <a:pt x="39" y="95"/>
                    <a:pt x="48" y="117"/>
                  </a:cubicBezTo>
                  <a:lnTo>
                    <a:pt x="79" y="117"/>
                  </a:lnTo>
                  <a:cubicBezTo>
                    <a:pt x="47" y="117"/>
                    <a:pt x="41" y="99"/>
                    <a:pt x="43" y="79"/>
                  </a:cubicBezTo>
                  <a:close/>
                  <a:moveTo>
                    <a:pt x="40" y="117"/>
                  </a:moveTo>
                  <a:cubicBezTo>
                    <a:pt x="40" y="156"/>
                    <a:pt x="1" y="156"/>
                    <a:pt x="40" y="156"/>
                  </a:cubicBezTo>
                  <a:cubicBezTo>
                    <a:pt x="53" y="143"/>
                    <a:pt x="53" y="129"/>
                    <a:pt x="48" y="117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5"/>
            <p:cNvSpPr/>
            <p:nvPr/>
          </p:nvSpPr>
          <p:spPr>
            <a:xfrm>
              <a:off x="994800" y="4544875"/>
              <a:ext cx="2725" cy="3100"/>
            </a:xfrm>
            <a:custGeom>
              <a:avLst/>
              <a:gdLst/>
              <a:ahLst/>
              <a:cxnLst/>
              <a:rect l="l" t="t" r="r" b="b"/>
              <a:pathLst>
                <a:path w="109" h="124" extrusionOk="0">
                  <a:moveTo>
                    <a:pt x="69" y="1"/>
                  </a:moveTo>
                  <a:cubicBezTo>
                    <a:pt x="0" y="1"/>
                    <a:pt x="54" y="124"/>
                    <a:pt x="67" y="124"/>
                  </a:cubicBezTo>
                  <a:cubicBezTo>
                    <a:pt x="68" y="124"/>
                    <a:pt x="69" y="122"/>
                    <a:pt x="69" y="117"/>
                  </a:cubicBezTo>
                  <a:lnTo>
                    <a:pt x="108" y="79"/>
                  </a:lnTo>
                  <a:cubicBezTo>
                    <a:pt x="108" y="40"/>
                    <a:pt x="69" y="40"/>
                    <a:pt x="69" y="1"/>
                  </a:cubicBez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5"/>
            <p:cNvSpPr/>
            <p:nvPr/>
          </p:nvSpPr>
          <p:spPr>
            <a:xfrm>
              <a:off x="978025" y="4549750"/>
              <a:ext cx="25" cy="1000"/>
            </a:xfrm>
            <a:custGeom>
              <a:avLst/>
              <a:gdLst/>
              <a:ahLst/>
              <a:cxnLst/>
              <a:rect l="l" t="t" r="r" b="b"/>
              <a:pathLst>
                <a:path w="1" h="40" extrusionOk="0">
                  <a:moveTo>
                    <a:pt x="1" y="39"/>
                  </a:moveTo>
                  <a:lnTo>
                    <a:pt x="1" y="3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5"/>
            <p:cNvSpPr/>
            <p:nvPr/>
          </p:nvSpPr>
          <p:spPr>
            <a:xfrm>
              <a:off x="992625" y="4548775"/>
              <a:ext cx="1000" cy="1975"/>
            </a:xfrm>
            <a:custGeom>
              <a:avLst/>
              <a:gdLst/>
              <a:ahLst/>
              <a:cxnLst/>
              <a:rect l="l" t="t" r="r" b="b"/>
              <a:pathLst>
                <a:path w="40" h="79" extrusionOk="0">
                  <a:moveTo>
                    <a:pt x="1" y="0"/>
                  </a:moveTo>
                  <a:lnTo>
                    <a:pt x="1" y="78"/>
                  </a:lnTo>
                  <a:cubicBezTo>
                    <a:pt x="40" y="39"/>
                    <a:pt x="40" y="39"/>
                    <a:pt x="40" y="3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83A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5"/>
            <p:cNvSpPr/>
            <p:nvPr/>
          </p:nvSpPr>
          <p:spPr>
            <a:xfrm>
              <a:off x="799025" y="4185900"/>
              <a:ext cx="451425" cy="476525"/>
            </a:xfrm>
            <a:custGeom>
              <a:avLst/>
              <a:gdLst/>
              <a:ahLst/>
              <a:cxnLst/>
              <a:rect l="l" t="t" r="r" b="b"/>
              <a:pathLst>
                <a:path w="18057" h="19061" extrusionOk="0">
                  <a:moveTo>
                    <a:pt x="12531" y="1"/>
                  </a:moveTo>
                  <a:lnTo>
                    <a:pt x="4554" y="1207"/>
                  </a:lnTo>
                  <a:cubicBezTo>
                    <a:pt x="4554" y="1207"/>
                    <a:pt x="2258" y="2180"/>
                    <a:pt x="1246" y="8172"/>
                  </a:cubicBezTo>
                  <a:cubicBezTo>
                    <a:pt x="740" y="11169"/>
                    <a:pt x="1" y="18640"/>
                    <a:pt x="1" y="18640"/>
                  </a:cubicBezTo>
                  <a:cubicBezTo>
                    <a:pt x="1" y="18640"/>
                    <a:pt x="3700" y="19061"/>
                    <a:pt x="8029" y="19061"/>
                  </a:cubicBezTo>
                  <a:cubicBezTo>
                    <a:pt x="11492" y="19061"/>
                    <a:pt x="15359" y="18792"/>
                    <a:pt x="18057" y="17823"/>
                  </a:cubicBezTo>
                  <a:lnTo>
                    <a:pt x="12531" y="1"/>
                  </a:lnTo>
                  <a:close/>
                </a:path>
              </a:pathLst>
            </a:custGeom>
            <a:solidFill>
              <a:srgbClr val="FFAF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5"/>
            <p:cNvSpPr/>
            <p:nvPr/>
          </p:nvSpPr>
          <p:spPr>
            <a:xfrm>
              <a:off x="1094775" y="4232600"/>
              <a:ext cx="24350" cy="24350"/>
            </a:xfrm>
            <a:custGeom>
              <a:avLst/>
              <a:gdLst/>
              <a:ahLst/>
              <a:cxnLst/>
              <a:rect l="l" t="t" r="r" b="b"/>
              <a:pathLst>
                <a:path w="974" h="974" extrusionOk="0">
                  <a:moveTo>
                    <a:pt x="468" y="0"/>
                  </a:moveTo>
                  <a:cubicBezTo>
                    <a:pt x="234" y="0"/>
                    <a:pt x="1" y="195"/>
                    <a:pt x="1" y="467"/>
                  </a:cubicBezTo>
                  <a:cubicBezTo>
                    <a:pt x="1" y="740"/>
                    <a:pt x="234" y="973"/>
                    <a:pt x="468" y="973"/>
                  </a:cubicBezTo>
                  <a:cubicBezTo>
                    <a:pt x="740" y="973"/>
                    <a:pt x="973" y="740"/>
                    <a:pt x="973" y="467"/>
                  </a:cubicBezTo>
                  <a:cubicBezTo>
                    <a:pt x="973" y="195"/>
                    <a:pt x="740" y="0"/>
                    <a:pt x="468" y="0"/>
                  </a:cubicBezTo>
                  <a:close/>
                </a:path>
              </a:pathLst>
            </a:custGeom>
            <a:solidFill>
              <a:srgbClr val="1717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5"/>
            <p:cNvSpPr/>
            <p:nvPr/>
          </p:nvSpPr>
          <p:spPr>
            <a:xfrm>
              <a:off x="1111325" y="4314325"/>
              <a:ext cx="25300" cy="24350"/>
            </a:xfrm>
            <a:custGeom>
              <a:avLst/>
              <a:gdLst/>
              <a:ahLst/>
              <a:cxnLst/>
              <a:rect l="l" t="t" r="r" b="b"/>
              <a:pathLst>
                <a:path w="1012" h="974" extrusionOk="0">
                  <a:moveTo>
                    <a:pt x="506" y="0"/>
                  </a:moveTo>
                  <a:cubicBezTo>
                    <a:pt x="234" y="0"/>
                    <a:pt x="0" y="195"/>
                    <a:pt x="0" y="467"/>
                  </a:cubicBezTo>
                  <a:cubicBezTo>
                    <a:pt x="0" y="740"/>
                    <a:pt x="234" y="973"/>
                    <a:pt x="506" y="973"/>
                  </a:cubicBezTo>
                  <a:cubicBezTo>
                    <a:pt x="778" y="973"/>
                    <a:pt x="1012" y="740"/>
                    <a:pt x="1012" y="467"/>
                  </a:cubicBezTo>
                  <a:cubicBezTo>
                    <a:pt x="1012" y="195"/>
                    <a:pt x="778" y="0"/>
                    <a:pt x="506" y="0"/>
                  </a:cubicBezTo>
                  <a:close/>
                </a:path>
              </a:pathLst>
            </a:custGeom>
            <a:solidFill>
              <a:srgbClr val="1717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5"/>
            <p:cNvSpPr/>
            <p:nvPr/>
          </p:nvSpPr>
          <p:spPr>
            <a:xfrm>
              <a:off x="1133700" y="4395075"/>
              <a:ext cx="24325" cy="25300"/>
            </a:xfrm>
            <a:custGeom>
              <a:avLst/>
              <a:gdLst/>
              <a:ahLst/>
              <a:cxnLst/>
              <a:rect l="l" t="t" r="r" b="b"/>
              <a:pathLst>
                <a:path w="973" h="1012" extrusionOk="0">
                  <a:moveTo>
                    <a:pt x="467" y="0"/>
                  </a:moveTo>
                  <a:cubicBezTo>
                    <a:pt x="195" y="0"/>
                    <a:pt x="0" y="234"/>
                    <a:pt x="0" y="506"/>
                  </a:cubicBezTo>
                  <a:cubicBezTo>
                    <a:pt x="0" y="778"/>
                    <a:pt x="195" y="1012"/>
                    <a:pt x="467" y="1012"/>
                  </a:cubicBezTo>
                  <a:cubicBezTo>
                    <a:pt x="739" y="1012"/>
                    <a:pt x="973" y="778"/>
                    <a:pt x="973" y="506"/>
                  </a:cubicBezTo>
                  <a:cubicBezTo>
                    <a:pt x="973" y="234"/>
                    <a:pt x="739" y="0"/>
                    <a:pt x="467" y="0"/>
                  </a:cubicBezTo>
                  <a:close/>
                </a:path>
              </a:pathLst>
            </a:custGeom>
            <a:solidFill>
              <a:srgbClr val="1717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5"/>
            <p:cNvSpPr/>
            <p:nvPr/>
          </p:nvSpPr>
          <p:spPr>
            <a:xfrm>
              <a:off x="1162875" y="4471925"/>
              <a:ext cx="24350" cy="25300"/>
            </a:xfrm>
            <a:custGeom>
              <a:avLst/>
              <a:gdLst/>
              <a:ahLst/>
              <a:cxnLst/>
              <a:rect l="l" t="t" r="r" b="b"/>
              <a:pathLst>
                <a:path w="974" h="1012" extrusionOk="0">
                  <a:moveTo>
                    <a:pt x="467" y="0"/>
                  </a:moveTo>
                  <a:cubicBezTo>
                    <a:pt x="195" y="0"/>
                    <a:pt x="1" y="234"/>
                    <a:pt x="1" y="506"/>
                  </a:cubicBezTo>
                  <a:cubicBezTo>
                    <a:pt x="1" y="778"/>
                    <a:pt x="195" y="1012"/>
                    <a:pt x="467" y="1012"/>
                  </a:cubicBezTo>
                  <a:cubicBezTo>
                    <a:pt x="740" y="1012"/>
                    <a:pt x="973" y="778"/>
                    <a:pt x="973" y="506"/>
                  </a:cubicBezTo>
                  <a:cubicBezTo>
                    <a:pt x="973" y="234"/>
                    <a:pt x="740" y="0"/>
                    <a:pt x="467" y="0"/>
                  </a:cubicBezTo>
                  <a:close/>
                </a:path>
              </a:pathLst>
            </a:custGeom>
            <a:solidFill>
              <a:srgbClr val="1717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5"/>
            <p:cNvSpPr/>
            <p:nvPr/>
          </p:nvSpPr>
          <p:spPr>
            <a:xfrm>
              <a:off x="1183300" y="4555575"/>
              <a:ext cx="25325" cy="24350"/>
            </a:xfrm>
            <a:custGeom>
              <a:avLst/>
              <a:gdLst/>
              <a:ahLst/>
              <a:cxnLst/>
              <a:rect l="l" t="t" r="r" b="b"/>
              <a:pathLst>
                <a:path w="1013" h="974" extrusionOk="0">
                  <a:moveTo>
                    <a:pt x="507" y="1"/>
                  </a:moveTo>
                  <a:cubicBezTo>
                    <a:pt x="234" y="1"/>
                    <a:pt x="1" y="195"/>
                    <a:pt x="1" y="468"/>
                  </a:cubicBezTo>
                  <a:cubicBezTo>
                    <a:pt x="1" y="740"/>
                    <a:pt x="234" y="974"/>
                    <a:pt x="507" y="974"/>
                  </a:cubicBezTo>
                  <a:cubicBezTo>
                    <a:pt x="779" y="974"/>
                    <a:pt x="1012" y="740"/>
                    <a:pt x="1012" y="468"/>
                  </a:cubicBezTo>
                  <a:cubicBezTo>
                    <a:pt x="1012" y="195"/>
                    <a:pt x="779" y="1"/>
                    <a:pt x="507" y="1"/>
                  </a:cubicBezTo>
                  <a:close/>
                </a:path>
              </a:pathLst>
            </a:custGeom>
            <a:solidFill>
              <a:srgbClr val="17172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5"/>
            <p:cNvSpPr/>
            <p:nvPr/>
          </p:nvSpPr>
          <p:spPr>
            <a:xfrm>
              <a:off x="846700" y="3813150"/>
              <a:ext cx="348300" cy="440575"/>
            </a:xfrm>
            <a:custGeom>
              <a:avLst/>
              <a:gdLst/>
              <a:ahLst/>
              <a:cxnLst/>
              <a:rect l="l" t="t" r="r" b="b"/>
              <a:pathLst>
                <a:path w="13932" h="17623" extrusionOk="0">
                  <a:moveTo>
                    <a:pt x="4123" y="0"/>
                  </a:moveTo>
                  <a:cubicBezTo>
                    <a:pt x="3682" y="0"/>
                    <a:pt x="3254" y="201"/>
                    <a:pt x="2958" y="551"/>
                  </a:cubicBezTo>
                  <a:cubicBezTo>
                    <a:pt x="2569" y="1096"/>
                    <a:pt x="2296" y="1719"/>
                    <a:pt x="2141" y="2380"/>
                  </a:cubicBezTo>
                  <a:cubicBezTo>
                    <a:pt x="1090" y="6272"/>
                    <a:pt x="390" y="10280"/>
                    <a:pt x="78" y="14327"/>
                  </a:cubicBezTo>
                  <a:cubicBezTo>
                    <a:pt x="1" y="14988"/>
                    <a:pt x="1" y="15611"/>
                    <a:pt x="78" y="16273"/>
                  </a:cubicBezTo>
                  <a:cubicBezTo>
                    <a:pt x="78" y="16545"/>
                    <a:pt x="195" y="16817"/>
                    <a:pt x="351" y="17051"/>
                  </a:cubicBezTo>
                  <a:cubicBezTo>
                    <a:pt x="623" y="17323"/>
                    <a:pt x="973" y="17479"/>
                    <a:pt x="1324" y="17479"/>
                  </a:cubicBezTo>
                  <a:cubicBezTo>
                    <a:pt x="1982" y="17575"/>
                    <a:pt x="2641" y="17623"/>
                    <a:pt x="3297" y="17623"/>
                  </a:cubicBezTo>
                  <a:cubicBezTo>
                    <a:pt x="4774" y="17623"/>
                    <a:pt x="6239" y="17380"/>
                    <a:pt x="7667" y="16895"/>
                  </a:cubicBezTo>
                  <a:cubicBezTo>
                    <a:pt x="9690" y="16195"/>
                    <a:pt x="11675" y="15339"/>
                    <a:pt x="13543" y="14327"/>
                  </a:cubicBezTo>
                  <a:cubicBezTo>
                    <a:pt x="13776" y="14288"/>
                    <a:pt x="13932" y="14016"/>
                    <a:pt x="13776" y="13821"/>
                  </a:cubicBezTo>
                  <a:lnTo>
                    <a:pt x="13153" y="12031"/>
                  </a:lnTo>
                  <a:cubicBezTo>
                    <a:pt x="13153" y="11914"/>
                    <a:pt x="13076" y="11836"/>
                    <a:pt x="12998" y="11759"/>
                  </a:cubicBezTo>
                  <a:cubicBezTo>
                    <a:pt x="12939" y="11739"/>
                    <a:pt x="12891" y="11729"/>
                    <a:pt x="12842" y="11729"/>
                  </a:cubicBezTo>
                  <a:cubicBezTo>
                    <a:pt x="12793" y="11729"/>
                    <a:pt x="12745" y="11739"/>
                    <a:pt x="12686" y="11759"/>
                  </a:cubicBezTo>
                  <a:cubicBezTo>
                    <a:pt x="9690" y="12537"/>
                    <a:pt x="6733" y="13393"/>
                    <a:pt x="3814" y="14327"/>
                  </a:cubicBezTo>
                  <a:cubicBezTo>
                    <a:pt x="4398" y="11331"/>
                    <a:pt x="5059" y="8412"/>
                    <a:pt x="5877" y="5493"/>
                  </a:cubicBezTo>
                  <a:cubicBezTo>
                    <a:pt x="6149" y="4598"/>
                    <a:pt x="6305" y="3665"/>
                    <a:pt x="6344" y="2731"/>
                  </a:cubicBezTo>
                  <a:cubicBezTo>
                    <a:pt x="6305" y="1797"/>
                    <a:pt x="5838" y="902"/>
                    <a:pt x="5059" y="357"/>
                  </a:cubicBezTo>
                  <a:lnTo>
                    <a:pt x="4709" y="123"/>
                  </a:lnTo>
                  <a:cubicBezTo>
                    <a:pt x="4518" y="40"/>
                    <a:pt x="4319" y="0"/>
                    <a:pt x="4123" y="0"/>
                  </a:cubicBezTo>
                  <a:close/>
                </a:path>
              </a:pathLst>
            </a:custGeom>
            <a:solidFill>
              <a:srgbClr val="0082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6" name="مربع نص 1035">
            <a:extLst>
              <a:ext uri="{FF2B5EF4-FFF2-40B4-BE49-F238E27FC236}">
                <a16:creationId xmlns:a16="http://schemas.microsoft.com/office/drawing/2014/main" xmlns="" id="{9751EA9E-129A-4F16-BACF-8BBDDA1A3E54}"/>
              </a:ext>
            </a:extLst>
          </p:cNvPr>
          <p:cNvSpPr txBox="1"/>
          <p:nvPr/>
        </p:nvSpPr>
        <p:spPr>
          <a:xfrm>
            <a:off x="8607287" y="4641574"/>
            <a:ext cx="35041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2</a:t>
            </a:r>
            <a:endParaRPr lang="ar-LY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p38"/>
          <p:cNvSpPr txBox="1">
            <a:spLocks noGrp="1"/>
          </p:cNvSpPr>
          <p:nvPr>
            <p:ph type="title"/>
          </p:nvPr>
        </p:nvSpPr>
        <p:spPr>
          <a:xfrm>
            <a:off x="2245075" y="609673"/>
            <a:ext cx="5154886" cy="8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6" name="Google Shape;1106;p38"/>
          <p:cNvSpPr txBox="1">
            <a:spLocks noGrp="1"/>
          </p:cNvSpPr>
          <p:nvPr>
            <p:ph type="title" idx="2"/>
          </p:nvPr>
        </p:nvSpPr>
        <p:spPr>
          <a:xfrm>
            <a:off x="810275" y="609673"/>
            <a:ext cx="1074474" cy="8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1107" name="Google Shape;1107;p38"/>
          <p:cNvSpPr txBox="1">
            <a:spLocks noGrp="1"/>
          </p:cNvSpPr>
          <p:nvPr>
            <p:ph type="subTitle" idx="1"/>
          </p:nvPr>
        </p:nvSpPr>
        <p:spPr>
          <a:xfrm>
            <a:off x="2245074" y="2360988"/>
            <a:ext cx="6007801" cy="120285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Verbal messages are those sent with words. The word verbal refers to words,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not to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orality; verbal messages consist of both oral and written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words.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13" name="Google Shape;1113;p38"/>
          <p:cNvGrpSpPr/>
          <p:nvPr/>
        </p:nvGrpSpPr>
        <p:grpSpPr>
          <a:xfrm>
            <a:off x="132986" y="1844682"/>
            <a:ext cx="1354577" cy="3248942"/>
            <a:chOff x="384825" y="2484925"/>
            <a:chExt cx="1125999" cy="2700700"/>
          </a:xfrm>
        </p:grpSpPr>
        <p:sp>
          <p:nvSpPr>
            <p:cNvPr id="1114" name="Google Shape;1114;p38"/>
            <p:cNvSpPr/>
            <p:nvPr/>
          </p:nvSpPr>
          <p:spPr>
            <a:xfrm>
              <a:off x="1175782" y="2796938"/>
              <a:ext cx="129448" cy="218213"/>
            </a:xfrm>
            <a:custGeom>
              <a:avLst/>
              <a:gdLst/>
              <a:ahLst/>
              <a:cxnLst/>
              <a:rect l="l" t="t" r="r" b="b"/>
              <a:pathLst>
                <a:path w="4165" h="7021" extrusionOk="0">
                  <a:moveTo>
                    <a:pt x="117" y="1"/>
                  </a:moveTo>
                  <a:lnTo>
                    <a:pt x="117" y="1"/>
                  </a:lnTo>
                  <a:cubicBezTo>
                    <a:pt x="896" y="1674"/>
                    <a:pt x="662" y="3620"/>
                    <a:pt x="117" y="5332"/>
                  </a:cubicBezTo>
                  <a:cubicBezTo>
                    <a:pt x="1" y="5526"/>
                    <a:pt x="1" y="5721"/>
                    <a:pt x="1" y="5916"/>
                  </a:cubicBezTo>
                  <a:cubicBezTo>
                    <a:pt x="79" y="6266"/>
                    <a:pt x="468" y="6460"/>
                    <a:pt x="818" y="6577"/>
                  </a:cubicBezTo>
                  <a:cubicBezTo>
                    <a:pt x="1596" y="6850"/>
                    <a:pt x="2413" y="6966"/>
                    <a:pt x="3269" y="7005"/>
                  </a:cubicBezTo>
                  <a:cubicBezTo>
                    <a:pt x="3301" y="7016"/>
                    <a:pt x="3332" y="7020"/>
                    <a:pt x="3363" y="7020"/>
                  </a:cubicBezTo>
                  <a:cubicBezTo>
                    <a:pt x="3449" y="7020"/>
                    <a:pt x="3534" y="6984"/>
                    <a:pt x="3620" y="6927"/>
                  </a:cubicBezTo>
                  <a:cubicBezTo>
                    <a:pt x="3697" y="6772"/>
                    <a:pt x="3736" y="6616"/>
                    <a:pt x="3697" y="6499"/>
                  </a:cubicBezTo>
                  <a:cubicBezTo>
                    <a:pt x="3542" y="5137"/>
                    <a:pt x="3697" y="3775"/>
                    <a:pt x="4164" y="2530"/>
                  </a:cubicBezTo>
                  <a:lnTo>
                    <a:pt x="117" y="1"/>
                  </a:ln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38"/>
            <p:cNvSpPr/>
            <p:nvPr/>
          </p:nvSpPr>
          <p:spPr>
            <a:xfrm>
              <a:off x="1137087" y="2569556"/>
              <a:ext cx="255229" cy="316612"/>
            </a:xfrm>
            <a:custGeom>
              <a:avLst/>
              <a:gdLst/>
              <a:ahLst/>
              <a:cxnLst/>
              <a:rect l="l" t="t" r="r" b="b"/>
              <a:pathLst>
                <a:path w="8212" h="10187" extrusionOk="0">
                  <a:moveTo>
                    <a:pt x="3347" y="1"/>
                  </a:moveTo>
                  <a:lnTo>
                    <a:pt x="3191" y="118"/>
                  </a:lnTo>
                  <a:cubicBezTo>
                    <a:pt x="3205" y="116"/>
                    <a:pt x="3218" y="115"/>
                    <a:pt x="3231" y="114"/>
                  </a:cubicBezTo>
                  <a:lnTo>
                    <a:pt x="3231" y="114"/>
                  </a:lnTo>
                  <a:cubicBezTo>
                    <a:pt x="2282" y="1092"/>
                    <a:pt x="2099" y="2585"/>
                    <a:pt x="2024" y="3970"/>
                  </a:cubicBezTo>
                  <a:cubicBezTo>
                    <a:pt x="1985" y="4165"/>
                    <a:pt x="1946" y="4437"/>
                    <a:pt x="1752" y="4515"/>
                  </a:cubicBezTo>
                  <a:cubicBezTo>
                    <a:pt x="1730" y="4520"/>
                    <a:pt x="1708" y="4523"/>
                    <a:pt x="1686" y="4523"/>
                  </a:cubicBezTo>
                  <a:cubicBezTo>
                    <a:pt x="1543" y="4523"/>
                    <a:pt x="1380" y="4426"/>
                    <a:pt x="1246" y="4359"/>
                  </a:cubicBezTo>
                  <a:cubicBezTo>
                    <a:pt x="1168" y="4333"/>
                    <a:pt x="1089" y="4321"/>
                    <a:pt x="1011" y="4321"/>
                  </a:cubicBezTo>
                  <a:cubicBezTo>
                    <a:pt x="506" y="4321"/>
                    <a:pt x="34" y="4832"/>
                    <a:pt x="0" y="5371"/>
                  </a:cubicBezTo>
                  <a:cubicBezTo>
                    <a:pt x="0" y="5994"/>
                    <a:pt x="234" y="6616"/>
                    <a:pt x="623" y="7122"/>
                  </a:cubicBezTo>
                  <a:lnTo>
                    <a:pt x="1635" y="8795"/>
                  </a:lnTo>
                  <a:cubicBezTo>
                    <a:pt x="1752" y="8990"/>
                    <a:pt x="1868" y="9146"/>
                    <a:pt x="2024" y="9301"/>
                  </a:cubicBezTo>
                  <a:cubicBezTo>
                    <a:pt x="2219" y="9418"/>
                    <a:pt x="2452" y="9496"/>
                    <a:pt x="2724" y="9535"/>
                  </a:cubicBezTo>
                  <a:lnTo>
                    <a:pt x="5876" y="10157"/>
                  </a:lnTo>
                  <a:cubicBezTo>
                    <a:pt x="5993" y="10177"/>
                    <a:pt x="6110" y="10187"/>
                    <a:pt x="6222" y="10187"/>
                  </a:cubicBezTo>
                  <a:cubicBezTo>
                    <a:pt x="6334" y="10187"/>
                    <a:pt x="6441" y="10177"/>
                    <a:pt x="6538" y="10157"/>
                  </a:cubicBezTo>
                  <a:cubicBezTo>
                    <a:pt x="6966" y="10002"/>
                    <a:pt x="7161" y="9457"/>
                    <a:pt x="7161" y="8990"/>
                  </a:cubicBezTo>
                  <a:cubicBezTo>
                    <a:pt x="7122" y="8562"/>
                    <a:pt x="7238" y="8095"/>
                    <a:pt x="7511" y="7706"/>
                  </a:cubicBezTo>
                  <a:cubicBezTo>
                    <a:pt x="7628" y="7550"/>
                    <a:pt x="7978" y="7356"/>
                    <a:pt x="8056" y="7200"/>
                  </a:cubicBezTo>
                  <a:cubicBezTo>
                    <a:pt x="8211" y="6928"/>
                    <a:pt x="7822" y="6694"/>
                    <a:pt x="7666" y="6422"/>
                  </a:cubicBezTo>
                  <a:cubicBezTo>
                    <a:pt x="7511" y="6188"/>
                    <a:pt x="7355" y="5994"/>
                    <a:pt x="7238" y="5760"/>
                  </a:cubicBezTo>
                  <a:cubicBezTo>
                    <a:pt x="6966" y="5176"/>
                    <a:pt x="7122" y="4320"/>
                    <a:pt x="7122" y="3698"/>
                  </a:cubicBezTo>
                  <a:cubicBezTo>
                    <a:pt x="7122" y="1708"/>
                    <a:pt x="5482" y="102"/>
                    <a:pt x="3524" y="102"/>
                  </a:cubicBezTo>
                  <a:cubicBezTo>
                    <a:pt x="3427" y="102"/>
                    <a:pt x="3329" y="106"/>
                    <a:pt x="3231" y="114"/>
                  </a:cubicBezTo>
                  <a:lnTo>
                    <a:pt x="3231" y="114"/>
                  </a:lnTo>
                  <a:cubicBezTo>
                    <a:pt x="3268" y="76"/>
                    <a:pt x="3307" y="38"/>
                    <a:pt x="3347" y="1"/>
                  </a:cubicBez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38"/>
            <p:cNvSpPr/>
            <p:nvPr/>
          </p:nvSpPr>
          <p:spPr>
            <a:xfrm>
              <a:off x="1063303" y="2484925"/>
              <a:ext cx="345951" cy="395493"/>
            </a:xfrm>
            <a:custGeom>
              <a:avLst/>
              <a:gdLst/>
              <a:ahLst/>
              <a:cxnLst/>
              <a:rect l="l" t="t" r="r" b="b"/>
              <a:pathLst>
                <a:path w="11131" h="12725" extrusionOk="0">
                  <a:moveTo>
                    <a:pt x="10507" y="0"/>
                  </a:moveTo>
                  <a:cubicBezTo>
                    <a:pt x="10313" y="0"/>
                    <a:pt x="10118" y="78"/>
                    <a:pt x="9963" y="195"/>
                  </a:cubicBezTo>
                  <a:cubicBezTo>
                    <a:pt x="9145" y="700"/>
                    <a:pt x="8250" y="1012"/>
                    <a:pt x="7316" y="1167"/>
                  </a:cubicBezTo>
                  <a:cubicBezTo>
                    <a:pt x="6538" y="1284"/>
                    <a:pt x="5760" y="1323"/>
                    <a:pt x="5021" y="1479"/>
                  </a:cubicBezTo>
                  <a:cubicBezTo>
                    <a:pt x="2997" y="1868"/>
                    <a:pt x="1285" y="3308"/>
                    <a:pt x="546" y="5214"/>
                  </a:cubicBezTo>
                  <a:cubicBezTo>
                    <a:pt x="1" y="6615"/>
                    <a:pt x="156" y="8172"/>
                    <a:pt x="974" y="9456"/>
                  </a:cubicBezTo>
                  <a:cubicBezTo>
                    <a:pt x="1869" y="10935"/>
                    <a:pt x="2997" y="12180"/>
                    <a:pt x="4320" y="12725"/>
                  </a:cubicBezTo>
                  <a:lnTo>
                    <a:pt x="4359" y="12725"/>
                  </a:lnTo>
                  <a:cubicBezTo>
                    <a:pt x="4943" y="12452"/>
                    <a:pt x="4982" y="11752"/>
                    <a:pt x="4865" y="11090"/>
                  </a:cubicBezTo>
                  <a:cubicBezTo>
                    <a:pt x="4670" y="10351"/>
                    <a:pt x="4281" y="9651"/>
                    <a:pt x="3775" y="9106"/>
                  </a:cubicBezTo>
                  <a:cubicBezTo>
                    <a:pt x="3542" y="8794"/>
                    <a:pt x="3425" y="8444"/>
                    <a:pt x="3503" y="8055"/>
                  </a:cubicBezTo>
                  <a:cubicBezTo>
                    <a:pt x="3570" y="7655"/>
                    <a:pt x="3951" y="7369"/>
                    <a:pt x="4352" y="7369"/>
                  </a:cubicBezTo>
                  <a:cubicBezTo>
                    <a:pt x="4419" y="7369"/>
                    <a:pt x="4487" y="7377"/>
                    <a:pt x="4554" y="7394"/>
                  </a:cubicBezTo>
                  <a:cubicBezTo>
                    <a:pt x="4943" y="7471"/>
                    <a:pt x="5293" y="8289"/>
                    <a:pt x="5604" y="8794"/>
                  </a:cubicBezTo>
                  <a:cubicBezTo>
                    <a:pt x="5632" y="8822"/>
                    <a:pt x="5669" y="8835"/>
                    <a:pt x="5708" y="8835"/>
                  </a:cubicBezTo>
                  <a:cubicBezTo>
                    <a:pt x="5778" y="8835"/>
                    <a:pt x="5852" y="8792"/>
                    <a:pt x="5877" y="8717"/>
                  </a:cubicBezTo>
                  <a:cubicBezTo>
                    <a:pt x="5993" y="7510"/>
                    <a:pt x="6499" y="5876"/>
                    <a:pt x="7433" y="5292"/>
                  </a:cubicBezTo>
                  <a:cubicBezTo>
                    <a:pt x="8017" y="4942"/>
                    <a:pt x="8640" y="4631"/>
                    <a:pt x="9262" y="4397"/>
                  </a:cubicBezTo>
                  <a:cubicBezTo>
                    <a:pt x="10507" y="3891"/>
                    <a:pt x="11130" y="2257"/>
                    <a:pt x="11091" y="934"/>
                  </a:cubicBezTo>
                  <a:cubicBezTo>
                    <a:pt x="11091" y="506"/>
                    <a:pt x="10897" y="39"/>
                    <a:pt x="10507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38"/>
            <p:cNvSpPr/>
            <p:nvPr/>
          </p:nvSpPr>
          <p:spPr>
            <a:xfrm>
              <a:off x="1306878" y="2683589"/>
              <a:ext cx="37047" cy="12121"/>
            </a:xfrm>
            <a:custGeom>
              <a:avLst/>
              <a:gdLst/>
              <a:ahLst/>
              <a:cxnLst/>
              <a:rect l="l" t="t" r="r" b="b"/>
              <a:pathLst>
                <a:path w="1192" h="390" extrusionOk="0">
                  <a:moveTo>
                    <a:pt x="849" y="0"/>
                  </a:moveTo>
                  <a:cubicBezTo>
                    <a:pt x="565" y="0"/>
                    <a:pt x="269" y="95"/>
                    <a:pt x="63" y="301"/>
                  </a:cubicBezTo>
                  <a:cubicBezTo>
                    <a:pt x="0" y="333"/>
                    <a:pt x="65" y="390"/>
                    <a:pt x="112" y="390"/>
                  </a:cubicBezTo>
                  <a:cubicBezTo>
                    <a:pt x="123" y="390"/>
                    <a:pt x="134" y="386"/>
                    <a:pt x="141" y="379"/>
                  </a:cubicBezTo>
                  <a:cubicBezTo>
                    <a:pt x="316" y="204"/>
                    <a:pt x="579" y="116"/>
                    <a:pt x="847" y="116"/>
                  </a:cubicBezTo>
                  <a:cubicBezTo>
                    <a:pt x="936" y="116"/>
                    <a:pt x="1026" y="126"/>
                    <a:pt x="1114" y="145"/>
                  </a:cubicBezTo>
                  <a:cubicBezTo>
                    <a:pt x="1153" y="145"/>
                    <a:pt x="1192" y="29"/>
                    <a:pt x="1114" y="29"/>
                  </a:cubicBezTo>
                  <a:cubicBezTo>
                    <a:pt x="1029" y="10"/>
                    <a:pt x="939" y="0"/>
                    <a:pt x="849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38"/>
            <p:cNvSpPr/>
            <p:nvPr/>
          </p:nvSpPr>
          <p:spPr>
            <a:xfrm>
              <a:off x="1266505" y="2755725"/>
              <a:ext cx="49604" cy="41399"/>
            </a:xfrm>
            <a:custGeom>
              <a:avLst/>
              <a:gdLst/>
              <a:ahLst/>
              <a:cxnLst/>
              <a:rect l="l" t="t" r="r" b="b"/>
              <a:pathLst>
                <a:path w="1596" h="1332" extrusionOk="0">
                  <a:moveTo>
                    <a:pt x="961" y="0"/>
                  </a:moveTo>
                  <a:cubicBezTo>
                    <a:pt x="939" y="0"/>
                    <a:pt x="917" y="1"/>
                    <a:pt x="895" y="4"/>
                  </a:cubicBezTo>
                  <a:cubicBezTo>
                    <a:pt x="312" y="4"/>
                    <a:pt x="0" y="704"/>
                    <a:pt x="428" y="1132"/>
                  </a:cubicBezTo>
                  <a:cubicBezTo>
                    <a:pt x="566" y="1270"/>
                    <a:pt x="732" y="1331"/>
                    <a:pt x="896" y="1331"/>
                  </a:cubicBezTo>
                  <a:cubicBezTo>
                    <a:pt x="1239" y="1331"/>
                    <a:pt x="1569" y="1061"/>
                    <a:pt x="1596" y="665"/>
                  </a:cubicBezTo>
                  <a:cubicBezTo>
                    <a:pt x="1596" y="298"/>
                    <a:pt x="1319" y="0"/>
                    <a:pt x="961" y="0"/>
                  </a:cubicBezTo>
                  <a:close/>
                </a:path>
              </a:pathLst>
            </a:custGeom>
            <a:solidFill>
              <a:srgbClr val="F98C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38"/>
            <p:cNvSpPr/>
            <p:nvPr/>
          </p:nvSpPr>
          <p:spPr>
            <a:xfrm>
              <a:off x="1325743" y="2712275"/>
              <a:ext cx="8516" cy="10909"/>
            </a:xfrm>
            <a:custGeom>
              <a:avLst/>
              <a:gdLst/>
              <a:ahLst/>
              <a:cxnLst/>
              <a:rect l="l" t="t" r="r" b="b"/>
              <a:pathLst>
                <a:path w="274" h="351" extrusionOk="0">
                  <a:moveTo>
                    <a:pt x="157" y="1"/>
                  </a:moveTo>
                  <a:cubicBezTo>
                    <a:pt x="79" y="1"/>
                    <a:pt x="1" y="79"/>
                    <a:pt x="1" y="156"/>
                  </a:cubicBezTo>
                  <a:cubicBezTo>
                    <a:pt x="1" y="273"/>
                    <a:pt x="79" y="351"/>
                    <a:pt x="157" y="351"/>
                  </a:cubicBezTo>
                  <a:cubicBezTo>
                    <a:pt x="196" y="351"/>
                    <a:pt x="273" y="273"/>
                    <a:pt x="273" y="156"/>
                  </a:cubicBezTo>
                  <a:cubicBezTo>
                    <a:pt x="273" y="79"/>
                    <a:pt x="196" y="1"/>
                    <a:pt x="157" y="1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38"/>
            <p:cNvSpPr/>
            <p:nvPr/>
          </p:nvSpPr>
          <p:spPr>
            <a:xfrm>
              <a:off x="1333358" y="2823293"/>
              <a:ext cx="29588" cy="9573"/>
            </a:xfrm>
            <a:custGeom>
              <a:avLst/>
              <a:gdLst/>
              <a:ahLst/>
              <a:cxnLst/>
              <a:rect l="l" t="t" r="r" b="b"/>
              <a:pathLst>
                <a:path w="952" h="308" extrusionOk="0">
                  <a:moveTo>
                    <a:pt x="88" y="1"/>
                  </a:moveTo>
                  <a:cubicBezTo>
                    <a:pt x="49" y="1"/>
                    <a:pt x="0" y="92"/>
                    <a:pt x="67" y="126"/>
                  </a:cubicBezTo>
                  <a:cubicBezTo>
                    <a:pt x="213" y="247"/>
                    <a:pt x="390" y="308"/>
                    <a:pt x="568" y="308"/>
                  </a:cubicBezTo>
                  <a:cubicBezTo>
                    <a:pt x="675" y="308"/>
                    <a:pt x="782" y="286"/>
                    <a:pt x="884" y="242"/>
                  </a:cubicBezTo>
                  <a:cubicBezTo>
                    <a:pt x="951" y="209"/>
                    <a:pt x="932" y="118"/>
                    <a:pt x="876" y="118"/>
                  </a:cubicBezTo>
                  <a:cubicBezTo>
                    <a:pt x="867" y="118"/>
                    <a:pt x="856" y="120"/>
                    <a:pt x="846" y="126"/>
                  </a:cubicBezTo>
                  <a:cubicBezTo>
                    <a:pt x="768" y="152"/>
                    <a:pt x="686" y="164"/>
                    <a:pt x="602" y="164"/>
                  </a:cubicBezTo>
                  <a:cubicBezTo>
                    <a:pt x="435" y="164"/>
                    <a:pt x="262" y="113"/>
                    <a:pt x="106" y="9"/>
                  </a:cubicBezTo>
                  <a:cubicBezTo>
                    <a:pt x="101" y="3"/>
                    <a:pt x="95" y="1"/>
                    <a:pt x="88" y="1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38"/>
            <p:cNvSpPr/>
            <p:nvPr/>
          </p:nvSpPr>
          <p:spPr>
            <a:xfrm>
              <a:off x="1251990" y="4992059"/>
              <a:ext cx="113722" cy="131872"/>
            </a:xfrm>
            <a:custGeom>
              <a:avLst/>
              <a:gdLst/>
              <a:ahLst/>
              <a:cxnLst/>
              <a:rect l="l" t="t" r="r" b="b"/>
              <a:pathLst>
                <a:path w="3659" h="4243" extrusionOk="0">
                  <a:moveTo>
                    <a:pt x="2335" y="1"/>
                  </a:moveTo>
                  <a:lnTo>
                    <a:pt x="0" y="196"/>
                  </a:lnTo>
                  <a:cubicBezTo>
                    <a:pt x="78" y="1324"/>
                    <a:pt x="156" y="2258"/>
                    <a:pt x="195" y="3581"/>
                  </a:cubicBezTo>
                  <a:cubicBezTo>
                    <a:pt x="195" y="3659"/>
                    <a:pt x="195" y="3737"/>
                    <a:pt x="234" y="3776"/>
                  </a:cubicBezTo>
                  <a:cubicBezTo>
                    <a:pt x="312" y="3853"/>
                    <a:pt x="389" y="3892"/>
                    <a:pt x="467" y="3892"/>
                  </a:cubicBezTo>
                  <a:cubicBezTo>
                    <a:pt x="1245" y="4087"/>
                    <a:pt x="2063" y="4204"/>
                    <a:pt x="2919" y="4243"/>
                  </a:cubicBezTo>
                  <a:cubicBezTo>
                    <a:pt x="2997" y="4243"/>
                    <a:pt x="3113" y="4204"/>
                    <a:pt x="3230" y="4126"/>
                  </a:cubicBezTo>
                  <a:cubicBezTo>
                    <a:pt x="3269" y="4009"/>
                    <a:pt x="3658" y="3892"/>
                    <a:pt x="3580" y="3815"/>
                  </a:cubicBezTo>
                  <a:cubicBezTo>
                    <a:pt x="2880" y="2647"/>
                    <a:pt x="2452" y="1363"/>
                    <a:pt x="2335" y="1"/>
                  </a:cubicBez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38"/>
            <p:cNvSpPr/>
            <p:nvPr/>
          </p:nvSpPr>
          <p:spPr>
            <a:xfrm>
              <a:off x="1230203" y="5062206"/>
              <a:ext cx="280621" cy="123419"/>
            </a:xfrm>
            <a:custGeom>
              <a:avLst/>
              <a:gdLst/>
              <a:ahLst/>
              <a:cxnLst/>
              <a:rect l="l" t="t" r="r" b="b"/>
              <a:pathLst>
                <a:path w="9029" h="3971" extrusionOk="0">
                  <a:moveTo>
                    <a:pt x="818" y="1"/>
                  </a:moveTo>
                  <a:cubicBezTo>
                    <a:pt x="468" y="468"/>
                    <a:pt x="234" y="1052"/>
                    <a:pt x="118" y="1635"/>
                  </a:cubicBezTo>
                  <a:cubicBezTo>
                    <a:pt x="1" y="2258"/>
                    <a:pt x="273" y="2881"/>
                    <a:pt x="779" y="3231"/>
                  </a:cubicBezTo>
                  <a:cubicBezTo>
                    <a:pt x="935" y="3309"/>
                    <a:pt x="1090" y="3348"/>
                    <a:pt x="1246" y="3386"/>
                  </a:cubicBezTo>
                  <a:cubicBezTo>
                    <a:pt x="2258" y="3659"/>
                    <a:pt x="2297" y="3425"/>
                    <a:pt x="3931" y="3659"/>
                  </a:cubicBezTo>
                  <a:cubicBezTo>
                    <a:pt x="4437" y="3815"/>
                    <a:pt x="4943" y="3892"/>
                    <a:pt x="5449" y="3970"/>
                  </a:cubicBezTo>
                  <a:cubicBezTo>
                    <a:pt x="5799" y="3931"/>
                    <a:pt x="6149" y="3853"/>
                    <a:pt x="6538" y="3815"/>
                  </a:cubicBezTo>
                  <a:cubicBezTo>
                    <a:pt x="7355" y="3737"/>
                    <a:pt x="8134" y="3503"/>
                    <a:pt x="8834" y="3114"/>
                  </a:cubicBezTo>
                  <a:cubicBezTo>
                    <a:pt x="8951" y="2997"/>
                    <a:pt x="9029" y="2803"/>
                    <a:pt x="8990" y="2608"/>
                  </a:cubicBezTo>
                  <a:cubicBezTo>
                    <a:pt x="9029" y="2530"/>
                    <a:pt x="8990" y="2453"/>
                    <a:pt x="8951" y="2375"/>
                  </a:cubicBezTo>
                  <a:cubicBezTo>
                    <a:pt x="8785" y="2115"/>
                    <a:pt x="8490" y="2041"/>
                    <a:pt x="8180" y="2041"/>
                  </a:cubicBezTo>
                  <a:cubicBezTo>
                    <a:pt x="7979" y="2041"/>
                    <a:pt x="7772" y="2072"/>
                    <a:pt x="7589" y="2102"/>
                  </a:cubicBezTo>
                  <a:cubicBezTo>
                    <a:pt x="7417" y="2118"/>
                    <a:pt x="7246" y="2126"/>
                    <a:pt x="7076" y="2126"/>
                  </a:cubicBezTo>
                  <a:cubicBezTo>
                    <a:pt x="6014" y="2126"/>
                    <a:pt x="4998" y="1816"/>
                    <a:pt x="4126" y="1246"/>
                  </a:cubicBezTo>
                  <a:cubicBezTo>
                    <a:pt x="3939" y="1275"/>
                    <a:pt x="3753" y="1290"/>
                    <a:pt x="3568" y="1290"/>
                  </a:cubicBezTo>
                  <a:cubicBezTo>
                    <a:pt x="2518" y="1290"/>
                    <a:pt x="1519" y="828"/>
                    <a:pt x="857" y="1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38"/>
            <p:cNvSpPr/>
            <p:nvPr/>
          </p:nvSpPr>
          <p:spPr>
            <a:xfrm>
              <a:off x="953248" y="3661677"/>
              <a:ext cx="390676" cy="1371219"/>
            </a:xfrm>
            <a:custGeom>
              <a:avLst/>
              <a:gdLst/>
              <a:ahLst/>
              <a:cxnLst/>
              <a:rect l="l" t="t" r="r" b="b"/>
              <a:pathLst>
                <a:path w="12570" h="44119" extrusionOk="0">
                  <a:moveTo>
                    <a:pt x="10118" y="1"/>
                  </a:moveTo>
                  <a:lnTo>
                    <a:pt x="1" y="6889"/>
                  </a:lnTo>
                  <a:cubicBezTo>
                    <a:pt x="1168" y="12298"/>
                    <a:pt x="4748" y="16967"/>
                    <a:pt x="5526" y="22454"/>
                  </a:cubicBezTo>
                  <a:cubicBezTo>
                    <a:pt x="5838" y="24400"/>
                    <a:pt x="5760" y="26346"/>
                    <a:pt x="6032" y="28291"/>
                  </a:cubicBezTo>
                  <a:cubicBezTo>
                    <a:pt x="6110" y="29031"/>
                    <a:pt x="6266" y="29770"/>
                    <a:pt x="6382" y="30470"/>
                  </a:cubicBezTo>
                  <a:lnTo>
                    <a:pt x="8912" y="43973"/>
                  </a:lnTo>
                  <a:cubicBezTo>
                    <a:pt x="9342" y="44070"/>
                    <a:pt x="9776" y="44118"/>
                    <a:pt x="10209" y="44118"/>
                  </a:cubicBezTo>
                  <a:cubicBezTo>
                    <a:pt x="10991" y="44118"/>
                    <a:pt x="11765" y="43963"/>
                    <a:pt x="12492" y="43662"/>
                  </a:cubicBezTo>
                  <a:lnTo>
                    <a:pt x="12531" y="35023"/>
                  </a:lnTo>
                  <a:cubicBezTo>
                    <a:pt x="12531" y="30003"/>
                    <a:pt x="12570" y="24984"/>
                    <a:pt x="12219" y="20003"/>
                  </a:cubicBezTo>
                  <a:cubicBezTo>
                    <a:pt x="12103" y="18563"/>
                    <a:pt x="11947" y="17045"/>
                    <a:pt x="11830" y="15566"/>
                  </a:cubicBezTo>
                  <a:lnTo>
                    <a:pt x="11519" y="12337"/>
                  </a:lnTo>
                  <a:cubicBezTo>
                    <a:pt x="11130" y="8212"/>
                    <a:pt x="10741" y="4048"/>
                    <a:pt x="101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38"/>
            <p:cNvSpPr/>
            <p:nvPr/>
          </p:nvSpPr>
          <p:spPr>
            <a:xfrm>
              <a:off x="427156" y="4885640"/>
              <a:ext cx="120963" cy="158943"/>
            </a:xfrm>
            <a:custGeom>
              <a:avLst/>
              <a:gdLst/>
              <a:ahLst/>
              <a:cxnLst/>
              <a:rect l="l" t="t" r="r" b="b"/>
              <a:pathLst>
                <a:path w="3892" h="5114" extrusionOk="0">
                  <a:moveTo>
                    <a:pt x="2063" y="1"/>
                  </a:moveTo>
                  <a:cubicBezTo>
                    <a:pt x="1440" y="935"/>
                    <a:pt x="778" y="1791"/>
                    <a:pt x="39" y="2608"/>
                  </a:cubicBezTo>
                  <a:cubicBezTo>
                    <a:pt x="0" y="2647"/>
                    <a:pt x="156" y="2997"/>
                    <a:pt x="156" y="3114"/>
                  </a:cubicBezTo>
                  <a:cubicBezTo>
                    <a:pt x="156" y="3192"/>
                    <a:pt x="195" y="3269"/>
                    <a:pt x="273" y="3308"/>
                  </a:cubicBezTo>
                  <a:cubicBezTo>
                    <a:pt x="817" y="3931"/>
                    <a:pt x="1401" y="4515"/>
                    <a:pt x="2063" y="5020"/>
                  </a:cubicBezTo>
                  <a:cubicBezTo>
                    <a:pt x="2120" y="5077"/>
                    <a:pt x="2197" y="5114"/>
                    <a:pt x="2281" y="5114"/>
                  </a:cubicBezTo>
                  <a:cubicBezTo>
                    <a:pt x="2311" y="5114"/>
                    <a:pt x="2343" y="5109"/>
                    <a:pt x="2374" y="5098"/>
                  </a:cubicBezTo>
                  <a:cubicBezTo>
                    <a:pt x="2491" y="5059"/>
                    <a:pt x="2530" y="4943"/>
                    <a:pt x="2568" y="4787"/>
                  </a:cubicBezTo>
                  <a:cubicBezTo>
                    <a:pt x="2802" y="3503"/>
                    <a:pt x="3269" y="2258"/>
                    <a:pt x="3892" y="1129"/>
                  </a:cubicBezTo>
                  <a:lnTo>
                    <a:pt x="2063" y="1"/>
                  </a:ln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38"/>
            <p:cNvSpPr/>
            <p:nvPr/>
          </p:nvSpPr>
          <p:spPr>
            <a:xfrm>
              <a:off x="384825" y="4955788"/>
              <a:ext cx="255198" cy="179021"/>
            </a:xfrm>
            <a:custGeom>
              <a:avLst/>
              <a:gdLst/>
              <a:ahLst/>
              <a:cxnLst/>
              <a:rect l="l" t="t" r="r" b="b"/>
              <a:pathLst>
                <a:path w="8211" h="5760" extrusionOk="0">
                  <a:moveTo>
                    <a:pt x="1673" y="1"/>
                  </a:moveTo>
                  <a:cubicBezTo>
                    <a:pt x="1675" y="6"/>
                    <a:pt x="1676" y="12"/>
                    <a:pt x="1678" y="18"/>
                  </a:cubicBezTo>
                  <a:lnTo>
                    <a:pt x="1678" y="18"/>
                  </a:lnTo>
                  <a:cubicBezTo>
                    <a:pt x="1689" y="12"/>
                    <a:pt x="1701" y="6"/>
                    <a:pt x="1712" y="1"/>
                  </a:cubicBezTo>
                  <a:close/>
                  <a:moveTo>
                    <a:pt x="1678" y="18"/>
                  </a:moveTo>
                  <a:lnTo>
                    <a:pt x="1678" y="18"/>
                  </a:lnTo>
                  <a:cubicBezTo>
                    <a:pt x="1148" y="291"/>
                    <a:pt x="693" y="712"/>
                    <a:pt x="350" y="1207"/>
                  </a:cubicBezTo>
                  <a:cubicBezTo>
                    <a:pt x="0" y="1713"/>
                    <a:pt x="0" y="2374"/>
                    <a:pt x="350" y="2919"/>
                  </a:cubicBezTo>
                  <a:cubicBezTo>
                    <a:pt x="467" y="3075"/>
                    <a:pt x="623" y="3192"/>
                    <a:pt x="778" y="3308"/>
                  </a:cubicBezTo>
                  <a:cubicBezTo>
                    <a:pt x="1635" y="3970"/>
                    <a:pt x="2491" y="4553"/>
                    <a:pt x="3386" y="5137"/>
                  </a:cubicBezTo>
                  <a:cubicBezTo>
                    <a:pt x="3658" y="5332"/>
                    <a:pt x="3969" y="5487"/>
                    <a:pt x="4281" y="5643"/>
                  </a:cubicBezTo>
                  <a:cubicBezTo>
                    <a:pt x="4631" y="5721"/>
                    <a:pt x="5020" y="5760"/>
                    <a:pt x="5409" y="5760"/>
                  </a:cubicBezTo>
                  <a:cubicBezTo>
                    <a:pt x="6226" y="5760"/>
                    <a:pt x="7082" y="5721"/>
                    <a:pt x="7900" y="5682"/>
                  </a:cubicBezTo>
                  <a:cubicBezTo>
                    <a:pt x="7977" y="5682"/>
                    <a:pt x="8055" y="5643"/>
                    <a:pt x="8133" y="5604"/>
                  </a:cubicBezTo>
                  <a:cubicBezTo>
                    <a:pt x="8211" y="5526"/>
                    <a:pt x="8211" y="5448"/>
                    <a:pt x="8211" y="5371"/>
                  </a:cubicBezTo>
                  <a:cubicBezTo>
                    <a:pt x="8133" y="4865"/>
                    <a:pt x="7511" y="4709"/>
                    <a:pt x="7044" y="4553"/>
                  </a:cubicBezTo>
                  <a:cubicBezTo>
                    <a:pt x="5798" y="4164"/>
                    <a:pt x="4709" y="3386"/>
                    <a:pt x="3969" y="2296"/>
                  </a:cubicBezTo>
                  <a:cubicBezTo>
                    <a:pt x="2847" y="2026"/>
                    <a:pt x="1955" y="1138"/>
                    <a:pt x="1678" y="18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38"/>
            <p:cNvSpPr/>
            <p:nvPr/>
          </p:nvSpPr>
          <p:spPr>
            <a:xfrm>
              <a:off x="456185" y="3800792"/>
              <a:ext cx="827256" cy="1152602"/>
            </a:xfrm>
            <a:custGeom>
              <a:avLst/>
              <a:gdLst/>
              <a:ahLst/>
              <a:cxnLst/>
              <a:rect l="l" t="t" r="r" b="b"/>
              <a:pathLst>
                <a:path w="26617" h="37085" extrusionOk="0">
                  <a:moveTo>
                    <a:pt x="14398" y="0"/>
                  </a:moveTo>
                  <a:cubicBezTo>
                    <a:pt x="12180" y="5020"/>
                    <a:pt x="12336" y="10935"/>
                    <a:pt x="9806" y="15838"/>
                  </a:cubicBezTo>
                  <a:cubicBezTo>
                    <a:pt x="8911" y="17589"/>
                    <a:pt x="7744" y="19107"/>
                    <a:pt x="6810" y="20819"/>
                  </a:cubicBezTo>
                  <a:cubicBezTo>
                    <a:pt x="6460" y="21480"/>
                    <a:pt x="6148" y="22142"/>
                    <a:pt x="5837" y="22803"/>
                  </a:cubicBezTo>
                  <a:lnTo>
                    <a:pt x="0" y="35256"/>
                  </a:lnTo>
                  <a:cubicBezTo>
                    <a:pt x="778" y="36151"/>
                    <a:pt x="1868" y="36812"/>
                    <a:pt x="3074" y="37085"/>
                  </a:cubicBezTo>
                  <a:lnTo>
                    <a:pt x="8133" y="30080"/>
                  </a:lnTo>
                  <a:cubicBezTo>
                    <a:pt x="11052" y="26033"/>
                    <a:pt x="14009" y="21986"/>
                    <a:pt x="16616" y="17706"/>
                  </a:cubicBezTo>
                  <a:cubicBezTo>
                    <a:pt x="17394" y="16422"/>
                    <a:pt x="18134" y="15137"/>
                    <a:pt x="18912" y="13892"/>
                  </a:cubicBezTo>
                  <a:lnTo>
                    <a:pt x="20546" y="11052"/>
                  </a:lnTo>
                  <a:cubicBezTo>
                    <a:pt x="22609" y="7471"/>
                    <a:pt x="24710" y="3891"/>
                    <a:pt x="26617" y="234"/>
                  </a:cubicBezTo>
                  <a:lnTo>
                    <a:pt x="143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7" name="Google Shape;1127;p38"/>
            <p:cNvSpPr/>
            <p:nvPr/>
          </p:nvSpPr>
          <p:spPr>
            <a:xfrm>
              <a:off x="879464" y="2957808"/>
              <a:ext cx="469308" cy="912478"/>
            </a:xfrm>
            <a:custGeom>
              <a:avLst/>
              <a:gdLst/>
              <a:ahLst/>
              <a:cxnLst/>
              <a:rect l="l" t="t" r="r" b="b"/>
              <a:pathLst>
                <a:path w="15100" h="29359" extrusionOk="0">
                  <a:moveTo>
                    <a:pt x="9690" y="0"/>
                  </a:moveTo>
                  <a:cubicBezTo>
                    <a:pt x="8795" y="428"/>
                    <a:pt x="8289" y="1051"/>
                    <a:pt x="7394" y="1479"/>
                  </a:cubicBezTo>
                  <a:cubicBezTo>
                    <a:pt x="7083" y="1596"/>
                    <a:pt x="6811" y="1751"/>
                    <a:pt x="6577" y="1985"/>
                  </a:cubicBezTo>
                  <a:cubicBezTo>
                    <a:pt x="6383" y="2179"/>
                    <a:pt x="6227" y="2413"/>
                    <a:pt x="6110" y="2646"/>
                  </a:cubicBezTo>
                  <a:cubicBezTo>
                    <a:pt x="3309" y="8250"/>
                    <a:pt x="3581" y="14865"/>
                    <a:pt x="1402" y="20741"/>
                  </a:cubicBezTo>
                  <a:cubicBezTo>
                    <a:pt x="1168" y="21442"/>
                    <a:pt x="857" y="22142"/>
                    <a:pt x="623" y="22843"/>
                  </a:cubicBezTo>
                  <a:cubicBezTo>
                    <a:pt x="234" y="24166"/>
                    <a:pt x="1" y="25528"/>
                    <a:pt x="1" y="26890"/>
                  </a:cubicBezTo>
                  <a:cubicBezTo>
                    <a:pt x="1" y="27162"/>
                    <a:pt x="40" y="27434"/>
                    <a:pt x="157" y="27668"/>
                  </a:cubicBezTo>
                  <a:cubicBezTo>
                    <a:pt x="312" y="27862"/>
                    <a:pt x="507" y="28018"/>
                    <a:pt x="740" y="28096"/>
                  </a:cubicBezTo>
                  <a:cubicBezTo>
                    <a:pt x="2024" y="28796"/>
                    <a:pt x="3464" y="28952"/>
                    <a:pt x="4904" y="29069"/>
                  </a:cubicBezTo>
                  <a:cubicBezTo>
                    <a:pt x="6772" y="29224"/>
                    <a:pt x="8640" y="29302"/>
                    <a:pt x="10508" y="29341"/>
                  </a:cubicBezTo>
                  <a:cubicBezTo>
                    <a:pt x="10617" y="29353"/>
                    <a:pt x="10725" y="29358"/>
                    <a:pt x="10832" y="29358"/>
                  </a:cubicBezTo>
                  <a:cubicBezTo>
                    <a:pt x="11452" y="29358"/>
                    <a:pt x="12039" y="29173"/>
                    <a:pt x="12570" y="28874"/>
                  </a:cubicBezTo>
                  <a:cubicBezTo>
                    <a:pt x="13231" y="28368"/>
                    <a:pt x="13426" y="27512"/>
                    <a:pt x="13543" y="26695"/>
                  </a:cubicBezTo>
                  <a:cubicBezTo>
                    <a:pt x="13854" y="25100"/>
                    <a:pt x="13698" y="24205"/>
                    <a:pt x="14010" y="22570"/>
                  </a:cubicBezTo>
                  <a:cubicBezTo>
                    <a:pt x="14321" y="21014"/>
                    <a:pt x="14516" y="19457"/>
                    <a:pt x="14593" y="17862"/>
                  </a:cubicBezTo>
                  <a:cubicBezTo>
                    <a:pt x="14671" y="16889"/>
                    <a:pt x="14827" y="15838"/>
                    <a:pt x="14866" y="14826"/>
                  </a:cubicBezTo>
                  <a:cubicBezTo>
                    <a:pt x="15099" y="11285"/>
                    <a:pt x="14905" y="7705"/>
                    <a:pt x="14399" y="4164"/>
                  </a:cubicBezTo>
                  <a:cubicBezTo>
                    <a:pt x="14321" y="3464"/>
                    <a:pt x="13776" y="1518"/>
                    <a:pt x="13193" y="1129"/>
                  </a:cubicBezTo>
                  <a:cubicBezTo>
                    <a:pt x="12765" y="934"/>
                    <a:pt x="12336" y="817"/>
                    <a:pt x="11908" y="740"/>
                  </a:cubicBezTo>
                  <a:cubicBezTo>
                    <a:pt x="11052" y="467"/>
                    <a:pt x="10585" y="234"/>
                    <a:pt x="9690" y="0"/>
                  </a:cubicBezTo>
                  <a:close/>
                </a:path>
              </a:pathLst>
            </a:custGeom>
            <a:solidFill>
              <a:srgbClr val="0082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38"/>
            <p:cNvSpPr/>
            <p:nvPr/>
          </p:nvSpPr>
          <p:spPr>
            <a:xfrm>
              <a:off x="734631" y="3070815"/>
              <a:ext cx="352882" cy="739766"/>
            </a:xfrm>
            <a:custGeom>
              <a:avLst/>
              <a:gdLst/>
              <a:ahLst/>
              <a:cxnLst/>
              <a:rect l="l" t="t" r="r" b="b"/>
              <a:pathLst>
                <a:path w="11354" h="23802" extrusionOk="0">
                  <a:moveTo>
                    <a:pt x="10476" y="0"/>
                  </a:moveTo>
                  <a:cubicBezTo>
                    <a:pt x="10320" y="0"/>
                    <a:pt x="10146" y="186"/>
                    <a:pt x="10225" y="372"/>
                  </a:cubicBezTo>
                  <a:lnTo>
                    <a:pt x="10225" y="333"/>
                  </a:lnTo>
                  <a:lnTo>
                    <a:pt x="10225" y="333"/>
                  </a:lnTo>
                  <a:cubicBezTo>
                    <a:pt x="10848" y="1579"/>
                    <a:pt x="9914" y="3057"/>
                    <a:pt x="9408" y="4186"/>
                  </a:cubicBezTo>
                  <a:cubicBezTo>
                    <a:pt x="9058" y="5042"/>
                    <a:pt x="8669" y="5898"/>
                    <a:pt x="8280" y="6793"/>
                  </a:cubicBezTo>
                  <a:cubicBezTo>
                    <a:pt x="7424" y="8661"/>
                    <a:pt x="6568" y="10529"/>
                    <a:pt x="5673" y="12397"/>
                  </a:cubicBezTo>
                  <a:cubicBezTo>
                    <a:pt x="3921" y="16132"/>
                    <a:pt x="2054" y="19790"/>
                    <a:pt x="108" y="23409"/>
                  </a:cubicBezTo>
                  <a:cubicBezTo>
                    <a:pt x="1" y="23624"/>
                    <a:pt x="171" y="23802"/>
                    <a:pt x="338" y="23802"/>
                  </a:cubicBezTo>
                  <a:cubicBezTo>
                    <a:pt x="413" y="23802"/>
                    <a:pt x="488" y="23766"/>
                    <a:pt x="536" y="23682"/>
                  </a:cubicBezTo>
                  <a:cubicBezTo>
                    <a:pt x="2793" y="19479"/>
                    <a:pt x="4894" y="15237"/>
                    <a:pt x="6918" y="10918"/>
                  </a:cubicBezTo>
                  <a:cubicBezTo>
                    <a:pt x="7930" y="8778"/>
                    <a:pt x="8902" y="6599"/>
                    <a:pt x="9836" y="4458"/>
                  </a:cubicBezTo>
                  <a:cubicBezTo>
                    <a:pt x="10459" y="3096"/>
                    <a:pt x="11354" y="1579"/>
                    <a:pt x="10654" y="139"/>
                  </a:cubicBezTo>
                  <a:cubicBezTo>
                    <a:pt x="10617" y="40"/>
                    <a:pt x="10548" y="0"/>
                    <a:pt x="10476" y="0"/>
                  </a:cubicBezTo>
                  <a:close/>
                </a:path>
              </a:pathLst>
            </a:custGeom>
            <a:solidFill>
              <a:srgbClr val="FFAF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38"/>
            <p:cNvSpPr/>
            <p:nvPr/>
          </p:nvSpPr>
          <p:spPr>
            <a:xfrm>
              <a:off x="661780" y="3556472"/>
              <a:ext cx="453582" cy="463247"/>
            </a:xfrm>
            <a:custGeom>
              <a:avLst/>
              <a:gdLst/>
              <a:ahLst/>
              <a:cxnLst/>
              <a:rect l="l" t="t" r="r" b="b"/>
              <a:pathLst>
                <a:path w="14594" h="14905" extrusionOk="0">
                  <a:moveTo>
                    <a:pt x="7666" y="0"/>
                  </a:moveTo>
                  <a:lnTo>
                    <a:pt x="6655" y="156"/>
                  </a:lnTo>
                  <a:cubicBezTo>
                    <a:pt x="5487" y="273"/>
                    <a:pt x="4398" y="857"/>
                    <a:pt x="3736" y="1829"/>
                  </a:cubicBezTo>
                  <a:cubicBezTo>
                    <a:pt x="3075" y="2802"/>
                    <a:pt x="2569" y="3814"/>
                    <a:pt x="2218" y="4943"/>
                  </a:cubicBezTo>
                  <a:lnTo>
                    <a:pt x="1129" y="7666"/>
                  </a:lnTo>
                  <a:cubicBezTo>
                    <a:pt x="584" y="9145"/>
                    <a:pt x="0" y="10780"/>
                    <a:pt x="428" y="12297"/>
                  </a:cubicBezTo>
                  <a:cubicBezTo>
                    <a:pt x="467" y="12570"/>
                    <a:pt x="623" y="12842"/>
                    <a:pt x="818" y="13037"/>
                  </a:cubicBezTo>
                  <a:cubicBezTo>
                    <a:pt x="1012" y="13153"/>
                    <a:pt x="1207" y="13231"/>
                    <a:pt x="1401" y="13270"/>
                  </a:cubicBezTo>
                  <a:lnTo>
                    <a:pt x="7589" y="14749"/>
                  </a:lnTo>
                  <a:cubicBezTo>
                    <a:pt x="7952" y="14853"/>
                    <a:pt x="8350" y="14904"/>
                    <a:pt x="8747" y="14904"/>
                  </a:cubicBezTo>
                  <a:cubicBezTo>
                    <a:pt x="8946" y="14904"/>
                    <a:pt x="9145" y="14891"/>
                    <a:pt x="9340" y="14866"/>
                  </a:cubicBezTo>
                  <a:cubicBezTo>
                    <a:pt x="10624" y="14593"/>
                    <a:pt x="11208" y="13114"/>
                    <a:pt x="11597" y="11869"/>
                  </a:cubicBezTo>
                  <a:lnTo>
                    <a:pt x="13854" y="4748"/>
                  </a:lnTo>
                  <a:lnTo>
                    <a:pt x="14398" y="3075"/>
                  </a:lnTo>
                  <a:cubicBezTo>
                    <a:pt x="14593" y="2647"/>
                    <a:pt x="14593" y="2180"/>
                    <a:pt x="14398" y="1752"/>
                  </a:cubicBezTo>
                  <a:cubicBezTo>
                    <a:pt x="14078" y="1431"/>
                    <a:pt x="13659" y="1241"/>
                    <a:pt x="13233" y="1241"/>
                  </a:cubicBezTo>
                  <a:cubicBezTo>
                    <a:pt x="13193" y="1241"/>
                    <a:pt x="13154" y="1242"/>
                    <a:pt x="13114" y="1246"/>
                  </a:cubicBezTo>
                  <a:cubicBezTo>
                    <a:pt x="11246" y="1090"/>
                    <a:pt x="9417" y="662"/>
                    <a:pt x="7666" y="0"/>
                  </a:cubicBezTo>
                  <a:close/>
                </a:path>
              </a:pathLst>
            </a:custGeom>
            <a:solidFill>
              <a:srgbClr val="FFAF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38"/>
            <p:cNvSpPr/>
            <p:nvPr/>
          </p:nvSpPr>
          <p:spPr>
            <a:xfrm>
              <a:off x="834740" y="3742734"/>
              <a:ext cx="117327" cy="197172"/>
            </a:xfrm>
            <a:custGeom>
              <a:avLst/>
              <a:gdLst/>
              <a:ahLst/>
              <a:cxnLst/>
              <a:rect l="l" t="t" r="r" b="b"/>
              <a:pathLst>
                <a:path w="3775" h="6344" extrusionOk="0">
                  <a:moveTo>
                    <a:pt x="2257" y="0"/>
                  </a:moveTo>
                  <a:lnTo>
                    <a:pt x="623" y="234"/>
                  </a:lnTo>
                  <a:cubicBezTo>
                    <a:pt x="0" y="1829"/>
                    <a:pt x="156" y="3580"/>
                    <a:pt x="506" y="5254"/>
                  </a:cubicBezTo>
                  <a:cubicBezTo>
                    <a:pt x="506" y="5292"/>
                    <a:pt x="506" y="5331"/>
                    <a:pt x="545" y="5370"/>
                  </a:cubicBezTo>
                  <a:cubicBezTo>
                    <a:pt x="584" y="5409"/>
                    <a:pt x="623" y="5565"/>
                    <a:pt x="662" y="5565"/>
                  </a:cubicBezTo>
                  <a:cubicBezTo>
                    <a:pt x="817" y="5643"/>
                    <a:pt x="856" y="5643"/>
                    <a:pt x="1012" y="5798"/>
                  </a:cubicBezTo>
                  <a:cubicBezTo>
                    <a:pt x="1101" y="5917"/>
                    <a:pt x="1145" y="5968"/>
                    <a:pt x="1230" y="5968"/>
                  </a:cubicBezTo>
                  <a:cubicBezTo>
                    <a:pt x="1256" y="5968"/>
                    <a:pt x="1286" y="5963"/>
                    <a:pt x="1323" y="5954"/>
                  </a:cubicBezTo>
                  <a:cubicBezTo>
                    <a:pt x="1409" y="5925"/>
                    <a:pt x="1474" y="5833"/>
                    <a:pt x="1533" y="5833"/>
                  </a:cubicBezTo>
                  <a:cubicBezTo>
                    <a:pt x="1554" y="5833"/>
                    <a:pt x="1575" y="5845"/>
                    <a:pt x="1596" y="5876"/>
                  </a:cubicBezTo>
                  <a:lnTo>
                    <a:pt x="1907" y="6187"/>
                  </a:lnTo>
                  <a:cubicBezTo>
                    <a:pt x="1946" y="6265"/>
                    <a:pt x="1985" y="6343"/>
                    <a:pt x="2140" y="6343"/>
                  </a:cubicBezTo>
                  <a:cubicBezTo>
                    <a:pt x="2257" y="6304"/>
                    <a:pt x="2296" y="6149"/>
                    <a:pt x="2296" y="5993"/>
                  </a:cubicBezTo>
                  <a:lnTo>
                    <a:pt x="2296" y="3697"/>
                  </a:lnTo>
                  <a:cubicBezTo>
                    <a:pt x="2296" y="3425"/>
                    <a:pt x="2296" y="3035"/>
                    <a:pt x="2646" y="2997"/>
                  </a:cubicBezTo>
                  <a:cubicBezTo>
                    <a:pt x="2672" y="2990"/>
                    <a:pt x="2697" y="2987"/>
                    <a:pt x="2721" y="2987"/>
                  </a:cubicBezTo>
                  <a:cubicBezTo>
                    <a:pt x="2990" y="2987"/>
                    <a:pt x="3174" y="3360"/>
                    <a:pt x="3424" y="3502"/>
                  </a:cubicBezTo>
                  <a:cubicBezTo>
                    <a:pt x="3488" y="3545"/>
                    <a:pt x="3564" y="3576"/>
                    <a:pt x="3632" y="3576"/>
                  </a:cubicBezTo>
                  <a:cubicBezTo>
                    <a:pt x="3689" y="3576"/>
                    <a:pt x="3740" y="3555"/>
                    <a:pt x="3775" y="3502"/>
                  </a:cubicBezTo>
                  <a:cubicBezTo>
                    <a:pt x="3775" y="3425"/>
                    <a:pt x="3775" y="3308"/>
                    <a:pt x="3736" y="3269"/>
                  </a:cubicBezTo>
                  <a:lnTo>
                    <a:pt x="2646" y="895"/>
                  </a:lnTo>
                  <a:cubicBezTo>
                    <a:pt x="2491" y="584"/>
                    <a:pt x="2374" y="312"/>
                    <a:pt x="2257" y="0"/>
                  </a:cubicBezTo>
                  <a:close/>
                </a:path>
              </a:pathLst>
            </a:custGeom>
            <a:solidFill>
              <a:srgbClr val="FDE6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38"/>
            <p:cNvSpPr/>
            <p:nvPr/>
          </p:nvSpPr>
          <p:spPr>
            <a:xfrm>
              <a:off x="791197" y="2963247"/>
              <a:ext cx="442672" cy="814576"/>
            </a:xfrm>
            <a:custGeom>
              <a:avLst/>
              <a:gdLst/>
              <a:ahLst/>
              <a:cxnLst/>
              <a:rect l="l" t="t" r="r" b="b"/>
              <a:pathLst>
                <a:path w="14243" h="26209" extrusionOk="0">
                  <a:moveTo>
                    <a:pt x="12343" y="1"/>
                  </a:moveTo>
                  <a:cubicBezTo>
                    <a:pt x="11418" y="1"/>
                    <a:pt x="10280" y="1120"/>
                    <a:pt x="9417" y="1810"/>
                  </a:cubicBezTo>
                  <a:cubicBezTo>
                    <a:pt x="8600" y="2549"/>
                    <a:pt x="7822" y="3366"/>
                    <a:pt x="7121" y="4222"/>
                  </a:cubicBezTo>
                  <a:cubicBezTo>
                    <a:pt x="5098" y="6752"/>
                    <a:pt x="3541" y="8075"/>
                    <a:pt x="1518" y="10604"/>
                  </a:cubicBezTo>
                  <a:cubicBezTo>
                    <a:pt x="973" y="11227"/>
                    <a:pt x="506" y="11927"/>
                    <a:pt x="234" y="12706"/>
                  </a:cubicBezTo>
                  <a:cubicBezTo>
                    <a:pt x="39" y="13367"/>
                    <a:pt x="0" y="14068"/>
                    <a:pt x="78" y="14807"/>
                  </a:cubicBezTo>
                  <a:cubicBezTo>
                    <a:pt x="350" y="18465"/>
                    <a:pt x="856" y="22162"/>
                    <a:pt x="1596" y="25781"/>
                  </a:cubicBezTo>
                  <a:cubicBezTo>
                    <a:pt x="1596" y="25936"/>
                    <a:pt x="1673" y="26053"/>
                    <a:pt x="1790" y="26170"/>
                  </a:cubicBezTo>
                  <a:cubicBezTo>
                    <a:pt x="1868" y="26209"/>
                    <a:pt x="1985" y="26209"/>
                    <a:pt x="2101" y="26209"/>
                  </a:cubicBezTo>
                  <a:cubicBezTo>
                    <a:pt x="2724" y="26170"/>
                    <a:pt x="3347" y="26053"/>
                    <a:pt x="3930" y="25858"/>
                  </a:cubicBezTo>
                  <a:cubicBezTo>
                    <a:pt x="4086" y="25781"/>
                    <a:pt x="4242" y="25703"/>
                    <a:pt x="4358" y="25586"/>
                  </a:cubicBezTo>
                  <a:cubicBezTo>
                    <a:pt x="4475" y="25392"/>
                    <a:pt x="4514" y="25197"/>
                    <a:pt x="4475" y="25002"/>
                  </a:cubicBezTo>
                  <a:lnTo>
                    <a:pt x="4125" y="17259"/>
                  </a:lnTo>
                  <a:cubicBezTo>
                    <a:pt x="4047" y="16402"/>
                    <a:pt x="4086" y="15585"/>
                    <a:pt x="4203" y="14768"/>
                  </a:cubicBezTo>
                  <a:cubicBezTo>
                    <a:pt x="4553" y="12978"/>
                    <a:pt x="5876" y="11694"/>
                    <a:pt x="7238" y="10449"/>
                  </a:cubicBezTo>
                  <a:cubicBezTo>
                    <a:pt x="8639" y="9165"/>
                    <a:pt x="10429" y="8114"/>
                    <a:pt x="11752" y="6791"/>
                  </a:cubicBezTo>
                  <a:cubicBezTo>
                    <a:pt x="12608" y="5935"/>
                    <a:pt x="13231" y="4884"/>
                    <a:pt x="13659" y="3756"/>
                  </a:cubicBezTo>
                  <a:cubicBezTo>
                    <a:pt x="14009" y="2666"/>
                    <a:pt x="14243" y="798"/>
                    <a:pt x="12686" y="59"/>
                  </a:cubicBezTo>
                  <a:cubicBezTo>
                    <a:pt x="12576" y="19"/>
                    <a:pt x="12461" y="1"/>
                    <a:pt x="12343" y="1"/>
                  </a:cubicBezTo>
                  <a:close/>
                </a:path>
              </a:pathLst>
            </a:custGeom>
            <a:solidFill>
              <a:srgbClr val="0082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38"/>
            <p:cNvSpPr/>
            <p:nvPr/>
          </p:nvSpPr>
          <p:spPr>
            <a:xfrm>
              <a:off x="976434" y="2995197"/>
              <a:ext cx="352976" cy="741382"/>
            </a:xfrm>
            <a:custGeom>
              <a:avLst/>
              <a:gdLst/>
              <a:ahLst/>
              <a:cxnLst/>
              <a:rect l="l" t="t" r="r" b="b"/>
              <a:pathLst>
                <a:path w="11357" h="23854" extrusionOk="0">
                  <a:moveTo>
                    <a:pt x="10459" y="0"/>
                  </a:moveTo>
                  <a:cubicBezTo>
                    <a:pt x="10291" y="0"/>
                    <a:pt x="10121" y="178"/>
                    <a:pt x="10228" y="393"/>
                  </a:cubicBezTo>
                  <a:cubicBezTo>
                    <a:pt x="10812" y="1638"/>
                    <a:pt x="9917" y="3117"/>
                    <a:pt x="9411" y="4245"/>
                  </a:cubicBezTo>
                  <a:cubicBezTo>
                    <a:pt x="9061" y="5101"/>
                    <a:pt x="8672" y="5957"/>
                    <a:pt x="8283" y="6852"/>
                  </a:cubicBezTo>
                  <a:cubicBezTo>
                    <a:pt x="7426" y="8720"/>
                    <a:pt x="6570" y="10588"/>
                    <a:pt x="5675" y="12417"/>
                  </a:cubicBezTo>
                  <a:cubicBezTo>
                    <a:pt x="3924" y="16153"/>
                    <a:pt x="2056" y="19850"/>
                    <a:pt x="111" y="23468"/>
                  </a:cubicBezTo>
                  <a:cubicBezTo>
                    <a:pt x="1" y="23661"/>
                    <a:pt x="182" y="23854"/>
                    <a:pt x="353" y="23854"/>
                  </a:cubicBezTo>
                  <a:cubicBezTo>
                    <a:pt x="424" y="23854"/>
                    <a:pt x="493" y="23821"/>
                    <a:pt x="539" y="23741"/>
                  </a:cubicBezTo>
                  <a:cubicBezTo>
                    <a:pt x="2796" y="19538"/>
                    <a:pt x="4897" y="15258"/>
                    <a:pt x="6921" y="10977"/>
                  </a:cubicBezTo>
                  <a:cubicBezTo>
                    <a:pt x="7932" y="8837"/>
                    <a:pt x="8905" y="6658"/>
                    <a:pt x="9839" y="4479"/>
                  </a:cubicBezTo>
                  <a:cubicBezTo>
                    <a:pt x="10423" y="3117"/>
                    <a:pt x="11357" y="1599"/>
                    <a:pt x="10656" y="120"/>
                  </a:cubicBezTo>
                  <a:cubicBezTo>
                    <a:pt x="10608" y="36"/>
                    <a:pt x="10534" y="0"/>
                    <a:pt x="10459" y="0"/>
                  </a:cubicBezTo>
                  <a:close/>
                </a:path>
              </a:pathLst>
            </a:custGeom>
            <a:solidFill>
              <a:srgbClr val="FFAF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مربع نص 25">
            <a:extLst>
              <a:ext uri="{FF2B5EF4-FFF2-40B4-BE49-F238E27FC236}">
                <a16:creationId xmlns:a16="http://schemas.microsoft.com/office/drawing/2014/main" xmlns="" id="{0E3DC9EE-6525-44B6-81AC-583D0A68FCD1}"/>
              </a:ext>
            </a:extLst>
          </p:cNvPr>
          <p:cNvSpPr txBox="1"/>
          <p:nvPr/>
        </p:nvSpPr>
        <p:spPr>
          <a:xfrm>
            <a:off x="1884749" y="3591981"/>
            <a:ext cx="47111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Joseph A. DeVito-The Interpersonal Communication Book, Global Edition, 14th Edition(2016)- pg:95</a:t>
            </a:r>
          </a:p>
        </p:txBody>
      </p:sp>
      <p:sp>
        <p:nvSpPr>
          <p:cNvPr id="27" name="مربع نص 26">
            <a:extLst>
              <a:ext uri="{FF2B5EF4-FFF2-40B4-BE49-F238E27FC236}">
                <a16:creationId xmlns:a16="http://schemas.microsoft.com/office/drawing/2014/main" xmlns="" id="{F87373AC-E30B-4A56-AEDE-493D93D4F034}"/>
              </a:ext>
            </a:extLst>
          </p:cNvPr>
          <p:cNvSpPr txBox="1"/>
          <p:nvPr/>
        </p:nvSpPr>
        <p:spPr>
          <a:xfrm>
            <a:off x="8607287" y="4641574"/>
            <a:ext cx="35041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3</a:t>
            </a:r>
            <a:endParaRPr lang="ar-LY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1" name="Google Shape;1041;p36"/>
          <p:cNvGrpSpPr/>
          <p:nvPr/>
        </p:nvGrpSpPr>
        <p:grpSpPr>
          <a:xfrm>
            <a:off x="7222036" y="726854"/>
            <a:ext cx="1678143" cy="4416649"/>
            <a:chOff x="6422725" y="786550"/>
            <a:chExt cx="661650" cy="1741375"/>
          </a:xfrm>
        </p:grpSpPr>
        <p:sp>
          <p:nvSpPr>
            <p:cNvPr id="1042" name="Google Shape;1042;p36"/>
            <p:cNvSpPr/>
            <p:nvPr/>
          </p:nvSpPr>
          <p:spPr>
            <a:xfrm>
              <a:off x="6422725" y="786550"/>
              <a:ext cx="661650" cy="887550"/>
            </a:xfrm>
            <a:custGeom>
              <a:avLst/>
              <a:gdLst/>
              <a:ahLst/>
              <a:cxnLst/>
              <a:rect l="l" t="t" r="r" b="b"/>
              <a:pathLst>
                <a:path w="26466" h="35502" extrusionOk="0">
                  <a:moveTo>
                    <a:pt x="9183" y="1"/>
                  </a:moveTo>
                  <a:cubicBezTo>
                    <a:pt x="4295" y="1"/>
                    <a:pt x="1620" y="2544"/>
                    <a:pt x="954" y="5088"/>
                  </a:cubicBezTo>
                  <a:cubicBezTo>
                    <a:pt x="1" y="8803"/>
                    <a:pt x="1480" y="12912"/>
                    <a:pt x="3584" y="15871"/>
                  </a:cubicBezTo>
                  <a:cubicBezTo>
                    <a:pt x="4340" y="16956"/>
                    <a:pt x="5294" y="17942"/>
                    <a:pt x="5590" y="19356"/>
                  </a:cubicBezTo>
                  <a:cubicBezTo>
                    <a:pt x="5688" y="19783"/>
                    <a:pt x="5688" y="20211"/>
                    <a:pt x="5590" y="20638"/>
                  </a:cubicBezTo>
                  <a:cubicBezTo>
                    <a:pt x="5261" y="22347"/>
                    <a:pt x="4077" y="22413"/>
                    <a:pt x="3124" y="22873"/>
                  </a:cubicBezTo>
                  <a:cubicBezTo>
                    <a:pt x="428" y="24221"/>
                    <a:pt x="99" y="28955"/>
                    <a:pt x="1940" y="31552"/>
                  </a:cubicBezTo>
                  <a:cubicBezTo>
                    <a:pt x="3781" y="34182"/>
                    <a:pt x="6872" y="35070"/>
                    <a:pt x="9798" y="35432"/>
                  </a:cubicBezTo>
                  <a:cubicBezTo>
                    <a:pt x="10092" y="35470"/>
                    <a:pt x="10563" y="35502"/>
                    <a:pt x="11164" y="35502"/>
                  </a:cubicBezTo>
                  <a:cubicBezTo>
                    <a:pt x="14185" y="35502"/>
                    <a:pt x="20489" y="34697"/>
                    <a:pt x="24164" y="29843"/>
                  </a:cubicBezTo>
                  <a:cubicBezTo>
                    <a:pt x="25775" y="27936"/>
                    <a:pt x="26465" y="25471"/>
                    <a:pt x="26104" y="23038"/>
                  </a:cubicBezTo>
                  <a:cubicBezTo>
                    <a:pt x="25886" y="21514"/>
                    <a:pt x="24962" y="19932"/>
                    <a:pt x="23667" y="19932"/>
                  </a:cubicBezTo>
                  <a:cubicBezTo>
                    <a:pt x="23593" y="19932"/>
                    <a:pt x="23517" y="19937"/>
                    <a:pt x="23441" y="19948"/>
                  </a:cubicBezTo>
                  <a:cubicBezTo>
                    <a:pt x="22865" y="20019"/>
                    <a:pt x="22307" y="20406"/>
                    <a:pt x="21767" y="20406"/>
                  </a:cubicBezTo>
                  <a:cubicBezTo>
                    <a:pt x="21566" y="20406"/>
                    <a:pt x="21368" y="20353"/>
                    <a:pt x="21172" y="20211"/>
                  </a:cubicBezTo>
                  <a:cubicBezTo>
                    <a:pt x="20745" y="19816"/>
                    <a:pt x="20548" y="19224"/>
                    <a:pt x="20712" y="18665"/>
                  </a:cubicBezTo>
                  <a:cubicBezTo>
                    <a:pt x="20942" y="17581"/>
                    <a:pt x="21731" y="16923"/>
                    <a:pt x="22389" y="16200"/>
                  </a:cubicBezTo>
                  <a:cubicBezTo>
                    <a:pt x="23375" y="15082"/>
                    <a:pt x="24065" y="13734"/>
                    <a:pt x="24394" y="12288"/>
                  </a:cubicBezTo>
                  <a:cubicBezTo>
                    <a:pt x="25052" y="9706"/>
                    <a:pt x="23255" y="7539"/>
                    <a:pt x="21277" y="7539"/>
                  </a:cubicBezTo>
                  <a:cubicBezTo>
                    <a:pt x="20585" y="7539"/>
                    <a:pt x="19871" y="7804"/>
                    <a:pt x="19233" y="8408"/>
                  </a:cubicBezTo>
                  <a:lnTo>
                    <a:pt x="19200" y="8441"/>
                  </a:lnTo>
                  <a:cubicBezTo>
                    <a:pt x="18810" y="8831"/>
                    <a:pt x="18374" y="9314"/>
                    <a:pt x="17810" y="9314"/>
                  </a:cubicBezTo>
                  <a:cubicBezTo>
                    <a:pt x="17708" y="9314"/>
                    <a:pt x="17602" y="9299"/>
                    <a:pt x="17490" y="9263"/>
                  </a:cubicBezTo>
                  <a:cubicBezTo>
                    <a:pt x="17063" y="9132"/>
                    <a:pt x="16734" y="8803"/>
                    <a:pt x="16570" y="8408"/>
                  </a:cubicBezTo>
                  <a:cubicBezTo>
                    <a:pt x="16110" y="7455"/>
                    <a:pt x="16208" y="6370"/>
                    <a:pt x="16077" y="5351"/>
                  </a:cubicBezTo>
                  <a:cubicBezTo>
                    <a:pt x="15616" y="2524"/>
                    <a:pt x="13315" y="354"/>
                    <a:pt x="10488" y="58"/>
                  </a:cubicBezTo>
                  <a:cubicBezTo>
                    <a:pt x="10037" y="19"/>
                    <a:pt x="9602" y="1"/>
                    <a:pt x="91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6"/>
            <p:cNvSpPr/>
            <p:nvPr/>
          </p:nvSpPr>
          <p:spPr>
            <a:xfrm>
              <a:off x="6701350" y="1166050"/>
              <a:ext cx="10700" cy="1361875"/>
            </a:xfrm>
            <a:custGeom>
              <a:avLst/>
              <a:gdLst/>
              <a:ahLst/>
              <a:cxnLst/>
              <a:rect l="l" t="t" r="r" b="b"/>
              <a:pathLst>
                <a:path w="428" h="54475" fill="none" extrusionOk="0">
                  <a:moveTo>
                    <a:pt x="428" y="1"/>
                  </a:moveTo>
                  <a:lnTo>
                    <a:pt x="0" y="54475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6"/>
            <p:cNvSpPr/>
            <p:nvPr/>
          </p:nvSpPr>
          <p:spPr>
            <a:xfrm>
              <a:off x="6709575" y="1241675"/>
              <a:ext cx="158650" cy="186575"/>
            </a:xfrm>
            <a:custGeom>
              <a:avLst/>
              <a:gdLst/>
              <a:ahLst/>
              <a:cxnLst/>
              <a:rect l="l" t="t" r="r" b="b"/>
              <a:pathLst>
                <a:path w="6346" h="7463" fill="none" extrusionOk="0">
                  <a:moveTo>
                    <a:pt x="6345" y="0"/>
                  </a:moveTo>
                  <a:lnTo>
                    <a:pt x="0" y="7463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5" name="Google Shape;1045;p36"/>
          <p:cNvGrpSpPr/>
          <p:nvPr/>
        </p:nvGrpSpPr>
        <p:grpSpPr>
          <a:xfrm>
            <a:off x="287998" y="1026852"/>
            <a:ext cx="1633939" cy="4316689"/>
            <a:chOff x="5553225" y="310263"/>
            <a:chExt cx="806605" cy="2277215"/>
          </a:xfrm>
        </p:grpSpPr>
        <p:sp>
          <p:nvSpPr>
            <p:cNvPr id="1046" name="Google Shape;1046;p36"/>
            <p:cNvSpPr/>
            <p:nvPr/>
          </p:nvSpPr>
          <p:spPr>
            <a:xfrm>
              <a:off x="5553225" y="310263"/>
              <a:ext cx="806605" cy="1303210"/>
            </a:xfrm>
            <a:custGeom>
              <a:avLst/>
              <a:gdLst/>
              <a:ahLst/>
              <a:cxnLst/>
              <a:rect l="l" t="t" r="r" b="b"/>
              <a:pathLst>
                <a:path w="23441" h="37873" extrusionOk="0">
                  <a:moveTo>
                    <a:pt x="9651" y="0"/>
                  </a:moveTo>
                  <a:cubicBezTo>
                    <a:pt x="8361" y="0"/>
                    <a:pt x="7457" y="1298"/>
                    <a:pt x="6937" y="2467"/>
                  </a:cubicBezTo>
                  <a:cubicBezTo>
                    <a:pt x="4899" y="7069"/>
                    <a:pt x="4505" y="12231"/>
                    <a:pt x="5721" y="17096"/>
                  </a:cubicBezTo>
                  <a:cubicBezTo>
                    <a:pt x="5250" y="16850"/>
                    <a:pt x="4727" y="16719"/>
                    <a:pt x="4193" y="16719"/>
                  </a:cubicBezTo>
                  <a:cubicBezTo>
                    <a:pt x="3871" y="16719"/>
                    <a:pt x="3544" y="16767"/>
                    <a:pt x="3223" y="16866"/>
                  </a:cubicBezTo>
                  <a:cubicBezTo>
                    <a:pt x="1743" y="17392"/>
                    <a:pt x="724" y="18838"/>
                    <a:pt x="362" y="20384"/>
                  </a:cubicBezTo>
                  <a:cubicBezTo>
                    <a:pt x="1" y="21896"/>
                    <a:pt x="198" y="23540"/>
                    <a:pt x="494" y="25052"/>
                  </a:cubicBezTo>
                  <a:cubicBezTo>
                    <a:pt x="921" y="27254"/>
                    <a:pt x="1546" y="29424"/>
                    <a:pt x="2368" y="31495"/>
                  </a:cubicBezTo>
                  <a:cubicBezTo>
                    <a:pt x="3486" y="34388"/>
                    <a:pt x="5425" y="37511"/>
                    <a:pt x="8515" y="37840"/>
                  </a:cubicBezTo>
                  <a:cubicBezTo>
                    <a:pt x="8700" y="37862"/>
                    <a:pt x="8885" y="37873"/>
                    <a:pt x="9070" y="37873"/>
                  </a:cubicBezTo>
                  <a:cubicBezTo>
                    <a:pt x="10820" y="37873"/>
                    <a:pt x="12523" y="36920"/>
                    <a:pt x="13743" y="35670"/>
                  </a:cubicBezTo>
                  <a:cubicBezTo>
                    <a:pt x="15090" y="34257"/>
                    <a:pt x="16011" y="32482"/>
                    <a:pt x="16866" y="30739"/>
                  </a:cubicBezTo>
                  <a:lnTo>
                    <a:pt x="21435" y="21764"/>
                  </a:lnTo>
                  <a:cubicBezTo>
                    <a:pt x="22224" y="20153"/>
                    <a:pt x="23046" y="18510"/>
                    <a:pt x="23243" y="16734"/>
                  </a:cubicBezTo>
                  <a:cubicBezTo>
                    <a:pt x="23441" y="14959"/>
                    <a:pt x="22915" y="12987"/>
                    <a:pt x="21435" y="11935"/>
                  </a:cubicBezTo>
                  <a:cubicBezTo>
                    <a:pt x="20787" y="11503"/>
                    <a:pt x="20045" y="11293"/>
                    <a:pt x="19307" y="11293"/>
                  </a:cubicBezTo>
                  <a:cubicBezTo>
                    <a:pt x="18247" y="11293"/>
                    <a:pt x="17194" y="11726"/>
                    <a:pt x="16438" y="12559"/>
                  </a:cubicBezTo>
                  <a:cubicBezTo>
                    <a:pt x="16031" y="13014"/>
                    <a:pt x="15380" y="13592"/>
                    <a:pt x="14891" y="13592"/>
                  </a:cubicBezTo>
                  <a:cubicBezTo>
                    <a:pt x="14708" y="13592"/>
                    <a:pt x="14549" y="13512"/>
                    <a:pt x="14433" y="13315"/>
                  </a:cubicBezTo>
                  <a:cubicBezTo>
                    <a:pt x="14301" y="13085"/>
                    <a:pt x="14269" y="12822"/>
                    <a:pt x="14334" y="12592"/>
                  </a:cubicBezTo>
                  <a:cubicBezTo>
                    <a:pt x="14564" y="8976"/>
                    <a:pt x="13841" y="5393"/>
                    <a:pt x="12197" y="2204"/>
                  </a:cubicBezTo>
                  <a:cubicBezTo>
                    <a:pt x="11671" y="1152"/>
                    <a:pt x="10850" y="67"/>
                    <a:pt x="9699" y="1"/>
                  </a:cubicBezTo>
                  <a:cubicBezTo>
                    <a:pt x="9683" y="1"/>
                    <a:pt x="9667" y="0"/>
                    <a:pt x="96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6"/>
            <p:cNvSpPr/>
            <p:nvPr/>
          </p:nvSpPr>
          <p:spPr>
            <a:xfrm>
              <a:off x="5916351" y="824997"/>
              <a:ext cx="5712" cy="1762480"/>
            </a:xfrm>
            <a:custGeom>
              <a:avLst/>
              <a:gdLst/>
              <a:ahLst/>
              <a:cxnLst/>
              <a:rect l="l" t="t" r="r" b="b"/>
              <a:pathLst>
                <a:path w="166" h="51220" fill="none" extrusionOk="0">
                  <a:moveTo>
                    <a:pt x="165" y="0"/>
                  </a:moveTo>
                  <a:lnTo>
                    <a:pt x="1" y="51219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36"/>
            <p:cNvSpPr/>
            <p:nvPr/>
          </p:nvSpPr>
          <p:spPr>
            <a:xfrm>
              <a:off x="5920893" y="927917"/>
              <a:ext cx="216095" cy="257972"/>
            </a:xfrm>
            <a:custGeom>
              <a:avLst/>
              <a:gdLst/>
              <a:ahLst/>
              <a:cxnLst/>
              <a:rect l="l" t="t" r="r" b="b"/>
              <a:pathLst>
                <a:path w="6280" h="7497" fill="none" extrusionOk="0">
                  <a:moveTo>
                    <a:pt x="6279" y="1"/>
                  </a:moveTo>
                  <a:lnTo>
                    <a:pt x="0" y="7496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36"/>
            <p:cNvSpPr/>
            <p:nvPr/>
          </p:nvSpPr>
          <p:spPr>
            <a:xfrm>
              <a:off x="5735356" y="1249200"/>
              <a:ext cx="184438" cy="143696"/>
            </a:xfrm>
            <a:custGeom>
              <a:avLst/>
              <a:gdLst/>
              <a:ahLst/>
              <a:cxnLst/>
              <a:rect l="l" t="t" r="r" b="b"/>
              <a:pathLst>
                <a:path w="5360" h="4176" fill="none" extrusionOk="0">
                  <a:moveTo>
                    <a:pt x="5359" y="4175"/>
                  </a:moveTo>
                  <a:lnTo>
                    <a:pt x="1" y="0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Google Shape;1040;p36">
            <a:extLst>
              <a:ext uri="{FF2B5EF4-FFF2-40B4-BE49-F238E27FC236}">
                <a16:creationId xmlns:a16="http://schemas.microsoft.com/office/drawing/2014/main" xmlns="" id="{C3DE0BBF-AE71-4206-8FC9-FD4D271A9F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97198" y="1389064"/>
            <a:ext cx="6135407" cy="23878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Principles of Verbal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Messages</a:t>
            </a:r>
            <a:endParaRPr lang="ar-LY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0F01E612-4433-496C-981B-DB940A676233}"/>
              </a:ext>
            </a:extLst>
          </p:cNvPr>
          <p:cNvSpPr txBox="1"/>
          <p:nvPr/>
        </p:nvSpPr>
        <p:spPr>
          <a:xfrm>
            <a:off x="8607287" y="4641574"/>
            <a:ext cx="35041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4</a:t>
            </a:r>
            <a:endParaRPr lang="ar-LY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Google Shape;1138;p39"/>
          <p:cNvSpPr txBox="1">
            <a:spLocks noGrp="1"/>
          </p:cNvSpPr>
          <p:nvPr>
            <p:ph type="subTitle" idx="1"/>
          </p:nvPr>
        </p:nvSpPr>
        <p:spPr>
          <a:xfrm>
            <a:off x="775252" y="729545"/>
            <a:ext cx="5622137" cy="214645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/>
            <a:r>
              <a:rPr lang="en-US" sz="2000" b="1" dirty="0">
                <a:solidFill>
                  <a:srgbClr val="0082A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Message Meanings Are in People :</a:t>
            </a:r>
          </a:p>
          <a:p>
            <a:pPr marL="0" indent="0">
              <a:buNone/>
            </a:pPr>
            <a:endParaRPr lang="en-US" sz="2000" b="1" dirty="0">
              <a:solidFill>
                <a:srgbClr val="0082A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dirty="0">
              <a:solidFill>
                <a:schemeClr val="dk2"/>
              </a:solidFill>
            </a:endParaRPr>
          </a:p>
          <a:p>
            <a:pPr marL="0" indent="0" algn="just">
              <a:buNone/>
            </a:pPr>
            <a:r>
              <a:rPr lang="en-US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packaging of messages has no bearing on their meaning . but also on how these messages interact with each other thoughts and feelings of the </a:t>
            </a:r>
            <a:r>
              <a:rPr lang="en-US" dirty="0" smtClean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receiver.</a:t>
            </a:r>
            <a:endParaRPr lang="en-US" dirty="0">
              <a:solidFill>
                <a:schemeClr val="dk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9" name="Google Shape;1139;p39"/>
          <p:cNvSpPr/>
          <p:nvPr/>
        </p:nvSpPr>
        <p:spPr>
          <a:xfrm flipH="1">
            <a:off x="332272" y="3815905"/>
            <a:ext cx="2094296" cy="1383253"/>
          </a:xfrm>
          <a:custGeom>
            <a:avLst/>
            <a:gdLst/>
            <a:ahLst/>
            <a:cxnLst/>
            <a:rect l="l" t="t" r="r" b="b"/>
            <a:pathLst>
              <a:path w="17366" h="11470" extrusionOk="0">
                <a:moveTo>
                  <a:pt x="9686" y="1"/>
                </a:moveTo>
                <a:cubicBezTo>
                  <a:pt x="6016" y="1"/>
                  <a:pt x="4587" y="5949"/>
                  <a:pt x="4587" y="5949"/>
                </a:cubicBezTo>
                <a:cubicBezTo>
                  <a:pt x="4587" y="5949"/>
                  <a:pt x="3987" y="5795"/>
                  <a:pt x="3257" y="5795"/>
                </a:cubicBezTo>
                <a:cubicBezTo>
                  <a:pt x="2368" y="5795"/>
                  <a:pt x="1286" y="6023"/>
                  <a:pt x="857" y="7033"/>
                </a:cubicBezTo>
                <a:cubicBezTo>
                  <a:pt x="0" y="9150"/>
                  <a:pt x="1563" y="11469"/>
                  <a:pt x="3856" y="11469"/>
                </a:cubicBezTo>
                <a:lnTo>
                  <a:pt x="13812" y="11469"/>
                </a:lnTo>
                <a:cubicBezTo>
                  <a:pt x="15375" y="11469"/>
                  <a:pt x="16711" y="10335"/>
                  <a:pt x="16988" y="8797"/>
                </a:cubicBezTo>
                <a:cubicBezTo>
                  <a:pt x="17315" y="7008"/>
                  <a:pt x="17366" y="4840"/>
                  <a:pt x="16156" y="4210"/>
                </a:cubicBezTo>
                <a:cubicBezTo>
                  <a:pt x="15843" y="4052"/>
                  <a:pt x="15521" y="3984"/>
                  <a:pt x="15199" y="3984"/>
                </a:cubicBezTo>
                <a:cubicBezTo>
                  <a:pt x="13268" y="3984"/>
                  <a:pt x="11342" y="6428"/>
                  <a:pt x="11342" y="6428"/>
                </a:cubicBezTo>
                <a:cubicBezTo>
                  <a:pt x="11342" y="6428"/>
                  <a:pt x="14089" y="505"/>
                  <a:pt x="10107" y="26"/>
                </a:cubicBezTo>
                <a:cubicBezTo>
                  <a:pt x="9963" y="9"/>
                  <a:pt x="9823" y="1"/>
                  <a:pt x="968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0" name="Google Shape;1140;p39"/>
          <p:cNvSpPr/>
          <p:nvPr/>
        </p:nvSpPr>
        <p:spPr>
          <a:xfrm flipH="1">
            <a:off x="1320084" y="4357032"/>
            <a:ext cx="88277" cy="835668"/>
          </a:xfrm>
          <a:custGeom>
            <a:avLst/>
            <a:gdLst/>
            <a:ahLst/>
            <a:cxnLst/>
            <a:rect l="l" t="t" r="r" b="b"/>
            <a:pathLst>
              <a:path w="732" h="12005" extrusionOk="0">
                <a:moveTo>
                  <a:pt x="429" y="1"/>
                </a:moveTo>
                <a:cubicBezTo>
                  <a:pt x="278" y="1"/>
                  <a:pt x="127" y="101"/>
                  <a:pt x="127" y="303"/>
                </a:cubicBezTo>
                <a:lnTo>
                  <a:pt x="1" y="11796"/>
                </a:lnTo>
                <a:cubicBezTo>
                  <a:pt x="38" y="11935"/>
                  <a:pt x="158" y="12004"/>
                  <a:pt x="281" y="12004"/>
                </a:cubicBezTo>
                <a:cubicBezTo>
                  <a:pt x="404" y="12004"/>
                  <a:pt x="530" y="11935"/>
                  <a:pt x="580" y="11796"/>
                </a:cubicBezTo>
                <a:lnTo>
                  <a:pt x="731" y="303"/>
                </a:lnTo>
                <a:cubicBezTo>
                  <a:pt x="731" y="101"/>
                  <a:pt x="580" y="1"/>
                  <a:pt x="42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1" name="Google Shape;1141;p39"/>
          <p:cNvSpPr/>
          <p:nvPr/>
        </p:nvSpPr>
        <p:spPr>
          <a:xfrm flipH="1">
            <a:off x="622067" y="4631514"/>
            <a:ext cx="1322955" cy="364566"/>
          </a:xfrm>
          <a:custGeom>
            <a:avLst/>
            <a:gdLst/>
            <a:ahLst/>
            <a:cxnLst/>
            <a:rect l="l" t="t" r="r" b="b"/>
            <a:pathLst>
              <a:path w="10970" h="3023" extrusionOk="0">
                <a:moveTo>
                  <a:pt x="10545" y="1"/>
                </a:moveTo>
                <a:cubicBezTo>
                  <a:pt x="10477" y="1"/>
                  <a:pt x="10408" y="28"/>
                  <a:pt x="10348" y="94"/>
                </a:cubicBezTo>
                <a:cubicBezTo>
                  <a:pt x="9040" y="1640"/>
                  <a:pt x="7184" y="2424"/>
                  <a:pt x="5319" y="2424"/>
                </a:cubicBezTo>
                <a:cubicBezTo>
                  <a:pt x="3627" y="2424"/>
                  <a:pt x="1926" y="1779"/>
                  <a:pt x="619" y="472"/>
                </a:cubicBezTo>
                <a:cubicBezTo>
                  <a:pt x="564" y="416"/>
                  <a:pt x="499" y="392"/>
                  <a:pt x="436" y="392"/>
                </a:cubicBezTo>
                <a:cubicBezTo>
                  <a:pt x="212" y="392"/>
                  <a:pt x="0" y="684"/>
                  <a:pt x="216" y="900"/>
                </a:cubicBezTo>
                <a:cubicBezTo>
                  <a:pt x="1624" y="2320"/>
                  <a:pt x="3469" y="3022"/>
                  <a:pt x="5311" y="3022"/>
                </a:cubicBezTo>
                <a:cubicBezTo>
                  <a:pt x="7328" y="3022"/>
                  <a:pt x="9341" y="2182"/>
                  <a:pt x="10777" y="522"/>
                </a:cubicBezTo>
                <a:cubicBezTo>
                  <a:pt x="10970" y="291"/>
                  <a:pt x="10765" y="1"/>
                  <a:pt x="1054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2" name="Google Shape;1142;p39"/>
          <p:cNvSpPr/>
          <p:nvPr/>
        </p:nvSpPr>
        <p:spPr>
          <a:xfrm>
            <a:off x="5261251" y="4150620"/>
            <a:ext cx="1456183" cy="961788"/>
          </a:xfrm>
          <a:custGeom>
            <a:avLst/>
            <a:gdLst/>
            <a:ahLst/>
            <a:cxnLst/>
            <a:rect l="l" t="t" r="r" b="b"/>
            <a:pathLst>
              <a:path w="17366" h="11470" extrusionOk="0">
                <a:moveTo>
                  <a:pt x="9686" y="1"/>
                </a:moveTo>
                <a:cubicBezTo>
                  <a:pt x="6016" y="1"/>
                  <a:pt x="4587" y="5949"/>
                  <a:pt x="4587" y="5949"/>
                </a:cubicBezTo>
                <a:cubicBezTo>
                  <a:pt x="4587" y="5949"/>
                  <a:pt x="3987" y="5795"/>
                  <a:pt x="3257" y="5795"/>
                </a:cubicBezTo>
                <a:cubicBezTo>
                  <a:pt x="2368" y="5795"/>
                  <a:pt x="1286" y="6023"/>
                  <a:pt x="857" y="7033"/>
                </a:cubicBezTo>
                <a:cubicBezTo>
                  <a:pt x="0" y="9150"/>
                  <a:pt x="1563" y="11469"/>
                  <a:pt x="3856" y="11469"/>
                </a:cubicBezTo>
                <a:lnTo>
                  <a:pt x="13812" y="11469"/>
                </a:lnTo>
                <a:cubicBezTo>
                  <a:pt x="15375" y="11469"/>
                  <a:pt x="16711" y="10335"/>
                  <a:pt x="16988" y="8797"/>
                </a:cubicBezTo>
                <a:cubicBezTo>
                  <a:pt x="17315" y="7008"/>
                  <a:pt x="17366" y="4840"/>
                  <a:pt x="16156" y="4210"/>
                </a:cubicBezTo>
                <a:cubicBezTo>
                  <a:pt x="15843" y="4052"/>
                  <a:pt x="15521" y="3984"/>
                  <a:pt x="15199" y="3984"/>
                </a:cubicBezTo>
                <a:cubicBezTo>
                  <a:pt x="13268" y="3984"/>
                  <a:pt x="11342" y="6428"/>
                  <a:pt x="11342" y="6428"/>
                </a:cubicBezTo>
                <a:cubicBezTo>
                  <a:pt x="11342" y="6428"/>
                  <a:pt x="14089" y="505"/>
                  <a:pt x="10107" y="26"/>
                </a:cubicBezTo>
                <a:cubicBezTo>
                  <a:pt x="9963" y="9"/>
                  <a:pt x="9823" y="1"/>
                  <a:pt x="968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43" name="Google Shape;1143;p39"/>
          <p:cNvSpPr/>
          <p:nvPr/>
        </p:nvSpPr>
        <p:spPr>
          <a:xfrm>
            <a:off x="5989342" y="4513930"/>
            <a:ext cx="61380" cy="581042"/>
          </a:xfrm>
          <a:custGeom>
            <a:avLst/>
            <a:gdLst/>
            <a:ahLst/>
            <a:cxnLst/>
            <a:rect l="l" t="t" r="r" b="b"/>
            <a:pathLst>
              <a:path w="732" h="12005" extrusionOk="0">
                <a:moveTo>
                  <a:pt x="429" y="1"/>
                </a:moveTo>
                <a:cubicBezTo>
                  <a:pt x="278" y="1"/>
                  <a:pt x="127" y="101"/>
                  <a:pt x="127" y="303"/>
                </a:cubicBezTo>
                <a:lnTo>
                  <a:pt x="1" y="11796"/>
                </a:lnTo>
                <a:cubicBezTo>
                  <a:pt x="38" y="11935"/>
                  <a:pt x="158" y="12004"/>
                  <a:pt x="281" y="12004"/>
                </a:cubicBezTo>
                <a:cubicBezTo>
                  <a:pt x="404" y="12004"/>
                  <a:pt x="530" y="11935"/>
                  <a:pt x="580" y="11796"/>
                </a:cubicBezTo>
                <a:lnTo>
                  <a:pt x="731" y="303"/>
                </a:lnTo>
                <a:cubicBezTo>
                  <a:pt x="731" y="101"/>
                  <a:pt x="580" y="1"/>
                  <a:pt x="429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4" name="Google Shape;1144;p39"/>
          <p:cNvSpPr/>
          <p:nvPr/>
        </p:nvSpPr>
        <p:spPr>
          <a:xfrm>
            <a:off x="5529411" y="4677708"/>
            <a:ext cx="919862" cy="253486"/>
          </a:xfrm>
          <a:custGeom>
            <a:avLst/>
            <a:gdLst/>
            <a:ahLst/>
            <a:cxnLst/>
            <a:rect l="l" t="t" r="r" b="b"/>
            <a:pathLst>
              <a:path w="10970" h="3023" extrusionOk="0">
                <a:moveTo>
                  <a:pt x="10545" y="1"/>
                </a:moveTo>
                <a:cubicBezTo>
                  <a:pt x="10477" y="1"/>
                  <a:pt x="10408" y="28"/>
                  <a:pt x="10348" y="94"/>
                </a:cubicBezTo>
                <a:cubicBezTo>
                  <a:pt x="9040" y="1640"/>
                  <a:pt x="7184" y="2424"/>
                  <a:pt x="5319" y="2424"/>
                </a:cubicBezTo>
                <a:cubicBezTo>
                  <a:pt x="3627" y="2424"/>
                  <a:pt x="1926" y="1779"/>
                  <a:pt x="619" y="472"/>
                </a:cubicBezTo>
                <a:cubicBezTo>
                  <a:pt x="564" y="416"/>
                  <a:pt x="499" y="392"/>
                  <a:pt x="436" y="392"/>
                </a:cubicBezTo>
                <a:cubicBezTo>
                  <a:pt x="212" y="392"/>
                  <a:pt x="0" y="684"/>
                  <a:pt x="216" y="900"/>
                </a:cubicBezTo>
                <a:cubicBezTo>
                  <a:pt x="1624" y="2320"/>
                  <a:pt x="3469" y="3022"/>
                  <a:pt x="5311" y="3022"/>
                </a:cubicBezTo>
                <a:cubicBezTo>
                  <a:pt x="7328" y="3022"/>
                  <a:pt x="9341" y="2182"/>
                  <a:pt x="10777" y="522"/>
                </a:cubicBezTo>
                <a:cubicBezTo>
                  <a:pt x="10970" y="291"/>
                  <a:pt x="10765" y="1"/>
                  <a:pt x="1054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F6023466-9E58-4482-97B0-BD97C9E10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8725" y="1802772"/>
            <a:ext cx="1511939" cy="3292125"/>
          </a:xfrm>
          <a:prstGeom prst="rect">
            <a:avLst/>
          </a:prstGeom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FAB18D00-B26E-44E6-8FDF-702BFCE3EFC0}"/>
              </a:ext>
            </a:extLst>
          </p:cNvPr>
          <p:cNvSpPr txBox="1"/>
          <p:nvPr/>
        </p:nvSpPr>
        <p:spPr>
          <a:xfrm>
            <a:off x="8607287" y="4641574"/>
            <a:ext cx="35041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5</a:t>
            </a:r>
            <a:endParaRPr lang="ar-LY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Google Shape;1138;p39"/>
          <p:cNvSpPr txBox="1">
            <a:spLocks noGrp="1"/>
          </p:cNvSpPr>
          <p:nvPr>
            <p:ph type="subTitle" idx="1"/>
          </p:nvPr>
        </p:nvSpPr>
        <p:spPr>
          <a:xfrm>
            <a:off x="332273" y="944217"/>
            <a:ext cx="6512378" cy="252983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/>
            <a:r>
              <a:rPr lang="en-US" sz="2000" b="1" dirty="0">
                <a:solidFill>
                  <a:srgbClr val="0082A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Messages Can Confirm and Disconfirm : </a:t>
            </a:r>
          </a:p>
          <a:p>
            <a:pPr marL="285750" indent="-285750"/>
            <a:endParaRPr lang="en-US" sz="2000" b="1" dirty="0">
              <a:solidFill>
                <a:srgbClr val="0082A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sz="2000" b="1" dirty="0">
              <a:solidFill>
                <a:srgbClr val="0082A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dirty="0">
                <a:solidFill>
                  <a:schemeClr val="dk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Confirmation and disconfirmation are two language actions that deal with how much you acknowledge another individual.</a:t>
            </a:r>
          </a:p>
        </p:txBody>
      </p:sp>
      <p:sp>
        <p:nvSpPr>
          <p:cNvPr id="1139" name="Google Shape;1139;p39"/>
          <p:cNvSpPr/>
          <p:nvPr/>
        </p:nvSpPr>
        <p:spPr>
          <a:xfrm flipH="1">
            <a:off x="332272" y="3815905"/>
            <a:ext cx="2094296" cy="1383253"/>
          </a:xfrm>
          <a:custGeom>
            <a:avLst/>
            <a:gdLst/>
            <a:ahLst/>
            <a:cxnLst/>
            <a:rect l="l" t="t" r="r" b="b"/>
            <a:pathLst>
              <a:path w="17366" h="11470" extrusionOk="0">
                <a:moveTo>
                  <a:pt x="9686" y="1"/>
                </a:moveTo>
                <a:cubicBezTo>
                  <a:pt x="6016" y="1"/>
                  <a:pt x="4587" y="5949"/>
                  <a:pt x="4587" y="5949"/>
                </a:cubicBezTo>
                <a:cubicBezTo>
                  <a:pt x="4587" y="5949"/>
                  <a:pt x="3987" y="5795"/>
                  <a:pt x="3257" y="5795"/>
                </a:cubicBezTo>
                <a:cubicBezTo>
                  <a:pt x="2368" y="5795"/>
                  <a:pt x="1286" y="6023"/>
                  <a:pt x="857" y="7033"/>
                </a:cubicBezTo>
                <a:cubicBezTo>
                  <a:pt x="0" y="9150"/>
                  <a:pt x="1563" y="11469"/>
                  <a:pt x="3856" y="11469"/>
                </a:cubicBezTo>
                <a:lnTo>
                  <a:pt x="13812" y="11469"/>
                </a:lnTo>
                <a:cubicBezTo>
                  <a:pt x="15375" y="11469"/>
                  <a:pt x="16711" y="10335"/>
                  <a:pt x="16988" y="8797"/>
                </a:cubicBezTo>
                <a:cubicBezTo>
                  <a:pt x="17315" y="7008"/>
                  <a:pt x="17366" y="4840"/>
                  <a:pt x="16156" y="4210"/>
                </a:cubicBezTo>
                <a:cubicBezTo>
                  <a:pt x="15843" y="4052"/>
                  <a:pt x="15521" y="3984"/>
                  <a:pt x="15199" y="3984"/>
                </a:cubicBezTo>
                <a:cubicBezTo>
                  <a:pt x="13268" y="3984"/>
                  <a:pt x="11342" y="6428"/>
                  <a:pt x="11342" y="6428"/>
                </a:cubicBezTo>
                <a:cubicBezTo>
                  <a:pt x="11342" y="6428"/>
                  <a:pt x="14089" y="505"/>
                  <a:pt x="10107" y="26"/>
                </a:cubicBezTo>
                <a:cubicBezTo>
                  <a:pt x="9963" y="9"/>
                  <a:pt x="9823" y="1"/>
                  <a:pt x="968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0" name="Google Shape;1140;p39"/>
          <p:cNvSpPr/>
          <p:nvPr/>
        </p:nvSpPr>
        <p:spPr>
          <a:xfrm flipH="1">
            <a:off x="1320084" y="4357032"/>
            <a:ext cx="88277" cy="835668"/>
          </a:xfrm>
          <a:custGeom>
            <a:avLst/>
            <a:gdLst/>
            <a:ahLst/>
            <a:cxnLst/>
            <a:rect l="l" t="t" r="r" b="b"/>
            <a:pathLst>
              <a:path w="732" h="12005" extrusionOk="0">
                <a:moveTo>
                  <a:pt x="429" y="1"/>
                </a:moveTo>
                <a:cubicBezTo>
                  <a:pt x="278" y="1"/>
                  <a:pt x="127" y="101"/>
                  <a:pt x="127" y="303"/>
                </a:cubicBezTo>
                <a:lnTo>
                  <a:pt x="1" y="11796"/>
                </a:lnTo>
                <a:cubicBezTo>
                  <a:pt x="38" y="11935"/>
                  <a:pt x="158" y="12004"/>
                  <a:pt x="281" y="12004"/>
                </a:cubicBezTo>
                <a:cubicBezTo>
                  <a:pt x="404" y="12004"/>
                  <a:pt x="530" y="11935"/>
                  <a:pt x="580" y="11796"/>
                </a:cubicBezTo>
                <a:lnTo>
                  <a:pt x="731" y="303"/>
                </a:lnTo>
                <a:cubicBezTo>
                  <a:pt x="731" y="101"/>
                  <a:pt x="580" y="1"/>
                  <a:pt x="42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1" name="Google Shape;1141;p39"/>
          <p:cNvSpPr/>
          <p:nvPr/>
        </p:nvSpPr>
        <p:spPr>
          <a:xfrm flipH="1">
            <a:off x="622067" y="4631514"/>
            <a:ext cx="1322955" cy="364566"/>
          </a:xfrm>
          <a:custGeom>
            <a:avLst/>
            <a:gdLst/>
            <a:ahLst/>
            <a:cxnLst/>
            <a:rect l="l" t="t" r="r" b="b"/>
            <a:pathLst>
              <a:path w="10970" h="3023" extrusionOk="0">
                <a:moveTo>
                  <a:pt x="10545" y="1"/>
                </a:moveTo>
                <a:cubicBezTo>
                  <a:pt x="10477" y="1"/>
                  <a:pt x="10408" y="28"/>
                  <a:pt x="10348" y="94"/>
                </a:cubicBezTo>
                <a:cubicBezTo>
                  <a:pt x="9040" y="1640"/>
                  <a:pt x="7184" y="2424"/>
                  <a:pt x="5319" y="2424"/>
                </a:cubicBezTo>
                <a:cubicBezTo>
                  <a:pt x="3627" y="2424"/>
                  <a:pt x="1926" y="1779"/>
                  <a:pt x="619" y="472"/>
                </a:cubicBezTo>
                <a:cubicBezTo>
                  <a:pt x="564" y="416"/>
                  <a:pt x="499" y="392"/>
                  <a:pt x="436" y="392"/>
                </a:cubicBezTo>
                <a:cubicBezTo>
                  <a:pt x="212" y="392"/>
                  <a:pt x="0" y="684"/>
                  <a:pt x="216" y="900"/>
                </a:cubicBezTo>
                <a:cubicBezTo>
                  <a:pt x="1624" y="2320"/>
                  <a:pt x="3469" y="3022"/>
                  <a:pt x="5311" y="3022"/>
                </a:cubicBezTo>
                <a:cubicBezTo>
                  <a:pt x="7328" y="3022"/>
                  <a:pt x="9341" y="2182"/>
                  <a:pt x="10777" y="522"/>
                </a:cubicBezTo>
                <a:cubicBezTo>
                  <a:pt x="10970" y="291"/>
                  <a:pt x="10765" y="1"/>
                  <a:pt x="1054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2" name="Google Shape;1142;p39"/>
          <p:cNvSpPr/>
          <p:nvPr/>
        </p:nvSpPr>
        <p:spPr>
          <a:xfrm>
            <a:off x="4775596" y="4150620"/>
            <a:ext cx="1456183" cy="961788"/>
          </a:xfrm>
          <a:custGeom>
            <a:avLst/>
            <a:gdLst/>
            <a:ahLst/>
            <a:cxnLst/>
            <a:rect l="l" t="t" r="r" b="b"/>
            <a:pathLst>
              <a:path w="17366" h="11470" extrusionOk="0">
                <a:moveTo>
                  <a:pt x="9686" y="1"/>
                </a:moveTo>
                <a:cubicBezTo>
                  <a:pt x="6016" y="1"/>
                  <a:pt x="4587" y="5949"/>
                  <a:pt x="4587" y="5949"/>
                </a:cubicBezTo>
                <a:cubicBezTo>
                  <a:pt x="4587" y="5949"/>
                  <a:pt x="3987" y="5795"/>
                  <a:pt x="3257" y="5795"/>
                </a:cubicBezTo>
                <a:cubicBezTo>
                  <a:pt x="2368" y="5795"/>
                  <a:pt x="1286" y="6023"/>
                  <a:pt x="857" y="7033"/>
                </a:cubicBezTo>
                <a:cubicBezTo>
                  <a:pt x="0" y="9150"/>
                  <a:pt x="1563" y="11469"/>
                  <a:pt x="3856" y="11469"/>
                </a:cubicBezTo>
                <a:lnTo>
                  <a:pt x="13812" y="11469"/>
                </a:lnTo>
                <a:cubicBezTo>
                  <a:pt x="15375" y="11469"/>
                  <a:pt x="16711" y="10335"/>
                  <a:pt x="16988" y="8797"/>
                </a:cubicBezTo>
                <a:cubicBezTo>
                  <a:pt x="17315" y="7008"/>
                  <a:pt x="17366" y="4840"/>
                  <a:pt x="16156" y="4210"/>
                </a:cubicBezTo>
                <a:cubicBezTo>
                  <a:pt x="15843" y="4052"/>
                  <a:pt x="15521" y="3984"/>
                  <a:pt x="15199" y="3984"/>
                </a:cubicBezTo>
                <a:cubicBezTo>
                  <a:pt x="13268" y="3984"/>
                  <a:pt x="11342" y="6428"/>
                  <a:pt x="11342" y="6428"/>
                </a:cubicBezTo>
                <a:cubicBezTo>
                  <a:pt x="11342" y="6428"/>
                  <a:pt x="14089" y="505"/>
                  <a:pt x="10107" y="26"/>
                </a:cubicBezTo>
                <a:cubicBezTo>
                  <a:pt x="9963" y="9"/>
                  <a:pt x="9823" y="1"/>
                  <a:pt x="968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43" name="Google Shape;1143;p39"/>
          <p:cNvSpPr/>
          <p:nvPr/>
        </p:nvSpPr>
        <p:spPr>
          <a:xfrm>
            <a:off x="5503688" y="4578816"/>
            <a:ext cx="103088" cy="581042"/>
          </a:xfrm>
          <a:custGeom>
            <a:avLst/>
            <a:gdLst/>
            <a:ahLst/>
            <a:cxnLst/>
            <a:rect l="l" t="t" r="r" b="b"/>
            <a:pathLst>
              <a:path w="732" h="12005" extrusionOk="0">
                <a:moveTo>
                  <a:pt x="429" y="1"/>
                </a:moveTo>
                <a:cubicBezTo>
                  <a:pt x="278" y="1"/>
                  <a:pt x="127" y="101"/>
                  <a:pt x="127" y="303"/>
                </a:cubicBezTo>
                <a:lnTo>
                  <a:pt x="1" y="11796"/>
                </a:lnTo>
                <a:cubicBezTo>
                  <a:pt x="38" y="11935"/>
                  <a:pt x="158" y="12004"/>
                  <a:pt x="281" y="12004"/>
                </a:cubicBezTo>
                <a:cubicBezTo>
                  <a:pt x="404" y="12004"/>
                  <a:pt x="530" y="11935"/>
                  <a:pt x="580" y="11796"/>
                </a:cubicBezTo>
                <a:lnTo>
                  <a:pt x="731" y="303"/>
                </a:lnTo>
                <a:cubicBezTo>
                  <a:pt x="731" y="101"/>
                  <a:pt x="580" y="1"/>
                  <a:pt x="429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4" name="Google Shape;1144;p39"/>
          <p:cNvSpPr/>
          <p:nvPr/>
        </p:nvSpPr>
        <p:spPr>
          <a:xfrm>
            <a:off x="5137009" y="4742594"/>
            <a:ext cx="919862" cy="253486"/>
          </a:xfrm>
          <a:custGeom>
            <a:avLst/>
            <a:gdLst/>
            <a:ahLst/>
            <a:cxnLst/>
            <a:rect l="l" t="t" r="r" b="b"/>
            <a:pathLst>
              <a:path w="10970" h="3023" extrusionOk="0">
                <a:moveTo>
                  <a:pt x="10545" y="1"/>
                </a:moveTo>
                <a:cubicBezTo>
                  <a:pt x="10477" y="1"/>
                  <a:pt x="10408" y="28"/>
                  <a:pt x="10348" y="94"/>
                </a:cubicBezTo>
                <a:cubicBezTo>
                  <a:pt x="9040" y="1640"/>
                  <a:pt x="7184" y="2424"/>
                  <a:pt x="5319" y="2424"/>
                </a:cubicBezTo>
                <a:cubicBezTo>
                  <a:pt x="3627" y="2424"/>
                  <a:pt x="1926" y="1779"/>
                  <a:pt x="619" y="472"/>
                </a:cubicBezTo>
                <a:cubicBezTo>
                  <a:pt x="564" y="416"/>
                  <a:pt x="499" y="392"/>
                  <a:pt x="436" y="392"/>
                </a:cubicBezTo>
                <a:cubicBezTo>
                  <a:pt x="212" y="392"/>
                  <a:pt x="0" y="684"/>
                  <a:pt x="216" y="900"/>
                </a:cubicBezTo>
                <a:cubicBezTo>
                  <a:pt x="1624" y="2320"/>
                  <a:pt x="3469" y="3022"/>
                  <a:pt x="5311" y="3022"/>
                </a:cubicBezTo>
                <a:cubicBezTo>
                  <a:pt x="7328" y="3022"/>
                  <a:pt x="9341" y="2182"/>
                  <a:pt x="10777" y="522"/>
                </a:cubicBezTo>
                <a:cubicBezTo>
                  <a:pt x="10970" y="291"/>
                  <a:pt x="10765" y="1"/>
                  <a:pt x="10545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7A20EE96-1D8C-40A5-99CF-FBD401C49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3439" y="1992023"/>
            <a:ext cx="1079086" cy="3200677"/>
          </a:xfrm>
          <a:prstGeom prst="rect">
            <a:avLst/>
          </a:prstGeom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E87DE404-D6CF-46A5-98E0-8D7B05F3825F}"/>
              </a:ext>
            </a:extLst>
          </p:cNvPr>
          <p:cNvSpPr txBox="1"/>
          <p:nvPr/>
        </p:nvSpPr>
        <p:spPr>
          <a:xfrm>
            <a:off x="8607287" y="4641574"/>
            <a:ext cx="35041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6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833386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p42"/>
          <p:cNvSpPr txBox="1">
            <a:spLocks noGrp="1"/>
          </p:cNvSpPr>
          <p:nvPr>
            <p:ph type="title"/>
          </p:nvPr>
        </p:nvSpPr>
        <p:spPr>
          <a:xfrm>
            <a:off x="2291136" y="653647"/>
            <a:ext cx="4589581" cy="13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  <a:endParaRPr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2" name="Google Shape;1182;p42"/>
          <p:cNvSpPr txBox="1">
            <a:spLocks noGrp="1"/>
          </p:cNvSpPr>
          <p:nvPr>
            <p:ph type="body" idx="1"/>
          </p:nvPr>
        </p:nvSpPr>
        <p:spPr>
          <a:xfrm>
            <a:off x="2818892" y="2014522"/>
            <a:ext cx="5247900" cy="42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the end , The word verbal refers to words, not  orality; verbal messages consist of both oral and written words.</a:t>
            </a:r>
          </a:p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83" name="Google Shape;1183;p42"/>
          <p:cNvGrpSpPr/>
          <p:nvPr/>
        </p:nvGrpSpPr>
        <p:grpSpPr>
          <a:xfrm>
            <a:off x="401136" y="726854"/>
            <a:ext cx="1678143" cy="4416649"/>
            <a:chOff x="6422725" y="786550"/>
            <a:chExt cx="661650" cy="1741375"/>
          </a:xfrm>
        </p:grpSpPr>
        <p:sp>
          <p:nvSpPr>
            <p:cNvPr id="1184" name="Google Shape;1184;p42"/>
            <p:cNvSpPr/>
            <p:nvPr/>
          </p:nvSpPr>
          <p:spPr>
            <a:xfrm>
              <a:off x="6422725" y="786550"/>
              <a:ext cx="661650" cy="887550"/>
            </a:xfrm>
            <a:custGeom>
              <a:avLst/>
              <a:gdLst/>
              <a:ahLst/>
              <a:cxnLst/>
              <a:rect l="l" t="t" r="r" b="b"/>
              <a:pathLst>
                <a:path w="26466" h="35502" extrusionOk="0">
                  <a:moveTo>
                    <a:pt x="9183" y="1"/>
                  </a:moveTo>
                  <a:cubicBezTo>
                    <a:pt x="4295" y="1"/>
                    <a:pt x="1620" y="2544"/>
                    <a:pt x="954" y="5088"/>
                  </a:cubicBezTo>
                  <a:cubicBezTo>
                    <a:pt x="1" y="8803"/>
                    <a:pt x="1480" y="12912"/>
                    <a:pt x="3584" y="15871"/>
                  </a:cubicBezTo>
                  <a:cubicBezTo>
                    <a:pt x="4340" y="16956"/>
                    <a:pt x="5294" y="17942"/>
                    <a:pt x="5590" y="19356"/>
                  </a:cubicBezTo>
                  <a:cubicBezTo>
                    <a:pt x="5688" y="19783"/>
                    <a:pt x="5688" y="20211"/>
                    <a:pt x="5590" y="20638"/>
                  </a:cubicBezTo>
                  <a:cubicBezTo>
                    <a:pt x="5261" y="22347"/>
                    <a:pt x="4077" y="22413"/>
                    <a:pt x="3124" y="22873"/>
                  </a:cubicBezTo>
                  <a:cubicBezTo>
                    <a:pt x="428" y="24221"/>
                    <a:pt x="99" y="28955"/>
                    <a:pt x="1940" y="31552"/>
                  </a:cubicBezTo>
                  <a:cubicBezTo>
                    <a:pt x="3781" y="34182"/>
                    <a:pt x="6872" y="35070"/>
                    <a:pt x="9798" y="35432"/>
                  </a:cubicBezTo>
                  <a:cubicBezTo>
                    <a:pt x="10092" y="35470"/>
                    <a:pt x="10563" y="35502"/>
                    <a:pt x="11164" y="35502"/>
                  </a:cubicBezTo>
                  <a:cubicBezTo>
                    <a:pt x="14185" y="35502"/>
                    <a:pt x="20489" y="34697"/>
                    <a:pt x="24164" y="29843"/>
                  </a:cubicBezTo>
                  <a:cubicBezTo>
                    <a:pt x="25775" y="27936"/>
                    <a:pt x="26465" y="25471"/>
                    <a:pt x="26104" y="23038"/>
                  </a:cubicBezTo>
                  <a:cubicBezTo>
                    <a:pt x="25886" y="21514"/>
                    <a:pt x="24962" y="19932"/>
                    <a:pt x="23667" y="19932"/>
                  </a:cubicBezTo>
                  <a:cubicBezTo>
                    <a:pt x="23593" y="19932"/>
                    <a:pt x="23517" y="19937"/>
                    <a:pt x="23441" y="19948"/>
                  </a:cubicBezTo>
                  <a:cubicBezTo>
                    <a:pt x="22865" y="20019"/>
                    <a:pt x="22307" y="20406"/>
                    <a:pt x="21767" y="20406"/>
                  </a:cubicBezTo>
                  <a:cubicBezTo>
                    <a:pt x="21566" y="20406"/>
                    <a:pt x="21368" y="20353"/>
                    <a:pt x="21172" y="20211"/>
                  </a:cubicBezTo>
                  <a:cubicBezTo>
                    <a:pt x="20745" y="19816"/>
                    <a:pt x="20548" y="19224"/>
                    <a:pt x="20712" y="18665"/>
                  </a:cubicBezTo>
                  <a:cubicBezTo>
                    <a:pt x="20942" y="17581"/>
                    <a:pt x="21731" y="16923"/>
                    <a:pt x="22389" y="16200"/>
                  </a:cubicBezTo>
                  <a:cubicBezTo>
                    <a:pt x="23375" y="15082"/>
                    <a:pt x="24065" y="13734"/>
                    <a:pt x="24394" y="12288"/>
                  </a:cubicBezTo>
                  <a:cubicBezTo>
                    <a:pt x="25052" y="9706"/>
                    <a:pt x="23255" y="7539"/>
                    <a:pt x="21277" y="7539"/>
                  </a:cubicBezTo>
                  <a:cubicBezTo>
                    <a:pt x="20585" y="7539"/>
                    <a:pt x="19871" y="7804"/>
                    <a:pt x="19233" y="8408"/>
                  </a:cubicBezTo>
                  <a:lnTo>
                    <a:pt x="19200" y="8441"/>
                  </a:lnTo>
                  <a:cubicBezTo>
                    <a:pt x="18810" y="8831"/>
                    <a:pt x="18374" y="9314"/>
                    <a:pt x="17810" y="9314"/>
                  </a:cubicBezTo>
                  <a:cubicBezTo>
                    <a:pt x="17708" y="9314"/>
                    <a:pt x="17602" y="9299"/>
                    <a:pt x="17490" y="9263"/>
                  </a:cubicBezTo>
                  <a:cubicBezTo>
                    <a:pt x="17063" y="9132"/>
                    <a:pt x="16734" y="8803"/>
                    <a:pt x="16570" y="8408"/>
                  </a:cubicBezTo>
                  <a:cubicBezTo>
                    <a:pt x="16110" y="7455"/>
                    <a:pt x="16208" y="6370"/>
                    <a:pt x="16077" y="5351"/>
                  </a:cubicBezTo>
                  <a:cubicBezTo>
                    <a:pt x="15616" y="2524"/>
                    <a:pt x="13315" y="354"/>
                    <a:pt x="10488" y="58"/>
                  </a:cubicBezTo>
                  <a:cubicBezTo>
                    <a:pt x="10037" y="19"/>
                    <a:pt x="9602" y="1"/>
                    <a:pt x="91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42"/>
            <p:cNvSpPr/>
            <p:nvPr/>
          </p:nvSpPr>
          <p:spPr>
            <a:xfrm>
              <a:off x="6701350" y="1166050"/>
              <a:ext cx="10700" cy="1361875"/>
            </a:xfrm>
            <a:custGeom>
              <a:avLst/>
              <a:gdLst/>
              <a:ahLst/>
              <a:cxnLst/>
              <a:rect l="l" t="t" r="r" b="b"/>
              <a:pathLst>
                <a:path w="428" h="54475" fill="none" extrusionOk="0">
                  <a:moveTo>
                    <a:pt x="428" y="1"/>
                  </a:moveTo>
                  <a:lnTo>
                    <a:pt x="0" y="54475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42"/>
            <p:cNvSpPr/>
            <p:nvPr/>
          </p:nvSpPr>
          <p:spPr>
            <a:xfrm>
              <a:off x="6709575" y="1241675"/>
              <a:ext cx="158650" cy="186575"/>
            </a:xfrm>
            <a:custGeom>
              <a:avLst/>
              <a:gdLst/>
              <a:ahLst/>
              <a:cxnLst/>
              <a:rect l="l" t="t" r="r" b="b"/>
              <a:pathLst>
                <a:path w="6346" h="7463" fill="none" extrusionOk="0">
                  <a:moveTo>
                    <a:pt x="6345" y="0"/>
                  </a:moveTo>
                  <a:lnTo>
                    <a:pt x="0" y="7463"/>
                  </a:lnTo>
                </a:path>
              </a:pathLst>
            </a:custGeom>
            <a:noFill/>
            <a:ln w="23825" cap="flat" cmpd="sng">
              <a:solidFill>
                <a:schemeClr val="accent1"/>
              </a:solidFill>
              <a:prstDash val="solid"/>
              <a:miter lim="3287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87" name="Google Shape;1187;p42"/>
          <p:cNvSpPr/>
          <p:nvPr/>
        </p:nvSpPr>
        <p:spPr>
          <a:xfrm>
            <a:off x="5148651" y="4485096"/>
            <a:ext cx="79212" cy="658401"/>
          </a:xfrm>
          <a:custGeom>
            <a:avLst/>
            <a:gdLst/>
            <a:ahLst/>
            <a:cxnLst/>
            <a:rect l="l" t="t" r="r" b="b"/>
            <a:pathLst>
              <a:path w="2302" h="19134" extrusionOk="0">
                <a:moveTo>
                  <a:pt x="1" y="0"/>
                </a:moveTo>
                <a:lnTo>
                  <a:pt x="1" y="19134"/>
                </a:lnTo>
                <a:lnTo>
                  <a:pt x="2302" y="19134"/>
                </a:lnTo>
                <a:lnTo>
                  <a:pt x="23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8" name="Google Shape;1188;p42"/>
          <p:cNvSpPr/>
          <p:nvPr/>
        </p:nvSpPr>
        <p:spPr>
          <a:xfrm>
            <a:off x="3132827" y="4485096"/>
            <a:ext cx="79212" cy="658401"/>
          </a:xfrm>
          <a:custGeom>
            <a:avLst/>
            <a:gdLst/>
            <a:ahLst/>
            <a:cxnLst/>
            <a:rect l="l" t="t" r="r" b="b"/>
            <a:pathLst>
              <a:path w="2302" h="19134" extrusionOk="0">
                <a:moveTo>
                  <a:pt x="0" y="0"/>
                </a:moveTo>
                <a:lnTo>
                  <a:pt x="0" y="19134"/>
                </a:lnTo>
                <a:lnTo>
                  <a:pt x="2301" y="19134"/>
                </a:lnTo>
                <a:lnTo>
                  <a:pt x="230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9" name="Google Shape;1189;p42"/>
          <p:cNvSpPr/>
          <p:nvPr/>
        </p:nvSpPr>
        <p:spPr>
          <a:xfrm>
            <a:off x="3064937" y="3732831"/>
            <a:ext cx="2229699" cy="92804"/>
          </a:xfrm>
          <a:custGeom>
            <a:avLst/>
            <a:gdLst/>
            <a:ahLst/>
            <a:cxnLst/>
            <a:rect l="l" t="t" r="r" b="b"/>
            <a:pathLst>
              <a:path w="64798" h="2697" extrusionOk="0">
                <a:moveTo>
                  <a:pt x="1283" y="1"/>
                </a:moveTo>
                <a:cubicBezTo>
                  <a:pt x="560" y="1"/>
                  <a:pt x="1" y="559"/>
                  <a:pt x="1" y="1250"/>
                </a:cubicBezTo>
                <a:lnTo>
                  <a:pt x="1" y="1414"/>
                </a:lnTo>
                <a:cubicBezTo>
                  <a:pt x="1" y="2105"/>
                  <a:pt x="560" y="2696"/>
                  <a:pt x="1283" y="2696"/>
                </a:cubicBezTo>
                <a:lnTo>
                  <a:pt x="63515" y="2696"/>
                </a:lnTo>
                <a:cubicBezTo>
                  <a:pt x="64239" y="2696"/>
                  <a:pt x="64797" y="2105"/>
                  <a:pt x="64797" y="1414"/>
                </a:cubicBezTo>
                <a:lnTo>
                  <a:pt x="64797" y="1250"/>
                </a:lnTo>
                <a:cubicBezTo>
                  <a:pt x="64797" y="559"/>
                  <a:pt x="64239" y="1"/>
                  <a:pt x="635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0" name="Google Shape;1190;p42"/>
          <p:cNvSpPr/>
          <p:nvPr/>
        </p:nvSpPr>
        <p:spPr>
          <a:xfrm>
            <a:off x="3064937" y="3893456"/>
            <a:ext cx="2229699" cy="92804"/>
          </a:xfrm>
          <a:custGeom>
            <a:avLst/>
            <a:gdLst/>
            <a:ahLst/>
            <a:cxnLst/>
            <a:rect l="l" t="t" r="r" b="b"/>
            <a:pathLst>
              <a:path w="64798" h="2697" extrusionOk="0">
                <a:moveTo>
                  <a:pt x="1283" y="1"/>
                </a:moveTo>
                <a:cubicBezTo>
                  <a:pt x="560" y="1"/>
                  <a:pt x="1" y="560"/>
                  <a:pt x="1" y="1250"/>
                </a:cubicBezTo>
                <a:lnTo>
                  <a:pt x="1" y="1414"/>
                </a:lnTo>
                <a:cubicBezTo>
                  <a:pt x="1" y="2105"/>
                  <a:pt x="560" y="2697"/>
                  <a:pt x="1283" y="2697"/>
                </a:cubicBezTo>
                <a:lnTo>
                  <a:pt x="63515" y="2697"/>
                </a:lnTo>
                <a:cubicBezTo>
                  <a:pt x="64239" y="2697"/>
                  <a:pt x="64797" y="2105"/>
                  <a:pt x="64797" y="1414"/>
                </a:cubicBezTo>
                <a:lnTo>
                  <a:pt x="64797" y="1250"/>
                </a:lnTo>
                <a:cubicBezTo>
                  <a:pt x="64797" y="560"/>
                  <a:pt x="64239" y="1"/>
                  <a:pt x="635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1" name="Google Shape;1191;p42"/>
          <p:cNvSpPr/>
          <p:nvPr/>
        </p:nvSpPr>
        <p:spPr>
          <a:xfrm>
            <a:off x="3064937" y="4052979"/>
            <a:ext cx="2229699" cy="92769"/>
          </a:xfrm>
          <a:custGeom>
            <a:avLst/>
            <a:gdLst/>
            <a:ahLst/>
            <a:cxnLst/>
            <a:rect l="l" t="t" r="r" b="b"/>
            <a:pathLst>
              <a:path w="64798" h="2696" extrusionOk="0">
                <a:moveTo>
                  <a:pt x="1283" y="0"/>
                </a:moveTo>
                <a:cubicBezTo>
                  <a:pt x="560" y="0"/>
                  <a:pt x="1" y="592"/>
                  <a:pt x="1" y="1282"/>
                </a:cubicBezTo>
                <a:lnTo>
                  <a:pt x="1" y="1447"/>
                </a:lnTo>
                <a:cubicBezTo>
                  <a:pt x="1" y="2137"/>
                  <a:pt x="560" y="2696"/>
                  <a:pt x="1283" y="2696"/>
                </a:cubicBezTo>
                <a:lnTo>
                  <a:pt x="63515" y="2696"/>
                </a:lnTo>
                <a:cubicBezTo>
                  <a:pt x="64239" y="2696"/>
                  <a:pt x="64797" y="2137"/>
                  <a:pt x="64797" y="1447"/>
                </a:cubicBezTo>
                <a:lnTo>
                  <a:pt x="64797" y="1282"/>
                </a:lnTo>
                <a:cubicBezTo>
                  <a:pt x="64797" y="592"/>
                  <a:pt x="64239" y="0"/>
                  <a:pt x="6351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2" name="Google Shape;1192;p42"/>
          <p:cNvSpPr/>
          <p:nvPr/>
        </p:nvSpPr>
        <p:spPr>
          <a:xfrm>
            <a:off x="3064937" y="4213604"/>
            <a:ext cx="2229699" cy="92804"/>
          </a:xfrm>
          <a:custGeom>
            <a:avLst/>
            <a:gdLst/>
            <a:ahLst/>
            <a:cxnLst/>
            <a:rect l="l" t="t" r="r" b="b"/>
            <a:pathLst>
              <a:path w="64798" h="2697" extrusionOk="0">
                <a:moveTo>
                  <a:pt x="1283" y="0"/>
                </a:moveTo>
                <a:cubicBezTo>
                  <a:pt x="560" y="0"/>
                  <a:pt x="1" y="559"/>
                  <a:pt x="1" y="1283"/>
                </a:cubicBezTo>
                <a:lnTo>
                  <a:pt x="1" y="1447"/>
                </a:lnTo>
                <a:cubicBezTo>
                  <a:pt x="1" y="2137"/>
                  <a:pt x="560" y="2696"/>
                  <a:pt x="1283" y="2696"/>
                </a:cubicBezTo>
                <a:lnTo>
                  <a:pt x="63515" y="2696"/>
                </a:lnTo>
                <a:cubicBezTo>
                  <a:pt x="64239" y="2696"/>
                  <a:pt x="64797" y="2137"/>
                  <a:pt x="64797" y="1447"/>
                </a:cubicBezTo>
                <a:lnTo>
                  <a:pt x="64797" y="1283"/>
                </a:lnTo>
                <a:cubicBezTo>
                  <a:pt x="64797" y="559"/>
                  <a:pt x="64239" y="0"/>
                  <a:pt x="6351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3" name="Google Shape;1193;p42"/>
          <p:cNvSpPr/>
          <p:nvPr/>
        </p:nvSpPr>
        <p:spPr>
          <a:xfrm>
            <a:off x="2945019" y="4340300"/>
            <a:ext cx="2469537" cy="92804"/>
          </a:xfrm>
          <a:custGeom>
            <a:avLst/>
            <a:gdLst/>
            <a:ahLst/>
            <a:cxnLst/>
            <a:rect l="l" t="t" r="r" b="b"/>
            <a:pathLst>
              <a:path w="71768" h="2697" extrusionOk="0">
                <a:moveTo>
                  <a:pt x="1349" y="0"/>
                </a:moveTo>
                <a:cubicBezTo>
                  <a:pt x="593" y="0"/>
                  <a:pt x="1" y="625"/>
                  <a:pt x="1" y="1348"/>
                </a:cubicBezTo>
                <a:cubicBezTo>
                  <a:pt x="1" y="2104"/>
                  <a:pt x="593" y="2696"/>
                  <a:pt x="1349" y="2696"/>
                </a:cubicBezTo>
                <a:lnTo>
                  <a:pt x="70419" y="2696"/>
                </a:lnTo>
                <a:cubicBezTo>
                  <a:pt x="71175" y="2696"/>
                  <a:pt x="71767" y="2104"/>
                  <a:pt x="71767" y="1348"/>
                </a:cubicBezTo>
                <a:cubicBezTo>
                  <a:pt x="71767" y="625"/>
                  <a:pt x="71175" y="0"/>
                  <a:pt x="7041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4" name="Google Shape;1194;p42"/>
          <p:cNvSpPr/>
          <p:nvPr/>
        </p:nvSpPr>
        <p:spPr>
          <a:xfrm>
            <a:off x="2916769" y="4464726"/>
            <a:ext cx="2526073" cy="92804"/>
          </a:xfrm>
          <a:custGeom>
            <a:avLst/>
            <a:gdLst/>
            <a:ahLst/>
            <a:cxnLst/>
            <a:rect l="l" t="t" r="r" b="b"/>
            <a:pathLst>
              <a:path w="73411" h="2697" extrusionOk="0">
                <a:moveTo>
                  <a:pt x="1348" y="1"/>
                </a:moveTo>
                <a:cubicBezTo>
                  <a:pt x="592" y="1"/>
                  <a:pt x="0" y="592"/>
                  <a:pt x="0" y="1349"/>
                </a:cubicBezTo>
                <a:cubicBezTo>
                  <a:pt x="0" y="2105"/>
                  <a:pt x="592" y="2696"/>
                  <a:pt x="1348" y="2696"/>
                </a:cubicBezTo>
                <a:lnTo>
                  <a:pt x="72062" y="2696"/>
                </a:lnTo>
                <a:cubicBezTo>
                  <a:pt x="72818" y="2696"/>
                  <a:pt x="73410" y="2105"/>
                  <a:pt x="73410" y="1349"/>
                </a:cubicBezTo>
                <a:cubicBezTo>
                  <a:pt x="73410" y="592"/>
                  <a:pt x="72818" y="1"/>
                  <a:pt x="7206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xmlns="" id="{BC07ED63-9E42-442D-9AF0-9A2EEB433508}"/>
              </a:ext>
            </a:extLst>
          </p:cNvPr>
          <p:cNvSpPr txBox="1"/>
          <p:nvPr/>
        </p:nvSpPr>
        <p:spPr>
          <a:xfrm>
            <a:off x="8607287" y="4641574"/>
            <a:ext cx="35041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7</a:t>
            </a:r>
            <a:endParaRPr lang="ar-LY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4" name="Google Shape;1714;p61"/>
          <p:cNvGrpSpPr/>
          <p:nvPr/>
        </p:nvGrpSpPr>
        <p:grpSpPr>
          <a:xfrm>
            <a:off x="834030" y="1439943"/>
            <a:ext cx="3017896" cy="2511928"/>
            <a:chOff x="649171" y="238143"/>
            <a:chExt cx="6249525" cy="5201757"/>
          </a:xfrm>
        </p:grpSpPr>
        <p:sp>
          <p:nvSpPr>
            <p:cNvPr id="1715" name="Google Shape;1715;p61"/>
            <p:cNvSpPr/>
            <p:nvPr/>
          </p:nvSpPr>
          <p:spPr>
            <a:xfrm>
              <a:off x="2850275" y="4488975"/>
              <a:ext cx="1849000" cy="810050"/>
            </a:xfrm>
            <a:custGeom>
              <a:avLst/>
              <a:gdLst/>
              <a:ahLst/>
              <a:cxnLst/>
              <a:rect l="l" t="t" r="r" b="b"/>
              <a:pathLst>
                <a:path w="73960" h="32402" extrusionOk="0">
                  <a:moveTo>
                    <a:pt x="7960" y="1"/>
                  </a:moveTo>
                  <a:cubicBezTo>
                    <a:pt x="5284" y="10848"/>
                    <a:pt x="2607" y="21625"/>
                    <a:pt x="1" y="32402"/>
                  </a:cubicBezTo>
                  <a:lnTo>
                    <a:pt x="73960" y="32402"/>
                  </a:lnTo>
                  <a:lnTo>
                    <a:pt x="6607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61"/>
            <p:cNvSpPr/>
            <p:nvPr/>
          </p:nvSpPr>
          <p:spPr>
            <a:xfrm>
              <a:off x="2638975" y="5284925"/>
              <a:ext cx="2269850" cy="154975"/>
            </a:xfrm>
            <a:custGeom>
              <a:avLst/>
              <a:gdLst/>
              <a:ahLst/>
              <a:cxnLst/>
              <a:rect l="l" t="t" r="r" b="b"/>
              <a:pathLst>
                <a:path w="90794" h="6199" extrusionOk="0">
                  <a:moveTo>
                    <a:pt x="3875" y="0"/>
                  </a:moveTo>
                  <a:cubicBezTo>
                    <a:pt x="1761" y="0"/>
                    <a:pt x="1" y="2043"/>
                    <a:pt x="1" y="4508"/>
                  </a:cubicBezTo>
                  <a:lnTo>
                    <a:pt x="1" y="6199"/>
                  </a:lnTo>
                  <a:lnTo>
                    <a:pt x="90794" y="6199"/>
                  </a:lnTo>
                  <a:lnTo>
                    <a:pt x="90794" y="4508"/>
                  </a:lnTo>
                  <a:cubicBezTo>
                    <a:pt x="90794" y="2043"/>
                    <a:pt x="89103" y="0"/>
                    <a:pt x="869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61"/>
            <p:cNvSpPr/>
            <p:nvPr/>
          </p:nvSpPr>
          <p:spPr>
            <a:xfrm>
              <a:off x="649171" y="238143"/>
              <a:ext cx="6249525" cy="4320584"/>
            </a:xfrm>
            <a:custGeom>
              <a:avLst/>
              <a:gdLst/>
              <a:ahLst/>
              <a:cxnLst/>
              <a:rect l="l" t="t" r="r" b="b"/>
              <a:pathLst>
                <a:path w="249981" h="157427" extrusionOk="0">
                  <a:moveTo>
                    <a:pt x="6198" y="0"/>
                  </a:moveTo>
                  <a:cubicBezTo>
                    <a:pt x="2817" y="0"/>
                    <a:pt x="0" y="2817"/>
                    <a:pt x="0" y="6198"/>
                  </a:cubicBezTo>
                  <a:lnTo>
                    <a:pt x="0" y="157427"/>
                  </a:lnTo>
                  <a:lnTo>
                    <a:pt x="249980" y="157427"/>
                  </a:lnTo>
                  <a:lnTo>
                    <a:pt x="249980" y="6198"/>
                  </a:lnTo>
                  <a:cubicBezTo>
                    <a:pt x="249980" y="2817"/>
                    <a:pt x="247233" y="0"/>
                    <a:pt x="2437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61"/>
            <p:cNvSpPr/>
            <p:nvPr/>
          </p:nvSpPr>
          <p:spPr>
            <a:xfrm>
              <a:off x="904475" y="481125"/>
              <a:ext cx="5738850" cy="3435575"/>
            </a:xfrm>
            <a:custGeom>
              <a:avLst/>
              <a:gdLst/>
              <a:ahLst/>
              <a:cxnLst/>
              <a:rect l="l" t="t" r="r" b="b"/>
              <a:pathLst>
                <a:path w="229554" h="137423" extrusionOk="0">
                  <a:moveTo>
                    <a:pt x="0" y="0"/>
                  </a:moveTo>
                  <a:lnTo>
                    <a:pt x="0" y="137423"/>
                  </a:lnTo>
                  <a:lnTo>
                    <a:pt x="229554" y="137423"/>
                  </a:lnTo>
                  <a:lnTo>
                    <a:pt x="22955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12" name="Google Shape;1712;p61"/>
          <p:cNvSpPr txBox="1">
            <a:spLocks noGrp="1"/>
          </p:cNvSpPr>
          <p:nvPr>
            <p:ph type="title"/>
          </p:nvPr>
        </p:nvSpPr>
        <p:spPr>
          <a:xfrm>
            <a:off x="1119883" y="1664413"/>
            <a:ext cx="2608724" cy="182825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3" name="Google Shape;1713;p61"/>
          <p:cNvSpPr txBox="1">
            <a:spLocks noGrp="1"/>
          </p:cNvSpPr>
          <p:nvPr>
            <p:ph type="subTitle" idx="1"/>
          </p:nvPr>
        </p:nvSpPr>
        <p:spPr>
          <a:xfrm>
            <a:off x="4377675" y="1889915"/>
            <a:ext cx="3245638" cy="29669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DeVito, J. A. (2015). The Interpersonal Communication Book, eBook, Global Edition. Pearson Education.</a:t>
            </a:r>
          </a:p>
          <a:p>
            <a:pPr marL="0" lvl="0" indent="0" algn="r" rtl="0">
              <a:spcBef>
                <a:spcPts val="0"/>
              </a:spcBef>
              <a:spcAft>
                <a:spcPts val="120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0" name="Google Shape;1720;p61"/>
          <p:cNvSpPr/>
          <p:nvPr/>
        </p:nvSpPr>
        <p:spPr>
          <a:xfrm>
            <a:off x="6335957" y="3951871"/>
            <a:ext cx="1864240" cy="1231362"/>
          </a:xfrm>
          <a:custGeom>
            <a:avLst/>
            <a:gdLst/>
            <a:ahLst/>
            <a:cxnLst/>
            <a:rect l="l" t="t" r="r" b="b"/>
            <a:pathLst>
              <a:path w="17366" h="11470" extrusionOk="0">
                <a:moveTo>
                  <a:pt x="9686" y="1"/>
                </a:moveTo>
                <a:cubicBezTo>
                  <a:pt x="6016" y="1"/>
                  <a:pt x="4587" y="5949"/>
                  <a:pt x="4587" y="5949"/>
                </a:cubicBezTo>
                <a:cubicBezTo>
                  <a:pt x="4587" y="5949"/>
                  <a:pt x="3987" y="5795"/>
                  <a:pt x="3257" y="5795"/>
                </a:cubicBezTo>
                <a:cubicBezTo>
                  <a:pt x="2368" y="5795"/>
                  <a:pt x="1286" y="6023"/>
                  <a:pt x="857" y="7033"/>
                </a:cubicBezTo>
                <a:cubicBezTo>
                  <a:pt x="0" y="9150"/>
                  <a:pt x="1563" y="11469"/>
                  <a:pt x="3856" y="11469"/>
                </a:cubicBezTo>
                <a:lnTo>
                  <a:pt x="13812" y="11469"/>
                </a:lnTo>
                <a:cubicBezTo>
                  <a:pt x="15375" y="11469"/>
                  <a:pt x="16711" y="10335"/>
                  <a:pt x="16988" y="8797"/>
                </a:cubicBezTo>
                <a:cubicBezTo>
                  <a:pt x="17315" y="7008"/>
                  <a:pt x="17366" y="4840"/>
                  <a:pt x="16156" y="4210"/>
                </a:cubicBezTo>
                <a:cubicBezTo>
                  <a:pt x="15843" y="4052"/>
                  <a:pt x="15521" y="3984"/>
                  <a:pt x="15199" y="3984"/>
                </a:cubicBezTo>
                <a:cubicBezTo>
                  <a:pt x="13268" y="3984"/>
                  <a:pt x="11342" y="6428"/>
                  <a:pt x="11342" y="6428"/>
                </a:cubicBezTo>
                <a:cubicBezTo>
                  <a:pt x="11342" y="6428"/>
                  <a:pt x="14089" y="505"/>
                  <a:pt x="10107" y="26"/>
                </a:cubicBezTo>
                <a:cubicBezTo>
                  <a:pt x="9963" y="9"/>
                  <a:pt x="9823" y="1"/>
                  <a:pt x="968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1" name="Google Shape;1721;p61"/>
          <p:cNvSpPr/>
          <p:nvPr/>
        </p:nvSpPr>
        <p:spPr>
          <a:xfrm>
            <a:off x="7242331" y="4433566"/>
            <a:ext cx="78580" cy="743860"/>
          </a:xfrm>
          <a:custGeom>
            <a:avLst/>
            <a:gdLst/>
            <a:ahLst/>
            <a:cxnLst/>
            <a:rect l="l" t="t" r="r" b="b"/>
            <a:pathLst>
              <a:path w="732" h="12005" extrusionOk="0">
                <a:moveTo>
                  <a:pt x="429" y="1"/>
                </a:moveTo>
                <a:cubicBezTo>
                  <a:pt x="278" y="1"/>
                  <a:pt x="127" y="101"/>
                  <a:pt x="127" y="303"/>
                </a:cubicBezTo>
                <a:lnTo>
                  <a:pt x="1" y="11796"/>
                </a:lnTo>
                <a:cubicBezTo>
                  <a:pt x="38" y="11935"/>
                  <a:pt x="158" y="12004"/>
                  <a:pt x="281" y="12004"/>
                </a:cubicBezTo>
                <a:cubicBezTo>
                  <a:pt x="404" y="12004"/>
                  <a:pt x="530" y="11935"/>
                  <a:pt x="580" y="11796"/>
                </a:cubicBezTo>
                <a:lnTo>
                  <a:pt x="731" y="303"/>
                </a:lnTo>
                <a:cubicBezTo>
                  <a:pt x="731" y="101"/>
                  <a:pt x="580" y="1"/>
                  <a:pt x="42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2" name="Google Shape;1722;p61"/>
          <p:cNvSpPr/>
          <p:nvPr/>
        </p:nvSpPr>
        <p:spPr>
          <a:xfrm>
            <a:off x="6764614" y="4677902"/>
            <a:ext cx="1177629" cy="324534"/>
          </a:xfrm>
          <a:custGeom>
            <a:avLst/>
            <a:gdLst/>
            <a:ahLst/>
            <a:cxnLst/>
            <a:rect l="l" t="t" r="r" b="b"/>
            <a:pathLst>
              <a:path w="10970" h="3023" extrusionOk="0">
                <a:moveTo>
                  <a:pt x="10545" y="1"/>
                </a:moveTo>
                <a:cubicBezTo>
                  <a:pt x="10477" y="1"/>
                  <a:pt x="10408" y="28"/>
                  <a:pt x="10348" y="94"/>
                </a:cubicBezTo>
                <a:cubicBezTo>
                  <a:pt x="9040" y="1640"/>
                  <a:pt x="7184" y="2424"/>
                  <a:pt x="5319" y="2424"/>
                </a:cubicBezTo>
                <a:cubicBezTo>
                  <a:pt x="3627" y="2424"/>
                  <a:pt x="1926" y="1779"/>
                  <a:pt x="619" y="472"/>
                </a:cubicBezTo>
                <a:cubicBezTo>
                  <a:pt x="564" y="416"/>
                  <a:pt x="499" y="392"/>
                  <a:pt x="436" y="392"/>
                </a:cubicBezTo>
                <a:cubicBezTo>
                  <a:pt x="212" y="392"/>
                  <a:pt x="0" y="684"/>
                  <a:pt x="216" y="900"/>
                </a:cubicBezTo>
                <a:cubicBezTo>
                  <a:pt x="1624" y="2320"/>
                  <a:pt x="3469" y="3022"/>
                  <a:pt x="5311" y="3022"/>
                </a:cubicBezTo>
                <a:cubicBezTo>
                  <a:pt x="7328" y="3022"/>
                  <a:pt x="9341" y="2182"/>
                  <a:pt x="10777" y="522"/>
                </a:cubicBezTo>
                <a:cubicBezTo>
                  <a:pt x="10970" y="291"/>
                  <a:pt x="10765" y="1"/>
                  <a:pt x="1054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9D711019-1A44-4CBA-B570-76605C5027A5}"/>
              </a:ext>
            </a:extLst>
          </p:cNvPr>
          <p:cNvSpPr txBox="1"/>
          <p:nvPr/>
        </p:nvSpPr>
        <p:spPr>
          <a:xfrm>
            <a:off x="8607287" y="4641574"/>
            <a:ext cx="35041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8</a:t>
            </a:r>
            <a:endParaRPr lang="ar-LY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1" name="Google Shape;1871;p68"/>
          <p:cNvSpPr txBox="1">
            <a:spLocks noGrp="1"/>
          </p:cNvSpPr>
          <p:nvPr>
            <p:ph type="title"/>
          </p:nvPr>
        </p:nvSpPr>
        <p:spPr>
          <a:xfrm>
            <a:off x="630000" y="445025"/>
            <a:ext cx="6186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Thank you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dirty="0"/>
          </a:p>
        </p:txBody>
      </p:sp>
      <p:grpSp>
        <p:nvGrpSpPr>
          <p:cNvPr id="1872" name="Google Shape;1872;p68"/>
          <p:cNvGrpSpPr/>
          <p:nvPr/>
        </p:nvGrpSpPr>
        <p:grpSpPr>
          <a:xfrm>
            <a:off x="940050" y="1572750"/>
            <a:ext cx="1415633" cy="2770180"/>
            <a:chOff x="5191225" y="1572750"/>
            <a:chExt cx="1415633" cy="2770180"/>
          </a:xfrm>
        </p:grpSpPr>
        <p:sp>
          <p:nvSpPr>
            <p:cNvPr id="1873" name="Google Shape;1873;p68"/>
            <p:cNvSpPr/>
            <p:nvPr/>
          </p:nvSpPr>
          <p:spPr>
            <a:xfrm>
              <a:off x="5514802" y="4114613"/>
              <a:ext cx="285177" cy="228317"/>
            </a:xfrm>
            <a:custGeom>
              <a:avLst/>
              <a:gdLst/>
              <a:ahLst/>
              <a:cxnLst/>
              <a:rect l="l" t="t" r="r" b="b"/>
              <a:pathLst>
                <a:path w="6831" h="5469" extrusionOk="0">
                  <a:moveTo>
                    <a:pt x="6831" y="1"/>
                  </a:moveTo>
                  <a:lnTo>
                    <a:pt x="3105" y="141"/>
                  </a:lnTo>
                  <a:lnTo>
                    <a:pt x="3145" y="4187"/>
                  </a:lnTo>
                  <a:cubicBezTo>
                    <a:pt x="3145" y="4187"/>
                    <a:pt x="281" y="4968"/>
                    <a:pt x="1" y="5469"/>
                  </a:cubicBezTo>
                  <a:lnTo>
                    <a:pt x="5769" y="5329"/>
                  </a:lnTo>
                  <a:lnTo>
                    <a:pt x="683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68"/>
            <p:cNvSpPr/>
            <p:nvPr/>
          </p:nvSpPr>
          <p:spPr>
            <a:xfrm>
              <a:off x="5534048" y="2500901"/>
              <a:ext cx="485857" cy="1697412"/>
            </a:xfrm>
            <a:custGeom>
              <a:avLst/>
              <a:gdLst/>
              <a:ahLst/>
              <a:cxnLst/>
              <a:rect l="l" t="t" r="r" b="b"/>
              <a:pathLst>
                <a:path w="11638" h="40659" extrusionOk="0">
                  <a:moveTo>
                    <a:pt x="5569" y="1"/>
                  </a:moveTo>
                  <a:cubicBezTo>
                    <a:pt x="1863" y="5909"/>
                    <a:pt x="1" y="40659"/>
                    <a:pt x="1" y="40659"/>
                  </a:cubicBezTo>
                  <a:lnTo>
                    <a:pt x="7491" y="40539"/>
                  </a:lnTo>
                  <a:lnTo>
                    <a:pt x="1163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68"/>
            <p:cNvSpPr/>
            <p:nvPr/>
          </p:nvSpPr>
          <p:spPr>
            <a:xfrm>
              <a:off x="6128518" y="4021811"/>
              <a:ext cx="227482" cy="303588"/>
            </a:xfrm>
            <a:custGeom>
              <a:avLst/>
              <a:gdLst/>
              <a:ahLst/>
              <a:cxnLst/>
              <a:rect l="l" t="t" r="r" b="b"/>
              <a:pathLst>
                <a:path w="5449" h="7272" extrusionOk="0">
                  <a:moveTo>
                    <a:pt x="4888" y="1"/>
                  </a:moveTo>
                  <a:lnTo>
                    <a:pt x="1383" y="1283"/>
                  </a:lnTo>
                  <a:lnTo>
                    <a:pt x="2625" y="5128"/>
                  </a:lnTo>
                  <a:cubicBezTo>
                    <a:pt x="2625" y="5128"/>
                    <a:pt x="121" y="6710"/>
                    <a:pt x="1" y="7271"/>
                  </a:cubicBezTo>
                  <a:lnTo>
                    <a:pt x="5449" y="5428"/>
                  </a:lnTo>
                  <a:lnTo>
                    <a:pt x="488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68"/>
            <p:cNvSpPr/>
            <p:nvPr/>
          </p:nvSpPr>
          <p:spPr>
            <a:xfrm>
              <a:off x="5823351" y="2480028"/>
              <a:ext cx="605422" cy="1688185"/>
            </a:xfrm>
            <a:custGeom>
              <a:avLst/>
              <a:gdLst/>
              <a:ahLst/>
              <a:cxnLst/>
              <a:rect l="l" t="t" r="r" b="b"/>
              <a:pathLst>
                <a:path w="14502" h="40438" extrusionOk="0">
                  <a:moveTo>
                    <a:pt x="8753" y="0"/>
                  </a:moveTo>
                  <a:lnTo>
                    <a:pt x="2224" y="521"/>
                  </a:lnTo>
                  <a:cubicBezTo>
                    <a:pt x="1" y="7130"/>
                    <a:pt x="7251" y="40438"/>
                    <a:pt x="7251" y="40438"/>
                  </a:cubicBezTo>
                  <a:lnTo>
                    <a:pt x="14501" y="38575"/>
                  </a:lnTo>
                  <a:lnTo>
                    <a:pt x="875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68"/>
            <p:cNvSpPr/>
            <p:nvPr/>
          </p:nvSpPr>
          <p:spPr>
            <a:xfrm>
              <a:off x="5788868" y="1641465"/>
              <a:ext cx="783726" cy="392927"/>
            </a:xfrm>
            <a:custGeom>
              <a:avLst/>
              <a:gdLst/>
              <a:ahLst/>
              <a:cxnLst/>
              <a:rect l="l" t="t" r="r" b="b"/>
              <a:pathLst>
                <a:path w="18773" h="9412" extrusionOk="0">
                  <a:moveTo>
                    <a:pt x="3959" y="1"/>
                  </a:moveTo>
                  <a:cubicBezTo>
                    <a:pt x="1982" y="1"/>
                    <a:pt x="0" y="1386"/>
                    <a:pt x="947" y="4004"/>
                  </a:cubicBezTo>
                  <a:cubicBezTo>
                    <a:pt x="1488" y="5488"/>
                    <a:pt x="4054" y="7810"/>
                    <a:pt x="7689" y="7810"/>
                  </a:cubicBezTo>
                  <a:cubicBezTo>
                    <a:pt x="8224" y="7810"/>
                    <a:pt x="8781" y="7760"/>
                    <a:pt x="9359" y="7649"/>
                  </a:cubicBezTo>
                  <a:cubicBezTo>
                    <a:pt x="10037" y="7519"/>
                    <a:pt x="10647" y="7463"/>
                    <a:pt x="11195" y="7463"/>
                  </a:cubicBezTo>
                  <a:cubicBezTo>
                    <a:pt x="14433" y="7463"/>
                    <a:pt x="15488" y="9412"/>
                    <a:pt x="15488" y="9412"/>
                  </a:cubicBezTo>
                  <a:lnTo>
                    <a:pt x="18772" y="5246"/>
                  </a:lnTo>
                  <a:cubicBezTo>
                    <a:pt x="17545" y="2850"/>
                    <a:pt x="15285" y="2053"/>
                    <a:pt x="13343" y="2053"/>
                  </a:cubicBezTo>
                  <a:cubicBezTo>
                    <a:pt x="12623" y="2053"/>
                    <a:pt x="11946" y="2163"/>
                    <a:pt x="11382" y="2342"/>
                  </a:cubicBezTo>
                  <a:cubicBezTo>
                    <a:pt x="9932" y="2805"/>
                    <a:pt x="9170" y="3095"/>
                    <a:pt x="8642" y="3095"/>
                  </a:cubicBezTo>
                  <a:cubicBezTo>
                    <a:pt x="7938" y="3095"/>
                    <a:pt x="7654" y="2577"/>
                    <a:pt x="6715" y="1260"/>
                  </a:cubicBezTo>
                  <a:cubicBezTo>
                    <a:pt x="6114" y="412"/>
                    <a:pt x="5037" y="1"/>
                    <a:pt x="39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68"/>
            <p:cNvSpPr/>
            <p:nvPr/>
          </p:nvSpPr>
          <p:spPr>
            <a:xfrm>
              <a:off x="5804941" y="1664801"/>
              <a:ext cx="218298" cy="521593"/>
            </a:xfrm>
            <a:custGeom>
              <a:avLst/>
              <a:gdLst/>
              <a:ahLst/>
              <a:cxnLst/>
              <a:rect l="l" t="t" r="r" b="b"/>
              <a:pathLst>
                <a:path w="5229" h="12494" extrusionOk="0">
                  <a:moveTo>
                    <a:pt x="2901" y="0"/>
                  </a:moveTo>
                  <a:cubicBezTo>
                    <a:pt x="2810" y="0"/>
                    <a:pt x="2718" y="7"/>
                    <a:pt x="2625" y="20"/>
                  </a:cubicBezTo>
                  <a:cubicBezTo>
                    <a:pt x="1343" y="140"/>
                    <a:pt x="341" y="1162"/>
                    <a:pt x="181" y="2424"/>
                  </a:cubicBezTo>
                  <a:cubicBezTo>
                    <a:pt x="1" y="3866"/>
                    <a:pt x="61" y="5909"/>
                    <a:pt x="1703" y="6369"/>
                  </a:cubicBezTo>
                  <a:lnTo>
                    <a:pt x="1663" y="9153"/>
                  </a:lnTo>
                  <a:cubicBezTo>
                    <a:pt x="1685" y="11407"/>
                    <a:pt x="2464" y="12493"/>
                    <a:pt x="3311" y="12493"/>
                  </a:cubicBezTo>
                  <a:cubicBezTo>
                    <a:pt x="4052" y="12493"/>
                    <a:pt x="4845" y="11662"/>
                    <a:pt x="5228" y="10054"/>
                  </a:cubicBezTo>
                  <a:lnTo>
                    <a:pt x="5108" y="4507"/>
                  </a:lnTo>
                  <a:lnTo>
                    <a:pt x="5188" y="3165"/>
                  </a:lnTo>
                  <a:cubicBezTo>
                    <a:pt x="5068" y="2083"/>
                    <a:pt x="4748" y="681"/>
                    <a:pt x="3826" y="220"/>
                  </a:cubicBezTo>
                  <a:cubicBezTo>
                    <a:pt x="3530" y="80"/>
                    <a:pt x="3222" y="0"/>
                    <a:pt x="2901" y="0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68"/>
            <p:cNvSpPr/>
            <p:nvPr/>
          </p:nvSpPr>
          <p:spPr>
            <a:xfrm>
              <a:off x="6011461" y="1760943"/>
              <a:ext cx="33523" cy="40996"/>
            </a:xfrm>
            <a:custGeom>
              <a:avLst/>
              <a:gdLst/>
              <a:ahLst/>
              <a:cxnLst/>
              <a:rect l="l" t="t" r="r" b="b"/>
              <a:pathLst>
                <a:path w="803" h="982" extrusionOk="0">
                  <a:moveTo>
                    <a:pt x="422" y="0"/>
                  </a:moveTo>
                  <a:cubicBezTo>
                    <a:pt x="221" y="0"/>
                    <a:pt x="41" y="221"/>
                    <a:pt x="21" y="481"/>
                  </a:cubicBezTo>
                  <a:cubicBezTo>
                    <a:pt x="1" y="721"/>
                    <a:pt x="161" y="942"/>
                    <a:pt x="402" y="982"/>
                  </a:cubicBezTo>
                  <a:cubicBezTo>
                    <a:pt x="602" y="982"/>
                    <a:pt x="782" y="782"/>
                    <a:pt x="782" y="481"/>
                  </a:cubicBezTo>
                  <a:cubicBezTo>
                    <a:pt x="802" y="261"/>
                    <a:pt x="642" y="40"/>
                    <a:pt x="422" y="0"/>
                  </a:cubicBezTo>
                  <a:close/>
                </a:path>
              </a:pathLst>
            </a:custGeom>
            <a:solidFill>
              <a:srgbClr val="CD97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68"/>
            <p:cNvSpPr/>
            <p:nvPr/>
          </p:nvSpPr>
          <p:spPr>
            <a:xfrm>
              <a:off x="6028201" y="1780564"/>
              <a:ext cx="5344" cy="3883"/>
            </a:xfrm>
            <a:custGeom>
              <a:avLst/>
              <a:gdLst/>
              <a:ahLst/>
              <a:cxnLst/>
              <a:rect l="l" t="t" r="r" b="b"/>
              <a:pathLst>
                <a:path w="128" h="93" extrusionOk="0">
                  <a:moveTo>
                    <a:pt x="19" y="1"/>
                  </a:moveTo>
                  <a:cubicBezTo>
                    <a:pt x="8" y="1"/>
                    <a:pt x="1" y="9"/>
                    <a:pt x="1" y="31"/>
                  </a:cubicBezTo>
                  <a:cubicBezTo>
                    <a:pt x="1" y="71"/>
                    <a:pt x="21" y="91"/>
                    <a:pt x="61" y="91"/>
                  </a:cubicBezTo>
                  <a:cubicBezTo>
                    <a:pt x="66" y="92"/>
                    <a:pt x="71" y="93"/>
                    <a:pt x="75" y="93"/>
                  </a:cubicBezTo>
                  <a:cubicBezTo>
                    <a:pt x="128" y="93"/>
                    <a:pt x="56" y="1"/>
                    <a:pt x="19" y="1"/>
                  </a:cubicBezTo>
                  <a:close/>
                </a:path>
              </a:pathLst>
            </a:custGeom>
            <a:solidFill>
              <a:srgbClr val="B47B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68"/>
            <p:cNvSpPr/>
            <p:nvPr/>
          </p:nvSpPr>
          <p:spPr>
            <a:xfrm>
              <a:off x="6011461" y="1760943"/>
              <a:ext cx="33523" cy="40996"/>
            </a:xfrm>
            <a:custGeom>
              <a:avLst/>
              <a:gdLst/>
              <a:ahLst/>
              <a:cxnLst/>
              <a:rect l="l" t="t" r="r" b="b"/>
              <a:pathLst>
                <a:path w="803" h="982" extrusionOk="0">
                  <a:moveTo>
                    <a:pt x="422" y="0"/>
                  </a:moveTo>
                  <a:cubicBezTo>
                    <a:pt x="221" y="0"/>
                    <a:pt x="41" y="221"/>
                    <a:pt x="21" y="481"/>
                  </a:cubicBezTo>
                  <a:cubicBezTo>
                    <a:pt x="1" y="721"/>
                    <a:pt x="161" y="942"/>
                    <a:pt x="402" y="982"/>
                  </a:cubicBezTo>
                  <a:cubicBezTo>
                    <a:pt x="602" y="982"/>
                    <a:pt x="782" y="782"/>
                    <a:pt x="782" y="481"/>
                  </a:cubicBezTo>
                  <a:cubicBezTo>
                    <a:pt x="802" y="261"/>
                    <a:pt x="642" y="40"/>
                    <a:pt x="422" y="0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68"/>
            <p:cNvSpPr/>
            <p:nvPr/>
          </p:nvSpPr>
          <p:spPr>
            <a:xfrm>
              <a:off x="6023192" y="1774302"/>
              <a:ext cx="11731" cy="15113"/>
            </a:xfrm>
            <a:custGeom>
              <a:avLst/>
              <a:gdLst/>
              <a:ahLst/>
              <a:cxnLst/>
              <a:rect l="l" t="t" r="r" b="b"/>
              <a:pathLst>
                <a:path w="281" h="362" fill="none" extrusionOk="0">
                  <a:moveTo>
                    <a:pt x="0" y="41"/>
                  </a:moveTo>
                  <a:cubicBezTo>
                    <a:pt x="0" y="41"/>
                    <a:pt x="221" y="1"/>
                    <a:pt x="261" y="181"/>
                  </a:cubicBezTo>
                  <a:cubicBezTo>
                    <a:pt x="281" y="361"/>
                    <a:pt x="60" y="341"/>
                    <a:pt x="60" y="341"/>
                  </a:cubicBezTo>
                </a:path>
              </a:pathLst>
            </a:custGeom>
            <a:noFill/>
            <a:ln w="3000" cap="rnd" cmpd="sng">
              <a:solidFill>
                <a:srgbClr val="000000"/>
              </a:solidFill>
              <a:prstDash val="solid"/>
              <a:miter lim="2002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68"/>
            <p:cNvSpPr/>
            <p:nvPr/>
          </p:nvSpPr>
          <p:spPr>
            <a:xfrm>
              <a:off x="5839256" y="1830326"/>
              <a:ext cx="78611" cy="27637"/>
            </a:xfrm>
            <a:custGeom>
              <a:avLst/>
              <a:gdLst/>
              <a:ahLst/>
              <a:cxnLst/>
              <a:rect l="l" t="t" r="r" b="b"/>
              <a:pathLst>
                <a:path w="1883" h="662" extrusionOk="0">
                  <a:moveTo>
                    <a:pt x="1883" y="1"/>
                  </a:moveTo>
                  <a:cubicBezTo>
                    <a:pt x="1783" y="161"/>
                    <a:pt x="1642" y="281"/>
                    <a:pt x="1482" y="401"/>
                  </a:cubicBezTo>
                  <a:cubicBezTo>
                    <a:pt x="1342" y="502"/>
                    <a:pt x="1162" y="542"/>
                    <a:pt x="981" y="542"/>
                  </a:cubicBezTo>
                  <a:cubicBezTo>
                    <a:pt x="821" y="542"/>
                    <a:pt x="641" y="481"/>
                    <a:pt x="481" y="401"/>
                  </a:cubicBezTo>
                  <a:cubicBezTo>
                    <a:pt x="381" y="361"/>
                    <a:pt x="300" y="321"/>
                    <a:pt x="220" y="261"/>
                  </a:cubicBezTo>
                  <a:cubicBezTo>
                    <a:pt x="160" y="201"/>
                    <a:pt x="80" y="161"/>
                    <a:pt x="0" y="101"/>
                  </a:cubicBezTo>
                  <a:lnTo>
                    <a:pt x="0" y="101"/>
                  </a:lnTo>
                  <a:cubicBezTo>
                    <a:pt x="60" y="161"/>
                    <a:pt x="120" y="241"/>
                    <a:pt x="200" y="301"/>
                  </a:cubicBezTo>
                  <a:cubicBezTo>
                    <a:pt x="260" y="361"/>
                    <a:pt x="341" y="421"/>
                    <a:pt x="421" y="481"/>
                  </a:cubicBezTo>
                  <a:cubicBezTo>
                    <a:pt x="601" y="582"/>
                    <a:pt x="781" y="642"/>
                    <a:pt x="981" y="662"/>
                  </a:cubicBezTo>
                  <a:cubicBezTo>
                    <a:pt x="1182" y="662"/>
                    <a:pt x="1382" y="602"/>
                    <a:pt x="1542" y="461"/>
                  </a:cubicBezTo>
                  <a:cubicBezTo>
                    <a:pt x="1682" y="341"/>
                    <a:pt x="1803" y="181"/>
                    <a:pt x="188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68"/>
            <p:cNvSpPr/>
            <p:nvPr/>
          </p:nvSpPr>
          <p:spPr>
            <a:xfrm>
              <a:off x="5850111" y="1756769"/>
              <a:ext cx="29307" cy="44336"/>
            </a:xfrm>
            <a:custGeom>
              <a:avLst/>
              <a:gdLst/>
              <a:ahLst/>
              <a:cxnLst/>
              <a:rect l="l" t="t" r="r" b="b"/>
              <a:pathLst>
                <a:path w="702" h="1062" extrusionOk="0">
                  <a:moveTo>
                    <a:pt x="701" y="0"/>
                  </a:moveTo>
                  <a:lnTo>
                    <a:pt x="701" y="0"/>
                  </a:lnTo>
                  <a:cubicBezTo>
                    <a:pt x="581" y="100"/>
                    <a:pt x="461" y="181"/>
                    <a:pt x="341" y="281"/>
                  </a:cubicBezTo>
                  <a:cubicBezTo>
                    <a:pt x="301" y="341"/>
                    <a:pt x="241" y="381"/>
                    <a:pt x="181" y="441"/>
                  </a:cubicBezTo>
                  <a:lnTo>
                    <a:pt x="20" y="601"/>
                  </a:lnTo>
                  <a:lnTo>
                    <a:pt x="0" y="641"/>
                  </a:lnTo>
                  <a:lnTo>
                    <a:pt x="20" y="681"/>
                  </a:lnTo>
                  <a:cubicBezTo>
                    <a:pt x="141" y="821"/>
                    <a:pt x="281" y="942"/>
                    <a:pt x="421" y="1062"/>
                  </a:cubicBezTo>
                  <a:cubicBezTo>
                    <a:pt x="329" y="933"/>
                    <a:pt x="220" y="788"/>
                    <a:pt x="126" y="656"/>
                  </a:cubicBezTo>
                  <a:lnTo>
                    <a:pt x="126" y="656"/>
                  </a:lnTo>
                  <a:lnTo>
                    <a:pt x="261" y="521"/>
                  </a:lnTo>
                  <a:cubicBezTo>
                    <a:pt x="321" y="481"/>
                    <a:pt x="361" y="421"/>
                    <a:pt x="421" y="361"/>
                  </a:cubicBezTo>
                  <a:cubicBezTo>
                    <a:pt x="521" y="261"/>
                    <a:pt x="621" y="140"/>
                    <a:pt x="70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68"/>
            <p:cNvSpPr/>
            <p:nvPr/>
          </p:nvSpPr>
          <p:spPr>
            <a:xfrm>
              <a:off x="5908639" y="1756685"/>
              <a:ext cx="40161" cy="40662"/>
            </a:xfrm>
            <a:custGeom>
              <a:avLst/>
              <a:gdLst/>
              <a:ahLst/>
              <a:cxnLst/>
              <a:rect l="l" t="t" r="r" b="b"/>
              <a:pathLst>
                <a:path w="962" h="974" extrusionOk="0">
                  <a:moveTo>
                    <a:pt x="120" y="0"/>
                  </a:moveTo>
                  <a:cubicBezTo>
                    <a:pt x="109" y="0"/>
                    <a:pt x="101" y="7"/>
                    <a:pt x="101" y="22"/>
                  </a:cubicBezTo>
                  <a:cubicBezTo>
                    <a:pt x="40" y="163"/>
                    <a:pt x="20" y="323"/>
                    <a:pt x="20" y="483"/>
                  </a:cubicBezTo>
                  <a:cubicBezTo>
                    <a:pt x="0" y="563"/>
                    <a:pt x="20" y="643"/>
                    <a:pt x="40" y="723"/>
                  </a:cubicBezTo>
                  <a:cubicBezTo>
                    <a:pt x="61" y="823"/>
                    <a:pt x="121" y="884"/>
                    <a:pt x="201" y="944"/>
                  </a:cubicBezTo>
                  <a:cubicBezTo>
                    <a:pt x="241" y="964"/>
                    <a:pt x="286" y="974"/>
                    <a:pt x="333" y="974"/>
                  </a:cubicBezTo>
                  <a:cubicBezTo>
                    <a:pt x="381" y="974"/>
                    <a:pt x="431" y="964"/>
                    <a:pt x="481" y="944"/>
                  </a:cubicBezTo>
                  <a:cubicBezTo>
                    <a:pt x="541" y="904"/>
                    <a:pt x="621" y="843"/>
                    <a:pt x="681" y="803"/>
                  </a:cubicBezTo>
                  <a:cubicBezTo>
                    <a:pt x="782" y="683"/>
                    <a:pt x="882" y="563"/>
                    <a:pt x="962" y="423"/>
                  </a:cubicBezTo>
                  <a:cubicBezTo>
                    <a:pt x="962" y="423"/>
                    <a:pt x="962" y="403"/>
                    <a:pt x="962" y="383"/>
                  </a:cubicBezTo>
                  <a:cubicBezTo>
                    <a:pt x="952" y="373"/>
                    <a:pt x="942" y="368"/>
                    <a:pt x="932" y="368"/>
                  </a:cubicBezTo>
                  <a:cubicBezTo>
                    <a:pt x="922" y="368"/>
                    <a:pt x="912" y="373"/>
                    <a:pt x="902" y="383"/>
                  </a:cubicBezTo>
                  <a:cubicBezTo>
                    <a:pt x="822" y="503"/>
                    <a:pt x="721" y="603"/>
                    <a:pt x="621" y="703"/>
                  </a:cubicBezTo>
                  <a:cubicBezTo>
                    <a:pt x="545" y="780"/>
                    <a:pt x="446" y="844"/>
                    <a:pt x="349" y="844"/>
                  </a:cubicBezTo>
                  <a:cubicBezTo>
                    <a:pt x="319" y="844"/>
                    <a:pt x="289" y="838"/>
                    <a:pt x="261" y="823"/>
                  </a:cubicBezTo>
                  <a:cubicBezTo>
                    <a:pt x="161" y="783"/>
                    <a:pt x="121" y="623"/>
                    <a:pt x="121" y="483"/>
                  </a:cubicBezTo>
                  <a:cubicBezTo>
                    <a:pt x="121" y="343"/>
                    <a:pt x="141" y="183"/>
                    <a:pt x="161" y="42"/>
                  </a:cubicBezTo>
                  <a:cubicBezTo>
                    <a:pt x="161" y="18"/>
                    <a:pt x="138" y="0"/>
                    <a:pt x="12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68"/>
            <p:cNvSpPr/>
            <p:nvPr/>
          </p:nvSpPr>
          <p:spPr>
            <a:xfrm>
              <a:off x="5825856" y="1738859"/>
              <a:ext cx="34316" cy="37406"/>
            </a:xfrm>
            <a:custGeom>
              <a:avLst/>
              <a:gdLst/>
              <a:ahLst/>
              <a:cxnLst/>
              <a:rect l="l" t="t" r="r" b="b"/>
              <a:pathLst>
                <a:path w="822" h="896" extrusionOk="0">
                  <a:moveTo>
                    <a:pt x="127" y="0"/>
                  </a:moveTo>
                  <a:cubicBezTo>
                    <a:pt x="119" y="0"/>
                    <a:pt x="115" y="15"/>
                    <a:pt x="101" y="29"/>
                  </a:cubicBezTo>
                  <a:cubicBezTo>
                    <a:pt x="61" y="169"/>
                    <a:pt x="21" y="309"/>
                    <a:pt x="1" y="449"/>
                  </a:cubicBezTo>
                  <a:cubicBezTo>
                    <a:pt x="1" y="529"/>
                    <a:pt x="1" y="590"/>
                    <a:pt x="1" y="670"/>
                  </a:cubicBezTo>
                  <a:cubicBezTo>
                    <a:pt x="14" y="805"/>
                    <a:pt x="129" y="895"/>
                    <a:pt x="245" y="895"/>
                  </a:cubicBezTo>
                  <a:cubicBezTo>
                    <a:pt x="301" y="895"/>
                    <a:pt x="356" y="875"/>
                    <a:pt x="401" y="830"/>
                  </a:cubicBezTo>
                  <a:cubicBezTo>
                    <a:pt x="461" y="790"/>
                    <a:pt x="521" y="730"/>
                    <a:pt x="561" y="690"/>
                  </a:cubicBezTo>
                  <a:cubicBezTo>
                    <a:pt x="662" y="569"/>
                    <a:pt x="742" y="449"/>
                    <a:pt x="802" y="309"/>
                  </a:cubicBezTo>
                  <a:cubicBezTo>
                    <a:pt x="822" y="289"/>
                    <a:pt x="822" y="269"/>
                    <a:pt x="802" y="269"/>
                  </a:cubicBezTo>
                  <a:cubicBezTo>
                    <a:pt x="792" y="259"/>
                    <a:pt x="782" y="254"/>
                    <a:pt x="772" y="254"/>
                  </a:cubicBezTo>
                  <a:cubicBezTo>
                    <a:pt x="762" y="254"/>
                    <a:pt x="752" y="259"/>
                    <a:pt x="742" y="269"/>
                  </a:cubicBezTo>
                  <a:cubicBezTo>
                    <a:pt x="682" y="389"/>
                    <a:pt x="581" y="489"/>
                    <a:pt x="501" y="590"/>
                  </a:cubicBezTo>
                  <a:cubicBezTo>
                    <a:pt x="428" y="681"/>
                    <a:pt x="322" y="772"/>
                    <a:pt x="227" y="772"/>
                  </a:cubicBezTo>
                  <a:cubicBezTo>
                    <a:pt x="218" y="772"/>
                    <a:pt x="210" y="772"/>
                    <a:pt x="201" y="770"/>
                  </a:cubicBezTo>
                  <a:cubicBezTo>
                    <a:pt x="121" y="730"/>
                    <a:pt x="121" y="569"/>
                    <a:pt x="121" y="449"/>
                  </a:cubicBezTo>
                  <a:cubicBezTo>
                    <a:pt x="121" y="309"/>
                    <a:pt x="141" y="169"/>
                    <a:pt x="181" y="29"/>
                  </a:cubicBezTo>
                  <a:cubicBezTo>
                    <a:pt x="181" y="9"/>
                    <a:pt x="161" y="9"/>
                    <a:pt x="141" y="9"/>
                  </a:cubicBezTo>
                  <a:cubicBezTo>
                    <a:pt x="135" y="3"/>
                    <a:pt x="131" y="0"/>
                    <a:pt x="1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68"/>
            <p:cNvSpPr/>
            <p:nvPr/>
          </p:nvSpPr>
          <p:spPr>
            <a:xfrm>
              <a:off x="5828361" y="1659165"/>
              <a:ext cx="166447" cy="69635"/>
            </a:xfrm>
            <a:custGeom>
              <a:avLst/>
              <a:gdLst/>
              <a:ahLst/>
              <a:cxnLst/>
              <a:rect l="l" t="t" r="r" b="b"/>
              <a:pathLst>
                <a:path w="3987" h="1668" extrusionOk="0">
                  <a:moveTo>
                    <a:pt x="2357" y="1"/>
                  </a:moveTo>
                  <a:cubicBezTo>
                    <a:pt x="625" y="1"/>
                    <a:pt x="1" y="1337"/>
                    <a:pt x="1" y="1337"/>
                  </a:cubicBezTo>
                  <a:cubicBezTo>
                    <a:pt x="265" y="1579"/>
                    <a:pt x="675" y="1667"/>
                    <a:pt x="1130" y="1667"/>
                  </a:cubicBezTo>
                  <a:cubicBezTo>
                    <a:pt x="2330" y="1667"/>
                    <a:pt x="3846" y="1056"/>
                    <a:pt x="3846" y="1056"/>
                  </a:cubicBezTo>
                  <a:lnTo>
                    <a:pt x="3986" y="335"/>
                  </a:lnTo>
                  <a:cubicBezTo>
                    <a:pt x="3359" y="95"/>
                    <a:pt x="2819" y="1"/>
                    <a:pt x="23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68"/>
            <p:cNvSpPr/>
            <p:nvPr/>
          </p:nvSpPr>
          <p:spPr>
            <a:xfrm>
              <a:off x="5978857" y="1672315"/>
              <a:ext cx="50222" cy="108752"/>
            </a:xfrm>
            <a:custGeom>
              <a:avLst/>
              <a:gdLst/>
              <a:ahLst/>
              <a:cxnLst/>
              <a:rect l="l" t="t" r="r" b="b"/>
              <a:pathLst>
                <a:path w="1203" h="2605" extrusionOk="0">
                  <a:moveTo>
                    <a:pt x="381" y="0"/>
                  </a:moveTo>
                  <a:lnTo>
                    <a:pt x="1" y="741"/>
                  </a:lnTo>
                  <a:cubicBezTo>
                    <a:pt x="1" y="741"/>
                    <a:pt x="1" y="2344"/>
                    <a:pt x="802" y="2604"/>
                  </a:cubicBezTo>
                  <a:cubicBezTo>
                    <a:pt x="802" y="2604"/>
                    <a:pt x="802" y="2163"/>
                    <a:pt x="1203" y="2103"/>
                  </a:cubicBezTo>
                  <a:cubicBezTo>
                    <a:pt x="1203" y="2103"/>
                    <a:pt x="962" y="20"/>
                    <a:pt x="3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68"/>
            <p:cNvSpPr/>
            <p:nvPr/>
          </p:nvSpPr>
          <p:spPr>
            <a:xfrm>
              <a:off x="5697510" y="1988796"/>
              <a:ext cx="519339" cy="542258"/>
            </a:xfrm>
            <a:custGeom>
              <a:avLst/>
              <a:gdLst/>
              <a:ahLst/>
              <a:cxnLst/>
              <a:rect l="l" t="t" r="r" b="b"/>
              <a:pathLst>
                <a:path w="12440" h="12989" extrusionOk="0">
                  <a:moveTo>
                    <a:pt x="7484" y="0"/>
                  </a:moveTo>
                  <a:cubicBezTo>
                    <a:pt x="7395" y="0"/>
                    <a:pt x="7304" y="4"/>
                    <a:pt x="7211" y="10"/>
                  </a:cubicBezTo>
                  <a:lnTo>
                    <a:pt x="2805" y="611"/>
                  </a:lnTo>
                  <a:cubicBezTo>
                    <a:pt x="2805" y="611"/>
                    <a:pt x="2759" y="598"/>
                    <a:pt x="2679" y="598"/>
                  </a:cubicBezTo>
                  <a:cubicBezTo>
                    <a:pt x="2202" y="598"/>
                    <a:pt x="530" y="1055"/>
                    <a:pt x="582" y="7461"/>
                  </a:cubicBezTo>
                  <a:lnTo>
                    <a:pt x="1" y="12989"/>
                  </a:lnTo>
                  <a:lnTo>
                    <a:pt x="12058" y="12989"/>
                  </a:lnTo>
                  <a:lnTo>
                    <a:pt x="11898" y="10225"/>
                  </a:lnTo>
                  <a:cubicBezTo>
                    <a:pt x="11898" y="10225"/>
                    <a:pt x="12439" y="0"/>
                    <a:pt x="7484" y="0"/>
                  </a:cubicBezTo>
                  <a:close/>
                </a:path>
              </a:pathLst>
            </a:custGeom>
            <a:solidFill>
              <a:srgbClr val="FDEB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68"/>
            <p:cNvSpPr/>
            <p:nvPr/>
          </p:nvSpPr>
          <p:spPr>
            <a:xfrm>
              <a:off x="5546572" y="2010087"/>
              <a:ext cx="320287" cy="1408978"/>
            </a:xfrm>
            <a:custGeom>
              <a:avLst/>
              <a:gdLst/>
              <a:ahLst/>
              <a:cxnLst/>
              <a:rect l="l" t="t" r="r" b="b"/>
              <a:pathLst>
                <a:path w="7672" h="33750" extrusionOk="0">
                  <a:moveTo>
                    <a:pt x="7672" y="1"/>
                  </a:moveTo>
                  <a:lnTo>
                    <a:pt x="6150" y="81"/>
                  </a:lnTo>
                  <a:lnTo>
                    <a:pt x="4447" y="3125"/>
                  </a:lnTo>
                  <a:cubicBezTo>
                    <a:pt x="3045" y="4708"/>
                    <a:pt x="2825" y="6991"/>
                    <a:pt x="2665" y="9094"/>
                  </a:cubicBezTo>
                  <a:cubicBezTo>
                    <a:pt x="2264" y="13961"/>
                    <a:pt x="1" y="31366"/>
                    <a:pt x="281" y="33729"/>
                  </a:cubicBezTo>
                  <a:lnTo>
                    <a:pt x="3907" y="33749"/>
                  </a:lnTo>
                  <a:cubicBezTo>
                    <a:pt x="4127" y="31246"/>
                    <a:pt x="4447" y="28782"/>
                    <a:pt x="4888" y="26319"/>
                  </a:cubicBezTo>
                  <a:cubicBezTo>
                    <a:pt x="5168" y="24816"/>
                    <a:pt x="5489" y="19529"/>
                    <a:pt x="5409" y="17706"/>
                  </a:cubicBezTo>
                  <a:cubicBezTo>
                    <a:pt x="5228" y="13360"/>
                    <a:pt x="5629" y="9014"/>
                    <a:pt x="6590" y="4768"/>
                  </a:cubicBezTo>
                  <a:cubicBezTo>
                    <a:pt x="6951" y="3226"/>
                    <a:pt x="7552" y="1603"/>
                    <a:pt x="767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68"/>
            <p:cNvSpPr/>
            <p:nvPr/>
          </p:nvSpPr>
          <p:spPr>
            <a:xfrm>
              <a:off x="5191225" y="1572750"/>
              <a:ext cx="226647" cy="364664"/>
            </a:xfrm>
            <a:custGeom>
              <a:avLst/>
              <a:gdLst/>
              <a:ahLst/>
              <a:cxnLst/>
              <a:rect l="l" t="t" r="r" b="b"/>
              <a:pathLst>
                <a:path w="5429" h="8735" extrusionOk="0">
                  <a:moveTo>
                    <a:pt x="1319" y="1"/>
                  </a:moveTo>
                  <a:cubicBezTo>
                    <a:pt x="1313" y="1"/>
                    <a:pt x="1308" y="1"/>
                    <a:pt x="1303" y="2"/>
                  </a:cubicBezTo>
                  <a:cubicBezTo>
                    <a:pt x="1182" y="22"/>
                    <a:pt x="1303" y="443"/>
                    <a:pt x="1503" y="703"/>
                  </a:cubicBezTo>
                  <a:cubicBezTo>
                    <a:pt x="1623" y="883"/>
                    <a:pt x="1763" y="1084"/>
                    <a:pt x="1863" y="1304"/>
                  </a:cubicBezTo>
                  <a:cubicBezTo>
                    <a:pt x="1863" y="1304"/>
                    <a:pt x="900" y="109"/>
                    <a:pt x="556" y="109"/>
                  </a:cubicBezTo>
                  <a:cubicBezTo>
                    <a:pt x="536" y="109"/>
                    <a:pt x="517" y="113"/>
                    <a:pt x="501" y="122"/>
                  </a:cubicBezTo>
                  <a:cubicBezTo>
                    <a:pt x="501" y="122"/>
                    <a:pt x="341" y="222"/>
                    <a:pt x="702" y="623"/>
                  </a:cubicBezTo>
                  <a:cubicBezTo>
                    <a:pt x="962" y="923"/>
                    <a:pt x="1182" y="1284"/>
                    <a:pt x="1343" y="1684"/>
                  </a:cubicBezTo>
                  <a:cubicBezTo>
                    <a:pt x="1343" y="1684"/>
                    <a:pt x="449" y="679"/>
                    <a:pt x="259" y="679"/>
                  </a:cubicBezTo>
                  <a:cubicBezTo>
                    <a:pt x="252" y="679"/>
                    <a:pt x="246" y="680"/>
                    <a:pt x="241" y="683"/>
                  </a:cubicBezTo>
                  <a:cubicBezTo>
                    <a:pt x="1" y="823"/>
                    <a:pt x="962" y="1925"/>
                    <a:pt x="1122" y="2305"/>
                  </a:cubicBezTo>
                  <a:cubicBezTo>
                    <a:pt x="1122" y="2305"/>
                    <a:pt x="600" y="1609"/>
                    <a:pt x="456" y="1609"/>
                  </a:cubicBezTo>
                  <a:cubicBezTo>
                    <a:pt x="438" y="1609"/>
                    <a:pt x="426" y="1620"/>
                    <a:pt x="421" y="1644"/>
                  </a:cubicBezTo>
                  <a:cubicBezTo>
                    <a:pt x="361" y="1865"/>
                    <a:pt x="1162" y="2806"/>
                    <a:pt x="1583" y="4008"/>
                  </a:cubicBezTo>
                  <a:cubicBezTo>
                    <a:pt x="1603" y="4128"/>
                    <a:pt x="1643" y="4268"/>
                    <a:pt x="1703" y="4428"/>
                  </a:cubicBezTo>
                  <a:cubicBezTo>
                    <a:pt x="2064" y="5890"/>
                    <a:pt x="2584" y="7332"/>
                    <a:pt x="3225" y="8734"/>
                  </a:cubicBezTo>
                  <a:cubicBezTo>
                    <a:pt x="3966" y="7973"/>
                    <a:pt x="4708" y="7232"/>
                    <a:pt x="5429" y="6471"/>
                  </a:cubicBezTo>
                  <a:cubicBezTo>
                    <a:pt x="4748" y="5229"/>
                    <a:pt x="4167" y="4028"/>
                    <a:pt x="3946" y="3527"/>
                  </a:cubicBezTo>
                  <a:cubicBezTo>
                    <a:pt x="3926" y="3487"/>
                    <a:pt x="3906" y="3427"/>
                    <a:pt x="3866" y="3367"/>
                  </a:cubicBezTo>
                  <a:cubicBezTo>
                    <a:pt x="3866" y="3367"/>
                    <a:pt x="3526" y="2305"/>
                    <a:pt x="3466" y="2145"/>
                  </a:cubicBezTo>
                  <a:cubicBezTo>
                    <a:pt x="3346" y="1745"/>
                    <a:pt x="3646" y="262"/>
                    <a:pt x="3646" y="262"/>
                  </a:cubicBezTo>
                  <a:lnTo>
                    <a:pt x="3646" y="262"/>
                  </a:lnTo>
                  <a:cubicBezTo>
                    <a:pt x="3646" y="262"/>
                    <a:pt x="2945" y="643"/>
                    <a:pt x="2885" y="1324"/>
                  </a:cubicBezTo>
                  <a:cubicBezTo>
                    <a:pt x="2860" y="1735"/>
                    <a:pt x="2804" y="1813"/>
                    <a:pt x="2765" y="1813"/>
                  </a:cubicBezTo>
                  <a:cubicBezTo>
                    <a:pt x="2742" y="1813"/>
                    <a:pt x="2725" y="1785"/>
                    <a:pt x="2725" y="1785"/>
                  </a:cubicBezTo>
                  <a:cubicBezTo>
                    <a:pt x="2725" y="1785"/>
                    <a:pt x="1658" y="1"/>
                    <a:pt x="1319" y="1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68"/>
            <p:cNvSpPr/>
            <p:nvPr/>
          </p:nvSpPr>
          <p:spPr>
            <a:xfrm>
              <a:off x="5263154" y="1719990"/>
              <a:ext cx="588681" cy="539712"/>
            </a:xfrm>
            <a:custGeom>
              <a:avLst/>
              <a:gdLst/>
              <a:ahLst/>
              <a:cxnLst/>
              <a:rect l="l" t="t" r="r" b="b"/>
              <a:pathLst>
                <a:path w="14101" h="12928" extrusionOk="0">
                  <a:moveTo>
                    <a:pt x="2744" y="0"/>
                  </a:moveTo>
                  <a:lnTo>
                    <a:pt x="0" y="2544"/>
                  </a:lnTo>
                  <a:cubicBezTo>
                    <a:pt x="0" y="2544"/>
                    <a:pt x="1282" y="9053"/>
                    <a:pt x="3846" y="11196"/>
                  </a:cubicBezTo>
                  <a:cubicBezTo>
                    <a:pt x="5107" y="12253"/>
                    <a:pt x="7772" y="12928"/>
                    <a:pt x="9786" y="12928"/>
                  </a:cubicBezTo>
                  <a:cubicBezTo>
                    <a:pt x="11131" y="12928"/>
                    <a:pt x="12186" y="12627"/>
                    <a:pt x="12338" y="11937"/>
                  </a:cubicBezTo>
                  <a:cubicBezTo>
                    <a:pt x="12779" y="10014"/>
                    <a:pt x="14100" y="7010"/>
                    <a:pt x="14100" y="7010"/>
                  </a:cubicBezTo>
                  <a:cubicBezTo>
                    <a:pt x="13977" y="6997"/>
                    <a:pt x="13835" y="6991"/>
                    <a:pt x="13677" y="6991"/>
                  </a:cubicBezTo>
                  <a:cubicBezTo>
                    <a:pt x="12384" y="6991"/>
                    <a:pt x="10053" y="7385"/>
                    <a:pt x="8575" y="7385"/>
                  </a:cubicBezTo>
                  <a:cubicBezTo>
                    <a:pt x="8037" y="7385"/>
                    <a:pt x="7612" y="7333"/>
                    <a:pt x="7391" y="7190"/>
                  </a:cubicBezTo>
                  <a:cubicBezTo>
                    <a:pt x="5348" y="5848"/>
                    <a:pt x="2744" y="0"/>
                    <a:pt x="27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68"/>
            <p:cNvSpPr/>
            <p:nvPr/>
          </p:nvSpPr>
          <p:spPr>
            <a:xfrm>
              <a:off x="6266491" y="2584519"/>
              <a:ext cx="340367" cy="365583"/>
            </a:xfrm>
            <a:custGeom>
              <a:avLst/>
              <a:gdLst/>
              <a:ahLst/>
              <a:cxnLst/>
              <a:rect l="l" t="t" r="r" b="b"/>
              <a:pathLst>
                <a:path w="8153" h="8757" extrusionOk="0">
                  <a:moveTo>
                    <a:pt x="3566" y="1"/>
                  </a:moveTo>
                  <a:cubicBezTo>
                    <a:pt x="2364" y="281"/>
                    <a:pt x="1182" y="601"/>
                    <a:pt x="1" y="922"/>
                  </a:cubicBezTo>
                  <a:cubicBezTo>
                    <a:pt x="902" y="2384"/>
                    <a:pt x="1944" y="3746"/>
                    <a:pt x="3125" y="5008"/>
                  </a:cubicBezTo>
                  <a:cubicBezTo>
                    <a:pt x="3225" y="5148"/>
                    <a:pt x="3346" y="5248"/>
                    <a:pt x="3426" y="5368"/>
                  </a:cubicBezTo>
                  <a:cubicBezTo>
                    <a:pt x="4307" y="6490"/>
                    <a:pt x="4687" y="7872"/>
                    <a:pt x="4928" y="7932"/>
                  </a:cubicBezTo>
                  <a:cubicBezTo>
                    <a:pt x="4936" y="7934"/>
                    <a:pt x="4943" y="7936"/>
                    <a:pt x="4949" y="7936"/>
                  </a:cubicBezTo>
                  <a:cubicBezTo>
                    <a:pt x="5144" y="7936"/>
                    <a:pt x="4788" y="6811"/>
                    <a:pt x="4788" y="6810"/>
                  </a:cubicBezTo>
                  <a:lnTo>
                    <a:pt x="4788" y="6810"/>
                  </a:lnTo>
                  <a:cubicBezTo>
                    <a:pt x="5017" y="7173"/>
                    <a:pt x="5428" y="8684"/>
                    <a:pt x="5709" y="8684"/>
                  </a:cubicBezTo>
                  <a:cubicBezTo>
                    <a:pt x="5723" y="8684"/>
                    <a:pt x="5736" y="8680"/>
                    <a:pt x="5749" y="8673"/>
                  </a:cubicBezTo>
                  <a:cubicBezTo>
                    <a:pt x="5909" y="8573"/>
                    <a:pt x="5489" y="6951"/>
                    <a:pt x="5489" y="6951"/>
                  </a:cubicBezTo>
                  <a:lnTo>
                    <a:pt x="5489" y="6951"/>
                  </a:lnTo>
                  <a:cubicBezTo>
                    <a:pt x="5769" y="7331"/>
                    <a:pt x="5989" y="7772"/>
                    <a:pt x="6109" y="8252"/>
                  </a:cubicBezTo>
                  <a:cubicBezTo>
                    <a:pt x="6219" y="8708"/>
                    <a:pt x="6366" y="8757"/>
                    <a:pt x="6425" y="8757"/>
                  </a:cubicBezTo>
                  <a:cubicBezTo>
                    <a:pt x="6441" y="8757"/>
                    <a:pt x="6450" y="8753"/>
                    <a:pt x="6450" y="8753"/>
                  </a:cubicBezTo>
                  <a:cubicBezTo>
                    <a:pt x="6770" y="8533"/>
                    <a:pt x="6190" y="6650"/>
                    <a:pt x="6190" y="6650"/>
                  </a:cubicBezTo>
                  <a:lnTo>
                    <a:pt x="6190" y="6650"/>
                  </a:lnTo>
                  <a:cubicBezTo>
                    <a:pt x="6330" y="6890"/>
                    <a:pt x="6450" y="7131"/>
                    <a:pt x="6550" y="7391"/>
                  </a:cubicBezTo>
                  <a:cubicBezTo>
                    <a:pt x="6639" y="7692"/>
                    <a:pt x="6900" y="8009"/>
                    <a:pt x="7028" y="8009"/>
                  </a:cubicBezTo>
                  <a:cubicBezTo>
                    <a:pt x="7045" y="8009"/>
                    <a:pt x="7059" y="8004"/>
                    <a:pt x="7071" y="7992"/>
                  </a:cubicBezTo>
                  <a:cubicBezTo>
                    <a:pt x="7351" y="7692"/>
                    <a:pt x="6290" y="5488"/>
                    <a:pt x="6290" y="5488"/>
                  </a:cubicBezTo>
                  <a:cubicBezTo>
                    <a:pt x="6290" y="5488"/>
                    <a:pt x="6249" y="5406"/>
                    <a:pt x="6347" y="5406"/>
                  </a:cubicBezTo>
                  <a:cubicBezTo>
                    <a:pt x="6417" y="5406"/>
                    <a:pt x="6556" y="5447"/>
                    <a:pt x="6831" y="5589"/>
                  </a:cubicBezTo>
                  <a:cubicBezTo>
                    <a:pt x="6943" y="5645"/>
                    <a:pt x="7054" y="5668"/>
                    <a:pt x="7162" y="5668"/>
                  </a:cubicBezTo>
                  <a:cubicBezTo>
                    <a:pt x="7706" y="5668"/>
                    <a:pt x="8152" y="5068"/>
                    <a:pt x="8152" y="5068"/>
                  </a:cubicBezTo>
                  <a:cubicBezTo>
                    <a:pt x="8152" y="5068"/>
                    <a:pt x="6730" y="4868"/>
                    <a:pt x="6430" y="4507"/>
                  </a:cubicBezTo>
                  <a:cubicBezTo>
                    <a:pt x="6310" y="4367"/>
                    <a:pt x="5509" y="3385"/>
                    <a:pt x="5509" y="3385"/>
                  </a:cubicBezTo>
                  <a:lnTo>
                    <a:pt x="5408" y="3225"/>
                  </a:lnTo>
                  <a:cubicBezTo>
                    <a:pt x="5088" y="2704"/>
                    <a:pt x="4287" y="1403"/>
                    <a:pt x="3566" y="1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68"/>
            <p:cNvSpPr/>
            <p:nvPr/>
          </p:nvSpPr>
          <p:spPr>
            <a:xfrm>
              <a:off x="6022357" y="1989130"/>
              <a:ext cx="519297" cy="826225"/>
            </a:xfrm>
            <a:custGeom>
              <a:avLst/>
              <a:gdLst/>
              <a:ahLst/>
              <a:cxnLst/>
              <a:rect l="l" t="t" r="r" b="b"/>
              <a:pathLst>
                <a:path w="12439" h="19791" extrusionOk="0">
                  <a:moveTo>
                    <a:pt x="375" y="1"/>
                  </a:moveTo>
                  <a:cubicBezTo>
                    <a:pt x="251" y="1"/>
                    <a:pt x="126" y="8"/>
                    <a:pt x="0" y="22"/>
                  </a:cubicBezTo>
                  <a:lnTo>
                    <a:pt x="0" y="22"/>
                  </a:ln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0" y="22"/>
                  </a:lnTo>
                  <a:cubicBezTo>
                    <a:pt x="16" y="40"/>
                    <a:pt x="1403" y="3391"/>
                    <a:pt x="1543" y="4108"/>
                  </a:cubicBezTo>
                  <a:cubicBezTo>
                    <a:pt x="1683" y="4929"/>
                    <a:pt x="1903" y="6071"/>
                    <a:pt x="2123" y="7253"/>
                  </a:cubicBezTo>
                  <a:cubicBezTo>
                    <a:pt x="2804" y="10818"/>
                    <a:pt x="4307" y="14203"/>
                    <a:pt x="6490" y="17107"/>
                  </a:cubicBezTo>
                  <a:lnTo>
                    <a:pt x="8513" y="19790"/>
                  </a:lnTo>
                  <a:lnTo>
                    <a:pt x="12438" y="18168"/>
                  </a:lnTo>
                  <a:lnTo>
                    <a:pt x="9975" y="14223"/>
                  </a:lnTo>
                  <a:cubicBezTo>
                    <a:pt x="8513" y="11899"/>
                    <a:pt x="5628" y="6151"/>
                    <a:pt x="4847" y="3527"/>
                  </a:cubicBezTo>
                  <a:cubicBezTo>
                    <a:pt x="4487" y="2331"/>
                    <a:pt x="2632" y="1"/>
                    <a:pt x="37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68"/>
            <p:cNvSpPr/>
            <p:nvPr/>
          </p:nvSpPr>
          <p:spPr>
            <a:xfrm>
              <a:off x="6021522" y="1988379"/>
              <a:ext cx="350387" cy="1403092"/>
            </a:xfrm>
            <a:custGeom>
              <a:avLst/>
              <a:gdLst/>
              <a:ahLst/>
              <a:cxnLst/>
              <a:rect l="l" t="t" r="r" b="b"/>
              <a:pathLst>
                <a:path w="8393" h="33609" extrusionOk="0">
                  <a:moveTo>
                    <a:pt x="0" y="0"/>
                  </a:moveTo>
                  <a:lnTo>
                    <a:pt x="0" y="0"/>
                  </a:lnTo>
                  <a:cubicBezTo>
                    <a:pt x="1643" y="4987"/>
                    <a:pt x="1883" y="8292"/>
                    <a:pt x="2484" y="13499"/>
                  </a:cubicBezTo>
                  <a:cubicBezTo>
                    <a:pt x="2884" y="16924"/>
                    <a:pt x="3045" y="21190"/>
                    <a:pt x="3385" y="24615"/>
                  </a:cubicBezTo>
                  <a:cubicBezTo>
                    <a:pt x="3646" y="27199"/>
                    <a:pt x="4487" y="31045"/>
                    <a:pt x="4867" y="33608"/>
                  </a:cubicBezTo>
                  <a:lnTo>
                    <a:pt x="7411" y="33368"/>
                  </a:lnTo>
                  <a:cubicBezTo>
                    <a:pt x="7711" y="33328"/>
                    <a:pt x="8032" y="33288"/>
                    <a:pt x="8212" y="33047"/>
                  </a:cubicBezTo>
                  <a:cubicBezTo>
                    <a:pt x="8352" y="32807"/>
                    <a:pt x="8392" y="32527"/>
                    <a:pt x="8332" y="32266"/>
                  </a:cubicBezTo>
                  <a:lnTo>
                    <a:pt x="7331" y="23253"/>
                  </a:lnTo>
                  <a:cubicBezTo>
                    <a:pt x="6930" y="19568"/>
                    <a:pt x="6530" y="15863"/>
                    <a:pt x="5588" y="12258"/>
                  </a:cubicBezTo>
                  <a:cubicBezTo>
                    <a:pt x="4647" y="8673"/>
                    <a:pt x="3826" y="3145"/>
                    <a:pt x="1502" y="2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96" name="Google Shape;1896;p68"/>
          <p:cNvGrpSpPr/>
          <p:nvPr/>
        </p:nvGrpSpPr>
        <p:grpSpPr>
          <a:xfrm>
            <a:off x="2868743" y="1572656"/>
            <a:ext cx="1308481" cy="2777424"/>
            <a:chOff x="9326625" y="3206100"/>
            <a:chExt cx="743075" cy="1577275"/>
          </a:xfrm>
        </p:grpSpPr>
        <p:sp>
          <p:nvSpPr>
            <p:cNvPr id="1897" name="Google Shape;1897;p68"/>
            <p:cNvSpPr/>
            <p:nvPr/>
          </p:nvSpPr>
          <p:spPr>
            <a:xfrm>
              <a:off x="9621025" y="3206100"/>
              <a:ext cx="168275" cy="131300"/>
            </a:xfrm>
            <a:custGeom>
              <a:avLst/>
              <a:gdLst/>
              <a:ahLst/>
              <a:cxnLst/>
              <a:rect l="l" t="t" r="r" b="b"/>
              <a:pathLst>
                <a:path w="6731" h="5252" extrusionOk="0">
                  <a:moveTo>
                    <a:pt x="3546" y="1"/>
                  </a:moveTo>
                  <a:cubicBezTo>
                    <a:pt x="1143" y="281"/>
                    <a:pt x="1" y="2184"/>
                    <a:pt x="1443" y="2344"/>
                  </a:cubicBezTo>
                  <a:lnTo>
                    <a:pt x="4728" y="1923"/>
                  </a:lnTo>
                  <a:lnTo>
                    <a:pt x="5749" y="3486"/>
                  </a:lnTo>
                  <a:lnTo>
                    <a:pt x="5048" y="3846"/>
                  </a:lnTo>
                  <a:cubicBezTo>
                    <a:pt x="5068" y="4267"/>
                    <a:pt x="5128" y="4707"/>
                    <a:pt x="5429" y="5028"/>
                  </a:cubicBezTo>
                  <a:cubicBezTo>
                    <a:pt x="5573" y="5172"/>
                    <a:pt x="5765" y="5251"/>
                    <a:pt x="5963" y="5251"/>
                  </a:cubicBezTo>
                  <a:cubicBezTo>
                    <a:pt x="5985" y="5251"/>
                    <a:pt x="6007" y="5250"/>
                    <a:pt x="6030" y="5248"/>
                  </a:cubicBezTo>
                  <a:cubicBezTo>
                    <a:pt x="6450" y="5188"/>
                    <a:pt x="6630" y="4788"/>
                    <a:pt x="6671" y="4407"/>
                  </a:cubicBezTo>
                  <a:cubicBezTo>
                    <a:pt x="6731" y="3986"/>
                    <a:pt x="6651" y="3546"/>
                    <a:pt x="6410" y="3205"/>
                  </a:cubicBezTo>
                  <a:cubicBezTo>
                    <a:pt x="6430" y="3025"/>
                    <a:pt x="6450" y="2865"/>
                    <a:pt x="6450" y="2705"/>
                  </a:cubicBezTo>
                  <a:cubicBezTo>
                    <a:pt x="6430" y="1703"/>
                    <a:pt x="5709" y="822"/>
                    <a:pt x="4728" y="602"/>
                  </a:cubicBezTo>
                  <a:cubicBezTo>
                    <a:pt x="4447" y="221"/>
                    <a:pt x="4007" y="1"/>
                    <a:pt x="3546" y="1"/>
                  </a:cubicBezTo>
                  <a:close/>
                </a:path>
              </a:pathLst>
            </a:custGeom>
            <a:solidFill>
              <a:srgbClr val="3327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68"/>
            <p:cNvSpPr/>
            <p:nvPr/>
          </p:nvSpPr>
          <p:spPr>
            <a:xfrm>
              <a:off x="9632050" y="3225375"/>
              <a:ext cx="139725" cy="334250"/>
            </a:xfrm>
            <a:custGeom>
              <a:avLst/>
              <a:gdLst/>
              <a:ahLst/>
              <a:cxnLst/>
              <a:rect l="l" t="t" r="r" b="b"/>
              <a:pathLst>
                <a:path w="5589" h="13370" extrusionOk="0">
                  <a:moveTo>
                    <a:pt x="3016" y="1"/>
                  </a:moveTo>
                  <a:cubicBezTo>
                    <a:pt x="2945" y="1"/>
                    <a:pt x="2875" y="4"/>
                    <a:pt x="2805" y="11"/>
                  </a:cubicBezTo>
                  <a:cubicBezTo>
                    <a:pt x="1423" y="171"/>
                    <a:pt x="341" y="1233"/>
                    <a:pt x="181" y="2615"/>
                  </a:cubicBezTo>
                  <a:cubicBezTo>
                    <a:pt x="1" y="4137"/>
                    <a:pt x="61" y="6320"/>
                    <a:pt x="1823" y="6821"/>
                  </a:cubicBezTo>
                  <a:lnTo>
                    <a:pt x="1783" y="9785"/>
                  </a:lnTo>
                  <a:cubicBezTo>
                    <a:pt x="1794" y="12203"/>
                    <a:pt x="2628" y="13369"/>
                    <a:pt x="3536" y="13369"/>
                  </a:cubicBezTo>
                  <a:cubicBezTo>
                    <a:pt x="4329" y="13369"/>
                    <a:pt x="5178" y="12483"/>
                    <a:pt x="5589" y="10766"/>
                  </a:cubicBezTo>
                  <a:lnTo>
                    <a:pt x="5448" y="4818"/>
                  </a:lnTo>
                  <a:lnTo>
                    <a:pt x="5549" y="3396"/>
                  </a:lnTo>
                  <a:cubicBezTo>
                    <a:pt x="5428" y="2254"/>
                    <a:pt x="5068" y="752"/>
                    <a:pt x="4066" y="251"/>
                  </a:cubicBezTo>
                  <a:cubicBezTo>
                    <a:pt x="3733" y="84"/>
                    <a:pt x="3371" y="1"/>
                    <a:pt x="3016" y="1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68"/>
            <p:cNvSpPr/>
            <p:nvPr/>
          </p:nvSpPr>
          <p:spPr>
            <a:xfrm>
              <a:off x="9764750" y="3287200"/>
              <a:ext cx="24050" cy="20925"/>
            </a:xfrm>
            <a:custGeom>
              <a:avLst/>
              <a:gdLst/>
              <a:ahLst/>
              <a:cxnLst/>
              <a:rect l="l" t="t" r="r" b="b"/>
              <a:pathLst>
                <a:path w="962" h="837" extrusionOk="0">
                  <a:moveTo>
                    <a:pt x="395" y="0"/>
                  </a:moveTo>
                  <a:cubicBezTo>
                    <a:pt x="185" y="0"/>
                    <a:pt x="0" y="233"/>
                    <a:pt x="0" y="522"/>
                  </a:cubicBezTo>
                  <a:cubicBezTo>
                    <a:pt x="48" y="726"/>
                    <a:pt x="225" y="836"/>
                    <a:pt x="407" y="836"/>
                  </a:cubicBezTo>
                  <a:cubicBezTo>
                    <a:pt x="529" y="836"/>
                    <a:pt x="653" y="787"/>
                    <a:pt x="741" y="682"/>
                  </a:cubicBezTo>
                  <a:cubicBezTo>
                    <a:pt x="962" y="402"/>
                    <a:pt x="761" y="1"/>
                    <a:pt x="421" y="1"/>
                  </a:cubicBezTo>
                  <a:cubicBezTo>
                    <a:pt x="412" y="1"/>
                    <a:pt x="404" y="0"/>
                    <a:pt x="395" y="0"/>
                  </a:cubicBezTo>
                  <a:close/>
                </a:path>
              </a:pathLst>
            </a:custGeom>
            <a:solidFill>
              <a:srgbClr val="CD97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68"/>
            <p:cNvSpPr/>
            <p:nvPr/>
          </p:nvSpPr>
          <p:spPr>
            <a:xfrm>
              <a:off x="9774250" y="3298725"/>
              <a:ext cx="4025" cy="3550"/>
            </a:xfrm>
            <a:custGeom>
              <a:avLst/>
              <a:gdLst/>
              <a:ahLst/>
              <a:cxnLst/>
              <a:rect l="l" t="t" r="r" b="b"/>
              <a:pathLst>
                <a:path w="161" h="142" extrusionOk="0">
                  <a:moveTo>
                    <a:pt x="81" y="1"/>
                  </a:moveTo>
                  <a:cubicBezTo>
                    <a:pt x="41" y="1"/>
                    <a:pt x="21" y="21"/>
                    <a:pt x="21" y="61"/>
                  </a:cubicBezTo>
                  <a:cubicBezTo>
                    <a:pt x="1" y="101"/>
                    <a:pt x="41" y="141"/>
                    <a:pt x="81" y="141"/>
                  </a:cubicBezTo>
                  <a:cubicBezTo>
                    <a:pt x="121" y="141"/>
                    <a:pt x="141" y="121"/>
                    <a:pt x="161" y="81"/>
                  </a:cubicBezTo>
                  <a:cubicBezTo>
                    <a:pt x="161" y="41"/>
                    <a:pt x="121" y="1"/>
                    <a:pt x="81" y="1"/>
                  </a:cubicBezTo>
                  <a:close/>
                </a:path>
              </a:pathLst>
            </a:custGeom>
            <a:solidFill>
              <a:srgbClr val="B47B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68"/>
            <p:cNvSpPr/>
            <p:nvPr/>
          </p:nvSpPr>
          <p:spPr>
            <a:xfrm>
              <a:off x="9764750" y="3287200"/>
              <a:ext cx="24050" cy="20925"/>
            </a:xfrm>
            <a:custGeom>
              <a:avLst/>
              <a:gdLst/>
              <a:ahLst/>
              <a:cxnLst/>
              <a:rect l="l" t="t" r="r" b="b"/>
              <a:pathLst>
                <a:path w="962" h="837" extrusionOk="0">
                  <a:moveTo>
                    <a:pt x="395" y="0"/>
                  </a:moveTo>
                  <a:cubicBezTo>
                    <a:pt x="185" y="0"/>
                    <a:pt x="0" y="233"/>
                    <a:pt x="0" y="522"/>
                  </a:cubicBezTo>
                  <a:cubicBezTo>
                    <a:pt x="48" y="726"/>
                    <a:pt x="225" y="836"/>
                    <a:pt x="407" y="836"/>
                  </a:cubicBezTo>
                  <a:cubicBezTo>
                    <a:pt x="529" y="836"/>
                    <a:pt x="653" y="787"/>
                    <a:pt x="741" y="682"/>
                  </a:cubicBezTo>
                  <a:cubicBezTo>
                    <a:pt x="962" y="402"/>
                    <a:pt x="761" y="1"/>
                    <a:pt x="421" y="1"/>
                  </a:cubicBezTo>
                  <a:cubicBezTo>
                    <a:pt x="412" y="1"/>
                    <a:pt x="404" y="0"/>
                    <a:pt x="395" y="0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68"/>
            <p:cNvSpPr/>
            <p:nvPr/>
          </p:nvSpPr>
          <p:spPr>
            <a:xfrm>
              <a:off x="9771750" y="3295725"/>
              <a:ext cx="6525" cy="9550"/>
            </a:xfrm>
            <a:custGeom>
              <a:avLst/>
              <a:gdLst/>
              <a:ahLst/>
              <a:cxnLst/>
              <a:rect l="l" t="t" r="r" b="b"/>
              <a:pathLst>
                <a:path w="261" h="382" fill="none" extrusionOk="0">
                  <a:moveTo>
                    <a:pt x="1" y="41"/>
                  </a:moveTo>
                  <a:cubicBezTo>
                    <a:pt x="1" y="41"/>
                    <a:pt x="241" y="1"/>
                    <a:pt x="241" y="201"/>
                  </a:cubicBezTo>
                  <a:cubicBezTo>
                    <a:pt x="261" y="381"/>
                    <a:pt x="21" y="361"/>
                    <a:pt x="21" y="361"/>
                  </a:cubicBezTo>
                </a:path>
              </a:pathLst>
            </a:custGeom>
            <a:noFill/>
            <a:ln w="3000" cap="rnd" cmpd="sng">
              <a:solidFill>
                <a:srgbClr val="000000"/>
              </a:solidFill>
              <a:prstDash val="solid"/>
              <a:miter lim="2002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68"/>
            <p:cNvSpPr/>
            <p:nvPr/>
          </p:nvSpPr>
          <p:spPr>
            <a:xfrm>
              <a:off x="9653575" y="3331775"/>
              <a:ext cx="50600" cy="18050"/>
            </a:xfrm>
            <a:custGeom>
              <a:avLst/>
              <a:gdLst/>
              <a:ahLst/>
              <a:cxnLst/>
              <a:rect l="l" t="t" r="r" b="b"/>
              <a:pathLst>
                <a:path w="2024" h="722" extrusionOk="0">
                  <a:moveTo>
                    <a:pt x="2024" y="1"/>
                  </a:moveTo>
                  <a:lnTo>
                    <a:pt x="2024" y="1"/>
                  </a:lnTo>
                  <a:cubicBezTo>
                    <a:pt x="1904" y="161"/>
                    <a:pt x="1763" y="301"/>
                    <a:pt x="1583" y="421"/>
                  </a:cubicBezTo>
                  <a:cubicBezTo>
                    <a:pt x="1423" y="522"/>
                    <a:pt x="1243" y="582"/>
                    <a:pt x="1042" y="582"/>
                  </a:cubicBezTo>
                  <a:cubicBezTo>
                    <a:pt x="862" y="582"/>
                    <a:pt x="662" y="522"/>
                    <a:pt x="502" y="441"/>
                  </a:cubicBezTo>
                  <a:cubicBezTo>
                    <a:pt x="421" y="381"/>
                    <a:pt x="341" y="341"/>
                    <a:pt x="241" y="281"/>
                  </a:cubicBezTo>
                  <a:cubicBezTo>
                    <a:pt x="161" y="221"/>
                    <a:pt x="81" y="161"/>
                    <a:pt x="1" y="101"/>
                  </a:cubicBezTo>
                  <a:lnTo>
                    <a:pt x="1" y="101"/>
                  </a:lnTo>
                  <a:cubicBezTo>
                    <a:pt x="61" y="181"/>
                    <a:pt x="121" y="261"/>
                    <a:pt x="201" y="321"/>
                  </a:cubicBezTo>
                  <a:cubicBezTo>
                    <a:pt x="281" y="401"/>
                    <a:pt x="381" y="462"/>
                    <a:pt x="461" y="522"/>
                  </a:cubicBezTo>
                  <a:cubicBezTo>
                    <a:pt x="642" y="622"/>
                    <a:pt x="842" y="702"/>
                    <a:pt x="1062" y="722"/>
                  </a:cubicBezTo>
                  <a:cubicBezTo>
                    <a:pt x="1263" y="722"/>
                    <a:pt x="1483" y="642"/>
                    <a:pt x="1643" y="502"/>
                  </a:cubicBezTo>
                  <a:cubicBezTo>
                    <a:pt x="1823" y="361"/>
                    <a:pt x="1944" y="201"/>
                    <a:pt x="20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68"/>
            <p:cNvSpPr/>
            <p:nvPr/>
          </p:nvSpPr>
          <p:spPr>
            <a:xfrm>
              <a:off x="9660600" y="3284725"/>
              <a:ext cx="19050" cy="28550"/>
            </a:xfrm>
            <a:custGeom>
              <a:avLst/>
              <a:gdLst/>
              <a:ahLst/>
              <a:cxnLst/>
              <a:rect l="l" t="t" r="r" b="b"/>
              <a:pathLst>
                <a:path w="762" h="1142" extrusionOk="0">
                  <a:moveTo>
                    <a:pt x="761" y="0"/>
                  </a:moveTo>
                  <a:lnTo>
                    <a:pt x="761" y="0"/>
                  </a:lnTo>
                  <a:cubicBezTo>
                    <a:pt x="621" y="100"/>
                    <a:pt x="481" y="200"/>
                    <a:pt x="361" y="321"/>
                  </a:cubicBezTo>
                  <a:cubicBezTo>
                    <a:pt x="241" y="421"/>
                    <a:pt x="140" y="541"/>
                    <a:pt x="20" y="661"/>
                  </a:cubicBezTo>
                  <a:lnTo>
                    <a:pt x="0" y="701"/>
                  </a:lnTo>
                  <a:lnTo>
                    <a:pt x="20" y="721"/>
                  </a:lnTo>
                  <a:cubicBezTo>
                    <a:pt x="160" y="881"/>
                    <a:pt x="301" y="1022"/>
                    <a:pt x="441" y="1142"/>
                  </a:cubicBezTo>
                  <a:cubicBezTo>
                    <a:pt x="369" y="980"/>
                    <a:pt x="248" y="834"/>
                    <a:pt x="137" y="690"/>
                  </a:cubicBezTo>
                  <a:lnTo>
                    <a:pt x="137" y="690"/>
                  </a:lnTo>
                  <a:cubicBezTo>
                    <a:pt x="245" y="596"/>
                    <a:pt x="353" y="489"/>
                    <a:pt x="461" y="381"/>
                  </a:cubicBezTo>
                  <a:cubicBezTo>
                    <a:pt x="561" y="261"/>
                    <a:pt x="661" y="140"/>
                    <a:pt x="76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68"/>
            <p:cNvSpPr/>
            <p:nvPr/>
          </p:nvSpPr>
          <p:spPr>
            <a:xfrm>
              <a:off x="9698650" y="3284725"/>
              <a:ext cx="25925" cy="25300"/>
            </a:xfrm>
            <a:custGeom>
              <a:avLst/>
              <a:gdLst/>
              <a:ahLst/>
              <a:cxnLst/>
              <a:rect l="l" t="t" r="r" b="b"/>
              <a:pathLst>
                <a:path w="1037" h="1012" extrusionOk="0">
                  <a:moveTo>
                    <a:pt x="141" y="0"/>
                  </a:moveTo>
                  <a:cubicBezTo>
                    <a:pt x="121" y="0"/>
                    <a:pt x="101" y="0"/>
                    <a:pt x="101" y="20"/>
                  </a:cubicBezTo>
                  <a:cubicBezTo>
                    <a:pt x="40" y="180"/>
                    <a:pt x="0" y="341"/>
                    <a:pt x="0" y="521"/>
                  </a:cubicBezTo>
                  <a:cubicBezTo>
                    <a:pt x="0" y="601"/>
                    <a:pt x="0" y="681"/>
                    <a:pt x="40" y="761"/>
                  </a:cubicBezTo>
                  <a:cubicBezTo>
                    <a:pt x="61" y="861"/>
                    <a:pt x="121" y="942"/>
                    <a:pt x="201" y="982"/>
                  </a:cubicBezTo>
                  <a:cubicBezTo>
                    <a:pt x="251" y="1002"/>
                    <a:pt x="301" y="1012"/>
                    <a:pt x="351" y="1012"/>
                  </a:cubicBezTo>
                  <a:cubicBezTo>
                    <a:pt x="401" y="1012"/>
                    <a:pt x="451" y="1002"/>
                    <a:pt x="501" y="982"/>
                  </a:cubicBezTo>
                  <a:cubicBezTo>
                    <a:pt x="581" y="942"/>
                    <a:pt x="641" y="901"/>
                    <a:pt x="721" y="841"/>
                  </a:cubicBezTo>
                  <a:cubicBezTo>
                    <a:pt x="822" y="721"/>
                    <a:pt x="942" y="581"/>
                    <a:pt x="1022" y="441"/>
                  </a:cubicBezTo>
                  <a:cubicBezTo>
                    <a:pt x="1036" y="412"/>
                    <a:pt x="1010" y="384"/>
                    <a:pt x="980" y="384"/>
                  </a:cubicBezTo>
                  <a:cubicBezTo>
                    <a:pt x="967" y="384"/>
                    <a:pt x="953" y="389"/>
                    <a:pt x="942" y="401"/>
                  </a:cubicBezTo>
                  <a:cubicBezTo>
                    <a:pt x="862" y="521"/>
                    <a:pt x="762" y="641"/>
                    <a:pt x="641" y="741"/>
                  </a:cubicBezTo>
                  <a:cubicBezTo>
                    <a:pt x="543" y="823"/>
                    <a:pt x="431" y="892"/>
                    <a:pt x="327" y="892"/>
                  </a:cubicBezTo>
                  <a:cubicBezTo>
                    <a:pt x="305" y="892"/>
                    <a:pt x="282" y="889"/>
                    <a:pt x="261" y="881"/>
                  </a:cubicBezTo>
                  <a:cubicBezTo>
                    <a:pt x="161" y="821"/>
                    <a:pt x="121" y="661"/>
                    <a:pt x="121" y="501"/>
                  </a:cubicBezTo>
                  <a:cubicBezTo>
                    <a:pt x="121" y="341"/>
                    <a:pt x="121" y="180"/>
                    <a:pt x="161" y="40"/>
                  </a:cubicBezTo>
                  <a:cubicBezTo>
                    <a:pt x="161" y="20"/>
                    <a:pt x="161" y="0"/>
                    <a:pt x="1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68"/>
            <p:cNvSpPr/>
            <p:nvPr/>
          </p:nvSpPr>
          <p:spPr>
            <a:xfrm>
              <a:off x="9645075" y="3272200"/>
              <a:ext cx="22050" cy="24250"/>
            </a:xfrm>
            <a:custGeom>
              <a:avLst/>
              <a:gdLst/>
              <a:ahLst/>
              <a:cxnLst/>
              <a:rect l="l" t="t" r="r" b="b"/>
              <a:pathLst>
                <a:path w="882" h="970" extrusionOk="0">
                  <a:moveTo>
                    <a:pt x="161" y="0"/>
                  </a:moveTo>
                  <a:cubicBezTo>
                    <a:pt x="161" y="0"/>
                    <a:pt x="141" y="0"/>
                    <a:pt x="121" y="20"/>
                  </a:cubicBezTo>
                  <a:cubicBezTo>
                    <a:pt x="80" y="161"/>
                    <a:pt x="40" y="321"/>
                    <a:pt x="20" y="481"/>
                  </a:cubicBezTo>
                  <a:cubicBezTo>
                    <a:pt x="0" y="561"/>
                    <a:pt x="0" y="641"/>
                    <a:pt x="20" y="721"/>
                  </a:cubicBezTo>
                  <a:cubicBezTo>
                    <a:pt x="40" y="822"/>
                    <a:pt x="80" y="902"/>
                    <a:pt x="181" y="962"/>
                  </a:cubicBezTo>
                  <a:cubicBezTo>
                    <a:pt x="201" y="967"/>
                    <a:pt x="223" y="969"/>
                    <a:pt x="247" y="969"/>
                  </a:cubicBezTo>
                  <a:cubicBezTo>
                    <a:pt x="317" y="969"/>
                    <a:pt x="396" y="947"/>
                    <a:pt x="441" y="902"/>
                  </a:cubicBezTo>
                  <a:cubicBezTo>
                    <a:pt x="521" y="842"/>
                    <a:pt x="561" y="802"/>
                    <a:pt x="621" y="742"/>
                  </a:cubicBezTo>
                  <a:cubicBezTo>
                    <a:pt x="721" y="621"/>
                    <a:pt x="801" y="481"/>
                    <a:pt x="882" y="341"/>
                  </a:cubicBezTo>
                  <a:cubicBezTo>
                    <a:pt x="882" y="321"/>
                    <a:pt x="882" y="301"/>
                    <a:pt x="862" y="281"/>
                  </a:cubicBezTo>
                  <a:cubicBezTo>
                    <a:pt x="842" y="281"/>
                    <a:pt x="822" y="281"/>
                    <a:pt x="801" y="301"/>
                  </a:cubicBezTo>
                  <a:cubicBezTo>
                    <a:pt x="721" y="421"/>
                    <a:pt x="641" y="541"/>
                    <a:pt x="541" y="661"/>
                  </a:cubicBezTo>
                  <a:cubicBezTo>
                    <a:pt x="455" y="748"/>
                    <a:pt x="353" y="850"/>
                    <a:pt x="262" y="850"/>
                  </a:cubicBezTo>
                  <a:cubicBezTo>
                    <a:pt x="248" y="850"/>
                    <a:pt x="234" y="847"/>
                    <a:pt x="221" y="842"/>
                  </a:cubicBezTo>
                  <a:cubicBezTo>
                    <a:pt x="121" y="802"/>
                    <a:pt x="121" y="621"/>
                    <a:pt x="121" y="501"/>
                  </a:cubicBezTo>
                  <a:cubicBezTo>
                    <a:pt x="141" y="341"/>
                    <a:pt x="161" y="201"/>
                    <a:pt x="181" y="61"/>
                  </a:cubicBezTo>
                  <a:cubicBezTo>
                    <a:pt x="201" y="41"/>
                    <a:pt x="181" y="0"/>
                    <a:pt x="16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68"/>
            <p:cNvSpPr/>
            <p:nvPr/>
          </p:nvSpPr>
          <p:spPr>
            <a:xfrm>
              <a:off x="9646075" y="3222100"/>
              <a:ext cx="129200" cy="72075"/>
            </a:xfrm>
            <a:custGeom>
              <a:avLst/>
              <a:gdLst/>
              <a:ahLst/>
              <a:cxnLst/>
              <a:rect l="l" t="t" r="r" b="b"/>
              <a:pathLst>
                <a:path w="5168" h="2883" extrusionOk="0">
                  <a:moveTo>
                    <a:pt x="2906" y="1"/>
                  </a:moveTo>
                  <a:cubicBezTo>
                    <a:pt x="2885" y="1"/>
                    <a:pt x="2865" y="1"/>
                    <a:pt x="2844" y="2"/>
                  </a:cubicBezTo>
                  <a:cubicBezTo>
                    <a:pt x="982" y="62"/>
                    <a:pt x="40" y="963"/>
                    <a:pt x="40" y="963"/>
                  </a:cubicBezTo>
                  <a:lnTo>
                    <a:pt x="0" y="1564"/>
                  </a:lnTo>
                  <a:cubicBezTo>
                    <a:pt x="0" y="1564"/>
                    <a:pt x="236" y="1788"/>
                    <a:pt x="818" y="1788"/>
                  </a:cubicBezTo>
                  <a:cubicBezTo>
                    <a:pt x="1307" y="1788"/>
                    <a:pt x="2041" y="1629"/>
                    <a:pt x="3085" y="1043"/>
                  </a:cubicBezTo>
                  <a:cubicBezTo>
                    <a:pt x="3085" y="1043"/>
                    <a:pt x="3257" y="2882"/>
                    <a:pt x="4444" y="2882"/>
                  </a:cubicBezTo>
                  <a:cubicBezTo>
                    <a:pt x="4539" y="2882"/>
                    <a:pt x="4640" y="2871"/>
                    <a:pt x="4747" y="2846"/>
                  </a:cubicBezTo>
                  <a:cubicBezTo>
                    <a:pt x="4867" y="2725"/>
                    <a:pt x="5008" y="2645"/>
                    <a:pt x="5168" y="2605"/>
                  </a:cubicBezTo>
                  <a:cubicBezTo>
                    <a:pt x="5168" y="2605"/>
                    <a:pt x="4698" y="1"/>
                    <a:pt x="2906" y="1"/>
                  </a:cubicBezTo>
                  <a:close/>
                </a:path>
              </a:pathLst>
            </a:custGeom>
            <a:solidFill>
              <a:srgbClr val="3327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68"/>
            <p:cNvSpPr/>
            <p:nvPr/>
          </p:nvSpPr>
          <p:spPr>
            <a:xfrm>
              <a:off x="9420250" y="3869550"/>
              <a:ext cx="185800" cy="176125"/>
            </a:xfrm>
            <a:custGeom>
              <a:avLst/>
              <a:gdLst/>
              <a:ahLst/>
              <a:cxnLst/>
              <a:rect l="l" t="t" r="r" b="b"/>
              <a:pathLst>
                <a:path w="7432" h="7045" extrusionOk="0">
                  <a:moveTo>
                    <a:pt x="4467" y="1"/>
                  </a:moveTo>
                  <a:cubicBezTo>
                    <a:pt x="3626" y="1102"/>
                    <a:pt x="2744" y="2104"/>
                    <a:pt x="2364" y="2524"/>
                  </a:cubicBezTo>
                  <a:lnTo>
                    <a:pt x="2264" y="2644"/>
                  </a:lnTo>
                  <a:cubicBezTo>
                    <a:pt x="2264" y="2644"/>
                    <a:pt x="1422" y="3385"/>
                    <a:pt x="1282" y="3506"/>
                  </a:cubicBezTo>
                  <a:cubicBezTo>
                    <a:pt x="1002" y="3726"/>
                    <a:pt x="661" y="3886"/>
                    <a:pt x="301" y="3986"/>
                  </a:cubicBezTo>
                  <a:cubicBezTo>
                    <a:pt x="52" y="4053"/>
                    <a:pt x="92" y="4421"/>
                    <a:pt x="476" y="4421"/>
                  </a:cubicBezTo>
                  <a:cubicBezTo>
                    <a:pt x="556" y="4421"/>
                    <a:pt x="651" y="4405"/>
                    <a:pt x="762" y="4367"/>
                  </a:cubicBezTo>
                  <a:cubicBezTo>
                    <a:pt x="1005" y="4283"/>
                    <a:pt x="1135" y="4257"/>
                    <a:pt x="1204" y="4257"/>
                  </a:cubicBezTo>
                  <a:cubicBezTo>
                    <a:pt x="1316" y="4257"/>
                    <a:pt x="1262" y="4327"/>
                    <a:pt x="1262" y="4327"/>
                  </a:cubicBezTo>
                  <a:cubicBezTo>
                    <a:pt x="1262" y="4327"/>
                    <a:pt x="0" y="6049"/>
                    <a:pt x="201" y="6330"/>
                  </a:cubicBezTo>
                  <a:cubicBezTo>
                    <a:pt x="209" y="6344"/>
                    <a:pt x="223" y="6350"/>
                    <a:pt x="242" y="6350"/>
                  </a:cubicBezTo>
                  <a:cubicBezTo>
                    <a:pt x="354" y="6350"/>
                    <a:pt x="624" y="6112"/>
                    <a:pt x="762" y="5889"/>
                  </a:cubicBezTo>
                  <a:cubicBezTo>
                    <a:pt x="882" y="5669"/>
                    <a:pt x="1022" y="5468"/>
                    <a:pt x="1162" y="5288"/>
                  </a:cubicBezTo>
                  <a:lnTo>
                    <a:pt x="1162" y="5288"/>
                  </a:lnTo>
                  <a:cubicBezTo>
                    <a:pt x="1162" y="5288"/>
                    <a:pt x="381" y="6810"/>
                    <a:pt x="621" y="7011"/>
                  </a:cubicBezTo>
                  <a:cubicBezTo>
                    <a:pt x="621" y="7011"/>
                    <a:pt x="635" y="7019"/>
                    <a:pt x="660" y="7019"/>
                  </a:cubicBezTo>
                  <a:cubicBezTo>
                    <a:pt x="721" y="7019"/>
                    <a:pt x="846" y="6969"/>
                    <a:pt x="1002" y="6630"/>
                  </a:cubicBezTo>
                  <a:cubicBezTo>
                    <a:pt x="1182" y="6249"/>
                    <a:pt x="1422" y="5909"/>
                    <a:pt x="1723" y="5629"/>
                  </a:cubicBezTo>
                  <a:lnTo>
                    <a:pt x="1723" y="5629"/>
                  </a:lnTo>
                  <a:cubicBezTo>
                    <a:pt x="1723" y="5629"/>
                    <a:pt x="1102" y="6930"/>
                    <a:pt x="1222" y="7031"/>
                  </a:cubicBezTo>
                  <a:cubicBezTo>
                    <a:pt x="1235" y="7040"/>
                    <a:pt x="1249" y="7044"/>
                    <a:pt x="1264" y="7044"/>
                  </a:cubicBezTo>
                  <a:cubicBezTo>
                    <a:pt x="1514" y="7044"/>
                    <a:pt x="2099" y="5852"/>
                    <a:pt x="2364" y="5569"/>
                  </a:cubicBezTo>
                  <a:lnTo>
                    <a:pt x="2364" y="5569"/>
                  </a:lnTo>
                  <a:cubicBezTo>
                    <a:pt x="2364" y="5569"/>
                    <a:pt x="1845" y="6491"/>
                    <a:pt x="2031" y="6491"/>
                  </a:cubicBezTo>
                  <a:cubicBezTo>
                    <a:pt x="2035" y="6491"/>
                    <a:pt x="2039" y="6491"/>
                    <a:pt x="2043" y="6490"/>
                  </a:cubicBezTo>
                  <a:cubicBezTo>
                    <a:pt x="2264" y="6450"/>
                    <a:pt x="2804" y="5348"/>
                    <a:pt x="3746" y="4487"/>
                  </a:cubicBezTo>
                  <a:cubicBezTo>
                    <a:pt x="3846" y="4407"/>
                    <a:pt x="3966" y="4327"/>
                    <a:pt x="4086" y="4227"/>
                  </a:cubicBezTo>
                  <a:cubicBezTo>
                    <a:pt x="5288" y="3285"/>
                    <a:pt x="6410" y="2244"/>
                    <a:pt x="7431" y="1102"/>
                  </a:cubicBezTo>
                  <a:cubicBezTo>
                    <a:pt x="6450" y="722"/>
                    <a:pt x="5468" y="361"/>
                    <a:pt x="4467" y="1"/>
                  </a:cubicBezTo>
                  <a:close/>
                </a:path>
              </a:pathLst>
            </a:custGeom>
            <a:solidFill>
              <a:srgbClr val="F98C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68"/>
            <p:cNvSpPr/>
            <p:nvPr/>
          </p:nvSpPr>
          <p:spPr>
            <a:xfrm>
              <a:off x="9481325" y="3559550"/>
              <a:ext cx="196825" cy="410675"/>
            </a:xfrm>
            <a:custGeom>
              <a:avLst/>
              <a:gdLst/>
              <a:ahLst/>
              <a:cxnLst/>
              <a:rect l="l" t="t" r="r" b="b"/>
              <a:pathLst>
                <a:path w="7873" h="16427" extrusionOk="0">
                  <a:moveTo>
                    <a:pt x="6841" y="0"/>
                  </a:moveTo>
                  <a:cubicBezTo>
                    <a:pt x="6525" y="0"/>
                    <a:pt x="4423" y="8261"/>
                    <a:pt x="4067" y="8856"/>
                  </a:cubicBezTo>
                  <a:cubicBezTo>
                    <a:pt x="3206" y="10278"/>
                    <a:pt x="1" y="14123"/>
                    <a:pt x="1" y="14123"/>
                  </a:cubicBezTo>
                  <a:lnTo>
                    <a:pt x="2865" y="16426"/>
                  </a:lnTo>
                  <a:cubicBezTo>
                    <a:pt x="2865" y="16426"/>
                    <a:pt x="4968" y="14123"/>
                    <a:pt x="7452" y="11439"/>
                  </a:cubicBezTo>
                  <a:cubicBezTo>
                    <a:pt x="6470" y="10758"/>
                    <a:pt x="7872" y="644"/>
                    <a:pt x="6851" y="3"/>
                  </a:cubicBezTo>
                  <a:cubicBezTo>
                    <a:pt x="6848" y="1"/>
                    <a:pt x="6845" y="0"/>
                    <a:pt x="68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68"/>
            <p:cNvSpPr/>
            <p:nvPr/>
          </p:nvSpPr>
          <p:spPr>
            <a:xfrm>
              <a:off x="9925975" y="4574050"/>
              <a:ext cx="143725" cy="209325"/>
            </a:xfrm>
            <a:custGeom>
              <a:avLst/>
              <a:gdLst/>
              <a:ahLst/>
              <a:cxnLst/>
              <a:rect l="l" t="t" r="r" b="b"/>
              <a:pathLst>
                <a:path w="5749" h="8373" extrusionOk="0">
                  <a:moveTo>
                    <a:pt x="2965" y="1"/>
                  </a:moveTo>
                  <a:lnTo>
                    <a:pt x="0" y="2244"/>
                  </a:lnTo>
                  <a:lnTo>
                    <a:pt x="2324" y="5549"/>
                  </a:lnTo>
                  <a:cubicBezTo>
                    <a:pt x="2324" y="5549"/>
                    <a:pt x="381" y="7792"/>
                    <a:pt x="441" y="8373"/>
                  </a:cubicBezTo>
                  <a:lnTo>
                    <a:pt x="5749" y="4467"/>
                  </a:lnTo>
                  <a:lnTo>
                    <a:pt x="296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68"/>
            <p:cNvSpPr/>
            <p:nvPr/>
          </p:nvSpPr>
          <p:spPr>
            <a:xfrm>
              <a:off x="9707150" y="3845025"/>
              <a:ext cx="317500" cy="818175"/>
            </a:xfrm>
            <a:custGeom>
              <a:avLst/>
              <a:gdLst/>
              <a:ahLst/>
              <a:cxnLst/>
              <a:rect l="l" t="t" r="r" b="b"/>
              <a:pathLst>
                <a:path w="12700" h="32727" extrusionOk="0">
                  <a:moveTo>
                    <a:pt x="782" y="0"/>
                  </a:moveTo>
                  <a:lnTo>
                    <a:pt x="682" y="3505"/>
                  </a:lnTo>
                  <a:cubicBezTo>
                    <a:pt x="682" y="3505"/>
                    <a:pt x="201" y="14080"/>
                    <a:pt x="101" y="18366"/>
                  </a:cubicBezTo>
                  <a:cubicBezTo>
                    <a:pt x="1" y="22632"/>
                    <a:pt x="1844" y="24335"/>
                    <a:pt x="1844" y="24335"/>
                  </a:cubicBezTo>
                  <a:lnTo>
                    <a:pt x="8673" y="32727"/>
                  </a:lnTo>
                  <a:lnTo>
                    <a:pt x="12699" y="29783"/>
                  </a:lnTo>
                  <a:cubicBezTo>
                    <a:pt x="12699" y="29783"/>
                    <a:pt x="6951" y="21070"/>
                    <a:pt x="6270" y="18547"/>
                  </a:cubicBezTo>
                  <a:cubicBezTo>
                    <a:pt x="5589" y="16023"/>
                    <a:pt x="6130" y="0"/>
                    <a:pt x="613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68"/>
            <p:cNvSpPr/>
            <p:nvPr/>
          </p:nvSpPr>
          <p:spPr>
            <a:xfrm>
              <a:off x="9326625" y="4643650"/>
              <a:ext cx="203300" cy="137725"/>
            </a:xfrm>
            <a:custGeom>
              <a:avLst/>
              <a:gdLst/>
              <a:ahLst/>
              <a:cxnLst/>
              <a:rect l="l" t="t" r="r" b="b"/>
              <a:pathLst>
                <a:path w="8132" h="5509" extrusionOk="0">
                  <a:moveTo>
                    <a:pt x="8132" y="1"/>
                  </a:moveTo>
                  <a:lnTo>
                    <a:pt x="4687" y="141"/>
                  </a:lnTo>
                  <a:lnTo>
                    <a:pt x="3145" y="4247"/>
                  </a:lnTo>
                  <a:cubicBezTo>
                    <a:pt x="3145" y="4247"/>
                    <a:pt x="280" y="5008"/>
                    <a:pt x="0" y="5509"/>
                  </a:cubicBezTo>
                  <a:lnTo>
                    <a:pt x="5748" y="5388"/>
                  </a:lnTo>
                  <a:lnTo>
                    <a:pt x="813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68"/>
            <p:cNvSpPr/>
            <p:nvPr/>
          </p:nvSpPr>
          <p:spPr>
            <a:xfrm>
              <a:off x="9399225" y="3836500"/>
              <a:ext cx="367550" cy="842225"/>
            </a:xfrm>
            <a:custGeom>
              <a:avLst/>
              <a:gdLst/>
              <a:ahLst/>
              <a:cxnLst/>
              <a:rect l="l" t="t" r="r" b="b"/>
              <a:pathLst>
                <a:path w="14702" h="33689" extrusionOk="0">
                  <a:moveTo>
                    <a:pt x="8372" y="1"/>
                  </a:moveTo>
                  <a:lnTo>
                    <a:pt x="2724" y="23174"/>
                  </a:lnTo>
                  <a:lnTo>
                    <a:pt x="0" y="33488"/>
                  </a:lnTo>
                  <a:lnTo>
                    <a:pt x="5208" y="33689"/>
                  </a:lnTo>
                  <a:lnTo>
                    <a:pt x="14701" y="7251"/>
                  </a:lnTo>
                  <a:lnTo>
                    <a:pt x="14060" y="441"/>
                  </a:lnTo>
                  <a:cubicBezTo>
                    <a:pt x="13820" y="441"/>
                    <a:pt x="8372" y="1"/>
                    <a:pt x="837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68"/>
            <p:cNvSpPr/>
            <p:nvPr/>
          </p:nvSpPr>
          <p:spPr>
            <a:xfrm>
              <a:off x="9924975" y="3893075"/>
              <a:ext cx="121200" cy="221875"/>
            </a:xfrm>
            <a:custGeom>
              <a:avLst/>
              <a:gdLst/>
              <a:ahLst/>
              <a:cxnLst/>
              <a:rect l="l" t="t" r="r" b="b"/>
              <a:pathLst>
                <a:path w="4848" h="8875" extrusionOk="0">
                  <a:moveTo>
                    <a:pt x="2404" y="1"/>
                  </a:moveTo>
                  <a:cubicBezTo>
                    <a:pt x="1603" y="682"/>
                    <a:pt x="802" y="1343"/>
                    <a:pt x="0" y="2044"/>
                  </a:cubicBezTo>
                  <a:cubicBezTo>
                    <a:pt x="561" y="3326"/>
                    <a:pt x="1002" y="4587"/>
                    <a:pt x="1182" y="5108"/>
                  </a:cubicBezTo>
                  <a:cubicBezTo>
                    <a:pt x="1202" y="5168"/>
                    <a:pt x="1222" y="5208"/>
                    <a:pt x="1242" y="5268"/>
                  </a:cubicBezTo>
                  <a:cubicBezTo>
                    <a:pt x="1242" y="5268"/>
                    <a:pt x="1483" y="6350"/>
                    <a:pt x="1523" y="6530"/>
                  </a:cubicBezTo>
                  <a:cubicBezTo>
                    <a:pt x="1583" y="6891"/>
                    <a:pt x="1563" y="7251"/>
                    <a:pt x="1463" y="7612"/>
                  </a:cubicBezTo>
                  <a:cubicBezTo>
                    <a:pt x="1424" y="7767"/>
                    <a:pt x="1526" y="7880"/>
                    <a:pt x="1655" y="7880"/>
                  </a:cubicBezTo>
                  <a:cubicBezTo>
                    <a:pt x="1793" y="7880"/>
                    <a:pt x="1961" y="7752"/>
                    <a:pt x="2023" y="7411"/>
                  </a:cubicBezTo>
                  <a:cubicBezTo>
                    <a:pt x="2086" y="7000"/>
                    <a:pt x="2148" y="6922"/>
                    <a:pt x="2186" y="6922"/>
                  </a:cubicBezTo>
                  <a:cubicBezTo>
                    <a:pt x="2209" y="6922"/>
                    <a:pt x="2224" y="6951"/>
                    <a:pt x="2224" y="6951"/>
                  </a:cubicBezTo>
                  <a:cubicBezTo>
                    <a:pt x="2224" y="6951"/>
                    <a:pt x="3107" y="8874"/>
                    <a:pt x="3435" y="8874"/>
                  </a:cubicBezTo>
                  <a:cubicBezTo>
                    <a:pt x="3439" y="8874"/>
                    <a:pt x="3442" y="8874"/>
                    <a:pt x="3445" y="8874"/>
                  </a:cubicBezTo>
                  <a:cubicBezTo>
                    <a:pt x="3586" y="8854"/>
                    <a:pt x="3505" y="8413"/>
                    <a:pt x="3345" y="8173"/>
                  </a:cubicBezTo>
                  <a:cubicBezTo>
                    <a:pt x="3225" y="7952"/>
                    <a:pt x="3105" y="7732"/>
                    <a:pt x="3025" y="7512"/>
                  </a:cubicBezTo>
                  <a:lnTo>
                    <a:pt x="3025" y="7512"/>
                  </a:lnTo>
                  <a:cubicBezTo>
                    <a:pt x="3025" y="7512"/>
                    <a:pt x="3892" y="8841"/>
                    <a:pt x="4228" y="8841"/>
                  </a:cubicBezTo>
                  <a:cubicBezTo>
                    <a:pt x="4241" y="8841"/>
                    <a:pt x="4255" y="8838"/>
                    <a:pt x="4267" y="8834"/>
                  </a:cubicBezTo>
                  <a:cubicBezTo>
                    <a:pt x="4267" y="8834"/>
                    <a:pt x="4427" y="8753"/>
                    <a:pt x="4126" y="8333"/>
                  </a:cubicBezTo>
                  <a:cubicBezTo>
                    <a:pt x="3886" y="7992"/>
                    <a:pt x="3706" y="7592"/>
                    <a:pt x="3586" y="7191"/>
                  </a:cubicBezTo>
                  <a:lnTo>
                    <a:pt x="3586" y="7191"/>
                  </a:lnTo>
                  <a:cubicBezTo>
                    <a:pt x="3586" y="7191"/>
                    <a:pt x="4405" y="8315"/>
                    <a:pt x="4575" y="8315"/>
                  </a:cubicBezTo>
                  <a:cubicBezTo>
                    <a:pt x="4580" y="8315"/>
                    <a:pt x="4584" y="8314"/>
                    <a:pt x="4587" y="8313"/>
                  </a:cubicBezTo>
                  <a:cubicBezTo>
                    <a:pt x="4847" y="8213"/>
                    <a:pt x="3986" y="7011"/>
                    <a:pt x="3866" y="6610"/>
                  </a:cubicBezTo>
                  <a:lnTo>
                    <a:pt x="3866" y="6610"/>
                  </a:lnTo>
                  <a:cubicBezTo>
                    <a:pt x="3866" y="6611"/>
                    <a:pt x="4331" y="7365"/>
                    <a:pt x="4486" y="7365"/>
                  </a:cubicBezTo>
                  <a:cubicBezTo>
                    <a:pt x="4505" y="7365"/>
                    <a:pt x="4519" y="7354"/>
                    <a:pt x="4527" y="7331"/>
                  </a:cubicBezTo>
                  <a:cubicBezTo>
                    <a:pt x="4607" y="7111"/>
                    <a:pt x="3906" y="6110"/>
                    <a:pt x="3606" y="4868"/>
                  </a:cubicBezTo>
                  <a:cubicBezTo>
                    <a:pt x="3586" y="4748"/>
                    <a:pt x="3566" y="4607"/>
                    <a:pt x="3545" y="4447"/>
                  </a:cubicBezTo>
                  <a:cubicBezTo>
                    <a:pt x="3305" y="2945"/>
                    <a:pt x="2925" y="1443"/>
                    <a:pt x="2404" y="1"/>
                  </a:cubicBezTo>
                  <a:close/>
                </a:path>
              </a:pathLst>
            </a:custGeom>
            <a:solidFill>
              <a:srgbClr val="F98C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68"/>
            <p:cNvSpPr/>
            <p:nvPr/>
          </p:nvSpPr>
          <p:spPr>
            <a:xfrm>
              <a:off x="9596000" y="3448150"/>
              <a:ext cx="428150" cy="561625"/>
            </a:xfrm>
            <a:custGeom>
              <a:avLst/>
              <a:gdLst/>
              <a:ahLst/>
              <a:cxnLst/>
              <a:rect l="l" t="t" r="r" b="b"/>
              <a:pathLst>
                <a:path w="17126" h="22465" extrusionOk="0">
                  <a:moveTo>
                    <a:pt x="7736" y="0"/>
                  </a:moveTo>
                  <a:cubicBezTo>
                    <a:pt x="7681" y="0"/>
                    <a:pt x="7626" y="4"/>
                    <a:pt x="7571" y="13"/>
                  </a:cubicBezTo>
                  <a:cubicBezTo>
                    <a:pt x="7483" y="24"/>
                    <a:pt x="7387" y="27"/>
                    <a:pt x="7280" y="27"/>
                  </a:cubicBezTo>
                  <a:cubicBezTo>
                    <a:pt x="7107" y="27"/>
                    <a:pt x="6904" y="18"/>
                    <a:pt x="6654" y="18"/>
                  </a:cubicBezTo>
                  <a:cubicBezTo>
                    <a:pt x="5942" y="18"/>
                    <a:pt x="4851" y="91"/>
                    <a:pt x="2985" y="653"/>
                  </a:cubicBezTo>
                  <a:lnTo>
                    <a:pt x="441" y="11649"/>
                  </a:lnTo>
                  <a:cubicBezTo>
                    <a:pt x="101" y="13392"/>
                    <a:pt x="1" y="15174"/>
                    <a:pt x="181" y="16937"/>
                  </a:cubicBezTo>
                  <a:lnTo>
                    <a:pt x="10556" y="16095"/>
                  </a:lnTo>
                  <a:lnTo>
                    <a:pt x="13720" y="22465"/>
                  </a:lnTo>
                  <a:lnTo>
                    <a:pt x="17125" y="21083"/>
                  </a:lnTo>
                  <a:cubicBezTo>
                    <a:pt x="17125" y="21083"/>
                    <a:pt x="12939" y="8445"/>
                    <a:pt x="11858" y="4659"/>
                  </a:cubicBezTo>
                  <a:cubicBezTo>
                    <a:pt x="11036" y="1735"/>
                    <a:pt x="9174" y="533"/>
                    <a:pt x="8353" y="153"/>
                  </a:cubicBezTo>
                  <a:cubicBezTo>
                    <a:pt x="8162" y="58"/>
                    <a:pt x="7947" y="0"/>
                    <a:pt x="773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16" name="Google Shape;1916;p68"/>
          <p:cNvGrpSpPr/>
          <p:nvPr/>
        </p:nvGrpSpPr>
        <p:grpSpPr>
          <a:xfrm>
            <a:off x="4826445" y="1534270"/>
            <a:ext cx="1308471" cy="2879054"/>
            <a:chOff x="6413313" y="1846900"/>
            <a:chExt cx="782625" cy="1722025"/>
          </a:xfrm>
        </p:grpSpPr>
        <p:sp>
          <p:nvSpPr>
            <p:cNvPr id="1917" name="Google Shape;1917;p68"/>
            <p:cNvSpPr/>
            <p:nvPr/>
          </p:nvSpPr>
          <p:spPr>
            <a:xfrm>
              <a:off x="6899488" y="3427700"/>
              <a:ext cx="164275" cy="141225"/>
            </a:xfrm>
            <a:custGeom>
              <a:avLst/>
              <a:gdLst/>
              <a:ahLst/>
              <a:cxnLst/>
              <a:rect l="l" t="t" r="r" b="b"/>
              <a:pathLst>
                <a:path w="6571" h="5649" extrusionOk="0">
                  <a:moveTo>
                    <a:pt x="1" y="1"/>
                  </a:moveTo>
                  <a:lnTo>
                    <a:pt x="822" y="5529"/>
                  </a:lnTo>
                  <a:lnTo>
                    <a:pt x="6570" y="5649"/>
                  </a:lnTo>
                  <a:cubicBezTo>
                    <a:pt x="6290" y="5148"/>
                    <a:pt x="3426" y="4387"/>
                    <a:pt x="3426" y="4387"/>
                  </a:cubicBezTo>
                  <a:lnTo>
                    <a:pt x="3446" y="1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68"/>
            <p:cNvSpPr/>
            <p:nvPr/>
          </p:nvSpPr>
          <p:spPr>
            <a:xfrm>
              <a:off x="6798863" y="2499375"/>
              <a:ext cx="221825" cy="978925"/>
            </a:xfrm>
            <a:custGeom>
              <a:avLst/>
              <a:gdLst/>
              <a:ahLst/>
              <a:cxnLst/>
              <a:rect l="l" t="t" r="r" b="b"/>
              <a:pathLst>
                <a:path w="8873" h="39157" extrusionOk="0">
                  <a:moveTo>
                    <a:pt x="6670" y="1"/>
                  </a:moveTo>
                  <a:lnTo>
                    <a:pt x="0" y="401"/>
                  </a:lnTo>
                  <a:lnTo>
                    <a:pt x="3085" y="39116"/>
                  </a:lnTo>
                  <a:lnTo>
                    <a:pt x="8873" y="39157"/>
                  </a:lnTo>
                  <a:lnTo>
                    <a:pt x="8873" y="39157"/>
                  </a:lnTo>
                  <a:lnTo>
                    <a:pt x="66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68"/>
            <p:cNvSpPr/>
            <p:nvPr/>
          </p:nvSpPr>
          <p:spPr>
            <a:xfrm>
              <a:off x="6615088" y="3427700"/>
              <a:ext cx="145225" cy="141225"/>
            </a:xfrm>
            <a:custGeom>
              <a:avLst/>
              <a:gdLst/>
              <a:ahLst/>
              <a:cxnLst/>
              <a:rect l="l" t="t" r="r" b="b"/>
              <a:pathLst>
                <a:path w="5809" h="5649" extrusionOk="0">
                  <a:moveTo>
                    <a:pt x="1" y="1"/>
                  </a:moveTo>
                  <a:lnTo>
                    <a:pt x="81" y="5529"/>
                  </a:lnTo>
                  <a:lnTo>
                    <a:pt x="5809" y="5649"/>
                  </a:lnTo>
                  <a:cubicBezTo>
                    <a:pt x="5529" y="5148"/>
                    <a:pt x="2664" y="4387"/>
                    <a:pt x="2664" y="4387"/>
                  </a:cubicBezTo>
                  <a:lnTo>
                    <a:pt x="3446" y="1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68"/>
            <p:cNvSpPr/>
            <p:nvPr/>
          </p:nvSpPr>
          <p:spPr>
            <a:xfrm>
              <a:off x="6579038" y="2499375"/>
              <a:ext cx="265900" cy="983925"/>
            </a:xfrm>
            <a:custGeom>
              <a:avLst/>
              <a:gdLst/>
              <a:ahLst/>
              <a:cxnLst/>
              <a:rect l="l" t="t" r="r" b="b"/>
              <a:pathLst>
                <a:path w="10636" h="39357" extrusionOk="0">
                  <a:moveTo>
                    <a:pt x="2865" y="1"/>
                  </a:moveTo>
                  <a:lnTo>
                    <a:pt x="1" y="39016"/>
                  </a:lnTo>
                  <a:lnTo>
                    <a:pt x="6109" y="39357"/>
                  </a:lnTo>
                  <a:lnTo>
                    <a:pt x="10636" y="241"/>
                  </a:lnTo>
                  <a:lnTo>
                    <a:pt x="286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68"/>
            <p:cNvSpPr/>
            <p:nvPr/>
          </p:nvSpPr>
          <p:spPr>
            <a:xfrm>
              <a:off x="7019163" y="2552450"/>
              <a:ext cx="176775" cy="183900"/>
            </a:xfrm>
            <a:custGeom>
              <a:avLst/>
              <a:gdLst/>
              <a:ahLst/>
              <a:cxnLst/>
              <a:rect l="l" t="t" r="r" b="b"/>
              <a:pathLst>
                <a:path w="7071" h="7356" extrusionOk="0">
                  <a:moveTo>
                    <a:pt x="3045" y="1"/>
                  </a:moveTo>
                  <a:cubicBezTo>
                    <a:pt x="2024" y="281"/>
                    <a:pt x="1022" y="561"/>
                    <a:pt x="1" y="842"/>
                  </a:cubicBezTo>
                  <a:cubicBezTo>
                    <a:pt x="902" y="2064"/>
                    <a:pt x="1924" y="3205"/>
                    <a:pt x="3045" y="4247"/>
                  </a:cubicBezTo>
                  <a:cubicBezTo>
                    <a:pt x="3165" y="4367"/>
                    <a:pt x="3266" y="4467"/>
                    <a:pt x="3346" y="4547"/>
                  </a:cubicBezTo>
                  <a:cubicBezTo>
                    <a:pt x="4207" y="5489"/>
                    <a:pt x="4647" y="6630"/>
                    <a:pt x="4888" y="6690"/>
                  </a:cubicBezTo>
                  <a:cubicBezTo>
                    <a:pt x="4896" y="6693"/>
                    <a:pt x="4903" y="6695"/>
                    <a:pt x="4910" y="6695"/>
                  </a:cubicBezTo>
                  <a:cubicBezTo>
                    <a:pt x="5074" y="6695"/>
                    <a:pt x="4648" y="5749"/>
                    <a:pt x="4647" y="5749"/>
                  </a:cubicBezTo>
                  <a:lnTo>
                    <a:pt x="4647" y="5749"/>
                  </a:lnTo>
                  <a:cubicBezTo>
                    <a:pt x="4875" y="6052"/>
                    <a:pt x="5335" y="7304"/>
                    <a:pt x="5604" y="7304"/>
                  </a:cubicBezTo>
                  <a:cubicBezTo>
                    <a:pt x="5620" y="7304"/>
                    <a:pt x="5635" y="7300"/>
                    <a:pt x="5649" y="7291"/>
                  </a:cubicBezTo>
                  <a:cubicBezTo>
                    <a:pt x="5789" y="7211"/>
                    <a:pt x="5288" y="5849"/>
                    <a:pt x="5288" y="5849"/>
                  </a:cubicBezTo>
                  <a:lnTo>
                    <a:pt x="5288" y="5849"/>
                  </a:lnTo>
                  <a:cubicBezTo>
                    <a:pt x="5549" y="6169"/>
                    <a:pt x="5769" y="6530"/>
                    <a:pt x="5909" y="6931"/>
                  </a:cubicBezTo>
                  <a:cubicBezTo>
                    <a:pt x="6046" y="7310"/>
                    <a:pt x="6171" y="7356"/>
                    <a:pt x="6224" y="7356"/>
                  </a:cubicBezTo>
                  <a:cubicBezTo>
                    <a:pt x="6240" y="7356"/>
                    <a:pt x="6250" y="7351"/>
                    <a:pt x="6250" y="7351"/>
                  </a:cubicBezTo>
                  <a:cubicBezTo>
                    <a:pt x="6510" y="7151"/>
                    <a:pt x="5869" y="5569"/>
                    <a:pt x="5869" y="5569"/>
                  </a:cubicBezTo>
                  <a:lnTo>
                    <a:pt x="5869" y="5569"/>
                  </a:lnTo>
                  <a:cubicBezTo>
                    <a:pt x="6009" y="5769"/>
                    <a:pt x="6130" y="5989"/>
                    <a:pt x="6230" y="6210"/>
                  </a:cubicBezTo>
                  <a:cubicBezTo>
                    <a:pt x="6336" y="6459"/>
                    <a:pt x="6601" y="6723"/>
                    <a:pt x="6715" y="6723"/>
                  </a:cubicBezTo>
                  <a:cubicBezTo>
                    <a:pt x="6730" y="6723"/>
                    <a:pt x="6742" y="6719"/>
                    <a:pt x="6751" y="6710"/>
                  </a:cubicBezTo>
                  <a:cubicBezTo>
                    <a:pt x="6971" y="6450"/>
                    <a:pt x="5869" y="4607"/>
                    <a:pt x="5869" y="4607"/>
                  </a:cubicBezTo>
                  <a:cubicBezTo>
                    <a:pt x="5869" y="4607"/>
                    <a:pt x="5821" y="4538"/>
                    <a:pt x="5907" y="4538"/>
                  </a:cubicBezTo>
                  <a:cubicBezTo>
                    <a:pt x="5968" y="4538"/>
                    <a:pt x="6094" y="4572"/>
                    <a:pt x="6350" y="4687"/>
                  </a:cubicBezTo>
                  <a:cubicBezTo>
                    <a:pt x="6471" y="4740"/>
                    <a:pt x="6576" y="4762"/>
                    <a:pt x="6662" y="4762"/>
                  </a:cubicBezTo>
                  <a:cubicBezTo>
                    <a:pt x="7004" y="4762"/>
                    <a:pt x="7070" y="4427"/>
                    <a:pt x="6831" y="4347"/>
                  </a:cubicBezTo>
                  <a:cubicBezTo>
                    <a:pt x="6490" y="4227"/>
                    <a:pt x="6170" y="4026"/>
                    <a:pt x="5889" y="3786"/>
                  </a:cubicBezTo>
                  <a:cubicBezTo>
                    <a:pt x="5769" y="3666"/>
                    <a:pt x="5008" y="2845"/>
                    <a:pt x="5008" y="2845"/>
                  </a:cubicBezTo>
                  <a:lnTo>
                    <a:pt x="4908" y="2705"/>
                  </a:lnTo>
                  <a:cubicBezTo>
                    <a:pt x="4587" y="2264"/>
                    <a:pt x="3786" y="1202"/>
                    <a:pt x="3045" y="1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68"/>
            <p:cNvSpPr/>
            <p:nvPr/>
          </p:nvSpPr>
          <p:spPr>
            <a:xfrm>
              <a:off x="6889488" y="2350175"/>
              <a:ext cx="273925" cy="320975"/>
            </a:xfrm>
            <a:custGeom>
              <a:avLst/>
              <a:gdLst/>
              <a:ahLst/>
              <a:cxnLst/>
              <a:rect l="l" t="t" r="r" b="b"/>
              <a:pathLst>
                <a:path w="10957" h="12839" extrusionOk="0">
                  <a:moveTo>
                    <a:pt x="3345" y="0"/>
                  </a:moveTo>
                  <a:cubicBezTo>
                    <a:pt x="2244" y="1162"/>
                    <a:pt x="1122" y="2303"/>
                    <a:pt x="0" y="3445"/>
                  </a:cubicBezTo>
                  <a:cubicBezTo>
                    <a:pt x="1943" y="6570"/>
                    <a:pt x="4507" y="10115"/>
                    <a:pt x="7511" y="12838"/>
                  </a:cubicBezTo>
                  <a:lnTo>
                    <a:pt x="10956" y="9934"/>
                  </a:lnTo>
                  <a:cubicBezTo>
                    <a:pt x="10956" y="9934"/>
                    <a:pt x="7571" y="6650"/>
                    <a:pt x="3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68"/>
            <p:cNvSpPr/>
            <p:nvPr/>
          </p:nvSpPr>
          <p:spPr>
            <a:xfrm>
              <a:off x="6413313" y="1846900"/>
              <a:ext cx="564325" cy="335350"/>
            </a:xfrm>
            <a:custGeom>
              <a:avLst/>
              <a:gdLst/>
              <a:ahLst/>
              <a:cxnLst/>
              <a:rect l="l" t="t" r="r" b="b"/>
              <a:pathLst>
                <a:path w="22573" h="13414" extrusionOk="0">
                  <a:moveTo>
                    <a:pt x="16123" y="1"/>
                  </a:moveTo>
                  <a:cubicBezTo>
                    <a:pt x="15402" y="1"/>
                    <a:pt x="14735" y="162"/>
                    <a:pt x="14200" y="323"/>
                  </a:cubicBezTo>
                  <a:cubicBezTo>
                    <a:pt x="13366" y="581"/>
                    <a:pt x="12605" y="684"/>
                    <a:pt x="11839" y="684"/>
                  </a:cubicBezTo>
                  <a:cubicBezTo>
                    <a:pt x="10821" y="684"/>
                    <a:pt x="9795" y="503"/>
                    <a:pt x="8572" y="263"/>
                  </a:cubicBezTo>
                  <a:cubicBezTo>
                    <a:pt x="8093" y="174"/>
                    <a:pt x="7607" y="123"/>
                    <a:pt x="7123" y="123"/>
                  </a:cubicBezTo>
                  <a:cubicBezTo>
                    <a:pt x="5425" y="123"/>
                    <a:pt x="3748" y="756"/>
                    <a:pt x="2424" y="2626"/>
                  </a:cubicBezTo>
                  <a:cubicBezTo>
                    <a:pt x="0" y="6031"/>
                    <a:pt x="2223" y="9336"/>
                    <a:pt x="4086" y="10918"/>
                  </a:cubicBezTo>
                  <a:cubicBezTo>
                    <a:pt x="5647" y="12233"/>
                    <a:pt x="7900" y="13414"/>
                    <a:pt x="10152" y="13414"/>
                  </a:cubicBezTo>
                  <a:cubicBezTo>
                    <a:pt x="12668" y="13414"/>
                    <a:pt x="15181" y="11940"/>
                    <a:pt x="16724" y="7533"/>
                  </a:cubicBezTo>
                  <a:cubicBezTo>
                    <a:pt x="16724" y="7533"/>
                    <a:pt x="22572" y="4809"/>
                    <a:pt x="19168" y="1304"/>
                  </a:cubicBezTo>
                  <a:cubicBezTo>
                    <a:pt x="18186" y="299"/>
                    <a:pt x="17104" y="1"/>
                    <a:pt x="161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68"/>
            <p:cNvSpPr/>
            <p:nvPr/>
          </p:nvSpPr>
          <p:spPr>
            <a:xfrm>
              <a:off x="6790338" y="1872725"/>
              <a:ext cx="135725" cy="323975"/>
            </a:xfrm>
            <a:custGeom>
              <a:avLst/>
              <a:gdLst/>
              <a:ahLst/>
              <a:cxnLst/>
              <a:rect l="l" t="t" r="r" b="b"/>
              <a:pathLst>
                <a:path w="5429" h="12959" extrusionOk="0">
                  <a:moveTo>
                    <a:pt x="2490" y="1"/>
                  </a:moveTo>
                  <a:cubicBezTo>
                    <a:pt x="2137" y="1"/>
                    <a:pt x="1779" y="81"/>
                    <a:pt x="1463" y="231"/>
                  </a:cubicBezTo>
                  <a:cubicBezTo>
                    <a:pt x="501" y="692"/>
                    <a:pt x="161" y="2174"/>
                    <a:pt x="61" y="3276"/>
                  </a:cubicBezTo>
                  <a:lnTo>
                    <a:pt x="141" y="4678"/>
                  </a:lnTo>
                  <a:lnTo>
                    <a:pt x="1" y="10426"/>
                  </a:lnTo>
                  <a:cubicBezTo>
                    <a:pt x="402" y="12096"/>
                    <a:pt x="1230" y="12958"/>
                    <a:pt x="2001" y="12958"/>
                  </a:cubicBezTo>
                  <a:cubicBezTo>
                    <a:pt x="2885" y="12958"/>
                    <a:pt x="3695" y="11827"/>
                    <a:pt x="3706" y="9484"/>
                  </a:cubicBezTo>
                  <a:lnTo>
                    <a:pt x="3666" y="6600"/>
                  </a:lnTo>
                  <a:cubicBezTo>
                    <a:pt x="5368" y="6120"/>
                    <a:pt x="5428" y="3997"/>
                    <a:pt x="5248" y="2514"/>
                  </a:cubicBezTo>
                  <a:cubicBezTo>
                    <a:pt x="5088" y="1193"/>
                    <a:pt x="4026" y="151"/>
                    <a:pt x="2705" y="11"/>
                  </a:cubicBezTo>
                  <a:cubicBezTo>
                    <a:pt x="2633" y="4"/>
                    <a:pt x="2562" y="1"/>
                    <a:pt x="2490" y="1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68"/>
            <p:cNvSpPr/>
            <p:nvPr/>
          </p:nvSpPr>
          <p:spPr>
            <a:xfrm>
              <a:off x="6776313" y="1932550"/>
              <a:ext cx="21575" cy="25575"/>
            </a:xfrm>
            <a:custGeom>
              <a:avLst/>
              <a:gdLst/>
              <a:ahLst/>
              <a:cxnLst/>
              <a:rect l="l" t="t" r="r" b="b"/>
              <a:pathLst>
                <a:path w="863" h="1023" extrusionOk="0">
                  <a:moveTo>
                    <a:pt x="447" y="0"/>
                  </a:moveTo>
                  <a:cubicBezTo>
                    <a:pt x="439" y="0"/>
                    <a:pt x="430" y="1"/>
                    <a:pt x="421" y="1"/>
                  </a:cubicBezTo>
                  <a:cubicBezTo>
                    <a:pt x="161" y="41"/>
                    <a:pt x="1" y="282"/>
                    <a:pt x="41" y="522"/>
                  </a:cubicBezTo>
                  <a:cubicBezTo>
                    <a:pt x="21" y="782"/>
                    <a:pt x="201" y="1003"/>
                    <a:pt x="442" y="1023"/>
                  </a:cubicBezTo>
                  <a:cubicBezTo>
                    <a:pt x="702" y="983"/>
                    <a:pt x="862" y="742"/>
                    <a:pt x="822" y="502"/>
                  </a:cubicBezTo>
                  <a:cubicBezTo>
                    <a:pt x="822" y="233"/>
                    <a:pt x="656" y="0"/>
                    <a:pt x="447" y="0"/>
                  </a:cubicBezTo>
                  <a:close/>
                </a:path>
              </a:pathLst>
            </a:custGeom>
            <a:solidFill>
              <a:srgbClr val="CD97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68"/>
            <p:cNvSpPr/>
            <p:nvPr/>
          </p:nvSpPr>
          <p:spPr>
            <a:xfrm>
              <a:off x="6783588" y="1943575"/>
              <a:ext cx="3775" cy="2575"/>
            </a:xfrm>
            <a:custGeom>
              <a:avLst/>
              <a:gdLst/>
              <a:ahLst/>
              <a:cxnLst/>
              <a:rect l="l" t="t" r="r" b="b"/>
              <a:pathLst>
                <a:path w="151" h="103" extrusionOk="0">
                  <a:moveTo>
                    <a:pt x="90" y="1"/>
                  </a:moveTo>
                  <a:cubicBezTo>
                    <a:pt x="0" y="1"/>
                    <a:pt x="79" y="102"/>
                    <a:pt x="124" y="102"/>
                  </a:cubicBezTo>
                  <a:cubicBezTo>
                    <a:pt x="139" y="102"/>
                    <a:pt x="151" y="91"/>
                    <a:pt x="151" y="61"/>
                  </a:cubicBezTo>
                  <a:cubicBezTo>
                    <a:pt x="151" y="21"/>
                    <a:pt x="130" y="1"/>
                    <a:pt x="90" y="1"/>
                  </a:cubicBezTo>
                  <a:close/>
                </a:path>
              </a:pathLst>
            </a:custGeom>
            <a:solidFill>
              <a:srgbClr val="B47B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68"/>
            <p:cNvSpPr/>
            <p:nvPr/>
          </p:nvSpPr>
          <p:spPr>
            <a:xfrm>
              <a:off x="6776313" y="1932550"/>
              <a:ext cx="21575" cy="25575"/>
            </a:xfrm>
            <a:custGeom>
              <a:avLst/>
              <a:gdLst/>
              <a:ahLst/>
              <a:cxnLst/>
              <a:rect l="l" t="t" r="r" b="b"/>
              <a:pathLst>
                <a:path w="863" h="1023" extrusionOk="0">
                  <a:moveTo>
                    <a:pt x="447" y="0"/>
                  </a:moveTo>
                  <a:cubicBezTo>
                    <a:pt x="439" y="0"/>
                    <a:pt x="430" y="1"/>
                    <a:pt x="421" y="1"/>
                  </a:cubicBezTo>
                  <a:cubicBezTo>
                    <a:pt x="161" y="41"/>
                    <a:pt x="1" y="282"/>
                    <a:pt x="41" y="522"/>
                  </a:cubicBezTo>
                  <a:cubicBezTo>
                    <a:pt x="21" y="782"/>
                    <a:pt x="201" y="1003"/>
                    <a:pt x="442" y="1023"/>
                  </a:cubicBezTo>
                  <a:cubicBezTo>
                    <a:pt x="702" y="983"/>
                    <a:pt x="862" y="742"/>
                    <a:pt x="822" y="502"/>
                  </a:cubicBezTo>
                  <a:cubicBezTo>
                    <a:pt x="822" y="233"/>
                    <a:pt x="656" y="0"/>
                    <a:pt x="447" y="0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68"/>
            <p:cNvSpPr/>
            <p:nvPr/>
          </p:nvSpPr>
          <p:spPr>
            <a:xfrm>
              <a:off x="6783838" y="1940575"/>
              <a:ext cx="6525" cy="9550"/>
            </a:xfrm>
            <a:custGeom>
              <a:avLst/>
              <a:gdLst/>
              <a:ahLst/>
              <a:cxnLst/>
              <a:rect l="l" t="t" r="r" b="b"/>
              <a:pathLst>
                <a:path w="261" h="382" fill="none" extrusionOk="0">
                  <a:moveTo>
                    <a:pt x="261" y="41"/>
                  </a:moveTo>
                  <a:cubicBezTo>
                    <a:pt x="261" y="41"/>
                    <a:pt x="20" y="1"/>
                    <a:pt x="20" y="201"/>
                  </a:cubicBezTo>
                  <a:cubicBezTo>
                    <a:pt x="0" y="381"/>
                    <a:pt x="221" y="341"/>
                    <a:pt x="221" y="341"/>
                  </a:cubicBezTo>
                </a:path>
              </a:pathLst>
            </a:custGeom>
            <a:noFill/>
            <a:ln w="3000" cap="rnd" cmpd="sng">
              <a:solidFill>
                <a:srgbClr val="000000"/>
              </a:solidFill>
              <a:prstDash val="solid"/>
              <a:miter lim="2002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68"/>
            <p:cNvSpPr/>
            <p:nvPr/>
          </p:nvSpPr>
          <p:spPr>
            <a:xfrm>
              <a:off x="6855938" y="1975625"/>
              <a:ext cx="49100" cy="17050"/>
            </a:xfrm>
            <a:custGeom>
              <a:avLst/>
              <a:gdLst/>
              <a:ahLst/>
              <a:cxnLst/>
              <a:rect l="l" t="t" r="r" b="b"/>
              <a:pathLst>
                <a:path w="1964" h="682" extrusionOk="0">
                  <a:moveTo>
                    <a:pt x="0" y="1"/>
                  </a:moveTo>
                  <a:cubicBezTo>
                    <a:pt x="81" y="181"/>
                    <a:pt x="201" y="361"/>
                    <a:pt x="361" y="481"/>
                  </a:cubicBezTo>
                  <a:cubicBezTo>
                    <a:pt x="521" y="602"/>
                    <a:pt x="721" y="682"/>
                    <a:pt x="942" y="682"/>
                  </a:cubicBezTo>
                  <a:cubicBezTo>
                    <a:pt x="1142" y="662"/>
                    <a:pt x="1342" y="602"/>
                    <a:pt x="1503" y="501"/>
                  </a:cubicBezTo>
                  <a:cubicBezTo>
                    <a:pt x="1603" y="441"/>
                    <a:pt x="1703" y="381"/>
                    <a:pt x="1763" y="321"/>
                  </a:cubicBezTo>
                  <a:cubicBezTo>
                    <a:pt x="1823" y="241"/>
                    <a:pt x="1903" y="161"/>
                    <a:pt x="1963" y="101"/>
                  </a:cubicBezTo>
                  <a:lnTo>
                    <a:pt x="1963" y="101"/>
                  </a:lnTo>
                  <a:cubicBezTo>
                    <a:pt x="1863" y="141"/>
                    <a:pt x="1803" y="221"/>
                    <a:pt x="1723" y="261"/>
                  </a:cubicBezTo>
                  <a:cubicBezTo>
                    <a:pt x="1623" y="321"/>
                    <a:pt x="1543" y="361"/>
                    <a:pt x="1463" y="421"/>
                  </a:cubicBezTo>
                  <a:cubicBezTo>
                    <a:pt x="1302" y="501"/>
                    <a:pt x="1122" y="562"/>
                    <a:pt x="922" y="562"/>
                  </a:cubicBezTo>
                  <a:cubicBezTo>
                    <a:pt x="742" y="562"/>
                    <a:pt x="561" y="521"/>
                    <a:pt x="401" y="401"/>
                  </a:cubicBezTo>
                  <a:cubicBezTo>
                    <a:pt x="241" y="301"/>
                    <a:pt x="101" y="16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68"/>
            <p:cNvSpPr/>
            <p:nvPr/>
          </p:nvSpPr>
          <p:spPr>
            <a:xfrm>
              <a:off x="6879463" y="1930075"/>
              <a:ext cx="18550" cy="27550"/>
            </a:xfrm>
            <a:custGeom>
              <a:avLst/>
              <a:gdLst/>
              <a:ahLst/>
              <a:cxnLst/>
              <a:rect l="l" t="t" r="r" b="b"/>
              <a:pathLst>
                <a:path w="742" h="1102" extrusionOk="0">
                  <a:moveTo>
                    <a:pt x="1" y="0"/>
                  </a:moveTo>
                  <a:lnTo>
                    <a:pt x="1" y="0"/>
                  </a:lnTo>
                  <a:cubicBezTo>
                    <a:pt x="81" y="120"/>
                    <a:pt x="181" y="240"/>
                    <a:pt x="301" y="361"/>
                  </a:cubicBezTo>
                  <a:cubicBezTo>
                    <a:pt x="341" y="421"/>
                    <a:pt x="401" y="481"/>
                    <a:pt x="461" y="521"/>
                  </a:cubicBezTo>
                  <a:lnTo>
                    <a:pt x="615" y="657"/>
                  </a:lnTo>
                  <a:lnTo>
                    <a:pt x="615" y="657"/>
                  </a:lnTo>
                  <a:cubicBezTo>
                    <a:pt x="504" y="803"/>
                    <a:pt x="394" y="935"/>
                    <a:pt x="301" y="1102"/>
                  </a:cubicBezTo>
                  <a:cubicBezTo>
                    <a:pt x="441" y="962"/>
                    <a:pt x="582" y="821"/>
                    <a:pt x="722" y="681"/>
                  </a:cubicBezTo>
                  <a:lnTo>
                    <a:pt x="742" y="661"/>
                  </a:lnTo>
                  <a:lnTo>
                    <a:pt x="722" y="621"/>
                  </a:lnTo>
                  <a:lnTo>
                    <a:pt x="542" y="461"/>
                  </a:lnTo>
                  <a:cubicBezTo>
                    <a:pt x="502" y="401"/>
                    <a:pt x="441" y="341"/>
                    <a:pt x="381" y="281"/>
                  </a:cubicBezTo>
                  <a:cubicBezTo>
                    <a:pt x="261" y="180"/>
                    <a:pt x="141" y="8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68"/>
            <p:cNvSpPr/>
            <p:nvPr/>
          </p:nvSpPr>
          <p:spPr>
            <a:xfrm>
              <a:off x="6835913" y="1929575"/>
              <a:ext cx="25050" cy="25300"/>
            </a:xfrm>
            <a:custGeom>
              <a:avLst/>
              <a:gdLst/>
              <a:ahLst/>
              <a:cxnLst/>
              <a:rect l="l" t="t" r="r" b="b"/>
              <a:pathLst>
                <a:path w="1002" h="1012" extrusionOk="0">
                  <a:moveTo>
                    <a:pt x="882" y="0"/>
                  </a:moveTo>
                  <a:cubicBezTo>
                    <a:pt x="862" y="0"/>
                    <a:pt x="842" y="20"/>
                    <a:pt x="842" y="40"/>
                  </a:cubicBezTo>
                  <a:cubicBezTo>
                    <a:pt x="882" y="200"/>
                    <a:pt x="902" y="341"/>
                    <a:pt x="902" y="501"/>
                  </a:cubicBezTo>
                  <a:cubicBezTo>
                    <a:pt x="902" y="641"/>
                    <a:pt x="862" y="801"/>
                    <a:pt x="741" y="861"/>
                  </a:cubicBezTo>
                  <a:cubicBezTo>
                    <a:pt x="717" y="876"/>
                    <a:pt x="691" y="882"/>
                    <a:pt x="664" y="882"/>
                  </a:cubicBezTo>
                  <a:cubicBezTo>
                    <a:pt x="575" y="882"/>
                    <a:pt x="472" y="817"/>
                    <a:pt x="381" y="741"/>
                  </a:cubicBezTo>
                  <a:cubicBezTo>
                    <a:pt x="281" y="641"/>
                    <a:pt x="181" y="521"/>
                    <a:pt x="80" y="401"/>
                  </a:cubicBezTo>
                  <a:cubicBezTo>
                    <a:pt x="70" y="391"/>
                    <a:pt x="60" y="386"/>
                    <a:pt x="53" y="386"/>
                  </a:cubicBezTo>
                  <a:cubicBezTo>
                    <a:pt x="45" y="386"/>
                    <a:pt x="40" y="391"/>
                    <a:pt x="40" y="401"/>
                  </a:cubicBezTo>
                  <a:cubicBezTo>
                    <a:pt x="20" y="401"/>
                    <a:pt x="0" y="421"/>
                    <a:pt x="20" y="441"/>
                  </a:cubicBezTo>
                  <a:cubicBezTo>
                    <a:pt x="100" y="581"/>
                    <a:pt x="201" y="721"/>
                    <a:pt x="321" y="821"/>
                  </a:cubicBezTo>
                  <a:cubicBezTo>
                    <a:pt x="381" y="881"/>
                    <a:pt x="441" y="941"/>
                    <a:pt x="521" y="982"/>
                  </a:cubicBezTo>
                  <a:cubicBezTo>
                    <a:pt x="571" y="1002"/>
                    <a:pt x="621" y="1012"/>
                    <a:pt x="669" y="1012"/>
                  </a:cubicBezTo>
                  <a:cubicBezTo>
                    <a:pt x="716" y="1012"/>
                    <a:pt x="761" y="1002"/>
                    <a:pt x="801" y="982"/>
                  </a:cubicBezTo>
                  <a:cubicBezTo>
                    <a:pt x="882" y="921"/>
                    <a:pt x="942" y="841"/>
                    <a:pt x="982" y="761"/>
                  </a:cubicBezTo>
                  <a:cubicBezTo>
                    <a:pt x="1002" y="681"/>
                    <a:pt x="1002" y="581"/>
                    <a:pt x="1002" y="501"/>
                  </a:cubicBezTo>
                  <a:cubicBezTo>
                    <a:pt x="1002" y="341"/>
                    <a:pt x="962" y="180"/>
                    <a:pt x="922" y="40"/>
                  </a:cubicBezTo>
                  <a:cubicBezTo>
                    <a:pt x="922" y="20"/>
                    <a:pt x="902" y="0"/>
                    <a:pt x="88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68"/>
            <p:cNvSpPr/>
            <p:nvPr/>
          </p:nvSpPr>
          <p:spPr>
            <a:xfrm>
              <a:off x="6891488" y="1917850"/>
              <a:ext cx="21550" cy="23450"/>
            </a:xfrm>
            <a:custGeom>
              <a:avLst/>
              <a:gdLst/>
              <a:ahLst/>
              <a:cxnLst/>
              <a:rect l="l" t="t" r="r" b="b"/>
              <a:pathLst>
                <a:path w="862" h="938" extrusionOk="0">
                  <a:moveTo>
                    <a:pt x="703" y="0"/>
                  </a:moveTo>
                  <a:cubicBezTo>
                    <a:pt x="695" y="0"/>
                    <a:pt x="687" y="3"/>
                    <a:pt x="681" y="8"/>
                  </a:cubicBezTo>
                  <a:cubicBezTo>
                    <a:pt x="681" y="8"/>
                    <a:pt x="661" y="28"/>
                    <a:pt x="661" y="49"/>
                  </a:cubicBezTo>
                  <a:cubicBezTo>
                    <a:pt x="701" y="189"/>
                    <a:pt x="722" y="329"/>
                    <a:pt x="722" y="489"/>
                  </a:cubicBezTo>
                  <a:cubicBezTo>
                    <a:pt x="722" y="609"/>
                    <a:pt x="701" y="790"/>
                    <a:pt x="621" y="810"/>
                  </a:cubicBezTo>
                  <a:cubicBezTo>
                    <a:pt x="609" y="816"/>
                    <a:pt x="596" y="819"/>
                    <a:pt x="582" y="819"/>
                  </a:cubicBezTo>
                  <a:cubicBezTo>
                    <a:pt x="505" y="819"/>
                    <a:pt x="406" y="734"/>
                    <a:pt x="321" y="649"/>
                  </a:cubicBezTo>
                  <a:cubicBezTo>
                    <a:pt x="241" y="529"/>
                    <a:pt x="161" y="409"/>
                    <a:pt x="81" y="289"/>
                  </a:cubicBezTo>
                  <a:cubicBezTo>
                    <a:pt x="67" y="289"/>
                    <a:pt x="54" y="280"/>
                    <a:pt x="41" y="280"/>
                  </a:cubicBezTo>
                  <a:cubicBezTo>
                    <a:pt x="34" y="280"/>
                    <a:pt x="27" y="282"/>
                    <a:pt x="21" y="289"/>
                  </a:cubicBezTo>
                  <a:cubicBezTo>
                    <a:pt x="0" y="289"/>
                    <a:pt x="0" y="309"/>
                    <a:pt x="21" y="329"/>
                  </a:cubicBezTo>
                  <a:cubicBezTo>
                    <a:pt x="81" y="469"/>
                    <a:pt x="161" y="589"/>
                    <a:pt x="261" y="709"/>
                  </a:cubicBezTo>
                  <a:cubicBezTo>
                    <a:pt x="321" y="770"/>
                    <a:pt x="381" y="830"/>
                    <a:pt x="441" y="870"/>
                  </a:cubicBezTo>
                  <a:cubicBezTo>
                    <a:pt x="501" y="915"/>
                    <a:pt x="561" y="937"/>
                    <a:pt x="630" y="937"/>
                  </a:cubicBezTo>
                  <a:cubicBezTo>
                    <a:pt x="653" y="937"/>
                    <a:pt x="676" y="935"/>
                    <a:pt x="701" y="930"/>
                  </a:cubicBezTo>
                  <a:cubicBezTo>
                    <a:pt x="782" y="890"/>
                    <a:pt x="842" y="810"/>
                    <a:pt x="842" y="709"/>
                  </a:cubicBezTo>
                  <a:cubicBezTo>
                    <a:pt x="862" y="629"/>
                    <a:pt x="862" y="549"/>
                    <a:pt x="842" y="469"/>
                  </a:cubicBezTo>
                  <a:cubicBezTo>
                    <a:pt x="822" y="329"/>
                    <a:pt x="802" y="169"/>
                    <a:pt x="742" y="28"/>
                  </a:cubicBezTo>
                  <a:cubicBezTo>
                    <a:pt x="742" y="14"/>
                    <a:pt x="722" y="0"/>
                    <a:pt x="70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68"/>
            <p:cNvSpPr/>
            <p:nvPr/>
          </p:nvSpPr>
          <p:spPr>
            <a:xfrm>
              <a:off x="6780338" y="1867900"/>
              <a:ext cx="131200" cy="69875"/>
            </a:xfrm>
            <a:custGeom>
              <a:avLst/>
              <a:gdLst/>
              <a:ahLst/>
              <a:cxnLst/>
              <a:rect l="l" t="t" r="r" b="b"/>
              <a:pathLst>
                <a:path w="5248" h="2795" extrusionOk="0">
                  <a:moveTo>
                    <a:pt x="2797" y="1"/>
                  </a:moveTo>
                  <a:cubicBezTo>
                    <a:pt x="2465" y="1"/>
                    <a:pt x="2095" y="55"/>
                    <a:pt x="1683" y="184"/>
                  </a:cubicBezTo>
                  <a:cubicBezTo>
                    <a:pt x="1683" y="184"/>
                    <a:pt x="0" y="484"/>
                    <a:pt x="541" y="2727"/>
                  </a:cubicBezTo>
                  <a:cubicBezTo>
                    <a:pt x="541" y="2727"/>
                    <a:pt x="608" y="2794"/>
                    <a:pt x="736" y="2794"/>
                  </a:cubicBezTo>
                  <a:cubicBezTo>
                    <a:pt x="960" y="2794"/>
                    <a:pt x="1371" y="2592"/>
                    <a:pt x="1943" y="1486"/>
                  </a:cubicBezTo>
                  <a:cubicBezTo>
                    <a:pt x="2503" y="1712"/>
                    <a:pt x="3103" y="1828"/>
                    <a:pt x="3706" y="1828"/>
                  </a:cubicBezTo>
                  <a:cubicBezTo>
                    <a:pt x="4226" y="1828"/>
                    <a:pt x="4747" y="1742"/>
                    <a:pt x="5248" y="1566"/>
                  </a:cubicBezTo>
                  <a:cubicBezTo>
                    <a:pt x="5248" y="1566"/>
                    <a:pt x="4579" y="1"/>
                    <a:pt x="27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68"/>
            <p:cNvSpPr/>
            <p:nvPr/>
          </p:nvSpPr>
          <p:spPr>
            <a:xfrm>
              <a:off x="6645138" y="2074275"/>
              <a:ext cx="328000" cy="438150"/>
            </a:xfrm>
            <a:custGeom>
              <a:avLst/>
              <a:gdLst/>
              <a:ahLst/>
              <a:cxnLst/>
              <a:rect l="l" t="t" r="r" b="b"/>
              <a:pathLst>
                <a:path w="13120" h="17526" extrusionOk="0">
                  <a:moveTo>
                    <a:pt x="5849" y="0"/>
                  </a:moveTo>
                  <a:cubicBezTo>
                    <a:pt x="5849" y="0"/>
                    <a:pt x="3425" y="2204"/>
                    <a:pt x="1362" y="4246"/>
                  </a:cubicBezTo>
                  <a:lnTo>
                    <a:pt x="0" y="17245"/>
                  </a:lnTo>
                  <a:lnTo>
                    <a:pt x="13119" y="17525"/>
                  </a:lnTo>
                  <a:lnTo>
                    <a:pt x="11457" y="5168"/>
                  </a:lnTo>
                  <a:cubicBezTo>
                    <a:pt x="11257" y="3726"/>
                    <a:pt x="10696" y="2344"/>
                    <a:pt x="9834" y="1182"/>
                  </a:cubicBezTo>
                  <a:lnTo>
                    <a:pt x="9514" y="721"/>
                  </a:lnTo>
                  <a:cubicBezTo>
                    <a:pt x="9346" y="817"/>
                    <a:pt x="9115" y="856"/>
                    <a:pt x="8851" y="856"/>
                  </a:cubicBezTo>
                  <a:cubicBezTo>
                    <a:pt x="7728" y="856"/>
                    <a:pt x="5995" y="146"/>
                    <a:pt x="5849" y="0"/>
                  </a:cubicBezTo>
                  <a:close/>
                </a:path>
              </a:pathLst>
            </a:custGeom>
            <a:solidFill>
              <a:srgbClr val="FFED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68"/>
            <p:cNvSpPr/>
            <p:nvPr/>
          </p:nvSpPr>
          <p:spPr>
            <a:xfrm>
              <a:off x="6824888" y="2265550"/>
              <a:ext cx="25" cy="525"/>
            </a:xfrm>
            <a:custGeom>
              <a:avLst/>
              <a:gdLst/>
              <a:ahLst/>
              <a:cxnLst/>
              <a:rect l="l" t="t" r="r" b="b"/>
              <a:pathLst>
                <a:path w="1" h="21" extrusionOk="0">
                  <a:moveTo>
                    <a:pt x="1" y="0"/>
                  </a:moveTo>
                  <a:lnTo>
                    <a:pt x="1" y="0"/>
                  </a:lnTo>
                  <a:lnTo>
                    <a:pt x="1" y="2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3327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68"/>
            <p:cNvSpPr/>
            <p:nvPr/>
          </p:nvSpPr>
          <p:spPr>
            <a:xfrm>
              <a:off x="6824888" y="2266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3327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68"/>
            <p:cNvSpPr/>
            <p:nvPr/>
          </p:nvSpPr>
          <p:spPr>
            <a:xfrm>
              <a:off x="6826388" y="226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3327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68"/>
            <p:cNvSpPr/>
            <p:nvPr/>
          </p:nvSpPr>
          <p:spPr>
            <a:xfrm>
              <a:off x="6826388" y="22645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3327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68"/>
            <p:cNvSpPr/>
            <p:nvPr/>
          </p:nvSpPr>
          <p:spPr>
            <a:xfrm>
              <a:off x="6826388" y="2265550"/>
              <a:ext cx="25" cy="525"/>
            </a:xfrm>
            <a:custGeom>
              <a:avLst/>
              <a:gdLst/>
              <a:ahLst/>
              <a:cxnLst/>
              <a:rect l="l" t="t" r="r" b="b"/>
              <a:pathLst>
                <a:path w="1" h="21" extrusionOk="0">
                  <a:moveTo>
                    <a:pt x="1" y="0"/>
                  </a:moveTo>
                  <a:cubicBezTo>
                    <a:pt x="1" y="0"/>
                    <a:pt x="1" y="20"/>
                    <a:pt x="1" y="20"/>
                  </a:cubicBezTo>
                  <a:cubicBezTo>
                    <a:pt x="1" y="2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3327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68"/>
            <p:cNvSpPr/>
            <p:nvPr/>
          </p:nvSpPr>
          <p:spPr>
            <a:xfrm>
              <a:off x="6825888" y="2266550"/>
              <a:ext cx="25" cy="525"/>
            </a:xfrm>
            <a:custGeom>
              <a:avLst/>
              <a:gdLst/>
              <a:ahLst/>
              <a:cxnLst/>
              <a:rect l="l" t="t" r="r" b="b"/>
              <a:pathLst>
                <a:path w="1" h="21" extrusionOk="0">
                  <a:moveTo>
                    <a:pt x="1" y="0"/>
                  </a:moveTo>
                  <a:lnTo>
                    <a:pt x="1" y="20"/>
                  </a:lnTo>
                  <a:close/>
                </a:path>
              </a:pathLst>
            </a:custGeom>
            <a:solidFill>
              <a:srgbClr val="3327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68"/>
            <p:cNvSpPr/>
            <p:nvPr/>
          </p:nvSpPr>
          <p:spPr>
            <a:xfrm>
              <a:off x="6827888" y="2266550"/>
              <a:ext cx="525" cy="525"/>
            </a:xfrm>
            <a:custGeom>
              <a:avLst/>
              <a:gdLst/>
              <a:ahLst/>
              <a:cxnLst/>
              <a:rect l="l" t="t" r="r" b="b"/>
              <a:pathLst>
                <a:path w="21" h="21" extrusionOk="0">
                  <a:moveTo>
                    <a:pt x="21" y="0"/>
                  </a:moveTo>
                  <a:cubicBezTo>
                    <a:pt x="1" y="20"/>
                    <a:pt x="1" y="20"/>
                    <a:pt x="21" y="20"/>
                  </a:cubicBezTo>
                  <a:cubicBezTo>
                    <a:pt x="21" y="20"/>
                    <a:pt x="21" y="20"/>
                    <a:pt x="21" y="0"/>
                  </a:cubicBezTo>
                  <a:close/>
                </a:path>
              </a:pathLst>
            </a:custGeom>
            <a:solidFill>
              <a:srgbClr val="3327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68"/>
            <p:cNvSpPr/>
            <p:nvPr/>
          </p:nvSpPr>
          <p:spPr>
            <a:xfrm>
              <a:off x="6770813" y="2091300"/>
              <a:ext cx="135725" cy="393075"/>
            </a:xfrm>
            <a:custGeom>
              <a:avLst/>
              <a:gdLst/>
              <a:ahLst/>
              <a:cxnLst/>
              <a:rect l="l" t="t" r="r" b="b"/>
              <a:pathLst>
                <a:path w="5429" h="15723" extrusionOk="0">
                  <a:moveTo>
                    <a:pt x="1943" y="0"/>
                  </a:moveTo>
                  <a:cubicBezTo>
                    <a:pt x="1943" y="2945"/>
                    <a:pt x="822" y="4026"/>
                    <a:pt x="401" y="7391"/>
                  </a:cubicBezTo>
                  <a:cubicBezTo>
                    <a:pt x="1" y="10756"/>
                    <a:pt x="2164" y="15723"/>
                    <a:pt x="2164" y="15723"/>
                  </a:cubicBezTo>
                  <a:lnTo>
                    <a:pt x="5108" y="14822"/>
                  </a:lnTo>
                  <a:cubicBezTo>
                    <a:pt x="5108" y="14822"/>
                    <a:pt x="3065" y="8573"/>
                    <a:pt x="4247" y="6389"/>
                  </a:cubicBezTo>
                  <a:cubicBezTo>
                    <a:pt x="5428" y="4226"/>
                    <a:pt x="3906" y="20"/>
                    <a:pt x="3906" y="20"/>
                  </a:cubicBezTo>
                  <a:lnTo>
                    <a:pt x="194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68"/>
            <p:cNvSpPr/>
            <p:nvPr/>
          </p:nvSpPr>
          <p:spPr>
            <a:xfrm>
              <a:off x="6881463" y="2102300"/>
              <a:ext cx="145250" cy="805175"/>
            </a:xfrm>
            <a:custGeom>
              <a:avLst/>
              <a:gdLst/>
              <a:ahLst/>
              <a:cxnLst/>
              <a:rect l="l" t="t" r="r" b="b"/>
              <a:pathLst>
                <a:path w="5810" h="32207" extrusionOk="0">
                  <a:moveTo>
                    <a:pt x="321" y="1"/>
                  </a:moveTo>
                  <a:lnTo>
                    <a:pt x="1" y="181"/>
                  </a:lnTo>
                  <a:cubicBezTo>
                    <a:pt x="1" y="181"/>
                    <a:pt x="2284" y="7111"/>
                    <a:pt x="1503" y="11117"/>
                  </a:cubicBezTo>
                  <a:cubicBezTo>
                    <a:pt x="722" y="15123"/>
                    <a:pt x="2004" y="32207"/>
                    <a:pt x="2004" y="32207"/>
                  </a:cubicBezTo>
                  <a:lnTo>
                    <a:pt x="5809" y="31846"/>
                  </a:lnTo>
                  <a:lnTo>
                    <a:pt x="5188" y="21892"/>
                  </a:lnTo>
                  <a:lnTo>
                    <a:pt x="3866" y="10356"/>
                  </a:lnTo>
                  <a:cubicBezTo>
                    <a:pt x="3866" y="10356"/>
                    <a:pt x="2384" y="1463"/>
                    <a:pt x="3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68"/>
            <p:cNvSpPr/>
            <p:nvPr/>
          </p:nvSpPr>
          <p:spPr>
            <a:xfrm>
              <a:off x="6513438" y="2086050"/>
              <a:ext cx="269925" cy="809925"/>
            </a:xfrm>
            <a:custGeom>
              <a:avLst/>
              <a:gdLst/>
              <a:ahLst/>
              <a:cxnLst/>
              <a:rect l="l" t="t" r="r" b="b"/>
              <a:pathLst>
                <a:path w="10797" h="32397" extrusionOk="0">
                  <a:moveTo>
                    <a:pt x="10516" y="0"/>
                  </a:moveTo>
                  <a:cubicBezTo>
                    <a:pt x="10476" y="0"/>
                    <a:pt x="10436" y="10"/>
                    <a:pt x="10396" y="30"/>
                  </a:cubicBezTo>
                  <a:cubicBezTo>
                    <a:pt x="8173" y="491"/>
                    <a:pt x="6290" y="1953"/>
                    <a:pt x="5268" y="3996"/>
                  </a:cubicBezTo>
                  <a:cubicBezTo>
                    <a:pt x="4207" y="6179"/>
                    <a:pt x="321" y="22743"/>
                    <a:pt x="41" y="28771"/>
                  </a:cubicBezTo>
                  <a:cubicBezTo>
                    <a:pt x="1" y="29112"/>
                    <a:pt x="41" y="29452"/>
                    <a:pt x="161" y="29773"/>
                  </a:cubicBezTo>
                  <a:cubicBezTo>
                    <a:pt x="361" y="30193"/>
                    <a:pt x="822" y="30454"/>
                    <a:pt x="1243" y="30654"/>
                  </a:cubicBezTo>
                  <a:cubicBezTo>
                    <a:pt x="3145" y="31575"/>
                    <a:pt x="8032" y="32396"/>
                    <a:pt x="8032" y="32396"/>
                  </a:cubicBezTo>
                  <a:cubicBezTo>
                    <a:pt x="8713" y="26608"/>
                    <a:pt x="7572" y="19918"/>
                    <a:pt x="8493" y="14170"/>
                  </a:cubicBezTo>
                  <a:cubicBezTo>
                    <a:pt x="8894" y="11687"/>
                    <a:pt x="9675" y="9283"/>
                    <a:pt x="10155" y="6800"/>
                  </a:cubicBezTo>
                  <a:cubicBezTo>
                    <a:pt x="10576" y="4717"/>
                    <a:pt x="10796" y="2574"/>
                    <a:pt x="10796" y="431"/>
                  </a:cubicBezTo>
                  <a:cubicBezTo>
                    <a:pt x="10796" y="270"/>
                    <a:pt x="10776" y="90"/>
                    <a:pt x="10636" y="30"/>
                  </a:cubicBezTo>
                  <a:cubicBezTo>
                    <a:pt x="10596" y="10"/>
                    <a:pt x="10556" y="0"/>
                    <a:pt x="105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68"/>
            <p:cNvSpPr/>
            <p:nvPr/>
          </p:nvSpPr>
          <p:spPr>
            <a:xfrm>
              <a:off x="6598563" y="2573475"/>
              <a:ext cx="80850" cy="225350"/>
            </a:xfrm>
            <a:custGeom>
              <a:avLst/>
              <a:gdLst/>
              <a:ahLst/>
              <a:cxnLst/>
              <a:rect l="l" t="t" r="r" b="b"/>
              <a:pathLst>
                <a:path w="3234" h="9014" extrusionOk="0">
                  <a:moveTo>
                    <a:pt x="321" y="1"/>
                  </a:moveTo>
                  <a:cubicBezTo>
                    <a:pt x="201" y="1523"/>
                    <a:pt x="221" y="3045"/>
                    <a:pt x="361" y="4567"/>
                  </a:cubicBezTo>
                  <a:cubicBezTo>
                    <a:pt x="361" y="4728"/>
                    <a:pt x="381" y="4868"/>
                    <a:pt x="401" y="4988"/>
                  </a:cubicBezTo>
                  <a:cubicBezTo>
                    <a:pt x="421" y="6270"/>
                    <a:pt x="1" y="7411"/>
                    <a:pt x="121" y="7612"/>
                  </a:cubicBezTo>
                  <a:cubicBezTo>
                    <a:pt x="131" y="7629"/>
                    <a:pt x="143" y="7637"/>
                    <a:pt x="157" y="7637"/>
                  </a:cubicBezTo>
                  <a:cubicBezTo>
                    <a:pt x="300" y="7637"/>
                    <a:pt x="602" y="6751"/>
                    <a:pt x="602" y="6751"/>
                  </a:cubicBezTo>
                  <a:lnTo>
                    <a:pt x="602" y="6751"/>
                  </a:lnTo>
                  <a:cubicBezTo>
                    <a:pt x="582" y="7151"/>
                    <a:pt x="41" y="8533"/>
                    <a:pt x="321" y="8573"/>
                  </a:cubicBezTo>
                  <a:cubicBezTo>
                    <a:pt x="322" y="8573"/>
                    <a:pt x="324" y="8573"/>
                    <a:pt x="325" y="8573"/>
                  </a:cubicBezTo>
                  <a:cubicBezTo>
                    <a:pt x="489" y="8573"/>
                    <a:pt x="1002" y="7251"/>
                    <a:pt x="1002" y="7251"/>
                  </a:cubicBezTo>
                  <a:lnTo>
                    <a:pt x="1002" y="7251"/>
                  </a:lnTo>
                  <a:cubicBezTo>
                    <a:pt x="982" y="7672"/>
                    <a:pt x="902" y="8072"/>
                    <a:pt x="742" y="8473"/>
                  </a:cubicBezTo>
                  <a:cubicBezTo>
                    <a:pt x="561" y="8974"/>
                    <a:pt x="742" y="9014"/>
                    <a:pt x="742" y="9014"/>
                  </a:cubicBezTo>
                  <a:cubicBezTo>
                    <a:pt x="744" y="9014"/>
                    <a:pt x="746" y="9014"/>
                    <a:pt x="748" y="9014"/>
                  </a:cubicBezTo>
                  <a:cubicBezTo>
                    <a:pt x="1069" y="9014"/>
                    <a:pt x="1623" y="7412"/>
                    <a:pt x="1623" y="7411"/>
                  </a:cubicBezTo>
                  <a:lnTo>
                    <a:pt x="1623" y="7411"/>
                  </a:lnTo>
                  <a:cubicBezTo>
                    <a:pt x="1583" y="7652"/>
                    <a:pt x="1543" y="7892"/>
                    <a:pt x="1463" y="8132"/>
                  </a:cubicBezTo>
                  <a:cubicBezTo>
                    <a:pt x="1384" y="8426"/>
                    <a:pt x="1402" y="8854"/>
                    <a:pt x="1515" y="8854"/>
                  </a:cubicBezTo>
                  <a:cubicBezTo>
                    <a:pt x="1518" y="8854"/>
                    <a:pt x="1520" y="8854"/>
                    <a:pt x="1523" y="8854"/>
                  </a:cubicBezTo>
                  <a:cubicBezTo>
                    <a:pt x="1863" y="8793"/>
                    <a:pt x="2264" y="6690"/>
                    <a:pt x="2264" y="6690"/>
                  </a:cubicBezTo>
                  <a:cubicBezTo>
                    <a:pt x="2264" y="6690"/>
                    <a:pt x="2268" y="6651"/>
                    <a:pt x="2293" y="6651"/>
                  </a:cubicBezTo>
                  <a:cubicBezTo>
                    <a:pt x="2327" y="6651"/>
                    <a:pt x="2403" y="6724"/>
                    <a:pt x="2564" y="7071"/>
                  </a:cubicBezTo>
                  <a:cubicBezTo>
                    <a:pt x="2689" y="7339"/>
                    <a:pt x="2850" y="7436"/>
                    <a:pt x="2976" y="7436"/>
                  </a:cubicBezTo>
                  <a:cubicBezTo>
                    <a:pt x="3132" y="7436"/>
                    <a:pt x="3234" y="7286"/>
                    <a:pt x="3145" y="7131"/>
                  </a:cubicBezTo>
                  <a:cubicBezTo>
                    <a:pt x="2965" y="6811"/>
                    <a:pt x="2865" y="6450"/>
                    <a:pt x="2825" y="6090"/>
                  </a:cubicBezTo>
                  <a:cubicBezTo>
                    <a:pt x="2825" y="5929"/>
                    <a:pt x="2785" y="4808"/>
                    <a:pt x="2785" y="4808"/>
                  </a:cubicBezTo>
                  <a:lnTo>
                    <a:pt x="2785" y="4627"/>
                  </a:lnTo>
                  <a:cubicBezTo>
                    <a:pt x="2825" y="4087"/>
                    <a:pt x="2945" y="2745"/>
                    <a:pt x="3165" y="1383"/>
                  </a:cubicBezTo>
                  <a:cubicBezTo>
                    <a:pt x="2224" y="902"/>
                    <a:pt x="1283" y="442"/>
                    <a:pt x="321" y="1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46" name="Google Shape;1946;p68"/>
          <p:cNvGrpSpPr/>
          <p:nvPr/>
        </p:nvGrpSpPr>
        <p:grpSpPr>
          <a:xfrm>
            <a:off x="6725685" y="1394259"/>
            <a:ext cx="1599694" cy="3159087"/>
            <a:chOff x="7310952" y="3138263"/>
            <a:chExt cx="855223" cy="1688900"/>
          </a:xfrm>
        </p:grpSpPr>
        <p:sp>
          <p:nvSpPr>
            <p:cNvPr id="1947" name="Google Shape;1947;p68"/>
            <p:cNvSpPr/>
            <p:nvPr/>
          </p:nvSpPr>
          <p:spPr>
            <a:xfrm>
              <a:off x="7623875" y="3151738"/>
              <a:ext cx="43100" cy="139575"/>
            </a:xfrm>
            <a:custGeom>
              <a:avLst/>
              <a:gdLst/>
              <a:ahLst/>
              <a:cxnLst/>
              <a:rect l="l" t="t" r="r" b="b"/>
              <a:pathLst>
                <a:path w="1724" h="5583" extrusionOk="0">
                  <a:moveTo>
                    <a:pt x="1623" y="1"/>
                  </a:moveTo>
                  <a:cubicBezTo>
                    <a:pt x="1623" y="1"/>
                    <a:pt x="161" y="842"/>
                    <a:pt x="21" y="3846"/>
                  </a:cubicBezTo>
                  <a:cubicBezTo>
                    <a:pt x="1" y="4066"/>
                    <a:pt x="21" y="4287"/>
                    <a:pt x="81" y="4507"/>
                  </a:cubicBezTo>
                  <a:cubicBezTo>
                    <a:pt x="210" y="4968"/>
                    <a:pt x="543" y="5582"/>
                    <a:pt x="1472" y="5582"/>
                  </a:cubicBezTo>
                  <a:cubicBezTo>
                    <a:pt x="1551" y="5582"/>
                    <a:pt x="1635" y="5578"/>
                    <a:pt x="1723" y="5568"/>
                  </a:cubicBezTo>
                  <a:lnTo>
                    <a:pt x="1623" y="1"/>
                  </a:lnTo>
                  <a:close/>
                </a:path>
              </a:pathLst>
            </a:custGeom>
            <a:solidFill>
              <a:srgbClr val="282B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68"/>
            <p:cNvSpPr/>
            <p:nvPr/>
          </p:nvSpPr>
          <p:spPr>
            <a:xfrm>
              <a:off x="7637400" y="3157763"/>
              <a:ext cx="139725" cy="333975"/>
            </a:xfrm>
            <a:custGeom>
              <a:avLst/>
              <a:gdLst/>
              <a:ahLst/>
              <a:cxnLst/>
              <a:rect l="l" t="t" r="r" b="b"/>
              <a:pathLst>
                <a:path w="5589" h="13359" extrusionOk="0">
                  <a:moveTo>
                    <a:pt x="2497" y="0"/>
                  </a:moveTo>
                  <a:cubicBezTo>
                    <a:pt x="2154" y="0"/>
                    <a:pt x="1816" y="84"/>
                    <a:pt x="1503" y="240"/>
                  </a:cubicBezTo>
                  <a:cubicBezTo>
                    <a:pt x="501" y="741"/>
                    <a:pt x="161" y="2243"/>
                    <a:pt x="41" y="3385"/>
                  </a:cubicBezTo>
                  <a:lnTo>
                    <a:pt x="141" y="4827"/>
                  </a:lnTo>
                  <a:lnTo>
                    <a:pt x="1" y="10755"/>
                  </a:lnTo>
                  <a:cubicBezTo>
                    <a:pt x="411" y="12472"/>
                    <a:pt x="1260" y="13358"/>
                    <a:pt x="2053" y="13358"/>
                  </a:cubicBezTo>
                  <a:cubicBezTo>
                    <a:pt x="2961" y="13358"/>
                    <a:pt x="3795" y="12192"/>
                    <a:pt x="3806" y="9774"/>
                  </a:cubicBezTo>
                  <a:lnTo>
                    <a:pt x="3766" y="6810"/>
                  </a:lnTo>
                  <a:cubicBezTo>
                    <a:pt x="5528" y="6309"/>
                    <a:pt x="5589" y="4126"/>
                    <a:pt x="5408" y="2604"/>
                  </a:cubicBezTo>
                  <a:cubicBezTo>
                    <a:pt x="5248" y="1242"/>
                    <a:pt x="4166" y="160"/>
                    <a:pt x="2785" y="20"/>
                  </a:cubicBezTo>
                  <a:cubicBezTo>
                    <a:pt x="2689" y="7"/>
                    <a:pt x="2593" y="0"/>
                    <a:pt x="2497" y="0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68"/>
            <p:cNvSpPr/>
            <p:nvPr/>
          </p:nvSpPr>
          <p:spPr>
            <a:xfrm rot="7200044">
              <a:off x="7369964" y="3781043"/>
              <a:ext cx="190796" cy="182771"/>
            </a:xfrm>
            <a:custGeom>
              <a:avLst/>
              <a:gdLst/>
              <a:ahLst/>
              <a:cxnLst/>
              <a:rect l="l" t="t" r="r" b="b"/>
              <a:pathLst>
                <a:path w="7632" h="7311" extrusionOk="0">
                  <a:moveTo>
                    <a:pt x="4868" y="0"/>
                  </a:moveTo>
                  <a:cubicBezTo>
                    <a:pt x="4868" y="0"/>
                    <a:pt x="4287" y="1382"/>
                    <a:pt x="3987" y="1663"/>
                  </a:cubicBezTo>
                  <a:cubicBezTo>
                    <a:pt x="3846" y="1763"/>
                    <a:pt x="2985" y="2464"/>
                    <a:pt x="2985" y="2464"/>
                  </a:cubicBezTo>
                  <a:lnTo>
                    <a:pt x="2825" y="2564"/>
                  </a:lnTo>
                  <a:cubicBezTo>
                    <a:pt x="2364" y="2865"/>
                    <a:pt x="1243" y="3566"/>
                    <a:pt x="1" y="4227"/>
                  </a:cubicBezTo>
                  <a:cubicBezTo>
                    <a:pt x="181" y="5248"/>
                    <a:pt x="381" y="6289"/>
                    <a:pt x="602" y="7311"/>
                  </a:cubicBezTo>
                  <a:cubicBezTo>
                    <a:pt x="1904" y="6490"/>
                    <a:pt x="3105" y="5568"/>
                    <a:pt x="4227" y="4527"/>
                  </a:cubicBezTo>
                  <a:cubicBezTo>
                    <a:pt x="4347" y="4427"/>
                    <a:pt x="4467" y="4347"/>
                    <a:pt x="4547" y="4247"/>
                  </a:cubicBezTo>
                  <a:cubicBezTo>
                    <a:pt x="5549" y="3465"/>
                    <a:pt x="6731" y="3125"/>
                    <a:pt x="6811" y="2905"/>
                  </a:cubicBezTo>
                  <a:cubicBezTo>
                    <a:pt x="6829" y="2853"/>
                    <a:pt x="6787" y="2833"/>
                    <a:pt x="6710" y="2833"/>
                  </a:cubicBezTo>
                  <a:cubicBezTo>
                    <a:pt x="6460" y="2833"/>
                    <a:pt x="5849" y="3045"/>
                    <a:pt x="5849" y="3045"/>
                  </a:cubicBezTo>
                  <a:cubicBezTo>
                    <a:pt x="6190" y="2825"/>
                    <a:pt x="7592" y="2424"/>
                    <a:pt x="7472" y="2184"/>
                  </a:cubicBezTo>
                  <a:cubicBezTo>
                    <a:pt x="7459" y="2162"/>
                    <a:pt x="7415" y="2153"/>
                    <a:pt x="7350" y="2153"/>
                  </a:cubicBezTo>
                  <a:cubicBezTo>
                    <a:pt x="6995" y="2153"/>
                    <a:pt x="6010" y="2424"/>
                    <a:pt x="6010" y="2424"/>
                  </a:cubicBezTo>
                  <a:cubicBezTo>
                    <a:pt x="6350" y="2184"/>
                    <a:pt x="6731" y="2003"/>
                    <a:pt x="7131" y="1883"/>
                  </a:cubicBezTo>
                  <a:cubicBezTo>
                    <a:pt x="7632" y="1743"/>
                    <a:pt x="7572" y="1583"/>
                    <a:pt x="7572" y="1583"/>
                  </a:cubicBezTo>
                  <a:cubicBezTo>
                    <a:pt x="7534" y="1523"/>
                    <a:pt x="7430" y="1500"/>
                    <a:pt x="7292" y="1500"/>
                  </a:cubicBezTo>
                  <a:cubicBezTo>
                    <a:pt x="6776" y="1500"/>
                    <a:pt x="5769" y="1823"/>
                    <a:pt x="5769" y="1823"/>
                  </a:cubicBezTo>
                  <a:cubicBezTo>
                    <a:pt x="5969" y="1703"/>
                    <a:pt x="6190" y="1603"/>
                    <a:pt x="6430" y="1523"/>
                  </a:cubicBezTo>
                  <a:cubicBezTo>
                    <a:pt x="6711" y="1423"/>
                    <a:pt x="7051" y="1122"/>
                    <a:pt x="6951" y="1042"/>
                  </a:cubicBezTo>
                  <a:cubicBezTo>
                    <a:pt x="6926" y="1015"/>
                    <a:pt x="6881" y="1003"/>
                    <a:pt x="6819" y="1003"/>
                  </a:cubicBezTo>
                  <a:cubicBezTo>
                    <a:pt x="6323" y="1003"/>
                    <a:pt x="4788" y="1763"/>
                    <a:pt x="4788" y="1763"/>
                  </a:cubicBezTo>
                  <a:cubicBezTo>
                    <a:pt x="4788" y="1763"/>
                    <a:pt x="4776" y="1770"/>
                    <a:pt x="4763" y="1770"/>
                  </a:cubicBezTo>
                  <a:cubicBezTo>
                    <a:pt x="4727" y="1770"/>
                    <a:pt x="4685" y="1714"/>
                    <a:pt x="4908" y="1282"/>
                  </a:cubicBezTo>
                  <a:cubicBezTo>
                    <a:pt x="5228" y="701"/>
                    <a:pt x="4868" y="0"/>
                    <a:pt x="4868" y="0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68"/>
            <p:cNvSpPr/>
            <p:nvPr/>
          </p:nvSpPr>
          <p:spPr>
            <a:xfrm rot="7200044">
              <a:off x="7311441" y="3527173"/>
              <a:ext cx="417591" cy="242220"/>
            </a:xfrm>
            <a:custGeom>
              <a:avLst/>
              <a:gdLst/>
              <a:ahLst/>
              <a:cxnLst/>
              <a:rect l="l" t="t" r="r" b="b"/>
              <a:pathLst>
                <a:path w="16704" h="9689" extrusionOk="0">
                  <a:moveTo>
                    <a:pt x="3438" y="0"/>
                  </a:moveTo>
                  <a:cubicBezTo>
                    <a:pt x="1619" y="0"/>
                    <a:pt x="0" y="3594"/>
                    <a:pt x="1161" y="5557"/>
                  </a:cubicBezTo>
                  <a:lnTo>
                    <a:pt x="1221" y="5658"/>
                  </a:lnTo>
                  <a:cubicBezTo>
                    <a:pt x="2094" y="7080"/>
                    <a:pt x="5625" y="9688"/>
                    <a:pt x="8310" y="9688"/>
                  </a:cubicBezTo>
                  <a:cubicBezTo>
                    <a:pt x="8461" y="9688"/>
                    <a:pt x="8608" y="9680"/>
                    <a:pt x="8752" y="9663"/>
                  </a:cubicBezTo>
                  <a:cubicBezTo>
                    <a:pt x="12077" y="9283"/>
                    <a:pt x="16704" y="4476"/>
                    <a:pt x="16704" y="4476"/>
                  </a:cubicBezTo>
                  <a:lnTo>
                    <a:pt x="15782" y="851"/>
                  </a:lnTo>
                  <a:cubicBezTo>
                    <a:pt x="15782" y="851"/>
                    <a:pt x="10415" y="4356"/>
                    <a:pt x="7971" y="4356"/>
                  </a:cubicBezTo>
                  <a:cubicBezTo>
                    <a:pt x="7390" y="4356"/>
                    <a:pt x="5688" y="1351"/>
                    <a:pt x="4386" y="350"/>
                  </a:cubicBezTo>
                  <a:cubicBezTo>
                    <a:pt x="4073" y="108"/>
                    <a:pt x="3752" y="0"/>
                    <a:pt x="34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68"/>
            <p:cNvSpPr/>
            <p:nvPr/>
          </p:nvSpPr>
          <p:spPr>
            <a:xfrm>
              <a:off x="7620375" y="3218838"/>
              <a:ext cx="24550" cy="21150"/>
            </a:xfrm>
            <a:custGeom>
              <a:avLst/>
              <a:gdLst/>
              <a:ahLst/>
              <a:cxnLst/>
              <a:rect l="l" t="t" r="r" b="b"/>
              <a:pathLst>
                <a:path w="982" h="846" extrusionOk="0">
                  <a:moveTo>
                    <a:pt x="541" y="0"/>
                  </a:moveTo>
                  <a:cubicBezTo>
                    <a:pt x="181" y="20"/>
                    <a:pt x="1" y="421"/>
                    <a:pt x="221" y="681"/>
                  </a:cubicBezTo>
                  <a:cubicBezTo>
                    <a:pt x="310" y="794"/>
                    <a:pt x="431" y="845"/>
                    <a:pt x="550" y="845"/>
                  </a:cubicBezTo>
                  <a:cubicBezTo>
                    <a:pt x="728" y="845"/>
                    <a:pt x="902" y="733"/>
                    <a:pt x="962" y="541"/>
                  </a:cubicBezTo>
                  <a:cubicBezTo>
                    <a:pt x="982" y="281"/>
                    <a:pt x="802" y="40"/>
                    <a:pt x="541" y="0"/>
                  </a:cubicBezTo>
                  <a:close/>
                </a:path>
              </a:pathLst>
            </a:custGeom>
            <a:solidFill>
              <a:srgbClr val="CD979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68"/>
            <p:cNvSpPr/>
            <p:nvPr/>
          </p:nvSpPr>
          <p:spPr>
            <a:xfrm>
              <a:off x="7630900" y="3231363"/>
              <a:ext cx="3525" cy="2650"/>
            </a:xfrm>
            <a:custGeom>
              <a:avLst/>
              <a:gdLst/>
              <a:ahLst/>
              <a:cxnLst/>
              <a:rect l="l" t="t" r="r" b="b"/>
              <a:pathLst>
                <a:path w="141" h="106" extrusionOk="0">
                  <a:moveTo>
                    <a:pt x="78" y="0"/>
                  </a:moveTo>
                  <a:cubicBezTo>
                    <a:pt x="45" y="0"/>
                    <a:pt x="10" y="20"/>
                    <a:pt x="0" y="60"/>
                  </a:cubicBezTo>
                  <a:cubicBezTo>
                    <a:pt x="10" y="90"/>
                    <a:pt x="45" y="105"/>
                    <a:pt x="78" y="105"/>
                  </a:cubicBezTo>
                  <a:cubicBezTo>
                    <a:pt x="110" y="105"/>
                    <a:pt x="140" y="90"/>
                    <a:pt x="140" y="60"/>
                  </a:cubicBezTo>
                  <a:cubicBezTo>
                    <a:pt x="140" y="20"/>
                    <a:pt x="110" y="0"/>
                    <a:pt x="78" y="0"/>
                  </a:cubicBezTo>
                  <a:close/>
                </a:path>
              </a:pathLst>
            </a:custGeom>
            <a:solidFill>
              <a:srgbClr val="B47B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68"/>
            <p:cNvSpPr/>
            <p:nvPr/>
          </p:nvSpPr>
          <p:spPr>
            <a:xfrm>
              <a:off x="7620375" y="3218838"/>
              <a:ext cx="24550" cy="21150"/>
            </a:xfrm>
            <a:custGeom>
              <a:avLst/>
              <a:gdLst/>
              <a:ahLst/>
              <a:cxnLst/>
              <a:rect l="l" t="t" r="r" b="b"/>
              <a:pathLst>
                <a:path w="982" h="846" extrusionOk="0">
                  <a:moveTo>
                    <a:pt x="541" y="0"/>
                  </a:moveTo>
                  <a:cubicBezTo>
                    <a:pt x="181" y="20"/>
                    <a:pt x="1" y="421"/>
                    <a:pt x="221" y="681"/>
                  </a:cubicBezTo>
                  <a:cubicBezTo>
                    <a:pt x="310" y="794"/>
                    <a:pt x="431" y="845"/>
                    <a:pt x="550" y="845"/>
                  </a:cubicBezTo>
                  <a:cubicBezTo>
                    <a:pt x="728" y="845"/>
                    <a:pt x="902" y="733"/>
                    <a:pt x="962" y="541"/>
                  </a:cubicBezTo>
                  <a:cubicBezTo>
                    <a:pt x="982" y="281"/>
                    <a:pt x="802" y="40"/>
                    <a:pt x="541" y="0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68"/>
            <p:cNvSpPr/>
            <p:nvPr/>
          </p:nvSpPr>
          <p:spPr>
            <a:xfrm>
              <a:off x="7630900" y="3227838"/>
              <a:ext cx="6525" cy="10050"/>
            </a:xfrm>
            <a:custGeom>
              <a:avLst/>
              <a:gdLst/>
              <a:ahLst/>
              <a:cxnLst/>
              <a:rect l="l" t="t" r="r" b="b"/>
              <a:pathLst>
                <a:path w="261" h="402" fill="none" extrusionOk="0">
                  <a:moveTo>
                    <a:pt x="261" y="41"/>
                  </a:moveTo>
                  <a:cubicBezTo>
                    <a:pt x="261" y="41"/>
                    <a:pt x="20" y="1"/>
                    <a:pt x="20" y="201"/>
                  </a:cubicBezTo>
                  <a:cubicBezTo>
                    <a:pt x="0" y="401"/>
                    <a:pt x="220" y="361"/>
                    <a:pt x="220" y="361"/>
                  </a:cubicBezTo>
                </a:path>
              </a:pathLst>
            </a:custGeom>
            <a:noFill/>
            <a:ln w="3000" cap="rnd" cmpd="sng">
              <a:solidFill>
                <a:srgbClr val="000000"/>
              </a:solidFill>
              <a:prstDash val="solid"/>
              <a:miter lim="2002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68"/>
            <p:cNvSpPr/>
            <p:nvPr/>
          </p:nvSpPr>
          <p:spPr>
            <a:xfrm>
              <a:off x="7705500" y="3263888"/>
              <a:ext cx="50100" cy="17550"/>
            </a:xfrm>
            <a:custGeom>
              <a:avLst/>
              <a:gdLst/>
              <a:ahLst/>
              <a:cxnLst/>
              <a:rect l="l" t="t" r="r" b="b"/>
              <a:pathLst>
                <a:path w="2004" h="702" extrusionOk="0">
                  <a:moveTo>
                    <a:pt x="0" y="1"/>
                  </a:moveTo>
                  <a:lnTo>
                    <a:pt x="0" y="1"/>
                  </a:lnTo>
                  <a:cubicBezTo>
                    <a:pt x="61" y="201"/>
                    <a:pt x="201" y="361"/>
                    <a:pt x="361" y="502"/>
                  </a:cubicBezTo>
                  <a:cubicBezTo>
                    <a:pt x="521" y="642"/>
                    <a:pt x="741" y="702"/>
                    <a:pt x="942" y="702"/>
                  </a:cubicBezTo>
                  <a:cubicBezTo>
                    <a:pt x="1162" y="702"/>
                    <a:pt x="1362" y="622"/>
                    <a:pt x="1543" y="502"/>
                  </a:cubicBezTo>
                  <a:cubicBezTo>
                    <a:pt x="1643" y="442"/>
                    <a:pt x="1723" y="401"/>
                    <a:pt x="1803" y="321"/>
                  </a:cubicBezTo>
                  <a:cubicBezTo>
                    <a:pt x="1863" y="241"/>
                    <a:pt x="1943" y="181"/>
                    <a:pt x="2003" y="101"/>
                  </a:cubicBezTo>
                  <a:lnTo>
                    <a:pt x="2003" y="101"/>
                  </a:lnTo>
                  <a:cubicBezTo>
                    <a:pt x="1923" y="161"/>
                    <a:pt x="1843" y="221"/>
                    <a:pt x="1763" y="281"/>
                  </a:cubicBezTo>
                  <a:cubicBezTo>
                    <a:pt x="1683" y="321"/>
                    <a:pt x="1583" y="381"/>
                    <a:pt x="1503" y="422"/>
                  </a:cubicBezTo>
                  <a:cubicBezTo>
                    <a:pt x="1342" y="522"/>
                    <a:pt x="1142" y="562"/>
                    <a:pt x="942" y="582"/>
                  </a:cubicBezTo>
                  <a:cubicBezTo>
                    <a:pt x="762" y="582"/>
                    <a:pt x="581" y="522"/>
                    <a:pt x="421" y="422"/>
                  </a:cubicBezTo>
                  <a:cubicBezTo>
                    <a:pt x="261" y="301"/>
                    <a:pt x="101" y="16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68"/>
            <p:cNvSpPr/>
            <p:nvPr/>
          </p:nvSpPr>
          <p:spPr>
            <a:xfrm>
              <a:off x="7729525" y="3216838"/>
              <a:ext cx="19050" cy="28550"/>
            </a:xfrm>
            <a:custGeom>
              <a:avLst/>
              <a:gdLst/>
              <a:ahLst/>
              <a:cxnLst/>
              <a:rect l="l" t="t" r="r" b="b"/>
              <a:pathLst>
                <a:path w="762" h="1142" extrusionOk="0">
                  <a:moveTo>
                    <a:pt x="1" y="0"/>
                  </a:moveTo>
                  <a:lnTo>
                    <a:pt x="1" y="0"/>
                  </a:lnTo>
                  <a:cubicBezTo>
                    <a:pt x="81" y="140"/>
                    <a:pt x="181" y="261"/>
                    <a:pt x="301" y="381"/>
                  </a:cubicBezTo>
                  <a:cubicBezTo>
                    <a:pt x="394" y="492"/>
                    <a:pt x="504" y="587"/>
                    <a:pt x="616" y="680"/>
                  </a:cubicBezTo>
                  <a:lnTo>
                    <a:pt x="616" y="680"/>
                  </a:lnTo>
                  <a:cubicBezTo>
                    <a:pt x="504" y="842"/>
                    <a:pt x="394" y="975"/>
                    <a:pt x="301" y="1142"/>
                  </a:cubicBezTo>
                  <a:cubicBezTo>
                    <a:pt x="461" y="1002"/>
                    <a:pt x="602" y="861"/>
                    <a:pt x="722" y="721"/>
                  </a:cubicBezTo>
                  <a:lnTo>
                    <a:pt x="762" y="681"/>
                  </a:lnTo>
                  <a:lnTo>
                    <a:pt x="722" y="641"/>
                  </a:lnTo>
                  <a:cubicBezTo>
                    <a:pt x="622" y="521"/>
                    <a:pt x="502" y="421"/>
                    <a:pt x="381" y="301"/>
                  </a:cubicBezTo>
                  <a:cubicBezTo>
                    <a:pt x="261" y="201"/>
                    <a:pt x="141" y="10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68"/>
            <p:cNvSpPr/>
            <p:nvPr/>
          </p:nvSpPr>
          <p:spPr>
            <a:xfrm>
              <a:off x="7684475" y="3216613"/>
              <a:ext cx="26050" cy="25900"/>
            </a:xfrm>
            <a:custGeom>
              <a:avLst/>
              <a:gdLst/>
              <a:ahLst/>
              <a:cxnLst/>
              <a:rect l="l" t="t" r="r" b="b"/>
              <a:pathLst>
                <a:path w="1042" h="1036" extrusionOk="0">
                  <a:moveTo>
                    <a:pt x="919" y="1"/>
                  </a:moveTo>
                  <a:cubicBezTo>
                    <a:pt x="913" y="1"/>
                    <a:pt x="907" y="3"/>
                    <a:pt x="902" y="9"/>
                  </a:cubicBezTo>
                  <a:cubicBezTo>
                    <a:pt x="881" y="9"/>
                    <a:pt x="861" y="29"/>
                    <a:pt x="881" y="29"/>
                  </a:cubicBezTo>
                  <a:cubicBezTo>
                    <a:pt x="902" y="189"/>
                    <a:pt x="922" y="350"/>
                    <a:pt x="922" y="510"/>
                  </a:cubicBezTo>
                  <a:cubicBezTo>
                    <a:pt x="922" y="650"/>
                    <a:pt x="881" y="810"/>
                    <a:pt x="761" y="870"/>
                  </a:cubicBezTo>
                  <a:cubicBezTo>
                    <a:pt x="737" y="885"/>
                    <a:pt x="711" y="891"/>
                    <a:pt x="684" y="891"/>
                  </a:cubicBezTo>
                  <a:cubicBezTo>
                    <a:pt x="595" y="891"/>
                    <a:pt x="492" y="827"/>
                    <a:pt x="401" y="750"/>
                  </a:cubicBezTo>
                  <a:cubicBezTo>
                    <a:pt x="281" y="650"/>
                    <a:pt x="180" y="530"/>
                    <a:pt x="80" y="410"/>
                  </a:cubicBezTo>
                  <a:cubicBezTo>
                    <a:pt x="70" y="400"/>
                    <a:pt x="60" y="395"/>
                    <a:pt x="53" y="395"/>
                  </a:cubicBezTo>
                  <a:cubicBezTo>
                    <a:pt x="45" y="395"/>
                    <a:pt x="40" y="400"/>
                    <a:pt x="40" y="410"/>
                  </a:cubicBezTo>
                  <a:cubicBezTo>
                    <a:pt x="20" y="410"/>
                    <a:pt x="0" y="430"/>
                    <a:pt x="20" y="450"/>
                  </a:cubicBezTo>
                  <a:cubicBezTo>
                    <a:pt x="100" y="610"/>
                    <a:pt x="200" y="730"/>
                    <a:pt x="321" y="850"/>
                  </a:cubicBezTo>
                  <a:cubicBezTo>
                    <a:pt x="381" y="911"/>
                    <a:pt x="461" y="971"/>
                    <a:pt x="541" y="991"/>
                  </a:cubicBezTo>
                  <a:cubicBezTo>
                    <a:pt x="581" y="1021"/>
                    <a:pt x="631" y="1036"/>
                    <a:pt x="681" y="1036"/>
                  </a:cubicBezTo>
                  <a:cubicBezTo>
                    <a:pt x="731" y="1036"/>
                    <a:pt x="781" y="1021"/>
                    <a:pt x="821" y="991"/>
                  </a:cubicBezTo>
                  <a:cubicBezTo>
                    <a:pt x="922" y="951"/>
                    <a:pt x="982" y="870"/>
                    <a:pt x="1002" y="770"/>
                  </a:cubicBezTo>
                  <a:cubicBezTo>
                    <a:pt x="1022" y="690"/>
                    <a:pt x="1042" y="610"/>
                    <a:pt x="1042" y="530"/>
                  </a:cubicBezTo>
                  <a:cubicBezTo>
                    <a:pt x="1022" y="350"/>
                    <a:pt x="1002" y="189"/>
                    <a:pt x="942" y="29"/>
                  </a:cubicBezTo>
                  <a:cubicBezTo>
                    <a:pt x="942" y="15"/>
                    <a:pt x="932" y="1"/>
                    <a:pt x="91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68"/>
            <p:cNvSpPr/>
            <p:nvPr/>
          </p:nvSpPr>
          <p:spPr>
            <a:xfrm>
              <a:off x="7742050" y="3204813"/>
              <a:ext cx="21550" cy="24250"/>
            </a:xfrm>
            <a:custGeom>
              <a:avLst/>
              <a:gdLst/>
              <a:ahLst/>
              <a:cxnLst/>
              <a:rect l="l" t="t" r="r" b="b"/>
              <a:pathLst>
                <a:path w="862" h="970" extrusionOk="0">
                  <a:moveTo>
                    <a:pt x="722" y="1"/>
                  </a:moveTo>
                  <a:cubicBezTo>
                    <a:pt x="702" y="1"/>
                    <a:pt x="681" y="21"/>
                    <a:pt x="681" y="41"/>
                  </a:cubicBezTo>
                  <a:cubicBezTo>
                    <a:pt x="722" y="181"/>
                    <a:pt x="742" y="321"/>
                    <a:pt x="742" y="481"/>
                  </a:cubicBezTo>
                  <a:cubicBezTo>
                    <a:pt x="762" y="621"/>
                    <a:pt x="742" y="782"/>
                    <a:pt x="641" y="822"/>
                  </a:cubicBezTo>
                  <a:cubicBezTo>
                    <a:pt x="631" y="827"/>
                    <a:pt x="619" y="830"/>
                    <a:pt x="607" y="830"/>
                  </a:cubicBezTo>
                  <a:cubicBezTo>
                    <a:pt x="529" y="830"/>
                    <a:pt x="428" y="728"/>
                    <a:pt x="341" y="641"/>
                  </a:cubicBezTo>
                  <a:cubicBezTo>
                    <a:pt x="241" y="521"/>
                    <a:pt x="161" y="401"/>
                    <a:pt x="81" y="281"/>
                  </a:cubicBezTo>
                  <a:lnTo>
                    <a:pt x="21" y="281"/>
                  </a:lnTo>
                  <a:cubicBezTo>
                    <a:pt x="1" y="301"/>
                    <a:pt x="1" y="321"/>
                    <a:pt x="1" y="341"/>
                  </a:cubicBezTo>
                  <a:cubicBezTo>
                    <a:pt x="81" y="481"/>
                    <a:pt x="161" y="601"/>
                    <a:pt x="261" y="722"/>
                  </a:cubicBezTo>
                  <a:cubicBezTo>
                    <a:pt x="301" y="802"/>
                    <a:pt x="361" y="842"/>
                    <a:pt x="421" y="902"/>
                  </a:cubicBezTo>
                  <a:cubicBezTo>
                    <a:pt x="481" y="947"/>
                    <a:pt x="553" y="969"/>
                    <a:pt x="627" y="969"/>
                  </a:cubicBezTo>
                  <a:cubicBezTo>
                    <a:pt x="651" y="969"/>
                    <a:pt x="676" y="967"/>
                    <a:pt x="702" y="962"/>
                  </a:cubicBezTo>
                  <a:cubicBezTo>
                    <a:pt x="782" y="902"/>
                    <a:pt x="842" y="822"/>
                    <a:pt x="862" y="722"/>
                  </a:cubicBezTo>
                  <a:cubicBezTo>
                    <a:pt x="862" y="641"/>
                    <a:pt x="862" y="561"/>
                    <a:pt x="862" y="481"/>
                  </a:cubicBezTo>
                  <a:cubicBezTo>
                    <a:pt x="842" y="321"/>
                    <a:pt x="802" y="161"/>
                    <a:pt x="762" y="21"/>
                  </a:cubicBezTo>
                  <a:cubicBezTo>
                    <a:pt x="742" y="1"/>
                    <a:pt x="722" y="1"/>
                    <a:pt x="72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68"/>
            <p:cNvSpPr/>
            <p:nvPr/>
          </p:nvSpPr>
          <p:spPr>
            <a:xfrm>
              <a:off x="7620875" y="3138263"/>
              <a:ext cx="163700" cy="85400"/>
            </a:xfrm>
            <a:custGeom>
              <a:avLst/>
              <a:gdLst/>
              <a:ahLst/>
              <a:cxnLst/>
              <a:rect l="l" t="t" r="r" b="b"/>
              <a:pathLst>
                <a:path w="6548" h="3416" extrusionOk="0">
                  <a:moveTo>
                    <a:pt x="3397" y="1"/>
                  </a:moveTo>
                  <a:cubicBezTo>
                    <a:pt x="2805" y="1"/>
                    <a:pt x="2214" y="156"/>
                    <a:pt x="1743" y="540"/>
                  </a:cubicBezTo>
                  <a:cubicBezTo>
                    <a:pt x="1" y="1942"/>
                    <a:pt x="822" y="3404"/>
                    <a:pt x="822" y="3404"/>
                  </a:cubicBezTo>
                  <a:cubicBezTo>
                    <a:pt x="822" y="3404"/>
                    <a:pt x="879" y="3415"/>
                    <a:pt x="969" y="3415"/>
                  </a:cubicBezTo>
                  <a:cubicBezTo>
                    <a:pt x="1285" y="3415"/>
                    <a:pt x="2001" y="3270"/>
                    <a:pt x="2064" y="1962"/>
                  </a:cubicBezTo>
                  <a:cubicBezTo>
                    <a:pt x="2064" y="1961"/>
                    <a:pt x="2064" y="1961"/>
                    <a:pt x="2066" y="1961"/>
                  </a:cubicBezTo>
                  <a:cubicBezTo>
                    <a:pt x="2125" y="1961"/>
                    <a:pt x="3367" y="2478"/>
                    <a:pt x="4469" y="2478"/>
                  </a:cubicBezTo>
                  <a:cubicBezTo>
                    <a:pt x="5019" y="2478"/>
                    <a:pt x="5534" y="2349"/>
                    <a:pt x="5849" y="1962"/>
                  </a:cubicBezTo>
                  <a:cubicBezTo>
                    <a:pt x="6548" y="1103"/>
                    <a:pt x="4972" y="1"/>
                    <a:pt x="3397" y="1"/>
                  </a:cubicBezTo>
                  <a:close/>
                </a:path>
              </a:pathLst>
            </a:custGeom>
            <a:solidFill>
              <a:srgbClr val="282B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68"/>
            <p:cNvSpPr/>
            <p:nvPr/>
          </p:nvSpPr>
          <p:spPr>
            <a:xfrm>
              <a:off x="7560800" y="4649388"/>
              <a:ext cx="138225" cy="177775"/>
            </a:xfrm>
            <a:custGeom>
              <a:avLst/>
              <a:gdLst/>
              <a:ahLst/>
              <a:cxnLst/>
              <a:rect l="l" t="t" r="r" b="b"/>
              <a:pathLst>
                <a:path w="5529" h="7111" extrusionOk="0">
                  <a:moveTo>
                    <a:pt x="601" y="0"/>
                  </a:moveTo>
                  <a:lnTo>
                    <a:pt x="0" y="5548"/>
                  </a:lnTo>
                  <a:lnTo>
                    <a:pt x="5528" y="7110"/>
                  </a:lnTo>
                  <a:cubicBezTo>
                    <a:pt x="5388" y="6569"/>
                    <a:pt x="2804" y="5107"/>
                    <a:pt x="2804" y="5107"/>
                  </a:cubicBezTo>
                  <a:lnTo>
                    <a:pt x="3886" y="1001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3F2F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68"/>
            <p:cNvSpPr/>
            <p:nvPr/>
          </p:nvSpPr>
          <p:spPr>
            <a:xfrm>
              <a:off x="7533250" y="3729063"/>
              <a:ext cx="344025" cy="996950"/>
            </a:xfrm>
            <a:custGeom>
              <a:avLst/>
              <a:gdLst/>
              <a:ahLst/>
              <a:cxnLst/>
              <a:rect l="l" t="t" r="r" b="b"/>
              <a:pathLst>
                <a:path w="13761" h="39878" extrusionOk="0">
                  <a:moveTo>
                    <a:pt x="3986" y="0"/>
                  </a:moveTo>
                  <a:cubicBezTo>
                    <a:pt x="2704" y="2324"/>
                    <a:pt x="2144" y="4968"/>
                    <a:pt x="2364" y="7611"/>
                  </a:cubicBezTo>
                  <a:cubicBezTo>
                    <a:pt x="2464" y="9234"/>
                    <a:pt x="2484" y="10856"/>
                    <a:pt x="2424" y="12478"/>
                  </a:cubicBezTo>
                  <a:lnTo>
                    <a:pt x="2003" y="23915"/>
                  </a:lnTo>
                  <a:lnTo>
                    <a:pt x="1" y="38636"/>
                  </a:lnTo>
                  <a:lnTo>
                    <a:pt x="7411" y="39877"/>
                  </a:lnTo>
                  <a:lnTo>
                    <a:pt x="13760" y="3405"/>
                  </a:lnTo>
                  <a:lnTo>
                    <a:pt x="398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68"/>
            <p:cNvSpPr/>
            <p:nvPr/>
          </p:nvSpPr>
          <p:spPr>
            <a:xfrm>
              <a:off x="7795125" y="4685438"/>
              <a:ext cx="163750" cy="141225"/>
            </a:xfrm>
            <a:custGeom>
              <a:avLst/>
              <a:gdLst/>
              <a:ahLst/>
              <a:cxnLst/>
              <a:rect l="l" t="t" r="r" b="b"/>
              <a:pathLst>
                <a:path w="6550" h="5649" extrusionOk="0">
                  <a:moveTo>
                    <a:pt x="1" y="0"/>
                  </a:moveTo>
                  <a:lnTo>
                    <a:pt x="822" y="5548"/>
                  </a:lnTo>
                  <a:lnTo>
                    <a:pt x="6550" y="5648"/>
                  </a:lnTo>
                  <a:cubicBezTo>
                    <a:pt x="6290" y="5147"/>
                    <a:pt x="3425" y="4406"/>
                    <a:pt x="3425" y="4406"/>
                  </a:cubicBezTo>
                  <a:lnTo>
                    <a:pt x="3446" y="16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F2F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68"/>
            <p:cNvSpPr/>
            <p:nvPr/>
          </p:nvSpPr>
          <p:spPr>
            <a:xfrm>
              <a:off x="7584325" y="3775138"/>
              <a:ext cx="339000" cy="948375"/>
            </a:xfrm>
            <a:custGeom>
              <a:avLst/>
              <a:gdLst/>
              <a:ahLst/>
              <a:cxnLst/>
              <a:rect l="l" t="t" r="r" b="b"/>
              <a:pathLst>
                <a:path w="13560" h="37935" extrusionOk="0">
                  <a:moveTo>
                    <a:pt x="11577" y="0"/>
                  </a:moveTo>
                  <a:lnTo>
                    <a:pt x="0" y="521"/>
                  </a:lnTo>
                  <a:cubicBezTo>
                    <a:pt x="0" y="521"/>
                    <a:pt x="321" y="6009"/>
                    <a:pt x="1042" y="8252"/>
                  </a:cubicBezTo>
                  <a:cubicBezTo>
                    <a:pt x="3325" y="15202"/>
                    <a:pt x="6970" y="37934"/>
                    <a:pt x="6970" y="37934"/>
                  </a:cubicBezTo>
                  <a:lnTo>
                    <a:pt x="13560" y="37794"/>
                  </a:lnTo>
                  <a:lnTo>
                    <a:pt x="12619" y="18086"/>
                  </a:lnTo>
                  <a:lnTo>
                    <a:pt x="11597" y="6970"/>
                  </a:lnTo>
                  <a:lnTo>
                    <a:pt x="115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68"/>
            <p:cNvSpPr/>
            <p:nvPr/>
          </p:nvSpPr>
          <p:spPr>
            <a:xfrm>
              <a:off x="7538750" y="3376563"/>
              <a:ext cx="362050" cy="484725"/>
            </a:xfrm>
            <a:custGeom>
              <a:avLst/>
              <a:gdLst/>
              <a:ahLst/>
              <a:cxnLst/>
              <a:rect l="l" t="t" r="r" b="b"/>
              <a:pathLst>
                <a:path w="14482" h="19389" extrusionOk="0">
                  <a:moveTo>
                    <a:pt x="4307" y="0"/>
                  </a:moveTo>
                  <a:cubicBezTo>
                    <a:pt x="1" y="3966"/>
                    <a:pt x="1823" y="19388"/>
                    <a:pt x="1823" y="19388"/>
                  </a:cubicBezTo>
                  <a:lnTo>
                    <a:pt x="14482" y="19268"/>
                  </a:lnTo>
                  <a:cubicBezTo>
                    <a:pt x="14482" y="8012"/>
                    <a:pt x="7632" y="60"/>
                    <a:pt x="7632" y="60"/>
                  </a:cubicBezTo>
                  <a:cubicBezTo>
                    <a:pt x="7632" y="60"/>
                    <a:pt x="6690" y="40"/>
                    <a:pt x="43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68"/>
            <p:cNvSpPr/>
            <p:nvPr/>
          </p:nvSpPr>
          <p:spPr>
            <a:xfrm>
              <a:off x="7975375" y="3378563"/>
              <a:ext cx="190800" cy="182775"/>
            </a:xfrm>
            <a:custGeom>
              <a:avLst/>
              <a:gdLst/>
              <a:ahLst/>
              <a:cxnLst/>
              <a:rect l="l" t="t" r="r" b="b"/>
              <a:pathLst>
                <a:path w="7632" h="7311" extrusionOk="0">
                  <a:moveTo>
                    <a:pt x="4868" y="0"/>
                  </a:moveTo>
                  <a:cubicBezTo>
                    <a:pt x="4868" y="0"/>
                    <a:pt x="4287" y="1382"/>
                    <a:pt x="3987" y="1663"/>
                  </a:cubicBezTo>
                  <a:cubicBezTo>
                    <a:pt x="3846" y="1763"/>
                    <a:pt x="2985" y="2464"/>
                    <a:pt x="2985" y="2464"/>
                  </a:cubicBezTo>
                  <a:lnTo>
                    <a:pt x="2825" y="2564"/>
                  </a:lnTo>
                  <a:cubicBezTo>
                    <a:pt x="2364" y="2865"/>
                    <a:pt x="1243" y="3566"/>
                    <a:pt x="1" y="4227"/>
                  </a:cubicBezTo>
                  <a:cubicBezTo>
                    <a:pt x="181" y="5248"/>
                    <a:pt x="381" y="6289"/>
                    <a:pt x="602" y="7311"/>
                  </a:cubicBezTo>
                  <a:cubicBezTo>
                    <a:pt x="1904" y="6490"/>
                    <a:pt x="3105" y="5568"/>
                    <a:pt x="4227" y="4527"/>
                  </a:cubicBezTo>
                  <a:cubicBezTo>
                    <a:pt x="4347" y="4427"/>
                    <a:pt x="4467" y="4347"/>
                    <a:pt x="4547" y="4247"/>
                  </a:cubicBezTo>
                  <a:cubicBezTo>
                    <a:pt x="5549" y="3465"/>
                    <a:pt x="6731" y="3125"/>
                    <a:pt x="6811" y="2905"/>
                  </a:cubicBezTo>
                  <a:cubicBezTo>
                    <a:pt x="6829" y="2853"/>
                    <a:pt x="6787" y="2833"/>
                    <a:pt x="6710" y="2833"/>
                  </a:cubicBezTo>
                  <a:cubicBezTo>
                    <a:pt x="6460" y="2833"/>
                    <a:pt x="5849" y="3045"/>
                    <a:pt x="5849" y="3045"/>
                  </a:cubicBezTo>
                  <a:cubicBezTo>
                    <a:pt x="6190" y="2825"/>
                    <a:pt x="7592" y="2424"/>
                    <a:pt x="7472" y="2184"/>
                  </a:cubicBezTo>
                  <a:cubicBezTo>
                    <a:pt x="7459" y="2162"/>
                    <a:pt x="7415" y="2153"/>
                    <a:pt x="7350" y="2153"/>
                  </a:cubicBezTo>
                  <a:cubicBezTo>
                    <a:pt x="6995" y="2153"/>
                    <a:pt x="6010" y="2424"/>
                    <a:pt x="6010" y="2424"/>
                  </a:cubicBezTo>
                  <a:cubicBezTo>
                    <a:pt x="6350" y="2184"/>
                    <a:pt x="6731" y="2003"/>
                    <a:pt x="7131" y="1883"/>
                  </a:cubicBezTo>
                  <a:cubicBezTo>
                    <a:pt x="7632" y="1743"/>
                    <a:pt x="7572" y="1583"/>
                    <a:pt x="7572" y="1583"/>
                  </a:cubicBezTo>
                  <a:cubicBezTo>
                    <a:pt x="7534" y="1523"/>
                    <a:pt x="7430" y="1500"/>
                    <a:pt x="7292" y="1500"/>
                  </a:cubicBezTo>
                  <a:cubicBezTo>
                    <a:pt x="6776" y="1500"/>
                    <a:pt x="5769" y="1823"/>
                    <a:pt x="5769" y="1823"/>
                  </a:cubicBezTo>
                  <a:cubicBezTo>
                    <a:pt x="5969" y="1703"/>
                    <a:pt x="6190" y="1603"/>
                    <a:pt x="6430" y="1523"/>
                  </a:cubicBezTo>
                  <a:cubicBezTo>
                    <a:pt x="6711" y="1423"/>
                    <a:pt x="7051" y="1122"/>
                    <a:pt x="6951" y="1042"/>
                  </a:cubicBezTo>
                  <a:cubicBezTo>
                    <a:pt x="6926" y="1015"/>
                    <a:pt x="6881" y="1003"/>
                    <a:pt x="6819" y="1003"/>
                  </a:cubicBezTo>
                  <a:cubicBezTo>
                    <a:pt x="6323" y="1003"/>
                    <a:pt x="4788" y="1763"/>
                    <a:pt x="4788" y="1763"/>
                  </a:cubicBezTo>
                  <a:cubicBezTo>
                    <a:pt x="4788" y="1763"/>
                    <a:pt x="4776" y="1770"/>
                    <a:pt x="4763" y="1770"/>
                  </a:cubicBezTo>
                  <a:cubicBezTo>
                    <a:pt x="4727" y="1770"/>
                    <a:pt x="4685" y="1714"/>
                    <a:pt x="4908" y="1282"/>
                  </a:cubicBezTo>
                  <a:cubicBezTo>
                    <a:pt x="5228" y="701"/>
                    <a:pt x="4868" y="0"/>
                    <a:pt x="4868" y="0"/>
                  </a:cubicBezTo>
                  <a:close/>
                </a:path>
              </a:pathLst>
            </a:custGeom>
            <a:solidFill>
              <a:srgbClr val="F89F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68"/>
            <p:cNvSpPr/>
            <p:nvPr/>
          </p:nvSpPr>
          <p:spPr>
            <a:xfrm>
              <a:off x="7640425" y="3413388"/>
              <a:ext cx="417600" cy="242225"/>
            </a:xfrm>
            <a:custGeom>
              <a:avLst/>
              <a:gdLst/>
              <a:ahLst/>
              <a:cxnLst/>
              <a:rect l="l" t="t" r="r" b="b"/>
              <a:pathLst>
                <a:path w="16704" h="9689" extrusionOk="0">
                  <a:moveTo>
                    <a:pt x="3438" y="0"/>
                  </a:moveTo>
                  <a:cubicBezTo>
                    <a:pt x="1619" y="0"/>
                    <a:pt x="0" y="3594"/>
                    <a:pt x="1161" y="5557"/>
                  </a:cubicBezTo>
                  <a:lnTo>
                    <a:pt x="1221" y="5658"/>
                  </a:lnTo>
                  <a:cubicBezTo>
                    <a:pt x="2094" y="7080"/>
                    <a:pt x="5625" y="9688"/>
                    <a:pt x="8310" y="9688"/>
                  </a:cubicBezTo>
                  <a:cubicBezTo>
                    <a:pt x="8461" y="9688"/>
                    <a:pt x="8608" y="9680"/>
                    <a:pt x="8752" y="9663"/>
                  </a:cubicBezTo>
                  <a:cubicBezTo>
                    <a:pt x="12077" y="9283"/>
                    <a:pt x="16704" y="4476"/>
                    <a:pt x="16704" y="4476"/>
                  </a:cubicBezTo>
                  <a:lnTo>
                    <a:pt x="15782" y="851"/>
                  </a:lnTo>
                  <a:cubicBezTo>
                    <a:pt x="15782" y="851"/>
                    <a:pt x="10415" y="4356"/>
                    <a:pt x="7971" y="4356"/>
                  </a:cubicBezTo>
                  <a:cubicBezTo>
                    <a:pt x="7390" y="4356"/>
                    <a:pt x="5688" y="1351"/>
                    <a:pt x="4386" y="350"/>
                  </a:cubicBezTo>
                  <a:cubicBezTo>
                    <a:pt x="4073" y="108"/>
                    <a:pt x="3752" y="0"/>
                    <a:pt x="34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" name="مربع نص 97">
            <a:extLst>
              <a:ext uri="{FF2B5EF4-FFF2-40B4-BE49-F238E27FC236}">
                <a16:creationId xmlns:a16="http://schemas.microsoft.com/office/drawing/2014/main" xmlns="" id="{A8246828-BEF5-4D10-AB91-AAA9EC1F4CFB}"/>
              </a:ext>
            </a:extLst>
          </p:cNvPr>
          <p:cNvSpPr txBox="1"/>
          <p:nvPr/>
        </p:nvSpPr>
        <p:spPr>
          <a:xfrm>
            <a:off x="8607287" y="4641574"/>
            <a:ext cx="35041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/>
              <a:t>9</a:t>
            </a:r>
            <a:endParaRPr lang="ar-LY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ational Walk to Work Day by Slidesgo">
  <a:themeElements>
    <a:clrScheme name="Simple Light">
      <a:dk1>
        <a:srgbClr val="0082AC"/>
      </a:dk1>
      <a:lt1>
        <a:srgbClr val="FFFFFF"/>
      </a:lt1>
      <a:dk2>
        <a:srgbClr val="171723"/>
      </a:dk2>
      <a:lt2>
        <a:srgbClr val="FFFFFF"/>
      </a:lt2>
      <a:accent1>
        <a:srgbClr val="FF653F"/>
      </a:accent1>
      <a:accent2>
        <a:srgbClr val="0082AC"/>
      </a:accent2>
      <a:accent3>
        <a:srgbClr val="5AA0B6"/>
      </a:accent3>
      <a:accent4>
        <a:srgbClr val="FFAF74"/>
      </a:accent4>
      <a:accent5>
        <a:srgbClr val="0097A7"/>
      </a:accent5>
      <a:accent6>
        <a:srgbClr val="F58C73"/>
      </a:accent6>
      <a:hlink>
        <a:srgbClr val="17172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198</Words>
  <Application>Microsoft Office PowerPoint</Application>
  <PresentationFormat>On-screen Show (16:9)</PresentationFormat>
  <Paragraphs>44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Barlow</vt:lpstr>
      <vt:lpstr>Wingdings</vt:lpstr>
      <vt:lpstr>Arial</vt:lpstr>
      <vt:lpstr>Josefin Sans</vt:lpstr>
      <vt:lpstr>Roboto</vt:lpstr>
      <vt:lpstr>Fira Sans ExtraBold</vt:lpstr>
      <vt:lpstr>Ubuntu</vt:lpstr>
      <vt:lpstr>Open Sans SemiBold</vt:lpstr>
      <vt:lpstr>National Walk to Work Day by Slidesgo</vt:lpstr>
      <vt:lpstr>Verbal Messages </vt:lpstr>
      <vt:lpstr>Table of contents</vt:lpstr>
      <vt:lpstr>Introduction</vt:lpstr>
      <vt:lpstr>Principles of Verbal Messages</vt:lpstr>
      <vt:lpstr>PowerPoint Presentation</vt:lpstr>
      <vt:lpstr>PowerPoint Presentation</vt:lpstr>
      <vt:lpstr>Conclusion </vt:lpstr>
      <vt:lpstr>Reference  </vt:lpstr>
      <vt:lpstr>Thank you 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Walk to Work Day</dc:title>
  <dc:creator>user</dc:creator>
  <cp:lastModifiedBy>user</cp:lastModifiedBy>
  <cp:revision>7</cp:revision>
  <dcterms:modified xsi:type="dcterms:W3CDTF">2021-11-16T11:53:44Z</dcterms:modified>
</cp:coreProperties>
</file>