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1"/>
  </p:notesMasterIdLst>
  <p:sldIdLst>
    <p:sldId id="256" r:id="rId2"/>
    <p:sldId id="257" r:id="rId3"/>
    <p:sldId id="258" r:id="rId4"/>
    <p:sldId id="259" r:id="rId5"/>
    <p:sldId id="260" r:id="rId6"/>
    <p:sldId id="261" r:id="rId7"/>
    <p:sldId id="263" r:id="rId8"/>
    <p:sldId id="264" r:id="rId9"/>
    <p:sldId id="265" r:id="rId10"/>
  </p:sldIdLst>
  <p:sldSz cx="9144000" cy="5143500" type="screen16x9"/>
  <p:notesSz cx="6858000" cy="9144000"/>
  <p:embeddedFontLst>
    <p:embeddedFont>
      <p:font typeface="Century Gothic" panose="020B0502020202020204" pitchFamily="34" charset="0"/>
      <p:regular r:id="rId12"/>
      <p:bold r:id="rId13"/>
      <p:italic r:id="rId14"/>
      <p:boldItalic r:id="rId15"/>
    </p:embeddedFont>
    <p:embeddedFont>
      <p:font typeface="Lato Light" panose="020B0604020202020204" charset="0"/>
      <p:regular r:id="rId16"/>
      <p:italic r:id="rId17"/>
    </p:embeddedFont>
    <p:embeddedFont>
      <p:font typeface="Lato" panose="020B0604020202020204" charset="0"/>
      <p:regular r:id="rId18"/>
      <p:bold r:id="rId19"/>
      <p:italic r:id="rId20"/>
      <p:boldItalic r:id="rId21"/>
    </p:embeddedFont>
    <p:embeddedFont>
      <p:font typeface="Raleway" panose="020B0604020202020204" charset="0"/>
      <p:regular r:id="rId22"/>
      <p:bold r:id="rId23"/>
      <p:italic r:id="rId24"/>
      <p:boldItalic r:id="rId25"/>
    </p:embeddedFont>
    <p:embeddedFont>
      <p:font typeface="Tw Cen MT" panose="020B0602020104020603" pitchFamily="3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720" y="5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font" Target="fonts/font15.fntdata"/><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font" Target="fonts/font14.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29" Type="http://schemas.openxmlformats.org/officeDocument/2006/relationships/font" Target="fonts/font1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font" Target="fonts/font13.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28" Type="http://schemas.openxmlformats.org/officeDocument/2006/relationships/font" Target="fonts/font17.fntdata"/><Relationship Id="rId10" Type="http://schemas.openxmlformats.org/officeDocument/2006/relationships/slide" Target="slides/slide9.xml"/><Relationship Id="rId19" Type="http://schemas.openxmlformats.org/officeDocument/2006/relationships/font" Target="fonts/font8.fntdata"/><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font" Target="fonts/font16.fntdata"/><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113593480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44702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c6f83aa91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c6f83aa91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256833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c6f83aa91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c6f83aa91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546715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c6f83aa91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c6f83aa91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429110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c6f83aa91_0_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c6f83aa91_0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948663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c6f83aa91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c6f83aa91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001381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c6f83aa91_0_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c6f83aa91_0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252748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cxnSp>
        <p:nvCxnSpPr>
          <p:cNvPr id="10" name="Google Shape;10;p2"/>
          <p:cNvCxnSpPr/>
          <p:nvPr/>
        </p:nvCxnSpPr>
        <p:spPr>
          <a:xfrm>
            <a:off x="2477724" y="415650"/>
            <a:ext cx="6244200" cy="0"/>
          </a:xfrm>
          <a:prstGeom prst="straightConnector1">
            <a:avLst/>
          </a:prstGeom>
          <a:noFill/>
          <a:ln w="38100" cap="flat" cmpd="sng">
            <a:solidFill>
              <a:schemeClr val="lt1"/>
            </a:solidFill>
            <a:prstDash val="solid"/>
            <a:round/>
            <a:headEnd type="none" w="sm" len="sm"/>
            <a:tailEnd type="none" w="sm" len="sm"/>
          </a:ln>
        </p:spPr>
      </p:cxnSp>
      <p:cxnSp>
        <p:nvCxnSpPr>
          <p:cNvPr id="11" name="Google Shape;11;p2"/>
          <p:cNvCxnSpPr/>
          <p:nvPr/>
        </p:nvCxnSpPr>
        <p:spPr>
          <a:xfrm>
            <a:off x="2477724" y="4740000"/>
            <a:ext cx="6244200" cy="0"/>
          </a:xfrm>
          <a:prstGeom prst="straightConnector1">
            <a:avLst/>
          </a:prstGeom>
          <a:noFill/>
          <a:ln w="19050" cap="flat" cmpd="sng">
            <a:solidFill>
              <a:schemeClr val="lt1"/>
            </a:solidFill>
            <a:prstDash val="solid"/>
            <a:round/>
            <a:headEnd type="none" w="sm" len="sm"/>
            <a:tailEnd type="none" w="sm" len="sm"/>
          </a:ln>
        </p:spPr>
      </p:cxnSp>
      <p:cxnSp>
        <p:nvCxnSpPr>
          <p:cNvPr id="12" name="Google Shape;12;p2"/>
          <p:cNvCxnSpPr/>
          <p:nvPr/>
        </p:nvCxnSpPr>
        <p:spPr>
          <a:xfrm>
            <a:off x="425198" y="415650"/>
            <a:ext cx="183300" cy="0"/>
          </a:xfrm>
          <a:prstGeom prst="straightConnector1">
            <a:avLst/>
          </a:prstGeom>
          <a:noFill/>
          <a:ln w="19050" cap="flat" cmpd="sng">
            <a:solidFill>
              <a:schemeClr val="lt1"/>
            </a:solidFill>
            <a:prstDash val="solid"/>
            <a:round/>
            <a:headEnd type="none" w="sm" len="sm"/>
            <a:tailEnd type="none" w="sm" len="sm"/>
          </a:ln>
        </p:spPr>
      </p:cxnSp>
      <p:sp>
        <p:nvSpPr>
          <p:cNvPr id="13" name="Google Shape;13;p2"/>
          <p:cNvSpPr txBox="1">
            <a:spLocks noGrp="1"/>
          </p:cNvSpPr>
          <p:nvPr>
            <p:ph type="ctrTitle"/>
          </p:nvPr>
        </p:nvSpPr>
        <p:spPr>
          <a:xfrm>
            <a:off x="2371725" y="630225"/>
            <a:ext cx="6331500" cy="15420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14" name="Google Shape;14;p2"/>
          <p:cNvSpPr txBox="1">
            <a:spLocks noGrp="1"/>
          </p:cNvSpPr>
          <p:nvPr>
            <p:ph type="subTitle" idx="1"/>
          </p:nvPr>
        </p:nvSpPr>
        <p:spPr>
          <a:xfrm>
            <a:off x="2390267" y="3238450"/>
            <a:ext cx="6331500" cy="1241700"/>
          </a:xfrm>
          <a:prstGeom prst="rect">
            <a:avLst/>
          </a:prstGeom>
        </p:spPr>
        <p:txBody>
          <a:bodyPr spcFirstLastPara="1" wrap="square" lIns="91425" tIns="91425" rIns="91425" bIns="91425" anchor="b" anchorCtr="0">
            <a:normAutofit/>
          </a:bodyPr>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5" name="Google Shape;15;p2"/>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6"/>
        <p:cNvGrpSpPr/>
        <p:nvPr/>
      </p:nvGrpSpPr>
      <p:grpSpPr>
        <a:xfrm>
          <a:off x="0" y="0"/>
          <a:ext cx="0" cy="0"/>
          <a:chOff x="0" y="0"/>
          <a:chExt cx="0" cy="0"/>
        </a:xfrm>
      </p:grpSpPr>
      <p:sp>
        <p:nvSpPr>
          <p:cNvPr id="67" name="Google Shape;67;p12"/>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6"/>
        <p:cNvGrpSpPr/>
        <p:nvPr/>
      </p:nvGrpSpPr>
      <p:grpSpPr>
        <a:xfrm>
          <a:off x="0" y="0"/>
          <a:ext cx="0" cy="0"/>
          <a:chOff x="0" y="0"/>
          <a:chExt cx="0" cy="0"/>
        </a:xfrm>
      </p:grpSpPr>
      <p:cxnSp>
        <p:nvCxnSpPr>
          <p:cNvPr id="17" name="Google Shape;17;p3"/>
          <p:cNvCxnSpPr/>
          <p:nvPr/>
        </p:nvCxnSpPr>
        <p:spPr>
          <a:xfrm>
            <a:off x="425200" y="415650"/>
            <a:ext cx="8296800" cy="0"/>
          </a:xfrm>
          <a:prstGeom prst="straightConnector1">
            <a:avLst/>
          </a:prstGeom>
          <a:noFill/>
          <a:ln w="38100" cap="flat" cmpd="sng">
            <a:solidFill>
              <a:schemeClr val="lt1"/>
            </a:solidFill>
            <a:prstDash val="solid"/>
            <a:round/>
            <a:headEnd type="none" w="sm" len="sm"/>
            <a:tailEnd type="none" w="sm" len="sm"/>
          </a:ln>
        </p:spPr>
      </p:cxnSp>
      <p:cxnSp>
        <p:nvCxnSpPr>
          <p:cNvPr id="18" name="Google Shape;18;p3"/>
          <p:cNvCxnSpPr/>
          <p:nvPr/>
        </p:nvCxnSpPr>
        <p:spPr>
          <a:xfrm>
            <a:off x="425200" y="4740000"/>
            <a:ext cx="8296800" cy="0"/>
          </a:xfrm>
          <a:prstGeom prst="straightConnector1">
            <a:avLst/>
          </a:prstGeom>
          <a:noFill/>
          <a:ln w="19050" cap="flat" cmpd="sng">
            <a:solidFill>
              <a:schemeClr val="lt1"/>
            </a:solidFill>
            <a:prstDash val="solid"/>
            <a:round/>
            <a:headEnd type="none" w="sm" len="sm"/>
            <a:tailEnd type="none" w="sm" len="sm"/>
          </a:ln>
        </p:spPr>
      </p:cxnSp>
      <p:sp>
        <p:nvSpPr>
          <p:cNvPr id="19" name="Google Shape;19;p3"/>
          <p:cNvSpPr txBox="1">
            <a:spLocks noGrp="1"/>
          </p:cNvSpPr>
          <p:nvPr>
            <p:ph type="title"/>
          </p:nvPr>
        </p:nvSpPr>
        <p:spPr>
          <a:xfrm>
            <a:off x="406425" y="1806825"/>
            <a:ext cx="8296800" cy="15420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1"/>
              </a:buClr>
              <a:buSzPts val="4800"/>
              <a:buNone/>
              <a:defRPr sz="4800">
                <a:solidFill>
                  <a:schemeClr val="lt1"/>
                </a:solidFill>
              </a:defRPr>
            </a:lvl1pPr>
            <a:lvl2pPr lvl="1" algn="ctr">
              <a:spcBef>
                <a:spcPts val="0"/>
              </a:spcBef>
              <a:spcAft>
                <a:spcPts val="0"/>
              </a:spcAft>
              <a:buClr>
                <a:schemeClr val="lt1"/>
              </a:buClr>
              <a:buSzPts val="4800"/>
              <a:buNone/>
              <a:defRPr sz="4800">
                <a:solidFill>
                  <a:schemeClr val="lt1"/>
                </a:solidFill>
              </a:defRPr>
            </a:lvl2pPr>
            <a:lvl3pPr lvl="2" algn="ctr">
              <a:spcBef>
                <a:spcPts val="0"/>
              </a:spcBef>
              <a:spcAft>
                <a:spcPts val="0"/>
              </a:spcAft>
              <a:buClr>
                <a:schemeClr val="lt1"/>
              </a:buClr>
              <a:buSzPts val="4800"/>
              <a:buNone/>
              <a:defRPr sz="4800">
                <a:solidFill>
                  <a:schemeClr val="lt1"/>
                </a:solidFill>
              </a:defRPr>
            </a:lvl3pPr>
            <a:lvl4pPr lvl="3" algn="ctr">
              <a:spcBef>
                <a:spcPts val="0"/>
              </a:spcBef>
              <a:spcAft>
                <a:spcPts val="0"/>
              </a:spcAft>
              <a:buClr>
                <a:schemeClr val="lt1"/>
              </a:buClr>
              <a:buSzPts val="4800"/>
              <a:buNone/>
              <a:defRPr sz="4800">
                <a:solidFill>
                  <a:schemeClr val="lt1"/>
                </a:solidFill>
              </a:defRPr>
            </a:lvl4pPr>
            <a:lvl5pPr lvl="4" algn="ctr">
              <a:spcBef>
                <a:spcPts val="0"/>
              </a:spcBef>
              <a:spcAft>
                <a:spcPts val="0"/>
              </a:spcAft>
              <a:buClr>
                <a:schemeClr val="lt1"/>
              </a:buClr>
              <a:buSzPts val="4800"/>
              <a:buNone/>
              <a:defRPr sz="4800">
                <a:solidFill>
                  <a:schemeClr val="lt1"/>
                </a:solidFill>
              </a:defRPr>
            </a:lvl5pPr>
            <a:lvl6pPr lvl="5" algn="ctr">
              <a:spcBef>
                <a:spcPts val="0"/>
              </a:spcBef>
              <a:spcAft>
                <a:spcPts val="0"/>
              </a:spcAft>
              <a:buClr>
                <a:schemeClr val="lt1"/>
              </a:buClr>
              <a:buSzPts val="4800"/>
              <a:buNone/>
              <a:defRPr sz="4800">
                <a:solidFill>
                  <a:schemeClr val="lt1"/>
                </a:solidFill>
              </a:defRPr>
            </a:lvl6pPr>
            <a:lvl7pPr lvl="6" algn="ctr">
              <a:spcBef>
                <a:spcPts val="0"/>
              </a:spcBef>
              <a:spcAft>
                <a:spcPts val="0"/>
              </a:spcAft>
              <a:buClr>
                <a:schemeClr val="lt1"/>
              </a:buClr>
              <a:buSzPts val="4800"/>
              <a:buNone/>
              <a:defRPr sz="4800">
                <a:solidFill>
                  <a:schemeClr val="lt1"/>
                </a:solidFill>
              </a:defRPr>
            </a:lvl7pPr>
            <a:lvl8pPr lvl="7" algn="ctr">
              <a:spcBef>
                <a:spcPts val="0"/>
              </a:spcBef>
              <a:spcAft>
                <a:spcPts val="0"/>
              </a:spcAft>
              <a:buClr>
                <a:schemeClr val="lt1"/>
              </a:buClr>
              <a:buSzPts val="4800"/>
              <a:buNone/>
              <a:defRPr sz="4800">
                <a:solidFill>
                  <a:schemeClr val="lt1"/>
                </a:solidFill>
              </a:defRPr>
            </a:lvl8pPr>
            <a:lvl9pPr lvl="8" algn="ctr">
              <a:spcBef>
                <a:spcPts val="0"/>
              </a:spcBef>
              <a:spcAft>
                <a:spcPts val="0"/>
              </a:spcAft>
              <a:buClr>
                <a:schemeClr val="lt1"/>
              </a:buClr>
              <a:buSzPts val="4800"/>
              <a:buNone/>
              <a:defRPr sz="4800">
                <a:solidFill>
                  <a:schemeClr val="lt1"/>
                </a:solidFill>
              </a:defRPr>
            </a:lvl9pPr>
          </a:lstStyle>
          <a:p>
            <a:endParaRPr/>
          </a:p>
        </p:txBody>
      </p:sp>
      <p:sp>
        <p:nvSpPr>
          <p:cNvPr id="20" name="Google Shape;20;p3"/>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1"/>
        <p:cNvGrpSpPr/>
        <p:nvPr/>
      </p:nvGrpSpPr>
      <p:grpSpPr>
        <a:xfrm>
          <a:off x="0" y="0"/>
          <a:ext cx="0" cy="0"/>
          <a:chOff x="0" y="0"/>
          <a:chExt cx="0" cy="0"/>
        </a:xfrm>
      </p:grpSpPr>
      <p:cxnSp>
        <p:nvCxnSpPr>
          <p:cNvPr id="22" name="Google Shape;22;p4"/>
          <p:cNvCxnSpPr/>
          <p:nvPr/>
        </p:nvCxnSpPr>
        <p:spPr>
          <a:xfrm>
            <a:off x="2477724" y="415650"/>
            <a:ext cx="6244200" cy="0"/>
          </a:xfrm>
          <a:prstGeom prst="straightConnector1">
            <a:avLst/>
          </a:prstGeom>
          <a:noFill/>
          <a:ln w="38100" cap="flat" cmpd="sng">
            <a:solidFill>
              <a:schemeClr val="dk2"/>
            </a:solidFill>
            <a:prstDash val="solid"/>
            <a:round/>
            <a:headEnd type="none" w="sm" len="sm"/>
            <a:tailEnd type="none" w="sm" len="sm"/>
          </a:ln>
        </p:spPr>
      </p:cxnSp>
      <p:cxnSp>
        <p:nvCxnSpPr>
          <p:cNvPr id="23" name="Google Shape;23;p4"/>
          <p:cNvCxnSpPr/>
          <p:nvPr/>
        </p:nvCxnSpPr>
        <p:spPr>
          <a:xfrm>
            <a:off x="2477724" y="4740000"/>
            <a:ext cx="6244200" cy="0"/>
          </a:xfrm>
          <a:prstGeom prst="straightConnector1">
            <a:avLst/>
          </a:prstGeom>
          <a:noFill/>
          <a:ln w="19050" cap="flat" cmpd="sng">
            <a:solidFill>
              <a:schemeClr val="dk2"/>
            </a:solidFill>
            <a:prstDash val="solid"/>
            <a:round/>
            <a:headEnd type="none" w="sm" len="sm"/>
            <a:tailEnd type="none" w="sm" len="sm"/>
          </a:ln>
        </p:spPr>
      </p:cxnSp>
      <p:cxnSp>
        <p:nvCxnSpPr>
          <p:cNvPr id="24" name="Google Shape;24;p4"/>
          <p:cNvCxnSpPr/>
          <p:nvPr/>
        </p:nvCxnSpPr>
        <p:spPr>
          <a:xfrm>
            <a:off x="425198" y="415650"/>
            <a:ext cx="183300" cy="0"/>
          </a:xfrm>
          <a:prstGeom prst="straightConnector1">
            <a:avLst/>
          </a:prstGeom>
          <a:noFill/>
          <a:ln w="19050" cap="flat" cmpd="sng">
            <a:solidFill>
              <a:schemeClr val="dk2"/>
            </a:solidFill>
            <a:prstDash val="solid"/>
            <a:round/>
            <a:headEnd type="none" w="sm" len="sm"/>
            <a:tailEnd type="none" w="sm" len="sm"/>
          </a:ln>
        </p:spPr>
      </p:cxnSp>
      <p:sp>
        <p:nvSpPr>
          <p:cNvPr id="25" name="Google Shape;25;p4"/>
          <p:cNvSpPr txBox="1">
            <a:spLocks noGrp="1"/>
          </p:cNvSpPr>
          <p:nvPr>
            <p:ph type="title"/>
          </p:nvPr>
        </p:nvSpPr>
        <p:spPr>
          <a:xfrm>
            <a:off x="2400250" y="575950"/>
            <a:ext cx="6321600" cy="6354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6" name="Google Shape;26;p4"/>
          <p:cNvSpPr txBox="1">
            <a:spLocks noGrp="1"/>
          </p:cNvSpPr>
          <p:nvPr>
            <p:ph type="body" idx="1"/>
          </p:nvPr>
        </p:nvSpPr>
        <p:spPr>
          <a:xfrm>
            <a:off x="2410112" y="1595776"/>
            <a:ext cx="6321600" cy="3002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7" name="Google Shape;27;p4"/>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cxnSp>
        <p:nvCxnSpPr>
          <p:cNvPr id="29" name="Google Shape;29;p5"/>
          <p:cNvCxnSpPr/>
          <p:nvPr/>
        </p:nvCxnSpPr>
        <p:spPr>
          <a:xfrm>
            <a:off x="2477724" y="415650"/>
            <a:ext cx="6244200" cy="0"/>
          </a:xfrm>
          <a:prstGeom prst="straightConnector1">
            <a:avLst/>
          </a:prstGeom>
          <a:noFill/>
          <a:ln w="38100" cap="flat" cmpd="sng">
            <a:solidFill>
              <a:schemeClr val="dk2"/>
            </a:solidFill>
            <a:prstDash val="solid"/>
            <a:round/>
            <a:headEnd type="none" w="sm" len="sm"/>
            <a:tailEnd type="none" w="sm" len="sm"/>
          </a:ln>
        </p:spPr>
      </p:cxnSp>
      <p:cxnSp>
        <p:nvCxnSpPr>
          <p:cNvPr id="30" name="Google Shape;30;p5"/>
          <p:cNvCxnSpPr/>
          <p:nvPr/>
        </p:nvCxnSpPr>
        <p:spPr>
          <a:xfrm>
            <a:off x="2477724" y="4740000"/>
            <a:ext cx="6244200" cy="0"/>
          </a:xfrm>
          <a:prstGeom prst="straightConnector1">
            <a:avLst/>
          </a:prstGeom>
          <a:noFill/>
          <a:ln w="19050" cap="flat" cmpd="sng">
            <a:solidFill>
              <a:schemeClr val="dk2"/>
            </a:solidFill>
            <a:prstDash val="solid"/>
            <a:round/>
            <a:headEnd type="none" w="sm" len="sm"/>
            <a:tailEnd type="none" w="sm" len="sm"/>
          </a:ln>
        </p:spPr>
      </p:cxnSp>
      <p:cxnSp>
        <p:nvCxnSpPr>
          <p:cNvPr id="31" name="Google Shape;31;p5"/>
          <p:cNvCxnSpPr/>
          <p:nvPr/>
        </p:nvCxnSpPr>
        <p:spPr>
          <a:xfrm>
            <a:off x="425198" y="415650"/>
            <a:ext cx="183300" cy="0"/>
          </a:xfrm>
          <a:prstGeom prst="straightConnector1">
            <a:avLst/>
          </a:prstGeom>
          <a:noFill/>
          <a:ln w="19050" cap="flat" cmpd="sng">
            <a:solidFill>
              <a:schemeClr val="dk2"/>
            </a:solidFill>
            <a:prstDash val="solid"/>
            <a:round/>
            <a:headEnd type="none" w="sm" len="sm"/>
            <a:tailEnd type="none" w="sm" len="sm"/>
          </a:ln>
        </p:spPr>
      </p:cxnSp>
      <p:sp>
        <p:nvSpPr>
          <p:cNvPr id="32" name="Google Shape;32;p5"/>
          <p:cNvSpPr txBox="1">
            <a:spLocks noGrp="1"/>
          </p:cNvSpPr>
          <p:nvPr>
            <p:ph type="title"/>
          </p:nvPr>
        </p:nvSpPr>
        <p:spPr>
          <a:xfrm>
            <a:off x="2400250" y="575950"/>
            <a:ext cx="6321600" cy="6354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3" name="Google Shape;33;p5"/>
          <p:cNvSpPr txBox="1">
            <a:spLocks noGrp="1"/>
          </p:cNvSpPr>
          <p:nvPr>
            <p:ph type="body" idx="1"/>
          </p:nvPr>
        </p:nvSpPr>
        <p:spPr>
          <a:xfrm>
            <a:off x="2400303" y="1602675"/>
            <a:ext cx="3071400" cy="3002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4" name="Google Shape;34;p5"/>
          <p:cNvSpPr txBox="1">
            <a:spLocks noGrp="1"/>
          </p:cNvSpPr>
          <p:nvPr>
            <p:ph type="body" idx="2"/>
          </p:nvPr>
        </p:nvSpPr>
        <p:spPr>
          <a:xfrm>
            <a:off x="5650572" y="1602675"/>
            <a:ext cx="3071400" cy="3002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5" name="Google Shape;35;p5"/>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303300" y="411575"/>
            <a:ext cx="8520600" cy="6396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8" name="Google Shape;38;p6"/>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9"/>
        <p:cNvGrpSpPr/>
        <p:nvPr/>
      </p:nvGrpSpPr>
      <p:grpSpPr>
        <a:xfrm>
          <a:off x="0" y="0"/>
          <a:ext cx="0" cy="0"/>
          <a:chOff x="0" y="0"/>
          <a:chExt cx="0" cy="0"/>
        </a:xfrm>
      </p:grpSpPr>
      <p:cxnSp>
        <p:nvCxnSpPr>
          <p:cNvPr id="40" name="Google Shape;40;p7"/>
          <p:cNvCxnSpPr/>
          <p:nvPr/>
        </p:nvCxnSpPr>
        <p:spPr>
          <a:xfrm>
            <a:off x="425198" y="415650"/>
            <a:ext cx="183300" cy="0"/>
          </a:xfrm>
          <a:prstGeom prst="straightConnector1">
            <a:avLst/>
          </a:prstGeom>
          <a:noFill/>
          <a:ln w="19050" cap="flat" cmpd="sng">
            <a:solidFill>
              <a:schemeClr val="dk2"/>
            </a:solidFill>
            <a:prstDash val="solid"/>
            <a:round/>
            <a:headEnd type="none" w="sm" len="sm"/>
            <a:tailEnd type="none" w="sm" len="sm"/>
          </a:ln>
        </p:spPr>
      </p:cxnSp>
      <p:sp>
        <p:nvSpPr>
          <p:cNvPr id="41" name="Google Shape;41;p7"/>
          <p:cNvSpPr txBox="1">
            <a:spLocks noGrp="1"/>
          </p:cNvSpPr>
          <p:nvPr>
            <p:ph type="title"/>
          </p:nvPr>
        </p:nvSpPr>
        <p:spPr>
          <a:xfrm>
            <a:off x="319500" y="936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9500" y="1846804"/>
            <a:ext cx="2808000" cy="28062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3" name="Google Shape;43;p7"/>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44"/>
        <p:cNvGrpSpPr/>
        <p:nvPr/>
      </p:nvGrpSpPr>
      <p:grpSpPr>
        <a:xfrm>
          <a:off x="0" y="0"/>
          <a:ext cx="0" cy="0"/>
          <a:chOff x="0" y="0"/>
          <a:chExt cx="0" cy="0"/>
        </a:xfrm>
      </p:grpSpPr>
      <p:cxnSp>
        <p:nvCxnSpPr>
          <p:cNvPr id="45" name="Google Shape;45;p8"/>
          <p:cNvCxnSpPr/>
          <p:nvPr/>
        </p:nvCxnSpPr>
        <p:spPr>
          <a:xfrm>
            <a:off x="425198" y="415650"/>
            <a:ext cx="183300" cy="0"/>
          </a:xfrm>
          <a:prstGeom prst="straightConnector1">
            <a:avLst/>
          </a:prstGeom>
          <a:noFill/>
          <a:ln w="19050" cap="flat" cmpd="sng">
            <a:solidFill>
              <a:schemeClr val="lt1"/>
            </a:solidFill>
            <a:prstDash val="solid"/>
            <a:round/>
            <a:headEnd type="none" w="sm" len="sm"/>
            <a:tailEnd type="none" w="sm" len="sm"/>
          </a:ln>
        </p:spPr>
      </p:cxnSp>
      <p:sp>
        <p:nvSpPr>
          <p:cNvPr id="46" name="Google Shape;46;p8"/>
          <p:cNvSpPr txBox="1">
            <a:spLocks noGrp="1"/>
          </p:cNvSpPr>
          <p:nvPr>
            <p:ph type="title"/>
          </p:nvPr>
        </p:nvSpPr>
        <p:spPr>
          <a:xfrm>
            <a:off x="283103" y="712141"/>
            <a:ext cx="6244200" cy="38355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47" name="Google Shape;47;p8"/>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8"/>
        <p:cNvGrpSpPr/>
        <p:nvPr/>
      </p:nvGrpSpPr>
      <p:grpSpPr>
        <a:xfrm>
          <a:off x="0" y="0"/>
          <a:ext cx="0" cy="0"/>
          <a:chOff x="0" y="0"/>
          <a:chExt cx="0" cy="0"/>
        </a:xfrm>
      </p:grpSpPr>
      <p:sp>
        <p:nvSpPr>
          <p:cNvPr id="49" name="Google Shape;49;p9"/>
          <p:cNvSpPr/>
          <p:nvPr/>
        </p:nvSpPr>
        <p:spPr>
          <a:xfrm>
            <a:off x="4572000" y="12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0" name="Google Shape;50;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51" name="Google Shape;51;p9"/>
          <p:cNvSpPr txBox="1">
            <a:spLocks noGrp="1"/>
          </p:cNvSpPr>
          <p:nvPr>
            <p:ph type="title"/>
          </p:nvPr>
        </p:nvSpPr>
        <p:spPr>
          <a:xfrm>
            <a:off x="265500" y="1397350"/>
            <a:ext cx="4045200" cy="1318200"/>
          </a:xfrm>
          <a:prstGeom prst="rect">
            <a:avLst/>
          </a:prstGeom>
        </p:spPr>
        <p:txBody>
          <a:bodyPr spcFirstLastPara="1" wrap="square" lIns="91425" tIns="91425" rIns="91425" bIns="91425" anchor="b" anchorCtr="0">
            <a:normAutofit/>
          </a:bodyPr>
          <a:lstStyle>
            <a:lvl1pPr lvl="0" algn="ctr">
              <a:spcBef>
                <a:spcPts val="0"/>
              </a:spcBef>
              <a:spcAft>
                <a:spcPts val="0"/>
              </a:spcAft>
              <a:buClr>
                <a:schemeClr val="dk1"/>
              </a:buClr>
              <a:buSzPts val="3600"/>
              <a:buNone/>
              <a:defRPr sz="3600">
                <a:solidFill>
                  <a:schemeClr val="dk1"/>
                </a:solidFill>
              </a:defRPr>
            </a:lvl1pPr>
            <a:lvl2pPr lvl="1" algn="ctr">
              <a:spcBef>
                <a:spcPts val="0"/>
              </a:spcBef>
              <a:spcAft>
                <a:spcPts val="0"/>
              </a:spcAft>
              <a:buClr>
                <a:schemeClr val="dk1"/>
              </a:buClr>
              <a:buSzPts val="3600"/>
              <a:buNone/>
              <a:defRPr sz="3600">
                <a:solidFill>
                  <a:schemeClr val="dk1"/>
                </a:solidFill>
              </a:defRPr>
            </a:lvl2pPr>
            <a:lvl3pPr lvl="2" algn="ctr">
              <a:spcBef>
                <a:spcPts val="0"/>
              </a:spcBef>
              <a:spcAft>
                <a:spcPts val="0"/>
              </a:spcAft>
              <a:buClr>
                <a:schemeClr val="dk1"/>
              </a:buClr>
              <a:buSzPts val="3600"/>
              <a:buNone/>
              <a:defRPr sz="3600">
                <a:solidFill>
                  <a:schemeClr val="dk1"/>
                </a:solidFill>
              </a:defRPr>
            </a:lvl3pPr>
            <a:lvl4pPr lvl="3" algn="ctr">
              <a:spcBef>
                <a:spcPts val="0"/>
              </a:spcBef>
              <a:spcAft>
                <a:spcPts val="0"/>
              </a:spcAft>
              <a:buClr>
                <a:schemeClr val="dk1"/>
              </a:buClr>
              <a:buSzPts val="3600"/>
              <a:buNone/>
              <a:defRPr sz="3600">
                <a:solidFill>
                  <a:schemeClr val="dk1"/>
                </a:solidFill>
              </a:defRPr>
            </a:lvl4pPr>
            <a:lvl5pPr lvl="4" algn="ctr">
              <a:spcBef>
                <a:spcPts val="0"/>
              </a:spcBef>
              <a:spcAft>
                <a:spcPts val="0"/>
              </a:spcAft>
              <a:buClr>
                <a:schemeClr val="dk1"/>
              </a:buClr>
              <a:buSzPts val="3600"/>
              <a:buNone/>
              <a:defRPr sz="3600">
                <a:solidFill>
                  <a:schemeClr val="dk1"/>
                </a:solidFill>
              </a:defRPr>
            </a:lvl5pPr>
            <a:lvl6pPr lvl="5" algn="ctr">
              <a:spcBef>
                <a:spcPts val="0"/>
              </a:spcBef>
              <a:spcAft>
                <a:spcPts val="0"/>
              </a:spcAft>
              <a:buClr>
                <a:schemeClr val="dk1"/>
              </a:buClr>
              <a:buSzPts val="3600"/>
              <a:buNone/>
              <a:defRPr sz="3600">
                <a:solidFill>
                  <a:schemeClr val="dk1"/>
                </a:solidFill>
              </a:defRPr>
            </a:lvl6pPr>
            <a:lvl7pPr lvl="6" algn="ctr">
              <a:spcBef>
                <a:spcPts val="0"/>
              </a:spcBef>
              <a:spcAft>
                <a:spcPts val="0"/>
              </a:spcAft>
              <a:buClr>
                <a:schemeClr val="dk1"/>
              </a:buClr>
              <a:buSzPts val="3600"/>
              <a:buNone/>
              <a:defRPr sz="3600">
                <a:solidFill>
                  <a:schemeClr val="dk1"/>
                </a:solidFill>
              </a:defRPr>
            </a:lvl7pPr>
            <a:lvl8pPr lvl="7" algn="ctr">
              <a:spcBef>
                <a:spcPts val="0"/>
              </a:spcBef>
              <a:spcAft>
                <a:spcPts val="0"/>
              </a:spcAft>
              <a:buClr>
                <a:schemeClr val="dk1"/>
              </a:buClr>
              <a:buSzPts val="3600"/>
              <a:buNone/>
              <a:defRPr sz="3600">
                <a:solidFill>
                  <a:schemeClr val="dk1"/>
                </a:solidFill>
              </a:defRPr>
            </a:lvl8pPr>
            <a:lvl9pPr lvl="8" algn="ctr">
              <a:spcBef>
                <a:spcPts val="0"/>
              </a:spcBef>
              <a:spcAft>
                <a:spcPts val="0"/>
              </a:spcAft>
              <a:buClr>
                <a:schemeClr val="dk1"/>
              </a:buClr>
              <a:buSzPts val="3600"/>
              <a:buNone/>
              <a:defRPr sz="3600">
                <a:solidFill>
                  <a:schemeClr val="dk1"/>
                </a:solidFill>
              </a:defRPr>
            </a:lvl9pPr>
          </a:lstStyle>
          <a:p>
            <a:endParaRPr/>
          </a:p>
        </p:txBody>
      </p:sp>
      <p:sp>
        <p:nvSpPr>
          <p:cNvPr id="52" name="Google Shape;52;p9"/>
          <p:cNvSpPr txBox="1">
            <a:spLocks noGrp="1"/>
          </p:cNvSpPr>
          <p:nvPr>
            <p:ph type="subTitle" idx="1"/>
          </p:nvPr>
        </p:nvSpPr>
        <p:spPr>
          <a:xfrm>
            <a:off x="265500" y="273537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3" name="Google Shape;53;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54" name="Google Shape;54;p9"/>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5"/>
        <p:cNvGrpSpPr/>
        <p:nvPr/>
      </p:nvGrpSpPr>
      <p:grpSpPr>
        <a:xfrm>
          <a:off x="0" y="0"/>
          <a:ext cx="0" cy="0"/>
          <a:chOff x="0" y="0"/>
          <a:chExt cx="0" cy="0"/>
        </a:xfrm>
      </p:grpSpPr>
      <p:cxnSp>
        <p:nvCxnSpPr>
          <p:cNvPr id="56" name="Google Shape;56;p10"/>
          <p:cNvCxnSpPr/>
          <p:nvPr/>
        </p:nvCxnSpPr>
        <p:spPr>
          <a:xfrm>
            <a:off x="425200" y="4740000"/>
            <a:ext cx="8296800" cy="0"/>
          </a:xfrm>
          <a:prstGeom prst="straightConnector1">
            <a:avLst/>
          </a:prstGeom>
          <a:noFill/>
          <a:ln w="19050" cap="flat" cmpd="sng">
            <a:solidFill>
              <a:schemeClr val="dk2"/>
            </a:solidFill>
            <a:prstDash val="solid"/>
            <a:round/>
            <a:headEnd type="none" w="sm" len="sm"/>
            <a:tailEnd type="none" w="sm" len="sm"/>
          </a:ln>
        </p:spPr>
      </p:cxnSp>
      <p:cxnSp>
        <p:nvCxnSpPr>
          <p:cNvPr id="57" name="Google Shape;57;p10"/>
          <p:cNvCxnSpPr/>
          <p:nvPr/>
        </p:nvCxnSpPr>
        <p:spPr>
          <a:xfrm>
            <a:off x="425198" y="415650"/>
            <a:ext cx="183300" cy="0"/>
          </a:xfrm>
          <a:prstGeom prst="straightConnector1">
            <a:avLst/>
          </a:prstGeom>
          <a:noFill/>
          <a:ln w="19050" cap="flat" cmpd="sng">
            <a:solidFill>
              <a:schemeClr val="dk2"/>
            </a:solidFill>
            <a:prstDash val="solid"/>
            <a:round/>
            <a:headEnd type="none" w="sm" len="sm"/>
            <a:tailEnd type="none" w="sm" len="sm"/>
          </a:ln>
        </p:spPr>
      </p:cxnSp>
      <p:sp>
        <p:nvSpPr>
          <p:cNvPr id="58" name="Google Shape;58;p10"/>
          <p:cNvSpPr txBox="1">
            <a:spLocks noGrp="1"/>
          </p:cNvSpPr>
          <p:nvPr>
            <p:ph type="body" idx="1"/>
          </p:nvPr>
        </p:nvSpPr>
        <p:spPr>
          <a:xfrm>
            <a:off x="328017" y="4226025"/>
            <a:ext cx="8388600" cy="3936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59" name="Google Shape;59;p10"/>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wiss-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400250" y="575950"/>
            <a:ext cx="6321600" cy="6354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1pPr>
            <a:lvl2pPr lvl="1">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2pPr>
            <a:lvl3pPr lvl="2">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3pPr>
            <a:lvl4pPr lvl="3">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4pPr>
            <a:lvl5pPr lvl="4">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5pPr>
            <a:lvl6pPr lvl="5">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6pPr>
            <a:lvl7pPr lvl="6">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7pPr>
            <a:lvl8pPr lvl="7">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8pPr>
            <a:lvl9pPr lvl="8">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9pPr>
          </a:lstStyle>
          <a:p>
            <a:endParaRPr/>
          </a:p>
        </p:txBody>
      </p:sp>
      <p:sp>
        <p:nvSpPr>
          <p:cNvPr id="7" name="Google Shape;7;p1"/>
          <p:cNvSpPr txBox="1">
            <a:spLocks noGrp="1"/>
          </p:cNvSpPr>
          <p:nvPr>
            <p:ph type="body" idx="1"/>
          </p:nvPr>
        </p:nvSpPr>
        <p:spPr>
          <a:xfrm>
            <a:off x="2410112" y="1595776"/>
            <a:ext cx="6321600" cy="3002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marL="914400" lvl="1"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2pPr>
            <a:lvl3pPr marL="1371600" lvl="2"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Lato"/>
                <a:ea typeface="Lato"/>
                <a:cs typeface="Lato"/>
                <a:sym typeface="Lato"/>
              </a:defRPr>
            </a:lvl1pPr>
            <a:lvl2pPr lvl="1" algn="r">
              <a:buNone/>
              <a:defRPr sz="1000">
                <a:solidFill>
                  <a:schemeClr val="dk2"/>
                </a:solidFill>
                <a:latin typeface="Lato"/>
                <a:ea typeface="Lato"/>
                <a:cs typeface="Lato"/>
                <a:sym typeface="Lato"/>
              </a:defRPr>
            </a:lvl2pPr>
            <a:lvl3pPr lvl="2" algn="r">
              <a:buNone/>
              <a:defRPr sz="1000">
                <a:solidFill>
                  <a:schemeClr val="dk2"/>
                </a:solidFill>
                <a:latin typeface="Lato"/>
                <a:ea typeface="Lato"/>
                <a:cs typeface="Lato"/>
                <a:sym typeface="Lato"/>
              </a:defRPr>
            </a:lvl3pPr>
            <a:lvl4pPr lvl="3" algn="r">
              <a:buNone/>
              <a:defRPr sz="1000">
                <a:solidFill>
                  <a:schemeClr val="dk2"/>
                </a:solidFill>
                <a:latin typeface="Lato"/>
                <a:ea typeface="Lato"/>
                <a:cs typeface="Lato"/>
                <a:sym typeface="Lato"/>
              </a:defRPr>
            </a:lvl4pPr>
            <a:lvl5pPr lvl="4" algn="r">
              <a:buNone/>
              <a:defRPr sz="1000">
                <a:solidFill>
                  <a:schemeClr val="dk2"/>
                </a:solidFill>
                <a:latin typeface="Lato"/>
                <a:ea typeface="Lato"/>
                <a:cs typeface="Lato"/>
                <a:sym typeface="Lato"/>
              </a:defRPr>
            </a:lvl5pPr>
            <a:lvl6pPr lvl="5" algn="r">
              <a:buNone/>
              <a:defRPr sz="1000">
                <a:solidFill>
                  <a:schemeClr val="dk2"/>
                </a:solidFill>
                <a:latin typeface="Lato"/>
                <a:ea typeface="Lato"/>
                <a:cs typeface="Lato"/>
                <a:sym typeface="Lato"/>
              </a:defRPr>
            </a:lvl6pPr>
            <a:lvl7pPr lvl="6" algn="r">
              <a:buNone/>
              <a:defRPr sz="1000">
                <a:solidFill>
                  <a:schemeClr val="dk2"/>
                </a:solidFill>
                <a:latin typeface="Lato"/>
                <a:ea typeface="Lato"/>
                <a:cs typeface="Lato"/>
                <a:sym typeface="Lato"/>
              </a:defRPr>
            </a:lvl7pPr>
            <a:lvl8pPr lvl="7" algn="r">
              <a:buNone/>
              <a:defRPr sz="1000">
                <a:solidFill>
                  <a:schemeClr val="dk2"/>
                </a:solidFill>
                <a:latin typeface="Lato"/>
                <a:ea typeface="Lato"/>
                <a:cs typeface="Lato"/>
                <a:sym typeface="Lato"/>
              </a:defRPr>
            </a:lvl8pPr>
            <a:lvl9pPr lvl="8" algn="r">
              <a:buNone/>
              <a:defRPr sz="1000">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8" r:id="rId1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arah_2758@limu.edu.l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hyperlink" Target="https://schoolofpoliticalscience.com/new-public-management/#Conclusion"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3"/>
          <p:cNvSpPr txBox="1">
            <a:spLocks noGrp="1"/>
          </p:cNvSpPr>
          <p:nvPr>
            <p:ph type="ctrTitle"/>
          </p:nvPr>
        </p:nvSpPr>
        <p:spPr>
          <a:xfrm>
            <a:off x="2390267" y="1445877"/>
            <a:ext cx="6331500" cy="1542000"/>
          </a:xfrm>
          <a:prstGeom prst="rect">
            <a:avLst/>
          </a:prstGeom>
        </p:spPr>
        <p:txBody>
          <a:bodyPr spcFirstLastPara="1" wrap="square" lIns="91425" tIns="91425" rIns="91425" bIns="91425" anchor="t" anchorCtr="0">
            <a:normAutofit fontScale="90000"/>
          </a:bodyPr>
          <a:lstStyle/>
          <a:p>
            <a:pPr lvl="0" algn="ctr"/>
            <a:r>
              <a:rPr lang="en-US" dirty="0" smtClean="0">
                <a:latin typeface="Lato Light" panose="020F0502020204030203" pitchFamily="34" charset="0"/>
                <a:ea typeface="Lato Light" panose="020F0502020204030203" pitchFamily="34" charset="0"/>
                <a:cs typeface="Lato Light" panose="020F0502020204030203" pitchFamily="34" charset="0"/>
              </a:rPr>
              <a:t>The Reforms of Management Approaches</a:t>
            </a:r>
            <a:endParaRPr lang="en-US" dirty="0">
              <a:latin typeface="Lato Light" panose="020F0502020204030203" pitchFamily="34" charset="0"/>
              <a:ea typeface="Lato Light" panose="020F0502020204030203" pitchFamily="34" charset="0"/>
              <a:cs typeface="Lato Light" panose="020F0502020204030203" pitchFamily="34" charset="0"/>
            </a:endParaRPr>
          </a:p>
        </p:txBody>
      </p:sp>
      <p:sp>
        <p:nvSpPr>
          <p:cNvPr id="73" name="Google Shape;73;p13"/>
          <p:cNvSpPr txBox="1">
            <a:spLocks noGrp="1"/>
          </p:cNvSpPr>
          <p:nvPr>
            <p:ph type="subTitle" idx="1"/>
          </p:nvPr>
        </p:nvSpPr>
        <p:spPr>
          <a:xfrm>
            <a:off x="2390267" y="3238450"/>
            <a:ext cx="6331500" cy="1241700"/>
          </a:xfrm>
          <a:prstGeom prst="rect">
            <a:avLst/>
          </a:prstGeom>
        </p:spPr>
        <p:txBody>
          <a:bodyPr spcFirstLastPara="1" wrap="square" lIns="91425" tIns="91425" rIns="91425" bIns="91425" anchor="b" anchorCtr="0">
            <a:normAutofit/>
          </a:bodyPr>
          <a:lstStyle/>
          <a:p>
            <a:pPr marL="0" lvl="0" indent="0" algn="ctr"/>
            <a:r>
              <a:rPr lang="en-US" sz="1400" dirty="0">
                <a:solidFill>
                  <a:schemeClr val="accent6"/>
                </a:solidFill>
                <a:latin typeface="Century Gothic" panose="020B0502020202020204" pitchFamily="34" charset="0"/>
              </a:rPr>
              <a:t>Student name: Sara Elzaidy</a:t>
            </a:r>
          </a:p>
          <a:p>
            <a:pPr marL="0" lvl="0" indent="0" algn="ctr"/>
            <a:r>
              <a:rPr lang="en-US" sz="1400" dirty="0">
                <a:solidFill>
                  <a:schemeClr val="accent6"/>
                </a:solidFill>
                <a:latin typeface="Century Gothic" panose="020B0502020202020204" pitchFamily="34" charset="0"/>
              </a:rPr>
              <a:t>Email: </a:t>
            </a:r>
            <a:r>
              <a:rPr lang="en-US" sz="1400" dirty="0">
                <a:solidFill>
                  <a:schemeClr val="accent6"/>
                </a:solidFill>
                <a:latin typeface="Century Gothic" panose="020B0502020202020204" pitchFamily="34" charset="0"/>
                <a:hlinkClick r:id="rId3"/>
              </a:rPr>
              <a:t>sarah_2758@limu.edu.ly</a:t>
            </a:r>
            <a:endParaRPr lang="en-US" sz="1400" dirty="0">
              <a:solidFill>
                <a:schemeClr val="accent6"/>
              </a:solidFill>
              <a:latin typeface="Century Gothic" panose="020B0502020202020204" pitchFamily="34" charset="0"/>
            </a:endParaRPr>
          </a:p>
          <a:p>
            <a:pPr marL="0" lvl="0" indent="0" algn="ctr"/>
            <a:r>
              <a:rPr lang="en-US" sz="1400" dirty="0">
                <a:solidFill>
                  <a:schemeClr val="accent6"/>
                </a:solidFill>
                <a:latin typeface="Century Gothic" panose="020B0502020202020204" pitchFamily="34" charset="0"/>
              </a:rPr>
              <a:t>ID: 2758</a:t>
            </a:r>
          </a:p>
          <a:p>
            <a:pPr marL="0" lvl="0" indent="0" algn="l" rtl="0">
              <a:spcBef>
                <a:spcPts val="0"/>
              </a:spcBef>
              <a:spcAft>
                <a:spcPts val="0"/>
              </a:spcAft>
              <a:buNone/>
            </a:pPr>
            <a:endParaRPr sz="1400" dirty="0">
              <a:solidFill>
                <a:schemeClr val="accent6"/>
              </a:solidFill>
              <a:latin typeface="Century Gothic" panose="020B0502020202020204" pitchFamily="34" charset="0"/>
            </a:endParaRPr>
          </a:p>
        </p:txBody>
      </p:sp>
      <p:sp>
        <p:nvSpPr>
          <p:cNvPr id="2" name="مربع نص 1"/>
          <p:cNvSpPr txBox="1"/>
          <p:nvPr/>
        </p:nvSpPr>
        <p:spPr>
          <a:xfrm>
            <a:off x="4032202" y="672084"/>
            <a:ext cx="3047629" cy="523220"/>
          </a:xfrm>
          <a:prstGeom prst="rect">
            <a:avLst/>
          </a:prstGeom>
          <a:noFill/>
        </p:spPr>
        <p:txBody>
          <a:bodyPr wrap="none" rtlCol="1">
            <a:spAutoFit/>
          </a:bodyPr>
          <a:lstStyle/>
          <a:p>
            <a:pPr algn="ctr"/>
            <a:r>
              <a:rPr lang="en-US" dirty="0">
                <a:solidFill>
                  <a:schemeClr val="accent6"/>
                </a:solidFill>
                <a:latin typeface="Century Gothic" panose="020B0502020202020204" pitchFamily="34" charset="0"/>
              </a:rPr>
              <a:t>Libyan International University</a:t>
            </a:r>
          </a:p>
          <a:p>
            <a:pPr algn="ctr"/>
            <a:r>
              <a:rPr lang="en-US" dirty="0">
                <a:solidFill>
                  <a:schemeClr val="accent6"/>
                </a:solidFill>
                <a:latin typeface="Century Gothic" panose="020B0502020202020204" pitchFamily="34" charset="0"/>
              </a:rPr>
              <a:t>Faculty of Business </a:t>
            </a:r>
            <a:r>
              <a:rPr lang="en-US" dirty="0" smtClean="0">
                <a:solidFill>
                  <a:schemeClr val="accent6"/>
                </a:solidFill>
                <a:latin typeface="Century Gothic" panose="020B0502020202020204" pitchFamily="34" charset="0"/>
              </a:rPr>
              <a:t>Administration</a:t>
            </a:r>
            <a:endParaRPr lang="en-US" dirty="0">
              <a:solidFill>
                <a:schemeClr val="accent6"/>
              </a:solidFill>
              <a:latin typeface="Century Gothic" panose="020B0502020202020204" pitchFamily="34" charset="0"/>
            </a:endParaRPr>
          </a:p>
        </p:txBody>
      </p:sp>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668" y="242956"/>
            <a:ext cx="1381475" cy="1381475"/>
          </a:xfrm>
          <a:prstGeom prst="rect">
            <a:avLst/>
          </a:prstGeom>
        </p:spPr>
      </p:pic>
      <p:pic>
        <p:nvPicPr>
          <p:cNvPr id="4" name="صورة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7668" y="3249342"/>
            <a:ext cx="1384921" cy="1384921"/>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4"/>
          <p:cNvSpPr txBox="1">
            <a:spLocks noGrp="1"/>
          </p:cNvSpPr>
          <p:nvPr>
            <p:ph type="title"/>
          </p:nvPr>
        </p:nvSpPr>
        <p:spPr>
          <a:xfrm>
            <a:off x="2400250" y="575950"/>
            <a:ext cx="6321600" cy="635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dirty="0" smtClean="0">
                <a:solidFill>
                  <a:schemeClr val="tx1"/>
                </a:solidFill>
              </a:rPr>
              <a:t>T</a:t>
            </a:r>
            <a:r>
              <a:rPr lang="en" dirty="0" smtClean="0">
                <a:solidFill>
                  <a:schemeClr val="tx1"/>
                </a:solidFill>
              </a:rPr>
              <a:t>able of content:</a:t>
            </a:r>
            <a:endParaRPr dirty="0">
              <a:solidFill>
                <a:schemeClr val="tx1"/>
              </a:solidFill>
            </a:endParaRPr>
          </a:p>
        </p:txBody>
      </p:sp>
      <p:sp>
        <p:nvSpPr>
          <p:cNvPr id="79" name="Google Shape;79;p14"/>
          <p:cNvSpPr txBox="1">
            <a:spLocks noGrp="1"/>
          </p:cNvSpPr>
          <p:nvPr>
            <p:ph type="body" idx="1"/>
          </p:nvPr>
        </p:nvSpPr>
        <p:spPr>
          <a:xfrm>
            <a:off x="2410112" y="1595776"/>
            <a:ext cx="6321600" cy="3002400"/>
          </a:xfrm>
          <a:prstGeom prst="rect">
            <a:avLst/>
          </a:prstGeom>
        </p:spPr>
        <p:txBody>
          <a:bodyPr spcFirstLastPara="1" wrap="square" lIns="91425" tIns="91425" rIns="91425" bIns="91425" anchor="t" anchorCtr="0">
            <a:normAutofit/>
          </a:bodyPr>
          <a:lstStyle/>
          <a:p>
            <a:pPr marL="285750" indent="-285750">
              <a:buClr>
                <a:schemeClr val="tx1"/>
              </a:buClr>
              <a:buFont typeface="Courier New" panose="02070309020205020404" pitchFamily="49" charset="0"/>
              <a:buChar char="o"/>
            </a:pPr>
            <a:r>
              <a:rPr lang="en-US" dirty="0" smtClean="0">
                <a:solidFill>
                  <a:schemeClr val="bg2"/>
                </a:solidFill>
              </a:rPr>
              <a:t>Introduction.</a:t>
            </a:r>
          </a:p>
          <a:p>
            <a:pPr marL="285750" indent="-285750">
              <a:buClr>
                <a:schemeClr val="tx1"/>
              </a:buClr>
              <a:buFont typeface="Courier New" panose="02070309020205020404" pitchFamily="49" charset="0"/>
              <a:buChar char="o"/>
            </a:pPr>
            <a:r>
              <a:rPr lang="en-US" dirty="0" smtClean="0">
                <a:solidFill>
                  <a:schemeClr val="bg2"/>
                </a:solidFill>
              </a:rPr>
              <a:t>Definition of Reform Management. </a:t>
            </a:r>
          </a:p>
          <a:p>
            <a:pPr marL="285750" indent="-285750">
              <a:buClr>
                <a:schemeClr val="tx1"/>
              </a:buClr>
              <a:buFont typeface="Courier New" panose="02070309020205020404" pitchFamily="49" charset="0"/>
              <a:buChar char="o"/>
            </a:pPr>
            <a:r>
              <a:rPr lang="en-US" dirty="0" smtClean="0">
                <a:solidFill>
                  <a:schemeClr val="bg2"/>
                </a:solidFill>
              </a:rPr>
              <a:t>Principles and Features Of NPM.</a:t>
            </a:r>
          </a:p>
          <a:p>
            <a:pPr marL="285750" indent="-285750">
              <a:buClr>
                <a:schemeClr val="tx1"/>
              </a:buClr>
              <a:buFont typeface="Courier New" panose="02070309020205020404" pitchFamily="49" charset="0"/>
              <a:buChar char="o"/>
            </a:pPr>
            <a:r>
              <a:rPr lang="en-US" dirty="0" smtClean="0">
                <a:solidFill>
                  <a:schemeClr val="bg2"/>
                </a:solidFill>
              </a:rPr>
              <a:t>Conclusion.</a:t>
            </a:r>
            <a:endParaRPr lang="en-US" dirty="0">
              <a:solidFill>
                <a:schemeClr val="bg2"/>
              </a:solidFill>
            </a:endParaRPr>
          </a:p>
        </p:txBody>
      </p:sp>
      <p:sp>
        <p:nvSpPr>
          <p:cNvPr id="2" name="مستطيل 1"/>
          <p:cNvSpPr/>
          <p:nvPr/>
        </p:nvSpPr>
        <p:spPr>
          <a:xfrm>
            <a:off x="1541123" y="575950"/>
            <a:ext cx="698643" cy="402222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rot="1504263">
            <a:off x="685745" y="1669971"/>
            <a:ext cx="1673340"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rot="1504263">
            <a:off x="687333" y="1787517"/>
            <a:ext cx="1673340" cy="532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مستطيل 6"/>
          <p:cNvSpPr/>
          <p:nvPr/>
        </p:nvSpPr>
        <p:spPr>
          <a:xfrm rot="1504263">
            <a:off x="704453" y="3940705"/>
            <a:ext cx="1673340"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rot="1504263">
            <a:off x="688922" y="4048472"/>
            <a:ext cx="1673340"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مستطيل 8"/>
          <p:cNvSpPr/>
          <p:nvPr/>
        </p:nvSpPr>
        <p:spPr>
          <a:xfrm rot="1504263">
            <a:off x="1053773" y="756335"/>
            <a:ext cx="1673340" cy="497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مستطيل 9"/>
          <p:cNvSpPr/>
          <p:nvPr/>
        </p:nvSpPr>
        <p:spPr>
          <a:xfrm rot="1504263">
            <a:off x="805070" y="521724"/>
            <a:ext cx="1673340" cy="497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عنصر نائب لرقم الشريحة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a:t>
            </a:fld>
            <a:endParaRPr lang="e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5"/>
          <p:cNvSpPr txBox="1">
            <a:spLocks noGrp="1"/>
          </p:cNvSpPr>
          <p:nvPr>
            <p:ph type="title"/>
          </p:nvPr>
        </p:nvSpPr>
        <p:spPr>
          <a:xfrm>
            <a:off x="423600" y="1022687"/>
            <a:ext cx="8296800" cy="1542000"/>
          </a:xfrm>
          <a:prstGeom prst="rect">
            <a:avLst/>
          </a:prstGeom>
        </p:spPr>
        <p:txBody>
          <a:bodyPr spcFirstLastPara="1" wrap="square" lIns="91425" tIns="91425" rIns="91425" bIns="91425" anchor="ctr" anchorCtr="0">
            <a:normAutofit fontScale="90000"/>
          </a:bodyPr>
          <a:lstStyle/>
          <a:p>
            <a:pPr marL="0" lvl="0" indent="0" algn="ctr" rtl="0">
              <a:spcBef>
                <a:spcPts val="0"/>
              </a:spcBef>
              <a:spcAft>
                <a:spcPts val="0"/>
              </a:spcAft>
              <a:buNone/>
            </a:pPr>
            <a:r>
              <a:rPr lang="en-US" dirty="0" smtClean="0">
                <a:latin typeface="Tw Cen MT" panose="020B0602020104020603" pitchFamily="34" charset="0"/>
              </a:rPr>
              <a:t>01</a:t>
            </a:r>
            <a:br>
              <a:rPr lang="en-US" dirty="0" smtClean="0">
                <a:latin typeface="Tw Cen MT" panose="020B0602020104020603" pitchFamily="34" charset="0"/>
              </a:rPr>
            </a:br>
            <a:r>
              <a:rPr lang="en-US" dirty="0" smtClean="0">
                <a:latin typeface="Tw Cen MT" panose="020B0602020104020603" pitchFamily="34" charset="0"/>
              </a:rPr>
              <a:t>INTRODUCTION </a:t>
            </a:r>
            <a:endParaRPr lang="en-US" dirty="0">
              <a:latin typeface="Tw Cen MT" panose="020B0602020104020603" pitchFamily="34" charset="0"/>
            </a:endParaRPr>
          </a:p>
        </p:txBody>
      </p:sp>
      <p:sp>
        <p:nvSpPr>
          <p:cNvPr id="2" name="مربع نص 1"/>
          <p:cNvSpPr txBox="1"/>
          <p:nvPr/>
        </p:nvSpPr>
        <p:spPr>
          <a:xfrm>
            <a:off x="182577" y="2571750"/>
            <a:ext cx="8537823" cy="738664"/>
          </a:xfrm>
          <a:prstGeom prst="rect">
            <a:avLst/>
          </a:prstGeom>
          <a:noFill/>
        </p:spPr>
        <p:txBody>
          <a:bodyPr wrap="square" rtlCol="1">
            <a:spAutoFit/>
          </a:bodyPr>
          <a:lstStyle/>
          <a:p>
            <a:pPr marL="114300" indent="0" algn="ctr">
              <a:buNone/>
            </a:pPr>
            <a:r>
              <a:rPr lang="en-US" dirty="0">
                <a:solidFill>
                  <a:schemeClr val="bg1"/>
                </a:solidFill>
                <a:latin typeface="Century Gothic" panose="020B0502020202020204" pitchFamily="34" charset="0"/>
              </a:rPr>
              <a:t>The New Public Management (NPM) approach seeks to build an administration through the implementation of flexibility, transparency, minimal government, de-bureaucratization, decentralization, market orientation of public services, and privatization.</a:t>
            </a:r>
            <a:endParaRPr lang="ar-SA" dirty="0">
              <a:solidFill>
                <a:schemeClr val="bg1"/>
              </a:solidFill>
              <a:latin typeface="Century Gothic" panose="020B0502020202020204" pitchFamily="34" charset="0"/>
            </a:endParaRPr>
          </a:p>
        </p:txBody>
      </p:sp>
      <p:sp>
        <p:nvSpPr>
          <p:cNvPr id="3" name="عنصر نائب لرقم الشريحة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6"/>
          <p:cNvSpPr txBox="1">
            <a:spLocks noGrp="1"/>
          </p:cNvSpPr>
          <p:nvPr>
            <p:ph type="title"/>
          </p:nvPr>
        </p:nvSpPr>
        <p:spPr>
          <a:xfrm>
            <a:off x="265500" y="2198669"/>
            <a:ext cx="4045200" cy="739399"/>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US" dirty="0" smtClean="0">
                <a:latin typeface="Tw Cen MT" panose="020B0602020104020603" pitchFamily="34" charset="0"/>
                <a:ea typeface="Lato Light" panose="020F0502020204030203" pitchFamily="34" charset="0"/>
                <a:cs typeface="Lato Light" panose="020F0502020204030203" pitchFamily="34" charset="0"/>
              </a:rPr>
              <a:t>02 </a:t>
            </a:r>
            <a:br>
              <a:rPr lang="en-US" dirty="0" smtClean="0">
                <a:latin typeface="Tw Cen MT" panose="020B0602020104020603" pitchFamily="34" charset="0"/>
                <a:ea typeface="Lato Light" panose="020F0502020204030203" pitchFamily="34" charset="0"/>
                <a:cs typeface="Lato Light" panose="020F0502020204030203" pitchFamily="34" charset="0"/>
              </a:rPr>
            </a:br>
            <a:r>
              <a:rPr lang="en-US" dirty="0" smtClean="0">
                <a:latin typeface="Tw Cen MT" panose="020B0602020104020603" pitchFamily="34" charset="0"/>
                <a:ea typeface="Lato Light" panose="020F0502020204030203" pitchFamily="34" charset="0"/>
                <a:cs typeface="Lato Light" panose="020F0502020204030203" pitchFamily="34" charset="0"/>
              </a:rPr>
              <a:t>DEFENITION </a:t>
            </a:r>
            <a:endParaRPr dirty="0">
              <a:latin typeface="Tw Cen MT" panose="020B0602020104020603" pitchFamily="34" charset="0"/>
              <a:ea typeface="Lato Light" panose="020F0502020204030203" pitchFamily="34" charset="0"/>
              <a:cs typeface="Lato Light" panose="020F0502020204030203" pitchFamily="34" charset="0"/>
            </a:endParaRPr>
          </a:p>
        </p:txBody>
      </p:sp>
      <p:sp>
        <p:nvSpPr>
          <p:cNvPr id="91" name="Google Shape;91;p16"/>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0" lvl="0" indent="0" algn="ctr">
              <a:buNone/>
            </a:pPr>
            <a:r>
              <a:rPr lang="en-US" sz="1400" dirty="0">
                <a:latin typeface="Century Gothic" panose="020B0502020202020204" pitchFamily="34" charset="0"/>
              </a:rPr>
              <a:t>Management reform was founded on three key elements: decentralization of decision-making authority, simplification and streamlining of policies and processes, and increased accountability and transparency.</a:t>
            </a:r>
            <a:endParaRPr sz="1400" dirty="0">
              <a:latin typeface="Century Gothic" panose="020B0502020202020204" pitchFamily="34" charset="0"/>
            </a:endParaRPr>
          </a:p>
        </p:txBody>
      </p:sp>
      <p:sp>
        <p:nvSpPr>
          <p:cNvPr id="2" name="عنصر نائب لرقم الشريحة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pic>
        <p:nvPicPr>
          <p:cNvPr id="2" name="صورة 1"/>
          <p:cNvPicPr>
            <a:picLocks noChangeAspect="1"/>
          </p:cNvPicPr>
          <p:nvPr/>
        </p:nvPicPr>
        <p:blipFill rotWithShape="1">
          <a:blip r:embed="rId3">
            <a:duotone>
              <a:schemeClr val="accent5">
                <a:shade val="45000"/>
                <a:satMod val="135000"/>
              </a:schemeClr>
              <a:prstClr val="white"/>
            </a:duotone>
            <a:extLst>
              <a:ext uri="{28A0092B-C50C-407E-A947-70E740481C1C}">
                <a14:useLocalDpi xmlns:a14="http://schemas.microsoft.com/office/drawing/2010/main" val="0"/>
              </a:ext>
            </a:extLst>
          </a:blip>
          <a:srcRect l="32662" t="26967" r="30564" b="23895"/>
          <a:stretch/>
        </p:blipFill>
        <p:spPr>
          <a:xfrm>
            <a:off x="3199939" y="1416871"/>
            <a:ext cx="2702104" cy="2527444"/>
          </a:xfrm>
          <a:prstGeom prst="rect">
            <a:avLst/>
          </a:prstGeom>
          <a:ln>
            <a:solidFill>
              <a:schemeClr val="bg1"/>
            </a:solidFill>
          </a:ln>
        </p:spPr>
      </p:pic>
      <p:sp>
        <p:nvSpPr>
          <p:cNvPr id="3" name="مستطيل 2"/>
          <p:cNvSpPr/>
          <p:nvPr/>
        </p:nvSpPr>
        <p:spPr>
          <a:xfrm>
            <a:off x="1047962" y="804595"/>
            <a:ext cx="2126751" cy="176715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285750" indent="-285750">
              <a:buClr>
                <a:schemeClr val="tx1"/>
              </a:buClr>
              <a:buFont typeface="Arial" panose="020B0604020202020204" pitchFamily="34" charset="0"/>
              <a:buChar char="•"/>
            </a:pPr>
            <a:r>
              <a:rPr lang="en-US" dirty="0" smtClean="0">
                <a:solidFill>
                  <a:schemeClr val="tx1"/>
                </a:solidFill>
              </a:rPr>
              <a:t>Empowerment of Citizen.</a:t>
            </a:r>
          </a:p>
          <a:p>
            <a:pPr marL="285750" indent="-285750">
              <a:buClr>
                <a:schemeClr val="tx1"/>
              </a:buClr>
              <a:buFont typeface="Arial" panose="020B0604020202020204" pitchFamily="34" charset="0"/>
              <a:buChar char="•"/>
            </a:pPr>
            <a:r>
              <a:rPr lang="en-US" dirty="0" smtClean="0">
                <a:solidFill>
                  <a:schemeClr val="tx1"/>
                </a:solidFill>
              </a:rPr>
              <a:t>Decentralization.</a:t>
            </a:r>
          </a:p>
          <a:p>
            <a:pPr marL="285750" indent="-285750">
              <a:buClr>
                <a:schemeClr val="tx1"/>
              </a:buClr>
              <a:buFont typeface="Arial" panose="020B0604020202020204" pitchFamily="34" charset="0"/>
              <a:buChar char="•"/>
            </a:pPr>
            <a:r>
              <a:rPr lang="en-US" dirty="0" smtClean="0">
                <a:solidFill>
                  <a:schemeClr val="tx1"/>
                </a:solidFill>
              </a:rPr>
              <a:t>Freedom of Choice </a:t>
            </a:r>
            <a:endParaRPr lang="ar-SA" dirty="0">
              <a:solidFill>
                <a:schemeClr val="tx1"/>
              </a:solidFill>
            </a:endParaRPr>
          </a:p>
        </p:txBody>
      </p:sp>
      <p:sp>
        <p:nvSpPr>
          <p:cNvPr id="5" name="مستطيل 4"/>
          <p:cNvSpPr/>
          <p:nvPr/>
        </p:nvSpPr>
        <p:spPr>
          <a:xfrm>
            <a:off x="1047962" y="2789435"/>
            <a:ext cx="2311687" cy="179797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285750" indent="-285750">
              <a:buClr>
                <a:schemeClr val="tx1"/>
              </a:buClr>
              <a:buFont typeface="Arial" panose="020B0604020202020204" pitchFamily="34" charset="0"/>
              <a:buChar char="•"/>
            </a:pPr>
            <a:r>
              <a:rPr lang="en-US" dirty="0" smtClean="0">
                <a:solidFill>
                  <a:schemeClr val="tx1"/>
                </a:solidFill>
              </a:rPr>
              <a:t>Managerial support services.</a:t>
            </a:r>
          </a:p>
          <a:p>
            <a:pPr marL="285750" indent="-285750">
              <a:buClr>
                <a:schemeClr val="tx1"/>
              </a:buClr>
              <a:buFont typeface="Arial" panose="020B0604020202020204" pitchFamily="34" charset="0"/>
              <a:buChar char="•"/>
            </a:pPr>
            <a:r>
              <a:rPr lang="en-US" dirty="0" smtClean="0">
                <a:solidFill>
                  <a:schemeClr val="tx1"/>
                </a:solidFill>
              </a:rPr>
              <a:t>Secure better service to the citizens.</a:t>
            </a:r>
          </a:p>
          <a:p>
            <a:pPr marL="285750" indent="-285750">
              <a:buClr>
                <a:schemeClr val="tx1"/>
              </a:buClr>
              <a:buFont typeface="Arial" panose="020B0604020202020204" pitchFamily="34" charset="0"/>
              <a:buChar char="•"/>
            </a:pPr>
            <a:r>
              <a:rPr lang="en-US" dirty="0" smtClean="0">
                <a:solidFill>
                  <a:schemeClr val="tx1"/>
                </a:solidFill>
              </a:rPr>
              <a:t>Managerialism.</a:t>
            </a:r>
            <a:endParaRPr lang="ar-SA" dirty="0">
              <a:solidFill>
                <a:schemeClr val="tx1"/>
              </a:solidFill>
            </a:endParaRPr>
          </a:p>
        </p:txBody>
      </p:sp>
      <p:sp>
        <p:nvSpPr>
          <p:cNvPr id="6" name="مستطيل 5"/>
          <p:cNvSpPr/>
          <p:nvPr/>
        </p:nvSpPr>
        <p:spPr>
          <a:xfrm>
            <a:off x="5945251" y="804595"/>
            <a:ext cx="2467632" cy="16644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285750" indent="-285750">
              <a:buClr>
                <a:schemeClr val="tx1"/>
              </a:buClr>
              <a:buFont typeface="Arial" panose="020B0604020202020204" pitchFamily="34" charset="0"/>
              <a:buChar char="•"/>
            </a:pPr>
            <a:r>
              <a:rPr lang="en-US" dirty="0" smtClean="0">
                <a:solidFill>
                  <a:schemeClr val="tx1"/>
                </a:solidFill>
              </a:rPr>
              <a:t>Restructuring of government organization.</a:t>
            </a:r>
          </a:p>
          <a:p>
            <a:pPr marL="285750" indent="-285750">
              <a:buClr>
                <a:schemeClr val="tx1"/>
              </a:buClr>
              <a:buFont typeface="Arial" panose="020B0604020202020204" pitchFamily="34" charset="0"/>
              <a:buChar char="•"/>
            </a:pPr>
            <a:r>
              <a:rPr lang="en-US" dirty="0" smtClean="0">
                <a:solidFill>
                  <a:schemeClr val="tx1"/>
                </a:solidFill>
              </a:rPr>
              <a:t>Cost cutting and facilitates income growth.</a:t>
            </a:r>
            <a:endParaRPr lang="ar-SA" dirty="0">
              <a:solidFill>
                <a:schemeClr val="tx1"/>
              </a:solidFill>
            </a:endParaRPr>
          </a:p>
        </p:txBody>
      </p:sp>
      <p:sp>
        <p:nvSpPr>
          <p:cNvPr id="7" name="مستطيل 6"/>
          <p:cNvSpPr/>
          <p:nvPr/>
        </p:nvSpPr>
        <p:spPr>
          <a:xfrm>
            <a:off x="6112206" y="2789435"/>
            <a:ext cx="2133722" cy="17260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285750" indent="-285750">
              <a:buClr>
                <a:schemeClr val="tx1"/>
              </a:buClr>
              <a:buFont typeface="Arial" panose="020B0604020202020204" pitchFamily="34" charset="0"/>
              <a:buChar char="•"/>
            </a:pPr>
            <a:r>
              <a:rPr lang="en-US" dirty="0" smtClean="0">
                <a:solidFill>
                  <a:schemeClr val="tx1"/>
                </a:solidFill>
              </a:rPr>
              <a:t>Efficiency.</a:t>
            </a:r>
          </a:p>
          <a:p>
            <a:pPr marL="285750" indent="-285750">
              <a:buClr>
                <a:schemeClr val="tx1"/>
              </a:buClr>
              <a:buFont typeface="Arial" panose="020B0604020202020204" pitchFamily="34" charset="0"/>
              <a:buChar char="•"/>
            </a:pPr>
            <a:r>
              <a:rPr lang="en-US" dirty="0" smtClean="0">
                <a:solidFill>
                  <a:schemeClr val="tx1"/>
                </a:solidFill>
              </a:rPr>
              <a:t>Economy.</a:t>
            </a:r>
          </a:p>
          <a:p>
            <a:pPr marL="285750" indent="-285750">
              <a:buClr>
                <a:schemeClr val="tx1"/>
              </a:buClr>
              <a:buFont typeface="Arial" panose="020B0604020202020204" pitchFamily="34" charset="0"/>
              <a:buChar char="•"/>
            </a:pPr>
            <a:r>
              <a:rPr lang="en-US" dirty="0" smtClean="0">
                <a:solidFill>
                  <a:schemeClr val="tx1"/>
                </a:solidFill>
              </a:rPr>
              <a:t>Effectiveness </a:t>
            </a:r>
            <a:endParaRPr lang="ar-SA" dirty="0">
              <a:solidFill>
                <a:schemeClr val="tx1"/>
              </a:solidFill>
            </a:endParaRPr>
          </a:p>
        </p:txBody>
      </p:sp>
      <p:sp>
        <p:nvSpPr>
          <p:cNvPr id="8" name="مربع نص 7"/>
          <p:cNvSpPr txBox="1"/>
          <p:nvPr/>
        </p:nvSpPr>
        <p:spPr>
          <a:xfrm>
            <a:off x="495403" y="351995"/>
            <a:ext cx="8153194" cy="584775"/>
          </a:xfrm>
          <a:prstGeom prst="rect">
            <a:avLst/>
          </a:prstGeom>
          <a:noFill/>
        </p:spPr>
        <p:txBody>
          <a:bodyPr wrap="none" rtlCol="1">
            <a:spAutoFit/>
          </a:bodyPr>
          <a:lstStyle/>
          <a:p>
            <a:r>
              <a:rPr lang="en-US" sz="3200" dirty="0" smtClean="0">
                <a:solidFill>
                  <a:schemeClr val="tx1"/>
                </a:solidFill>
                <a:latin typeface="Tw Cen MT" panose="020B0602020104020603" pitchFamily="34" charset="0"/>
              </a:rPr>
              <a:t>New Public Management Principles And Features</a:t>
            </a:r>
            <a:endParaRPr lang="ar-SA" sz="3200" dirty="0">
              <a:solidFill>
                <a:schemeClr val="tx1"/>
              </a:solidFill>
              <a:latin typeface="Tw Cen MT" panose="020B0602020104020603" pitchFamily="34" charset="0"/>
            </a:endParaRPr>
          </a:p>
        </p:txBody>
      </p:sp>
      <p:sp>
        <p:nvSpPr>
          <p:cNvPr id="4" name="عنصر نائب لرقم الشريحة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8"/>
          <p:cNvSpPr txBox="1">
            <a:spLocks noGrp="1"/>
          </p:cNvSpPr>
          <p:nvPr>
            <p:ph type="body" idx="2"/>
          </p:nvPr>
        </p:nvSpPr>
        <p:spPr>
          <a:xfrm>
            <a:off x="4497711" y="1819105"/>
            <a:ext cx="4646289" cy="1505292"/>
          </a:xfrm>
          <a:prstGeom prst="rect">
            <a:avLst/>
          </a:prstGeom>
        </p:spPr>
        <p:txBody>
          <a:bodyPr spcFirstLastPara="1" wrap="square" lIns="91425" tIns="91425" rIns="91425" bIns="91425" anchor="ctr" anchorCtr="0">
            <a:normAutofit/>
          </a:bodyPr>
          <a:lstStyle/>
          <a:p>
            <a:pPr marL="0" lvl="0" indent="0" algn="ctr">
              <a:buNone/>
            </a:pPr>
            <a:r>
              <a:rPr lang="en-US" sz="1400" dirty="0">
                <a:latin typeface="Lato Light" panose="020F0502020204030203" pitchFamily="34" charset="0"/>
                <a:ea typeface="Lato Light" panose="020F0502020204030203" pitchFamily="34" charset="0"/>
                <a:cs typeface="Lato Light" panose="020F0502020204030203" pitchFamily="34" charset="0"/>
              </a:rPr>
              <a:t>NPM is also defined as a process by which the liberal market principles of efficiency and economy are implemented in public sector management in order to improve the effectiveness of the public sector.</a:t>
            </a:r>
            <a:endParaRPr sz="1400" dirty="0">
              <a:latin typeface="Lato Light" panose="020F0502020204030203" pitchFamily="34" charset="0"/>
              <a:ea typeface="Lato Light" panose="020F0502020204030203" pitchFamily="34" charset="0"/>
              <a:cs typeface="Lato Light" panose="020F0502020204030203" pitchFamily="34" charset="0"/>
            </a:endParaRPr>
          </a:p>
        </p:txBody>
      </p:sp>
      <p:pic>
        <p:nvPicPr>
          <p:cNvPr id="3" name="صورة 2"/>
          <p:cNvPicPr>
            <a:picLocks noChangeAspect="1"/>
          </p:cNvPicPr>
          <p:nvPr/>
        </p:nvPicPr>
        <p:blipFill rotWithShape="1">
          <a:blip r:embed="rId3">
            <a:extLst>
              <a:ext uri="{28A0092B-C50C-407E-A947-70E740481C1C}">
                <a14:useLocalDpi xmlns:a14="http://schemas.microsoft.com/office/drawing/2010/main" val="0"/>
              </a:ext>
            </a:extLst>
          </a:blip>
          <a:srcRect l="7892" t="9884" r="29665"/>
          <a:stretch/>
        </p:blipFill>
        <p:spPr>
          <a:xfrm>
            <a:off x="873303" y="1226841"/>
            <a:ext cx="2763749" cy="2689820"/>
          </a:xfrm>
          <a:prstGeom prst="rect">
            <a:avLst/>
          </a:prstGeom>
        </p:spPr>
      </p:pic>
      <p:sp>
        <p:nvSpPr>
          <p:cNvPr id="2" name="عنصر نائب لرقم الشريحة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20"/>
          <p:cNvSpPr txBox="1">
            <a:spLocks noGrp="1"/>
          </p:cNvSpPr>
          <p:nvPr>
            <p:ph type="title"/>
          </p:nvPr>
        </p:nvSpPr>
        <p:spPr>
          <a:xfrm>
            <a:off x="368292" y="299601"/>
            <a:ext cx="2808000" cy="7557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sz="3000" dirty="0" smtClean="0">
                <a:solidFill>
                  <a:schemeClr val="tx1"/>
                </a:solidFill>
              </a:rPr>
              <a:t>CONCLUSION</a:t>
            </a:r>
            <a:endParaRPr sz="3000" dirty="0">
              <a:solidFill>
                <a:schemeClr val="tx1"/>
              </a:solidFill>
            </a:endParaRPr>
          </a:p>
        </p:txBody>
      </p:sp>
      <p:sp>
        <p:nvSpPr>
          <p:cNvPr id="121" name="Google Shape;121;p20"/>
          <p:cNvSpPr txBox="1">
            <a:spLocks noGrp="1"/>
          </p:cNvSpPr>
          <p:nvPr>
            <p:ph type="body" idx="1"/>
          </p:nvPr>
        </p:nvSpPr>
        <p:spPr>
          <a:xfrm>
            <a:off x="154112" y="677451"/>
            <a:ext cx="3236360" cy="4932238"/>
          </a:xfrm>
          <a:prstGeom prst="rect">
            <a:avLst/>
          </a:prstGeom>
        </p:spPr>
        <p:txBody>
          <a:bodyPr spcFirstLastPara="1" wrap="square" lIns="91425" tIns="91425" rIns="91425" bIns="91425" anchor="t" anchorCtr="0">
            <a:noAutofit/>
          </a:bodyPr>
          <a:lstStyle/>
          <a:p>
            <a:pPr marL="0" lvl="0" indent="0" algn="ctr">
              <a:spcBef>
                <a:spcPts val="1200"/>
              </a:spcBef>
              <a:spcAft>
                <a:spcPts val="1200"/>
              </a:spcAft>
              <a:buNone/>
            </a:pPr>
            <a:r>
              <a:rPr lang="en-US" sz="1400" dirty="0" smtClean="0">
                <a:solidFill>
                  <a:schemeClr val="bg2"/>
                </a:solidFill>
                <a:latin typeface="Century Gothic" panose="020B0502020202020204" pitchFamily="34" charset="0"/>
              </a:rPr>
              <a:t>While the new public management was formed in response to the bureaucracy's excessive power, it also involved the limitation of state power and the expansion of the market system. The effects of liberalization, a market economy, and globalization have been felt by developing countries, and the welfare character of the state has changed. However, the question of whether a completely neoliberal system and NPM are necessary for developing countries remains unanswered.</a:t>
            </a:r>
            <a:endParaRPr lang="en-US" sz="1400" dirty="0">
              <a:solidFill>
                <a:schemeClr val="bg2"/>
              </a:solidFill>
              <a:latin typeface="Century Gothic" panose="020B0502020202020204" pitchFamily="34" charset="0"/>
            </a:endParaRPr>
          </a:p>
        </p:txBody>
      </p:sp>
      <p:pic>
        <p:nvPicPr>
          <p:cNvPr id="2" name="صورة 1"/>
          <p:cNvPicPr>
            <a:picLocks noChangeAspect="1"/>
          </p:cNvPicPr>
          <p:nvPr/>
        </p:nvPicPr>
        <p:blipFill rotWithShape="1">
          <a:blip r:embed="rId3">
            <a:extLst>
              <a:ext uri="{28A0092B-C50C-407E-A947-70E740481C1C}">
                <a14:useLocalDpi xmlns:a14="http://schemas.microsoft.com/office/drawing/2010/main" val="0"/>
              </a:ext>
            </a:extLst>
          </a:blip>
          <a:srcRect l="-1" r="37194"/>
          <a:stretch/>
        </p:blipFill>
        <p:spPr>
          <a:xfrm>
            <a:off x="3401105" y="0"/>
            <a:ext cx="5742895" cy="5143499"/>
          </a:xfrm>
          <a:prstGeom prst="rect">
            <a:avLst/>
          </a:prstGeom>
        </p:spPr>
      </p:pic>
      <p:sp>
        <p:nvSpPr>
          <p:cNvPr id="3" name="عنصر نائب لرقم الشريحة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r>
              <a:rPr lang="en-US" sz="3200" dirty="0" smtClean="0">
                <a:solidFill>
                  <a:schemeClr val="tx1"/>
                </a:solidFill>
              </a:rPr>
              <a:t>REFERENCES </a:t>
            </a:r>
            <a:endParaRPr lang="ar-SA" sz="3200" dirty="0">
              <a:solidFill>
                <a:schemeClr val="tx1"/>
              </a:solidFill>
            </a:endParaRPr>
          </a:p>
        </p:txBody>
      </p:sp>
      <p:sp>
        <p:nvSpPr>
          <p:cNvPr id="5" name="عنصر نائب للنص 4"/>
          <p:cNvSpPr>
            <a:spLocks noGrp="1"/>
          </p:cNvSpPr>
          <p:nvPr>
            <p:ph type="body" idx="1"/>
          </p:nvPr>
        </p:nvSpPr>
        <p:spPr>
          <a:xfrm>
            <a:off x="319500" y="1846804"/>
            <a:ext cx="8454630" cy="2806200"/>
          </a:xfrm>
        </p:spPr>
        <p:txBody>
          <a:bodyPr/>
          <a:lstStyle/>
          <a:p>
            <a:r>
              <a:rPr lang="en-US" dirty="0"/>
              <a:t>Biswas, A., Phiri, J., &amp; G/</a:t>
            </a:r>
            <a:r>
              <a:rPr lang="en-US" dirty="0" err="1"/>
              <a:t>meskel</a:t>
            </a:r>
            <a:r>
              <a:rPr lang="en-US" dirty="0"/>
              <a:t>, T. (2020, October 2). </a:t>
            </a:r>
            <a:r>
              <a:rPr lang="en-US" i="1" dirty="0"/>
              <a:t>New Public Management: Meaning, 10 principles, and features</a:t>
            </a:r>
            <a:r>
              <a:rPr lang="en-US" dirty="0"/>
              <a:t>. SCHOOL OF POLITICAL SCIENCE. Retrieved November 2, 2021, from </a:t>
            </a:r>
            <a:r>
              <a:rPr lang="en-US" dirty="0">
                <a:hlinkClick r:id="rId2"/>
              </a:rPr>
              <a:t>https://schoolofpoliticalscience.com/new-public-management/#Conclusion</a:t>
            </a:r>
            <a:r>
              <a:rPr lang="en-US" dirty="0" smtClean="0"/>
              <a:t>.</a:t>
            </a:r>
          </a:p>
          <a:p>
            <a:endParaRPr lang="en-US" dirty="0"/>
          </a:p>
          <a:p>
            <a:endParaRPr lang="ar-SA" dirty="0"/>
          </a:p>
        </p:txBody>
      </p:sp>
      <p:sp>
        <p:nvSpPr>
          <p:cNvPr id="2" name="عنصر نائب لرقم الشريحة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spTree>
    <p:extLst>
      <p:ext uri="{BB962C8B-B14F-4D97-AF65-F5344CB8AC3E}">
        <p14:creationId xmlns:p14="http://schemas.microsoft.com/office/powerpoint/2010/main" val="2943077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762000" y="904875"/>
            <a:ext cx="7620000" cy="3333750"/>
          </a:xfrm>
          <a:prstGeom prst="rect">
            <a:avLst/>
          </a:prstGeom>
        </p:spPr>
      </p:pic>
      <p:sp>
        <p:nvSpPr>
          <p:cNvPr id="2" name="عنصر نائب لرقم الشريحة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spTree>
    <p:extLst>
      <p:ext uri="{BB962C8B-B14F-4D97-AF65-F5344CB8AC3E}">
        <p14:creationId xmlns:p14="http://schemas.microsoft.com/office/powerpoint/2010/main" val="1198284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740</TotalTime>
  <Words>327</Words>
  <Application>Microsoft Office PowerPoint</Application>
  <PresentationFormat>On-screen Show (16:9)</PresentationFormat>
  <Paragraphs>40</Paragraphs>
  <Slides>9</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Century Gothic</vt:lpstr>
      <vt:lpstr>Courier New</vt:lpstr>
      <vt:lpstr>Arial</vt:lpstr>
      <vt:lpstr>Lato Light</vt:lpstr>
      <vt:lpstr>Lato</vt:lpstr>
      <vt:lpstr>Raleway</vt:lpstr>
      <vt:lpstr>Tw Cen MT</vt:lpstr>
      <vt:lpstr>Swiss</vt:lpstr>
      <vt:lpstr>The Reforms of Management Approaches</vt:lpstr>
      <vt:lpstr>Table of content:</vt:lpstr>
      <vt:lpstr>01 INTRODUCTION </vt:lpstr>
      <vt:lpstr>02  DEFENITION </vt:lpstr>
      <vt:lpstr>PowerPoint Presentation</vt:lpstr>
      <vt:lpstr>PowerPoint Presentation</vt:lpstr>
      <vt:lpstr>CONCLUSION</vt:lpstr>
      <vt:lpstr>REFERENCES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Reforms of Management Approaches</dc:title>
  <dc:creator>DQA</dc:creator>
  <cp:lastModifiedBy>Maher Fattouh</cp:lastModifiedBy>
  <cp:revision>16</cp:revision>
  <dcterms:modified xsi:type="dcterms:W3CDTF">2021-11-27T07:17:39Z</dcterms:modified>
</cp:coreProperties>
</file>