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6" r:id="rId1"/>
  </p:sldMasterIdLst>
  <p:notesMasterIdLst>
    <p:notesMasterId r:id="rId14"/>
  </p:notesMasterIdLst>
  <p:sldIdLst>
    <p:sldId id="256" r:id="rId2"/>
    <p:sldId id="258" r:id="rId3"/>
    <p:sldId id="261" r:id="rId4"/>
    <p:sldId id="259" r:id="rId5"/>
    <p:sldId id="260" r:id="rId6"/>
    <p:sldId id="292" r:id="rId7"/>
    <p:sldId id="291" r:id="rId8"/>
    <p:sldId id="268" r:id="rId9"/>
    <p:sldId id="273" r:id="rId10"/>
    <p:sldId id="290" r:id="rId11"/>
    <p:sldId id="281" r:id="rId12"/>
    <p:sldId id="262" r:id="rId13"/>
  </p:sldIdLst>
  <p:sldSz cx="9144000" cy="5143500" type="screen16x9"/>
  <p:notesSz cx="6858000" cy="9144000"/>
  <p:embeddedFontLst>
    <p:embeddedFont>
      <p:font typeface="Anton" pitchFamily="2" charset="77"/>
      <p:regular r:id="rId15"/>
    </p:embeddedFont>
    <p:embeddedFont>
      <p:font typeface="Barlow" pitchFamily="2" charset="77"/>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8C0719E-833D-4420-8667-82BA65764A05}">
  <a:tblStyle styleId="{D8C0719E-833D-4420-8667-82BA65764A0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5666"/>
  </p:normalViewPr>
  <p:slideViewPr>
    <p:cSldViewPr snapToGrid="0" snapToObjects="1">
      <p:cViewPr>
        <p:scale>
          <a:sx n="140" d="100"/>
          <a:sy n="140" d="100"/>
        </p:scale>
        <p:origin x="840" y="120"/>
      </p:cViewPr>
      <p:guideLst/>
    </p:cSldViewPr>
  </p:slideViewPr>
  <p:outlineViewPr>
    <p:cViewPr>
      <p:scale>
        <a:sx n="33" d="100"/>
        <a:sy n="33" d="100"/>
      </p:scale>
      <p:origin x="0" y="-68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3"/>
        <p:cNvGrpSpPr/>
        <p:nvPr/>
      </p:nvGrpSpPr>
      <p:grpSpPr>
        <a:xfrm>
          <a:off x="0" y="0"/>
          <a:ext cx="0" cy="0"/>
          <a:chOff x="0" y="0"/>
          <a:chExt cx="0" cy="0"/>
        </a:xfrm>
      </p:grpSpPr>
      <p:sp>
        <p:nvSpPr>
          <p:cNvPr id="1104" name="Google Shape;1104;gfbe00dc3b8_0_1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5" name="Google Shape;1105;gfbe00dc3b8_0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7"/>
        <p:cNvGrpSpPr/>
        <p:nvPr/>
      </p:nvGrpSpPr>
      <p:grpSpPr>
        <a:xfrm>
          <a:off x="0" y="0"/>
          <a:ext cx="0" cy="0"/>
          <a:chOff x="0" y="0"/>
          <a:chExt cx="0" cy="0"/>
        </a:xfrm>
      </p:grpSpPr>
      <p:sp>
        <p:nvSpPr>
          <p:cNvPr id="1148" name="Google Shape;1148;gdab33caf8f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9" name="Google Shape;1149;gdab33caf8f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0"/>
        <p:cNvGrpSpPr/>
        <p:nvPr/>
      </p:nvGrpSpPr>
      <p:grpSpPr>
        <a:xfrm>
          <a:off x="0" y="0"/>
          <a:ext cx="0" cy="0"/>
          <a:chOff x="0" y="0"/>
          <a:chExt cx="0" cy="0"/>
        </a:xfrm>
      </p:grpSpPr>
      <p:sp>
        <p:nvSpPr>
          <p:cNvPr id="1301" name="Google Shape;1301;gdab33caf8f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2" name="Google Shape;1302;gdab33caf8f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4"/>
        <p:cNvGrpSpPr/>
        <p:nvPr/>
      </p:nvGrpSpPr>
      <p:grpSpPr>
        <a:xfrm>
          <a:off x="0" y="0"/>
          <a:ext cx="0" cy="0"/>
          <a:chOff x="0" y="0"/>
          <a:chExt cx="0" cy="0"/>
        </a:xfrm>
      </p:grpSpPr>
      <p:sp>
        <p:nvSpPr>
          <p:cNvPr id="1165" name="Google Shape;1165;gdab33caf8f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6" name="Google Shape;1166;gdab33caf8f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0"/>
        <p:cNvGrpSpPr/>
        <p:nvPr/>
      </p:nvGrpSpPr>
      <p:grpSpPr>
        <a:xfrm>
          <a:off x="0" y="0"/>
          <a:ext cx="0" cy="0"/>
          <a:chOff x="0" y="0"/>
          <a:chExt cx="0" cy="0"/>
        </a:xfrm>
      </p:grpSpPr>
      <p:sp>
        <p:nvSpPr>
          <p:cNvPr id="1211" name="Google Shape;1211;gdab33caf8f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2" name="Google Shape;1212;gdab33caf8f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0"/>
        <p:cNvGrpSpPr/>
        <p:nvPr/>
      </p:nvGrpSpPr>
      <p:grpSpPr>
        <a:xfrm>
          <a:off x="0" y="0"/>
          <a:ext cx="0" cy="0"/>
          <a:chOff x="0" y="0"/>
          <a:chExt cx="0" cy="0"/>
        </a:xfrm>
      </p:grpSpPr>
      <p:sp>
        <p:nvSpPr>
          <p:cNvPr id="1611" name="Google Shape;1611;gdab33caf8f_0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2" name="Google Shape;1612;gdab33caf8f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4"/>
        <p:cNvGrpSpPr/>
        <p:nvPr/>
      </p:nvGrpSpPr>
      <p:grpSpPr>
        <a:xfrm>
          <a:off x="0" y="0"/>
          <a:ext cx="0" cy="0"/>
          <a:chOff x="0" y="0"/>
          <a:chExt cx="0" cy="0"/>
        </a:xfrm>
      </p:grpSpPr>
      <p:sp>
        <p:nvSpPr>
          <p:cNvPr id="1725" name="Google Shape;1725;gdab33caf8f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6" name="Google Shape;1726;gdab33caf8f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9"/>
        <p:cNvGrpSpPr/>
        <p:nvPr/>
      </p:nvGrpSpPr>
      <p:grpSpPr>
        <a:xfrm>
          <a:off x="0" y="0"/>
          <a:ext cx="0" cy="0"/>
          <a:chOff x="0" y="0"/>
          <a:chExt cx="0" cy="0"/>
        </a:xfrm>
      </p:grpSpPr>
      <p:sp>
        <p:nvSpPr>
          <p:cNvPr id="2290" name="Google Shape;2290;ge9333a680e_0_16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1" name="Google Shape;2291;ge9333a680e_0_16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5"/>
        <p:cNvGrpSpPr/>
        <p:nvPr/>
      </p:nvGrpSpPr>
      <p:grpSpPr>
        <a:xfrm>
          <a:off x="0" y="0"/>
          <a:ext cx="0" cy="0"/>
          <a:chOff x="0" y="0"/>
          <a:chExt cx="0" cy="0"/>
        </a:xfrm>
      </p:grpSpPr>
      <p:sp>
        <p:nvSpPr>
          <p:cNvPr id="1346" name="Google Shape;1346;gdab33caf8f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7" name="Google Shape;1347;gdab33caf8f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slide" Target="../slides/slide5.xml"/><Relationship Id="rId1" Type="http://schemas.openxmlformats.org/officeDocument/2006/relationships/slideMaster" Target="../slideMasters/slideMaster1.xml"/><Relationship Id="rId5" Type="http://schemas.openxmlformats.org/officeDocument/2006/relationships/slide" Target="../slides/slide11.xml"/><Relationship Id="rId4" Type="http://schemas.openxmlformats.org/officeDocument/2006/relationships/slide" Target="../slides/slide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gradFill>
          <a:gsLst>
            <a:gs pos="0">
              <a:schemeClr val="dk2"/>
            </a:gs>
            <a:gs pos="100000">
              <a:schemeClr val="lt2"/>
            </a:gs>
          </a:gsLst>
          <a:lin ang="5400700" scaled="0"/>
        </a:gra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4143850" y="1168838"/>
            <a:ext cx="4424100" cy="2405400"/>
          </a:xfrm>
          <a:prstGeom prst="rect">
            <a:avLst/>
          </a:prstGeom>
        </p:spPr>
        <p:txBody>
          <a:bodyPr spcFirstLastPara="1" wrap="square" lIns="91425" tIns="91425" rIns="91425" bIns="91425" anchor="t" anchorCtr="0">
            <a:noAutofit/>
          </a:bodyPr>
          <a:lstStyle>
            <a:lvl1pPr lvl="0" rtl="0">
              <a:lnSpc>
                <a:spcPct val="80000"/>
              </a:lnSpc>
              <a:spcBef>
                <a:spcPts val="0"/>
              </a:spcBef>
              <a:spcAft>
                <a:spcPts val="0"/>
              </a:spcAft>
              <a:buSzPts val="5200"/>
              <a:buNone/>
              <a:defRPr sz="66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4143425" y="3574238"/>
            <a:ext cx="4424100" cy="419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6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1" name="Google Shape;11;p2"/>
          <p:cNvSpPr/>
          <p:nvPr/>
        </p:nvSpPr>
        <p:spPr>
          <a:xfrm>
            <a:off x="-8006" y="-203925"/>
            <a:ext cx="2157228" cy="5550721"/>
          </a:xfrm>
          <a:custGeom>
            <a:avLst/>
            <a:gdLst/>
            <a:ahLst/>
            <a:cxnLst/>
            <a:rect l="l" t="t" r="r" b="b"/>
            <a:pathLst>
              <a:path w="33737" h="86808" extrusionOk="0">
                <a:moveTo>
                  <a:pt x="1" y="0"/>
                </a:moveTo>
                <a:lnTo>
                  <a:pt x="118" y="86808"/>
                </a:lnTo>
                <a:cubicBezTo>
                  <a:pt x="8000" y="86652"/>
                  <a:pt x="13600" y="81715"/>
                  <a:pt x="15649" y="79530"/>
                </a:cubicBezTo>
                <a:cubicBezTo>
                  <a:pt x="17678" y="77364"/>
                  <a:pt x="23415" y="75452"/>
                  <a:pt x="26849" y="70125"/>
                </a:cubicBezTo>
                <a:cubicBezTo>
                  <a:pt x="30283" y="64779"/>
                  <a:pt x="29912" y="62243"/>
                  <a:pt x="31824" y="52565"/>
                </a:cubicBezTo>
                <a:cubicBezTo>
                  <a:pt x="33736" y="42906"/>
                  <a:pt x="32390" y="34185"/>
                  <a:pt x="29698" y="28741"/>
                </a:cubicBezTo>
                <a:cubicBezTo>
                  <a:pt x="27044" y="23278"/>
                  <a:pt x="25795" y="17658"/>
                  <a:pt x="22361" y="14224"/>
                </a:cubicBezTo>
                <a:cubicBezTo>
                  <a:pt x="18927" y="10790"/>
                  <a:pt x="18654" y="11415"/>
                  <a:pt x="13347" y="6439"/>
                </a:cubicBezTo>
                <a:cubicBezTo>
                  <a:pt x="7649" y="1132"/>
                  <a:pt x="508" y="390"/>
                  <a:pt x="1" y="0"/>
                </a:cubicBezTo>
                <a:close/>
              </a:path>
            </a:pathLst>
          </a:custGeom>
          <a:solidFill>
            <a:srgbClr val="08214A">
              <a:alpha val="35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15871" y="1217393"/>
            <a:ext cx="1024743" cy="2746202"/>
          </a:xfrm>
          <a:custGeom>
            <a:avLst/>
            <a:gdLst/>
            <a:ahLst/>
            <a:cxnLst/>
            <a:rect l="l" t="t" r="r" b="b"/>
            <a:pathLst>
              <a:path w="16026" h="42948" extrusionOk="0">
                <a:moveTo>
                  <a:pt x="978" y="1"/>
                </a:moveTo>
                <a:cubicBezTo>
                  <a:pt x="503" y="1"/>
                  <a:pt x="202" y="191"/>
                  <a:pt x="202" y="191"/>
                </a:cubicBezTo>
                <a:lnTo>
                  <a:pt x="46" y="38863"/>
                </a:lnTo>
                <a:cubicBezTo>
                  <a:pt x="46" y="38863"/>
                  <a:pt x="1" y="38924"/>
                  <a:pt x="44" y="38924"/>
                </a:cubicBezTo>
                <a:cubicBezTo>
                  <a:pt x="124" y="38924"/>
                  <a:pt x="514" y="38708"/>
                  <a:pt x="2094" y="37459"/>
                </a:cubicBezTo>
                <a:cubicBezTo>
                  <a:pt x="4514" y="35527"/>
                  <a:pt x="3967" y="34766"/>
                  <a:pt x="4592" y="33361"/>
                </a:cubicBezTo>
                <a:cubicBezTo>
                  <a:pt x="5197" y="31937"/>
                  <a:pt x="6075" y="31020"/>
                  <a:pt x="6875" y="29888"/>
                </a:cubicBezTo>
                <a:cubicBezTo>
                  <a:pt x="7675" y="28795"/>
                  <a:pt x="8845" y="26981"/>
                  <a:pt x="8845" y="22961"/>
                </a:cubicBezTo>
                <a:cubicBezTo>
                  <a:pt x="8845" y="18942"/>
                  <a:pt x="6562" y="15079"/>
                  <a:pt x="6758" y="14727"/>
                </a:cubicBezTo>
                <a:cubicBezTo>
                  <a:pt x="6785" y="14675"/>
                  <a:pt x="6825" y="14650"/>
                  <a:pt x="6874" y="14650"/>
                </a:cubicBezTo>
                <a:cubicBezTo>
                  <a:pt x="7173" y="14650"/>
                  <a:pt x="7822" y="15570"/>
                  <a:pt x="8240" y="16893"/>
                </a:cubicBezTo>
                <a:cubicBezTo>
                  <a:pt x="8527" y="17800"/>
                  <a:pt x="8990" y="18754"/>
                  <a:pt x="9235" y="18754"/>
                </a:cubicBezTo>
                <a:cubicBezTo>
                  <a:pt x="9406" y="18754"/>
                  <a:pt x="9471" y="18287"/>
                  <a:pt x="9294" y="17010"/>
                </a:cubicBezTo>
                <a:cubicBezTo>
                  <a:pt x="8884" y="13908"/>
                  <a:pt x="7050" y="12327"/>
                  <a:pt x="6211" y="10649"/>
                </a:cubicBezTo>
                <a:cubicBezTo>
                  <a:pt x="5716" y="9659"/>
                  <a:pt x="5812" y="9153"/>
                  <a:pt x="6254" y="9153"/>
                </a:cubicBezTo>
                <a:cubicBezTo>
                  <a:pt x="6544" y="9153"/>
                  <a:pt x="6982" y="9370"/>
                  <a:pt x="7499" y="9810"/>
                </a:cubicBezTo>
                <a:cubicBezTo>
                  <a:pt x="8806" y="10923"/>
                  <a:pt x="10016" y="12679"/>
                  <a:pt x="10699" y="14591"/>
                </a:cubicBezTo>
                <a:cubicBezTo>
                  <a:pt x="11382" y="16522"/>
                  <a:pt x="11479" y="18259"/>
                  <a:pt x="12026" y="20991"/>
                </a:cubicBezTo>
                <a:cubicBezTo>
                  <a:pt x="13001" y="25888"/>
                  <a:pt x="12065" y="26532"/>
                  <a:pt x="12006" y="29069"/>
                </a:cubicBezTo>
                <a:cubicBezTo>
                  <a:pt x="11928" y="31605"/>
                  <a:pt x="11148" y="32034"/>
                  <a:pt x="10016" y="33849"/>
                </a:cubicBezTo>
                <a:cubicBezTo>
                  <a:pt x="8904" y="35644"/>
                  <a:pt x="8162" y="37010"/>
                  <a:pt x="6758" y="38941"/>
                </a:cubicBezTo>
                <a:cubicBezTo>
                  <a:pt x="5333" y="40873"/>
                  <a:pt x="2114" y="41732"/>
                  <a:pt x="1997" y="42278"/>
                </a:cubicBezTo>
                <a:cubicBezTo>
                  <a:pt x="1929" y="42606"/>
                  <a:pt x="2196" y="42948"/>
                  <a:pt x="2817" y="42948"/>
                </a:cubicBezTo>
                <a:cubicBezTo>
                  <a:pt x="3267" y="42948"/>
                  <a:pt x="3901" y="42769"/>
                  <a:pt x="4728" y="42278"/>
                </a:cubicBezTo>
                <a:cubicBezTo>
                  <a:pt x="6548" y="41197"/>
                  <a:pt x="8585" y="37436"/>
                  <a:pt x="9331" y="37436"/>
                </a:cubicBezTo>
                <a:cubicBezTo>
                  <a:pt x="9393" y="37436"/>
                  <a:pt x="9446" y="37462"/>
                  <a:pt x="9489" y="37517"/>
                </a:cubicBezTo>
                <a:cubicBezTo>
                  <a:pt x="10055" y="38259"/>
                  <a:pt x="7128" y="40424"/>
                  <a:pt x="7753" y="40990"/>
                </a:cubicBezTo>
                <a:cubicBezTo>
                  <a:pt x="7822" y="41050"/>
                  <a:pt x="7898" y="41078"/>
                  <a:pt x="7980" y="41078"/>
                </a:cubicBezTo>
                <a:cubicBezTo>
                  <a:pt x="8620" y="41078"/>
                  <a:pt x="9622" y="39413"/>
                  <a:pt x="10348" y="38376"/>
                </a:cubicBezTo>
                <a:cubicBezTo>
                  <a:pt x="11148" y="37185"/>
                  <a:pt x="10777" y="36815"/>
                  <a:pt x="11655" y="35937"/>
                </a:cubicBezTo>
                <a:cubicBezTo>
                  <a:pt x="12514" y="35078"/>
                  <a:pt x="12709" y="34415"/>
                  <a:pt x="12826" y="33166"/>
                </a:cubicBezTo>
                <a:cubicBezTo>
                  <a:pt x="12943" y="31917"/>
                  <a:pt x="13762" y="30961"/>
                  <a:pt x="14250" y="29439"/>
                </a:cubicBezTo>
                <a:cubicBezTo>
                  <a:pt x="14738" y="27878"/>
                  <a:pt x="15070" y="25595"/>
                  <a:pt x="14640" y="23917"/>
                </a:cubicBezTo>
                <a:cubicBezTo>
                  <a:pt x="14192" y="22239"/>
                  <a:pt x="13392" y="19430"/>
                  <a:pt x="13996" y="19430"/>
                </a:cubicBezTo>
                <a:cubicBezTo>
                  <a:pt x="14592" y="19430"/>
                  <a:pt x="14696" y="23042"/>
                  <a:pt x="15425" y="23042"/>
                </a:cubicBezTo>
                <a:cubicBezTo>
                  <a:pt x="15436" y="23042"/>
                  <a:pt x="15448" y="23041"/>
                  <a:pt x="15460" y="23039"/>
                </a:cubicBezTo>
                <a:cubicBezTo>
                  <a:pt x="16026" y="22961"/>
                  <a:pt x="15343" y="18142"/>
                  <a:pt x="14660" y="16815"/>
                </a:cubicBezTo>
                <a:cubicBezTo>
                  <a:pt x="13977" y="15508"/>
                  <a:pt x="13118" y="14240"/>
                  <a:pt x="11167" y="9947"/>
                </a:cubicBezTo>
                <a:cubicBezTo>
                  <a:pt x="10562" y="8620"/>
                  <a:pt x="8143" y="6240"/>
                  <a:pt x="7031" y="5362"/>
                </a:cubicBezTo>
                <a:cubicBezTo>
                  <a:pt x="5899" y="4484"/>
                  <a:pt x="4397" y="3137"/>
                  <a:pt x="3265" y="1537"/>
                </a:cubicBezTo>
                <a:cubicBezTo>
                  <a:pt x="2397" y="284"/>
                  <a:pt x="1558" y="1"/>
                  <a:pt x="978" y="1"/>
                </a:cubicBez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12994" y="1653802"/>
            <a:ext cx="306988" cy="1708032"/>
          </a:xfrm>
          <a:custGeom>
            <a:avLst/>
            <a:gdLst/>
            <a:ahLst/>
            <a:cxnLst/>
            <a:rect l="l" t="t" r="r" b="b"/>
            <a:pathLst>
              <a:path w="4801" h="26712" extrusionOk="0">
                <a:moveTo>
                  <a:pt x="118" y="0"/>
                </a:moveTo>
                <a:lnTo>
                  <a:pt x="1" y="26712"/>
                </a:lnTo>
                <a:cubicBezTo>
                  <a:pt x="3220" y="25561"/>
                  <a:pt x="2030" y="21385"/>
                  <a:pt x="1893" y="18966"/>
                </a:cubicBezTo>
                <a:cubicBezTo>
                  <a:pt x="1776" y="16546"/>
                  <a:pt x="1835" y="16429"/>
                  <a:pt x="2810" y="15161"/>
                </a:cubicBezTo>
                <a:cubicBezTo>
                  <a:pt x="3786" y="13893"/>
                  <a:pt x="4800" y="11610"/>
                  <a:pt x="4137" y="9366"/>
                </a:cubicBezTo>
                <a:cubicBezTo>
                  <a:pt x="3474" y="7122"/>
                  <a:pt x="2264" y="4781"/>
                  <a:pt x="2030" y="3024"/>
                </a:cubicBezTo>
                <a:cubicBezTo>
                  <a:pt x="1776" y="1268"/>
                  <a:pt x="118" y="0"/>
                  <a:pt x="118"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14209" y="705724"/>
            <a:ext cx="1443566" cy="4093407"/>
          </a:xfrm>
          <a:custGeom>
            <a:avLst/>
            <a:gdLst/>
            <a:ahLst/>
            <a:cxnLst/>
            <a:rect l="l" t="t" r="r" b="b"/>
            <a:pathLst>
              <a:path w="22576" h="64017" extrusionOk="0">
                <a:moveTo>
                  <a:pt x="3944" y="0"/>
                </a:moveTo>
                <a:cubicBezTo>
                  <a:pt x="3769" y="0"/>
                  <a:pt x="3652" y="68"/>
                  <a:pt x="3610" y="213"/>
                </a:cubicBezTo>
                <a:cubicBezTo>
                  <a:pt x="3356" y="1013"/>
                  <a:pt x="12136" y="8018"/>
                  <a:pt x="11356" y="8603"/>
                </a:cubicBezTo>
                <a:cubicBezTo>
                  <a:pt x="11323" y="8628"/>
                  <a:pt x="11282" y="8639"/>
                  <a:pt x="11235" y="8639"/>
                </a:cubicBezTo>
                <a:cubicBezTo>
                  <a:pt x="10548" y="8639"/>
                  <a:pt x="8480" y="6140"/>
                  <a:pt x="7889" y="6140"/>
                </a:cubicBezTo>
                <a:cubicBezTo>
                  <a:pt x="7856" y="6140"/>
                  <a:pt x="7828" y="6147"/>
                  <a:pt x="7805" y="6164"/>
                </a:cubicBezTo>
                <a:cubicBezTo>
                  <a:pt x="7356" y="6437"/>
                  <a:pt x="8839" y="8057"/>
                  <a:pt x="8839" y="8057"/>
                </a:cubicBezTo>
                <a:cubicBezTo>
                  <a:pt x="8839" y="8057"/>
                  <a:pt x="14927" y="14456"/>
                  <a:pt x="16331" y="20251"/>
                </a:cubicBezTo>
                <a:cubicBezTo>
                  <a:pt x="17756" y="26066"/>
                  <a:pt x="17287" y="26671"/>
                  <a:pt x="18439" y="30788"/>
                </a:cubicBezTo>
                <a:cubicBezTo>
                  <a:pt x="19570" y="34924"/>
                  <a:pt x="16566" y="38749"/>
                  <a:pt x="16214" y="42066"/>
                </a:cubicBezTo>
                <a:cubicBezTo>
                  <a:pt x="15863" y="45383"/>
                  <a:pt x="13112" y="49382"/>
                  <a:pt x="11278" y="50982"/>
                </a:cubicBezTo>
                <a:cubicBezTo>
                  <a:pt x="9463" y="52602"/>
                  <a:pt x="3473" y="55236"/>
                  <a:pt x="0" y="55236"/>
                </a:cubicBezTo>
                <a:lnTo>
                  <a:pt x="0" y="64016"/>
                </a:lnTo>
                <a:cubicBezTo>
                  <a:pt x="0" y="64016"/>
                  <a:pt x="2166" y="63431"/>
                  <a:pt x="7805" y="59743"/>
                </a:cubicBezTo>
                <a:cubicBezTo>
                  <a:pt x="12214" y="56875"/>
                  <a:pt x="11980" y="55431"/>
                  <a:pt x="14790" y="53675"/>
                </a:cubicBezTo>
                <a:cubicBezTo>
                  <a:pt x="17658" y="51919"/>
                  <a:pt x="20741" y="48056"/>
                  <a:pt x="20741" y="45422"/>
                </a:cubicBezTo>
                <a:cubicBezTo>
                  <a:pt x="20741" y="42787"/>
                  <a:pt x="20136" y="39939"/>
                  <a:pt x="21365" y="37188"/>
                </a:cubicBezTo>
                <a:cubicBezTo>
                  <a:pt x="22575" y="34397"/>
                  <a:pt x="21970" y="32797"/>
                  <a:pt x="21365" y="30163"/>
                </a:cubicBezTo>
                <a:cubicBezTo>
                  <a:pt x="20741" y="27529"/>
                  <a:pt x="21365" y="23061"/>
                  <a:pt x="19863" y="19978"/>
                </a:cubicBezTo>
                <a:cubicBezTo>
                  <a:pt x="18380" y="16856"/>
                  <a:pt x="17092" y="15100"/>
                  <a:pt x="16566" y="13481"/>
                </a:cubicBezTo>
                <a:cubicBezTo>
                  <a:pt x="16019" y="11842"/>
                  <a:pt x="12917" y="7940"/>
                  <a:pt x="10283" y="4896"/>
                </a:cubicBezTo>
                <a:cubicBezTo>
                  <a:pt x="8033" y="2313"/>
                  <a:pt x="4972" y="0"/>
                  <a:pt x="3944"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3019" y="943847"/>
            <a:ext cx="409104" cy="334611"/>
          </a:xfrm>
          <a:custGeom>
            <a:avLst/>
            <a:gdLst/>
            <a:ahLst/>
            <a:cxnLst/>
            <a:rect l="l" t="t" r="r" b="b"/>
            <a:pathLst>
              <a:path w="6398" h="5233" extrusionOk="0">
                <a:moveTo>
                  <a:pt x="20" y="0"/>
                </a:moveTo>
                <a:cubicBezTo>
                  <a:pt x="7" y="0"/>
                  <a:pt x="1" y="1"/>
                  <a:pt x="1" y="1"/>
                </a:cubicBezTo>
                <a:lnTo>
                  <a:pt x="1" y="1445"/>
                </a:lnTo>
                <a:cubicBezTo>
                  <a:pt x="1" y="1445"/>
                  <a:pt x="2244" y="2401"/>
                  <a:pt x="5035" y="4684"/>
                </a:cubicBezTo>
                <a:cubicBezTo>
                  <a:pt x="5508" y="5069"/>
                  <a:pt x="5796" y="5232"/>
                  <a:pt x="5931" y="5232"/>
                </a:cubicBezTo>
                <a:cubicBezTo>
                  <a:pt x="6397" y="5232"/>
                  <a:pt x="5034" y="3283"/>
                  <a:pt x="3142" y="1816"/>
                </a:cubicBezTo>
                <a:cubicBezTo>
                  <a:pt x="929" y="80"/>
                  <a:pt x="146" y="0"/>
                  <a:pt x="20" y="0"/>
                </a:cubicBez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30450" y="69302"/>
            <a:ext cx="1811363" cy="3645042"/>
          </a:xfrm>
          <a:custGeom>
            <a:avLst/>
            <a:gdLst/>
            <a:ahLst/>
            <a:cxnLst/>
            <a:rect l="l" t="t" r="r" b="b"/>
            <a:pathLst>
              <a:path w="28328" h="57005" extrusionOk="0">
                <a:moveTo>
                  <a:pt x="0" y="0"/>
                </a:moveTo>
                <a:lnTo>
                  <a:pt x="0" y="5405"/>
                </a:lnTo>
                <a:lnTo>
                  <a:pt x="39" y="5405"/>
                </a:lnTo>
                <a:cubicBezTo>
                  <a:pt x="39" y="5405"/>
                  <a:pt x="10029" y="7727"/>
                  <a:pt x="16059" y="17990"/>
                </a:cubicBezTo>
                <a:cubicBezTo>
                  <a:pt x="20819" y="26126"/>
                  <a:pt x="23024" y="29678"/>
                  <a:pt x="23610" y="33151"/>
                </a:cubicBezTo>
                <a:cubicBezTo>
                  <a:pt x="24195" y="36604"/>
                  <a:pt x="24371" y="45502"/>
                  <a:pt x="24722" y="46087"/>
                </a:cubicBezTo>
                <a:cubicBezTo>
                  <a:pt x="24794" y="46218"/>
                  <a:pt x="24864" y="46281"/>
                  <a:pt x="24929" y="46281"/>
                </a:cubicBezTo>
                <a:cubicBezTo>
                  <a:pt x="25510" y="46281"/>
                  <a:pt x="25752" y="41278"/>
                  <a:pt x="25014" y="35785"/>
                </a:cubicBezTo>
                <a:cubicBezTo>
                  <a:pt x="24854" y="34562"/>
                  <a:pt x="24981" y="33771"/>
                  <a:pt x="25240" y="33771"/>
                </a:cubicBezTo>
                <a:cubicBezTo>
                  <a:pt x="25609" y="33771"/>
                  <a:pt x="26245" y="35381"/>
                  <a:pt x="26692" y="39648"/>
                </a:cubicBezTo>
                <a:cubicBezTo>
                  <a:pt x="27453" y="46906"/>
                  <a:pt x="23844" y="56584"/>
                  <a:pt x="24858" y="56994"/>
                </a:cubicBezTo>
                <a:cubicBezTo>
                  <a:pt x="24875" y="57001"/>
                  <a:pt x="24892" y="57004"/>
                  <a:pt x="24910" y="57004"/>
                </a:cubicBezTo>
                <a:cubicBezTo>
                  <a:pt x="25834" y="57004"/>
                  <a:pt x="28328" y="48231"/>
                  <a:pt x="28136" y="40097"/>
                </a:cubicBezTo>
                <a:cubicBezTo>
                  <a:pt x="27941" y="31804"/>
                  <a:pt x="24839" y="29385"/>
                  <a:pt x="23415" y="23785"/>
                </a:cubicBezTo>
                <a:cubicBezTo>
                  <a:pt x="22010" y="18127"/>
                  <a:pt x="17151" y="11532"/>
                  <a:pt x="14595" y="9307"/>
                </a:cubicBezTo>
                <a:cubicBezTo>
                  <a:pt x="12039" y="7103"/>
                  <a:pt x="10205" y="5951"/>
                  <a:pt x="7961" y="3981"/>
                </a:cubicBezTo>
                <a:cubicBezTo>
                  <a:pt x="5717" y="1990"/>
                  <a:pt x="3844" y="527"/>
                  <a:pt x="0" y="0"/>
                </a:cubicBez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529112" y="1423928"/>
            <a:ext cx="417608" cy="585649"/>
          </a:xfrm>
          <a:custGeom>
            <a:avLst/>
            <a:gdLst/>
            <a:ahLst/>
            <a:cxnLst/>
            <a:rect l="l" t="t" r="r" b="b"/>
            <a:pathLst>
              <a:path w="6531" h="9159" extrusionOk="0">
                <a:moveTo>
                  <a:pt x="189" y="0"/>
                </a:moveTo>
                <a:cubicBezTo>
                  <a:pt x="0" y="0"/>
                  <a:pt x="8" y="220"/>
                  <a:pt x="303" y="668"/>
                </a:cubicBezTo>
                <a:cubicBezTo>
                  <a:pt x="303" y="668"/>
                  <a:pt x="2391" y="2815"/>
                  <a:pt x="3795" y="5371"/>
                </a:cubicBezTo>
                <a:cubicBezTo>
                  <a:pt x="5181" y="7927"/>
                  <a:pt x="5747" y="9058"/>
                  <a:pt x="6156" y="9156"/>
                </a:cubicBezTo>
                <a:cubicBezTo>
                  <a:pt x="6164" y="9158"/>
                  <a:pt x="6171" y="9159"/>
                  <a:pt x="6177" y="9159"/>
                </a:cubicBezTo>
                <a:cubicBezTo>
                  <a:pt x="6530" y="9159"/>
                  <a:pt x="5553" y="6581"/>
                  <a:pt x="3542" y="3420"/>
                </a:cubicBezTo>
                <a:cubicBezTo>
                  <a:pt x="2112" y="1173"/>
                  <a:pt x="626" y="0"/>
                  <a:pt x="189" y="0"/>
                </a:cubicBez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87850" y="3139831"/>
            <a:ext cx="397211" cy="599717"/>
          </a:xfrm>
          <a:custGeom>
            <a:avLst/>
            <a:gdLst/>
            <a:ahLst/>
            <a:cxnLst/>
            <a:rect l="l" t="t" r="r" b="b"/>
            <a:pathLst>
              <a:path w="6212" h="9379" extrusionOk="0">
                <a:moveTo>
                  <a:pt x="5824" y="0"/>
                </a:moveTo>
                <a:cubicBezTo>
                  <a:pt x="5720" y="0"/>
                  <a:pt x="5564" y="146"/>
                  <a:pt x="5367" y="467"/>
                </a:cubicBezTo>
                <a:cubicBezTo>
                  <a:pt x="5367" y="467"/>
                  <a:pt x="4294" y="3277"/>
                  <a:pt x="2537" y="5579"/>
                </a:cubicBezTo>
                <a:cubicBezTo>
                  <a:pt x="781" y="7901"/>
                  <a:pt x="1" y="8896"/>
                  <a:pt x="98" y="9325"/>
                </a:cubicBezTo>
                <a:cubicBezTo>
                  <a:pt x="107" y="9361"/>
                  <a:pt x="130" y="9379"/>
                  <a:pt x="166" y="9379"/>
                </a:cubicBezTo>
                <a:cubicBezTo>
                  <a:pt x="540" y="9379"/>
                  <a:pt x="2331" y="7483"/>
                  <a:pt x="4235" y="4564"/>
                </a:cubicBezTo>
                <a:cubicBezTo>
                  <a:pt x="5867" y="2039"/>
                  <a:pt x="6211" y="0"/>
                  <a:pt x="5824" y="0"/>
                </a:cubicBez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12994" y="3962582"/>
            <a:ext cx="1507253" cy="1119186"/>
          </a:xfrm>
          <a:custGeom>
            <a:avLst/>
            <a:gdLst/>
            <a:ahLst/>
            <a:cxnLst/>
            <a:rect l="l" t="t" r="r" b="b"/>
            <a:pathLst>
              <a:path w="23572" h="17503" extrusionOk="0">
                <a:moveTo>
                  <a:pt x="23429" y="1"/>
                </a:moveTo>
                <a:cubicBezTo>
                  <a:pt x="23104" y="1"/>
                  <a:pt x="22049" y="1258"/>
                  <a:pt x="22049" y="1258"/>
                </a:cubicBezTo>
                <a:cubicBezTo>
                  <a:pt x="22049" y="1258"/>
                  <a:pt x="20098" y="4263"/>
                  <a:pt x="16059" y="6312"/>
                </a:cubicBezTo>
                <a:cubicBezTo>
                  <a:pt x="10147" y="9277"/>
                  <a:pt x="8000" y="13726"/>
                  <a:pt x="1" y="14897"/>
                </a:cubicBezTo>
                <a:lnTo>
                  <a:pt x="1" y="17472"/>
                </a:lnTo>
                <a:cubicBezTo>
                  <a:pt x="1" y="17472"/>
                  <a:pt x="201" y="17503"/>
                  <a:pt x="569" y="17503"/>
                </a:cubicBezTo>
                <a:cubicBezTo>
                  <a:pt x="1819" y="17503"/>
                  <a:pt x="5001" y="17153"/>
                  <a:pt x="8800" y="14077"/>
                </a:cubicBezTo>
                <a:cubicBezTo>
                  <a:pt x="13522" y="10273"/>
                  <a:pt x="11025" y="11307"/>
                  <a:pt x="14751" y="8907"/>
                </a:cubicBezTo>
                <a:cubicBezTo>
                  <a:pt x="19590" y="5824"/>
                  <a:pt x="22693" y="2604"/>
                  <a:pt x="23376" y="712"/>
                </a:cubicBezTo>
                <a:cubicBezTo>
                  <a:pt x="23572" y="189"/>
                  <a:pt x="23555" y="1"/>
                  <a:pt x="23429" y="1"/>
                </a:cubicBez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21882" y="2792686"/>
            <a:ext cx="295926" cy="779779"/>
          </a:xfrm>
          <a:custGeom>
            <a:avLst/>
            <a:gdLst/>
            <a:ahLst/>
            <a:cxnLst/>
            <a:rect l="l" t="t" r="r" b="b"/>
            <a:pathLst>
              <a:path w="4628" h="12195" extrusionOk="0">
                <a:moveTo>
                  <a:pt x="3537" y="0"/>
                </a:moveTo>
                <a:cubicBezTo>
                  <a:pt x="3460" y="0"/>
                  <a:pt x="3392" y="109"/>
                  <a:pt x="3339" y="355"/>
                </a:cubicBezTo>
                <a:cubicBezTo>
                  <a:pt x="3047" y="1818"/>
                  <a:pt x="3827" y="4823"/>
                  <a:pt x="3066" y="7008"/>
                </a:cubicBezTo>
                <a:cubicBezTo>
                  <a:pt x="2356" y="9067"/>
                  <a:pt x="879" y="9135"/>
                  <a:pt x="687" y="9135"/>
                </a:cubicBezTo>
                <a:cubicBezTo>
                  <a:pt x="674" y="9135"/>
                  <a:pt x="666" y="9135"/>
                  <a:pt x="666" y="9135"/>
                </a:cubicBezTo>
                <a:lnTo>
                  <a:pt x="666" y="9135"/>
                </a:lnTo>
                <a:cubicBezTo>
                  <a:pt x="666" y="9135"/>
                  <a:pt x="0" y="12195"/>
                  <a:pt x="812" y="12195"/>
                </a:cubicBezTo>
                <a:cubicBezTo>
                  <a:pt x="845" y="12195"/>
                  <a:pt x="881" y="12189"/>
                  <a:pt x="920" y="12179"/>
                </a:cubicBezTo>
                <a:cubicBezTo>
                  <a:pt x="979" y="12179"/>
                  <a:pt x="1037" y="12159"/>
                  <a:pt x="1096" y="12140"/>
                </a:cubicBezTo>
                <a:cubicBezTo>
                  <a:pt x="2052" y="11769"/>
                  <a:pt x="3125" y="10676"/>
                  <a:pt x="3847" y="9525"/>
                </a:cubicBezTo>
                <a:cubicBezTo>
                  <a:pt x="4627" y="8296"/>
                  <a:pt x="3964" y="6345"/>
                  <a:pt x="4237" y="4335"/>
                </a:cubicBezTo>
                <a:cubicBezTo>
                  <a:pt x="4480" y="2647"/>
                  <a:pt x="3914" y="0"/>
                  <a:pt x="3537" y="0"/>
                </a:cubicBez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751824" y="2404873"/>
            <a:ext cx="169703" cy="909582"/>
          </a:xfrm>
          <a:custGeom>
            <a:avLst/>
            <a:gdLst/>
            <a:ahLst/>
            <a:cxnLst/>
            <a:rect l="l" t="t" r="r" b="b"/>
            <a:pathLst>
              <a:path w="2654" h="14225" extrusionOk="0">
                <a:moveTo>
                  <a:pt x="550" y="1"/>
                </a:moveTo>
                <a:cubicBezTo>
                  <a:pt x="235" y="1"/>
                  <a:pt x="390" y="2453"/>
                  <a:pt x="937" y="4566"/>
                </a:cubicBezTo>
                <a:cubicBezTo>
                  <a:pt x="1522" y="6829"/>
                  <a:pt x="1366" y="6907"/>
                  <a:pt x="1269" y="8449"/>
                </a:cubicBezTo>
                <a:cubicBezTo>
                  <a:pt x="1190" y="9971"/>
                  <a:pt x="1015" y="10849"/>
                  <a:pt x="605" y="11980"/>
                </a:cubicBezTo>
                <a:cubicBezTo>
                  <a:pt x="195" y="13093"/>
                  <a:pt x="0" y="14224"/>
                  <a:pt x="195" y="14224"/>
                </a:cubicBezTo>
                <a:cubicBezTo>
                  <a:pt x="410" y="14224"/>
                  <a:pt x="917" y="13405"/>
                  <a:pt x="1132" y="12449"/>
                </a:cubicBezTo>
                <a:cubicBezTo>
                  <a:pt x="1366" y="11493"/>
                  <a:pt x="1854" y="10244"/>
                  <a:pt x="2264" y="8683"/>
                </a:cubicBezTo>
                <a:cubicBezTo>
                  <a:pt x="2654" y="7122"/>
                  <a:pt x="2205" y="6576"/>
                  <a:pt x="1971" y="5229"/>
                </a:cubicBezTo>
                <a:cubicBezTo>
                  <a:pt x="1717" y="3903"/>
                  <a:pt x="1288" y="2927"/>
                  <a:pt x="1288" y="1600"/>
                </a:cubicBezTo>
                <a:cubicBezTo>
                  <a:pt x="1288" y="254"/>
                  <a:pt x="625" y="39"/>
                  <a:pt x="625" y="39"/>
                </a:cubicBezTo>
                <a:cubicBezTo>
                  <a:pt x="597" y="13"/>
                  <a:pt x="572" y="1"/>
                  <a:pt x="550" y="1"/>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3019" y="1268292"/>
            <a:ext cx="515313" cy="1133381"/>
          </a:xfrm>
          <a:custGeom>
            <a:avLst/>
            <a:gdLst/>
            <a:ahLst/>
            <a:cxnLst/>
            <a:rect l="l" t="t" r="r" b="b"/>
            <a:pathLst>
              <a:path w="8059" h="17725" extrusionOk="0">
                <a:moveTo>
                  <a:pt x="1" y="0"/>
                </a:moveTo>
                <a:lnTo>
                  <a:pt x="1" y="5190"/>
                </a:lnTo>
                <a:cubicBezTo>
                  <a:pt x="820" y="5658"/>
                  <a:pt x="1815" y="6615"/>
                  <a:pt x="2166" y="8507"/>
                </a:cubicBezTo>
                <a:cubicBezTo>
                  <a:pt x="2498" y="10419"/>
                  <a:pt x="3220" y="11785"/>
                  <a:pt x="3864" y="13073"/>
                </a:cubicBezTo>
                <a:cubicBezTo>
                  <a:pt x="4508" y="14361"/>
                  <a:pt x="4683" y="17580"/>
                  <a:pt x="5230" y="17717"/>
                </a:cubicBezTo>
                <a:cubicBezTo>
                  <a:pt x="5255" y="17722"/>
                  <a:pt x="5281" y="17725"/>
                  <a:pt x="5305" y="17725"/>
                </a:cubicBezTo>
                <a:cubicBezTo>
                  <a:pt x="5822" y="17725"/>
                  <a:pt x="6079" y="16562"/>
                  <a:pt x="5464" y="14848"/>
                </a:cubicBezTo>
                <a:cubicBezTo>
                  <a:pt x="4820" y="13073"/>
                  <a:pt x="5113" y="12956"/>
                  <a:pt x="5581" y="12117"/>
                </a:cubicBezTo>
                <a:cubicBezTo>
                  <a:pt x="6010" y="11297"/>
                  <a:pt x="3513" y="8312"/>
                  <a:pt x="3962" y="7102"/>
                </a:cubicBezTo>
                <a:cubicBezTo>
                  <a:pt x="4070" y="6817"/>
                  <a:pt x="4249" y="6711"/>
                  <a:pt x="4472" y="6711"/>
                </a:cubicBezTo>
                <a:cubicBezTo>
                  <a:pt x="5106" y="6711"/>
                  <a:pt x="6093" y="7567"/>
                  <a:pt x="6815" y="7567"/>
                </a:cubicBezTo>
                <a:cubicBezTo>
                  <a:pt x="6932" y="7567"/>
                  <a:pt x="7042" y="7545"/>
                  <a:pt x="7142" y="7493"/>
                </a:cubicBezTo>
                <a:cubicBezTo>
                  <a:pt x="8059" y="7005"/>
                  <a:pt x="6400" y="6010"/>
                  <a:pt x="5308" y="5171"/>
                </a:cubicBezTo>
                <a:cubicBezTo>
                  <a:pt x="4215" y="4351"/>
                  <a:pt x="3123" y="2927"/>
                  <a:pt x="2303" y="1620"/>
                </a:cubicBezTo>
                <a:cubicBezTo>
                  <a:pt x="1503" y="293"/>
                  <a:pt x="1" y="0"/>
                  <a:pt x="1"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528344" y="2506798"/>
            <a:ext cx="766223" cy="1714938"/>
          </a:xfrm>
          <a:custGeom>
            <a:avLst/>
            <a:gdLst/>
            <a:ahLst/>
            <a:cxnLst/>
            <a:rect l="l" t="t" r="r" b="b"/>
            <a:pathLst>
              <a:path w="11983" h="26820" extrusionOk="0">
                <a:moveTo>
                  <a:pt x="11125" y="0"/>
                </a:moveTo>
                <a:cubicBezTo>
                  <a:pt x="10902" y="0"/>
                  <a:pt x="11339" y="4260"/>
                  <a:pt x="11339" y="4260"/>
                </a:cubicBezTo>
                <a:cubicBezTo>
                  <a:pt x="11339" y="4260"/>
                  <a:pt x="11495" y="7050"/>
                  <a:pt x="10344" y="9489"/>
                </a:cubicBezTo>
                <a:cubicBezTo>
                  <a:pt x="9193" y="11908"/>
                  <a:pt x="8315" y="13001"/>
                  <a:pt x="8237" y="15850"/>
                </a:cubicBezTo>
                <a:cubicBezTo>
                  <a:pt x="8178" y="18679"/>
                  <a:pt x="6285" y="22776"/>
                  <a:pt x="2715" y="24786"/>
                </a:cubicBezTo>
                <a:cubicBezTo>
                  <a:pt x="1" y="26299"/>
                  <a:pt x="116" y="26820"/>
                  <a:pt x="970" y="26820"/>
                </a:cubicBezTo>
                <a:cubicBezTo>
                  <a:pt x="1240" y="26820"/>
                  <a:pt x="1583" y="26768"/>
                  <a:pt x="1934" y="26679"/>
                </a:cubicBezTo>
                <a:cubicBezTo>
                  <a:pt x="3398" y="26308"/>
                  <a:pt x="4900" y="23362"/>
                  <a:pt x="6832" y="22269"/>
                </a:cubicBezTo>
                <a:cubicBezTo>
                  <a:pt x="8763" y="21176"/>
                  <a:pt x="10266" y="18757"/>
                  <a:pt x="10344" y="16220"/>
                </a:cubicBezTo>
                <a:cubicBezTo>
                  <a:pt x="10422" y="13684"/>
                  <a:pt x="10246" y="12338"/>
                  <a:pt x="11066" y="9801"/>
                </a:cubicBezTo>
                <a:cubicBezTo>
                  <a:pt x="11905" y="7284"/>
                  <a:pt x="11983" y="2933"/>
                  <a:pt x="11339" y="553"/>
                </a:cubicBezTo>
                <a:cubicBezTo>
                  <a:pt x="11237" y="163"/>
                  <a:pt x="11168" y="0"/>
                  <a:pt x="11125" y="0"/>
                </a:cubicBez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451038" y="558975"/>
            <a:ext cx="978832" cy="1211966"/>
          </a:xfrm>
          <a:custGeom>
            <a:avLst/>
            <a:gdLst/>
            <a:ahLst/>
            <a:cxnLst/>
            <a:rect l="l" t="t" r="r" b="b"/>
            <a:pathLst>
              <a:path w="15308" h="18954" extrusionOk="0">
                <a:moveTo>
                  <a:pt x="206" y="1"/>
                </a:moveTo>
                <a:cubicBezTo>
                  <a:pt x="1" y="1"/>
                  <a:pt x="132" y="179"/>
                  <a:pt x="841" y="635"/>
                </a:cubicBezTo>
                <a:cubicBezTo>
                  <a:pt x="1017" y="732"/>
                  <a:pt x="5563" y="3093"/>
                  <a:pt x="8665" y="8615"/>
                </a:cubicBezTo>
                <a:cubicBezTo>
                  <a:pt x="11768" y="14137"/>
                  <a:pt x="13426" y="17942"/>
                  <a:pt x="14558" y="18820"/>
                </a:cubicBezTo>
                <a:cubicBezTo>
                  <a:pt x="14674" y="18912"/>
                  <a:pt x="14759" y="18954"/>
                  <a:pt x="14817" y="18954"/>
                </a:cubicBezTo>
                <a:cubicBezTo>
                  <a:pt x="15307" y="18954"/>
                  <a:pt x="13800" y="15867"/>
                  <a:pt x="12997" y="14312"/>
                </a:cubicBezTo>
                <a:cubicBezTo>
                  <a:pt x="12080" y="12576"/>
                  <a:pt x="10441" y="7932"/>
                  <a:pt x="9290" y="6118"/>
                </a:cubicBezTo>
                <a:cubicBezTo>
                  <a:pt x="8119" y="4322"/>
                  <a:pt x="5602" y="2781"/>
                  <a:pt x="4236" y="1766"/>
                </a:cubicBezTo>
                <a:cubicBezTo>
                  <a:pt x="3264" y="1086"/>
                  <a:pt x="711" y="1"/>
                  <a:pt x="206" y="1"/>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719825" y="-442598"/>
            <a:ext cx="1811363" cy="3645042"/>
          </a:xfrm>
          <a:custGeom>
            <a:avLst/>
            <a:gdLst/>
            <a:ahLst/>
            <a:cxnLst/>
            <a:rect l="l" t="t" r="r" b="b"/>
            <a:pathLst>
              <a:path w="28328" h="57005" extrusionOk="0">
                <a:moveTo>
                  <a:pt x="0" y="0"/>
                </a:moveTo>
                <a:lnTo>
                  <a:pt x="0" y="5405"/>
                </a:lnTo>
                <a:lnTo>
                  <a:pt x="39" y="5405"/>
                </a:lnTo>
                <a:cubicBezTo>
                  <a:pt x="39" y="5405"/>
                  <a:pt x="10029" y="7727"/>
                  <a:pt x="16059" y="17990"/>
                </a:cubicBezTo>
                <a:cubicBezTo>
                  <a:pt x="20819" y="26126"/>
                  <a:pt x="23024" y="29678"/>
                  <a:pt x="23610" y="33151"/>
                </a:cubicBezTo>
                <a:cubicBezTo>
                  <a:pt x="24195" y="36604"/>
                  <a:pt x="24371" y="45502"/>
                  <a:pt x="24722" y="46087"/>
                </a:cubicBezTo>
                <a:cubicBezTo>
                  <a:pt x="24794" y="46218"/>
                  <a:pt x="24864" y="46281"/>
                  <a:pt x="24929" y="46281"/>
                </a:cubicBezTo>
                <a:cubicBezTo>
                  <a:pt x="25510" y="46281"/>
                  <a:pt x="25752" y="41278"/>
                  <a:pt x="25014" y="35785"/>
                </a:cubicBezTo>
                <a:cubicBezTo>
                  <a:pt x="24854" y="34562"/>
                  <a:pt x="24981" y="33771"/>
                  <a:pt x="25240" y="33771"/>
                </a:cubicBezTo>
                <a:cubicBezTo>
                  <a:pt x="25609" y="33771"/>
                  <a:pt x="26245" y="35381"/>
                  <a:pt x="26692" y="39648"/>
                </a:cubicBezTo>
                <a:cubicBezTo>
                  <a:pt x="27453" y="46906"/>
                  <a:pt x="23844" y="56584"/>
                  <a:pt x="24858" y="56994"/>
                </a:cubicBezTo>
                <a:cubicBezTo>
                  <a:pt x="24875" y="57001"/>
                  <a:pt x="24892" y="57004"/>
                  <a:pt x="24910" y="57004"/>
                </a:cubicBezTo>
                <a:cubicBezTo>
                  <a:pt x="25834" y="57004"/>
                  <a:pt x="28328" y="48231"/>
                  <a:pt x="28136" y="40097"/>
                </a:cubicBezTo>
                <a:cubicBezTo>
                  <a:pt x="27941" y="31804"/>
                  <a:pt x="24839" y="29385"/>
                  <a:pt x="23415" y="23785"/>
                </a:cubicBezTo>
                <a:cubicBezTo>
                  <a:pt x="22010" y="18127"/>
                  <a:pt x="17151" y="11532"/>
                  <a:pt x="14595" y="9307"/>
                </a:cubicBezTo>
                <a:cubicBezTo>
                  <a:pt x="12039" y="7103"/>
                  <a:pt x="10205" y="5951"/>
                  <a:pt x="7961" y="3981"/>
                </a:cubicBezTo>
                <a:cubicBezTo>
                  <a:pt x="5717" y="1990"/>
                  <a:pt x="3844" y="527"/>
                  <a:pt x="0"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rot="947843">
            <a:off x="1273317" y="3615148"/>
            <a:ext cx="766224" cy="1714940"/>
          </a:xfrm>
          <a:custGeom>
            <a:avLst/>
            <a:gdLst/>
            <a:ahLst/>
            <a:cxnLst/>
            <a:rect l="l" t="t" r="r" b="b"/>
            <a:pathLst>
              <a:path w="11983" h="26820" extrusionOk="0">
                <a:moveTo>
                  <a:pt x="11125" y="0"/>
                </a:moveTo>
                <a:cubicBezTo>
                  <a:pt x="10902" y="0"/>
                  <a:pt x="11339" y="4260"/>
                  <a:pt x="11339" y="4260"/>
                </a:cubicBezTo>
                <a:cubicBezTo>
                  <a:pt x="11339" y="4260"/>
                  <a:pt x="11495" y="7050"/>
                  <a:pt x="10344" y="9489"/>
                </a:cubicBezTo>
                <a:cubicBezTo>
                  <a:pt x="9193" y="11908"/>
                  <a:pt x="8315" y="13001"/>
                  <a:pt x="8237" y="15850"/>
                </a:cubicBezTo>
                <a:cubicBezTo>
                  <a:pt x="8178" y="18679"/>
                  <a:pt x="6285" y="22776"/>
                  <a:pt x="2715" y="24786"/>
                </a:cubicBezTo>
                <a:cubicBezTo>
                  <a:pt x="1" y="26299"/>
                  <a:pt x="116" y="26820"/>
                  <a:pt x="970" y="26820"/>
                </a:cubicBezTo>
                <a:cubicBezTo>
                  <a:pt x="1240" y="26820"/>
                  <a:pt x="1583" y="26768"/>
                  <a:pt x="1934" y="26679"/>
                </a:cubicBezTo>
                <a:cubicBezTo>
                  <a:pt x="3398" y="26308"/>
                  <a:pt x="4900" y="23362"/>
                  <a:pt x="6832" y="22269"/>
                </a:cubicBezTo>
                <a:cubicBezTo>
                  <a:pt x="8763" y="21176"/>
                  <a:pt x="10266" y="18757"/>
                  <a:pt x="10344" y="16220"/>
                </a:cubicBezTo>
                <a:cubicBezTo>
                  <a:pt x="10422" y="13684"/>
                  <a:pt x="10246" y="12338"/>
                  <a:pt x="11066" y="9801"/>
                </a:cubicBezTo>
                <a:cubicBezTo>
                  <a:pt x="11905" y="7284"/>
                  <a:pt x="11983" y="2933"/>
                  <a:pt x="11339" y="553"/>
                </a:cubicBezTo>
                <a:cubicBezTo>
                  <a:pt x="11237" y="163"/>
                  <a:pt x="11168" y="0"/>
                  <a:pt x="11125"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8061975" y="-337675"/>
            <a:ext cx="724400" cy="2011700"/>
          </a:xfrm>
          <a:custGeom>
            <a:avLst/>
            <a:gdLst/>
            <a:ahLst/>
            <a:cxnLst/>
            <a:rect l="l" t="t" r="r" b="b"/>
            <a:pathLst>
              <a:path w="28976" h="80468" extrusionOk="0">
                <a:moveTo>
                  <a:pt x="27083" y="10166"/>
                </a:moveTo>
                <a:cubicBezTo>
                  <a:pt x="27473" y="10674"/>
                  <a:pt x="28975" y="16469"/>
                  <a:pt x="27375" y="18576"/>
                </a:cubicBezTo>
                <a:cubicBezTo>
                  <a:pt x="25756" y="20664"/>
                  <a:pt x="23336" y="19883"/>
                  <a:pt x="23141" y="22517"/>
                </a:cubicBezTo>
                <a:cubicBezTo>
                  <a:pt x="22946" y="25151"/>
                  <a:pt x="24897" y="26225"/>
                  <a:pt x="23922" y="28995"/>
                </a:cubicBezTo>
                <a:cubicBezTo>
                  <a:pt x="22946" y="31746"/>
                  <a:pt x="25561" y="35454"/>
                  <a:pt x="19083" y="41561"/>
                </a:cubicBezTo>
                <a:cubicBezTo>
                  <a:pt x="12585" y="47668"/>
                  <a:pt x="18654" y="52078"/>
                  <a:pt x="19415" y="53502"/>
                </a:cubicBezTo>
                <a:cubicBezTo>
                  <a:pt x="20176" y="54907"/>
                  <a:pt x="25190" y="59590"/>
                  <a:pt x="25932" y="66380"/>
                </a:cubicBezTo>
                <a:cubicBezTo>
                  <a:pt x="26810" y="74516"/>
                  <a:pt x="24468" y="80467"/>
                  <a:pt x="19219" y="80467"/>
                </a:cubicBezTo>
                <a:cubicBezTo>
                  <a:pt x="13951" y="80467"/>
                  <a:pt x="11025" y="78028"/>
                  <a:pt x="11025" y="78028"/>
                </a:cubicBezTo>
                <a:cubicBezTo>
                  <a:pt x="11025" y="78028"/>
                  <a:pt x="14088" y="73716"/>
                  <a:pt x="12917" y="69931"/>
                </a:cubicBezTo>
                <a:cubicBezTo>
                  <a:pt x="11746" y="66146"/>
                  <a:pt x="6361" y="64975"/>
                  <a:pt x="6537" y="59355"/>
                </a:cubicBezTo>
                <a:cubicBezTo>
                  <a:pt x="6732" y="53717"/>
                  <a:pt x="10127" y="51551"/>
                  <a:pt x="10342" y="47161"/>
                </a:cubicBezTo>
                <a:cubicBezTo>
                  <a:pt x="10537" y="42770"/>
                  <a:pt x="3766" y="38029"/>
                  <a:pt x="1874" y="29424"/>
                </a:cubicBezTo>
                <a:cubicBezTo>
                  <a:pt x="0" y="20820"/>
                  <a:pt x="7083" y="17230"/>
                  <a:pt x="7922" y="8859"/>
                </a:cubicBezTo>
                <a:cubicBezTo>
                  <a:pt x="8781" y="489"/>
                  <a:pt x="15473" y="1"/>
                  <a:pt x="17541" y="918"/>
                </a:cubicBezTo>
                <a:cubicBezTo>
                  <a:pt x="19571" y="1796"/>
                  <a:pt x="27083" y="10166"/>
                  <a:pt x="27083" y="10166"/>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7690300" y="4412137"/>
            <a:ext cx="733868" cy="617521"/>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8125285" y="-250"/>
            <a:ext cx="1018707" cy="5143387"/>
          </a:xfrm>
          <a:custGeom>
            <a:avLst/>
            <a:gdLst/>
            <a:ahLst/>
            <a:cxnLst/>
            <a:rect l="l" t="t" r="r" b="b"/>
            <a:pathLst>
              <a:path w="15551" h="78516" extrusionOk="0">
                <a:moveTo>
                  <a:pt x="5600" y="0"/>
                </a:moveTo>
                <a:cubicBezTo>
                  <a:pt x="5502" y="13776"/>
                  <a:pt x="13814" y="17932"/>
                  <a:pt x="14127" y="23512"/>
                </a:cubicBezTo>
                <a:cubicBezTo>
                  <a:pt x="14400" y="28234"/>
                  <a:pt x="12644" y="29112"/>
                  <a:pt x="11278" y="31044"/>
                </a:cubicBezTo>
                <a:cubicBezTo>
                  <a:pt x="9892" y="32956"/>
                  <a:pt x="9444" y="34380"/>
                  <a:pt x="9600" y="37678"/>
                </a:cubicBezTo>
                <a:cubicBezTo>
                  <a:pt x="9736" y="40975"/>
                  <a:pt x="4917" y="40585"/>
                  <a:pt x="4468" y="44897"/>
                </a:cubicBezTo>
                <a:cubicBezTo>
                  <a:pt x="4039" y="49248"/>
                  <a:pt x="8975" y="51238"/>
                  <a:pt x="9892" y="52916"/>
                </a:cubicBezTo>
                <a:cubicBezTo>
                  <a:pt x="10790" y="54614"/>
                  <a:pt x="9541" y="55824"/>
                  <a:pt x="8956" y="57462"/>
                </a:cubicBezTo>
                <a:cubicBezTo>
                  <a:pt x="8371" y="59062"/>
                  <a:pt x="8429" y="59980"/>
                  <a:pt x="8429" y="63648"/>
                </a:cubicBezTo>
                <a:cubicBezTo>
                  <a:pt x="8429" y="67335"/>
                  <a:pt x="1854" y="68877"/>
                  <a:pt x="937" y="72467"/>
                </a:cubicBezTo>
                <a:cubicBezTo>
                  <a:pt x="0" y="76038"/>
                  <a:pt x="2576" y="78516"/>
                  <a:pt x="2576" y="78516"/>
                </a:cubicBezTo>
                <a:lnTo>
                  <a:pt x="15551" y="78516"/>
                </a:lnTo>
                <a:lnTo>
                  <a:pt x="15551" y="196"/>
                </a:lnTo>
                <a:lnTo>
                  <a:pt x="5600" y="0"/>
                </a:ln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rot="-929579">
            <a:off x="8435488" y="4593828"/>
            <a:ext cx="581152" cy="650799"/>
          </a:xfrm>
          <a:custGeom>
            <a:avLst/>
            <a:gdLst/>
            <a:ahLst/>
            <a:cxnLst/>
            <a:rect l="l" t="t" r="r" b="b"/>
            <a:pathLst>
              <a:path w="9913" h="11101" extrusionOk="0">
                <a:moveTo>
                  <a:pt x="6984" y="1"/>
                </a:moveTo>
                <a:cubicBezTo>
                  <a:pt x="4638" y="1"/>
                  <a:pt x="3110" y="2095"/>
                  <a:pt x="2869" y="4506"/>
                </a:cubicBezTo>
                <a:cubicBezTo>
                  <a:pt x="2635" y="7042"/>
                  <a:pt x="1" y="8662"/>
                  <a:pt x="1" y="8662"/>
                </a:cubicBezTo>
                <a:cubicBezTo>
                  <a:pt x="1" y="8662"/>
                  <a:pt x="8137" y="11101"/>
                  <a:pt x="8391" y="11101"/>
                </a:cubicBezTo>
                <a:cubicBezTo>
                  <a:pt x="8625" y="11101"/>
                  <a:pt x="9913" y="272"/>
                  <a:pt x="7357" y="18"/>
                </a:cubicBezTo>
                <a:cubicBezTo>
                  <a:pt x="7230" y="6"/>
                  <a:pt x="7106" y="1"/>
                  <a:pt x="6984" y="1"/>
                </a:cubicBez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8704400" y="-59250"/>
            <a:ext cx="451908" cy="1037534"/>
          </a:xfrm>
          <a:custGeom>
            <a:avLst/>
            <a:gdLst/>
            <a:ahLst/>
            <a:cxnLst/>
            <a:rect l="l" t="t" r="r" b="b"/>
            <a:pathLst>
              <a:path w="8040" h="18459" extrusionOk="0">
                <a:moveTo>
                  <a:pt x="1854" y="1"/>
                </a:moveTo>
                <a:lnTo>
                  <a:pt x="1" y="586"/>
                </a:lnTo>
                <a:cubicBezTo>
                  <a:pt x="1" y="586"/>
                  <a:pt x="703" y="4196"/>
                  <a:pt x="3240" y="4996"/>
                </a:cubicBezTo>
                <a:cubicBezTo>
                  <a:pt x="5776" y="5815"/>
                  <a:pt x="5054" y="7786"/>
                  <a:pt x="4762" y="10108"/>
                </a:cubicBezTo>
                <a:cubicBezTo>
                  <a:pt x="4547" y="11903"/>
                  <a:pt x="5327" y="17756"/>
                  <a:pt x="8040" y="18459"/>
                </a:cubicBezTo>
                <a:lnTo>
                  <a:pt x="8040" y="937"/>
                </a:lnTo>
                <a:lnTo>
                  <a:pt x="1854" y="1"/>
                </a:ln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 name="Google Shape;32;p2"/>
          <p:cNvGrpSpPr/>
          <p:nvPr/>
        </p:nvGrpSpPr>
        <p:grpSpPr>
          <a:xfrm>
            <a:off x="-3604212" y="-1031450"/>
            <a:ext cx="7194900" cy="7194900"/>
            <a:chOff x="-3604212" y="-1031450"/>
            <a:chExt cx="7194900" cy="7194900"/>
          </a:xfrm>
        </p:grpSpPr>
        <p:sp>
          <p:nvSpPr>
            <p:cNvPr id="33" name="Google Shape;33;p2"/>
            <p:cNvSpPr/>
            <p:nvPr/>
          </p:nvSpPr>
          <p:spPr>
            <a:xfrm>
              <a:off x="-1542462" y="1030300"/>
              <a:ext cx="3071400" cy="30714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1972812" y="599950"/>
              <a:ext cx="3932100" cy="39321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2270712" y="302050"/>
              <a:ext cx="4527900" cy="45279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2973462" y="-400700"/>
              <a:ext cx="5933400" cy="59334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604212" y="-1031450"/>
              <a:ext cx="7194900" cy="71949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ext 1">
  <p:cSld name="CUSTOM_5">
    <p:bg>
      <p:bgPr>
        <a:gradFill>
          <a:gsLst>
            <a:gs pos="0">
              <a:schemeClr val="dk2"/>
            </a:gs>
            <a:gs pos="100000">
              <a:schemeClr val="lt2"/>
            </a:gs>
          </a:gsLst>
          <a:lin ang="10800025" scaled="0"/>
        </a:gradFill>
        <a:effectLst/>
      </p:bgPr>
    </p:bg>
    <p:spTree>
      <p:nvGrpSpPr>
        <p:cNvPr id="1" name="Shape 669"/>
        <p:cNvGrpSpPr/>
        <p:nvPr/>
      </p:nvGrpSpPr>
      <p:grpSpPr>
        <a:xfrm>
          <a:off x="0" y="0"/>
          <a:ext cx="0" cy="0"/>
          <a:chOff x="0" y="0"/>
          <a:chExt cx="0" cy="0"/>
        </a:xfrm>
      </p:grpSpPr>
      <p:sp>
        <p:nvSpPr>
          <p:cNvPr id="670" name="Google Shape;670;p23"/>
          <p:cNvSpPr txBox="1">
            <a:spLocks noGrp="1"/>
          </p:cNvSpPr>
          <p:nvPr>
            <p:ph type="subTitle" idx="1"/>
          </p:nvPr>
        </p:nvSpPr>
        <p:spPr>
          <a:xfrm>
            <a:off x="4519650" y="2827025"/>
            <a:ext cx="3850800" cy="8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71" name="Google Shape;671;p23"/>
          <p:cNvSpPr txBox="1">
            <a:spLocks noGrp="1"/>
          </p:cNvSpPr>
          <p:nvPr>
            <p:ph type="title"/>
          </p:nvPr>
        </p:nvSpPr>
        <p:spPr>
          <a:xfrm>
            <a:off x="4519650" y="1451375"/>
            <a:ext cx="3850800" cy="14769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solidFill>
                  <a:schemeClr val="dk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72" name="Google Shape;672;p23"/>
          <p:cNvSpPr/>
          <p:nvPr/>
        </p:nvSpPr>
        <p:spPr>
          <a:xfrm rot="-4481061" flipH="1">
            <a:off x="7004838" y="4045970"/>
            <a:ext cx="1042639" cy="877340"/>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740FA3">
              <a:alpha val="146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23"/>
          <p:cNvSpPr/>
          <p:nvPr/>
        </p:nvSpPr>
        <p:spPr>
          <a:xfrm rot="-5400000" flipH="1">
            <a:off x="3626412" y="-18397"/>
            <a:ext cx="1840383" cy="9291976"/>
          </a:xfrm>
          <a:custGeom>
            <a:avLst/>
            <a:gdLst/>
            <a:ahLst/>
            <a:cxnLst/>
            <a:rect l="l" t="t" r="r" b="b"/>
            <a:pathLst>
              <a:path w="15551" h="78516" extrusionOk="0">
                <a:moveTo>
                  <a:pt x="5600" y="0"/>
                </a:moveTo>
                <a:cubicBezTo>
                  <a:pt x="5502" y="13776"/>
                  <a:pt x="13814" y="17932"/>
                  <a:pt x="14127" y="23512"/>
                </a:cubicBezTo>
                <a:cubicBezTo>
                  <a:pt x="14400" y="28234"/>
                  <a:pt x="12644" y="29112"/>
                  <a:pt x="11278" y="31044"/>
                </a:cubicBezTo>
                <a:cubicBezTo>
                  <a:pt x="9892" y="32956"/>
                  <a:pt x="9444" y="34380"/>
                  <a:pt x="9600" y="37678"/>
                </a:cubicBezTo>
                <a:cubicBezTo>
                  <a:pt x="9736" y="40975"/>
                  <a:pt x="4917" y="40585"/>
                  <a:pt x="4468" y="44897"/>
                </a:cubicBezTo>
                <a:cubicBezTo>
                  <a:pt x="4039" y="49248"/>
                  <a:pt x="8975" y="51238"/>
                  <a:pt x="9892" y="52916"/>
                </a:cubicBezTo>
                <a:cubicBezTo>
                  <a:pt x="10790" y="54614"/>
                  <a:pt x="9541" y="55824"/>
                  <a:pt x="8956" y="57462"/>
                </a:cubicBezTo>
                <a:cubicBezTo>
                  <a:pt x="8371" y="59062"/>
                  <a:pt x="8429" y="59980"/>
                  <a:pt x="8429" y="63648"/>
                </a:cubicBezTo>
                <a:cubicBezTo>
                  <a:pt x="8429" y="67335"/>
                  <a:pt x="1854" y="68877"/>
                  <a:pt x="937" y="72467"/>
                </a:cubicBezTo>
                <a:cubicBezTo>
                  <a:pt x="0" y="76038"/>
                  <a:pt x="2576" y="78516"/>
                  <a:pt x="2576" y="78516"/>
                </a:cubicBezTo>
                <a:lnTo>
                  <a:pt x="15551" y="78516"/>
                </a:lnTo>
                <a:lnTo>
                  <a:pt x="15551" y="196"/>
                </a:lnTo>
                <a:lnTo>
                  <a:pt x="5600" y="0"/>
                </a:lnTo>
                <a:close/>
              </a:path>
            </a:pathLst>
          </a:custGeom>
          <a:solidFill>
            <a:srgbClr val="740FA3">
              <a:alpha val="146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23"/>
          <p:cNvSpPr/>
          <p:nvPr/>
        </p:nvSpPr>
        <p:spPr>
          <a:xfrm rot="-4470473" flipH="1">
            <a:off x="8263034" y="4243067"/>
            <a:ext cx="1049917" cy="1175688"/>
          </a:xfrm>
          <a:custGeom>
            <a:avLst/>
            <a:gdLst/>
            <a:ahLst/>
            <a:cxnLst/>
            <a:rect l="l" t="t" r="r" b="b"/>
            <a:pathLst>
              <a:path w="9913" h="11101" extrusionOk="0">
                <a:moveTo>
                  <a:pt x="6984" y="1"/>
                </a:moveTo>
                <a:cubicBezTo>
                  <a:pt x="4638" y="1"/>
                  <a:pt x="3110" y="2095"/>
                  <a:pt x="2869" y="4506"/>
                </a:cubicBezTo>
                <a:cubicBezTo>
                  <a:pt x="2635" y="7042"/>
                  <a:pt x="1" y="8662"/>
                  <a:pt x="1" y="8662"/>
                </a:cubicBezTo>
                <a:cubicBezTo>
                  <a:pt x="1" y="8662"/>
                  <a:pt x="8137" y="11101"/>
                  <a:pt x="8391" y="11101"/>
                </a:cubicBezTo>
                <a:cubicBezTo>
                  <a:pt x="8625" y="11101"/>
                  <a:pt x="9913" y="272"/>
                  <a:pt x="7357" y="18"/>
                </a:cubicBezTo>
                <a:cubicBezTo>
                  <a:pt x="7230" y="6"/>
                  <a:pt x="7106" y="1"/>
                  <a:pt x="6984" y="1"/>
                </a:cubicBez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23"/>
          <p:cNvSpPr/>
          <p:nvPr/>
        </p:nvSpPr>
        <p:spPr>
          <a:xfrm rot="-5400000" flipH="1">
            <a:off x="302839" y="3804984"/>
            <a:ext cx="816402" cy="1874373"/>
          </a:xfrm>
          <a:custGeom>
            <a:avLst/>
            <a:gdLst/>
            <a:ahLst/>
            <a:cxnLst/>
            <a:rect l="l" t="t" r="r" b="b"/>
            <a:pathLst>
              <a:path w="8040" h="18459" extrusionOk="0">
                <a:moveTo>
                  <a:pt x="1854" y="1"/>
                </a:moveTo>
                <a:lnTo>
                  <a:pt x="1" y="586"/>
                </a:lnTo>
                <a:cubicBezTo>
                  <a:pt x="1" y="586"/>
                  <a:pt x="703" y="4196"/>
                  <a:pt x="3240" y="4996"/>
                </a:cubicBezTo>
                <a:cubicBezTo>
                  <a:pt x="5776" y="5815"/>
                  <a:pt x="5054" y="7786"/>
                  <a:pt x="4762" y="10108"/>
                </a:cubicBezTo>
                <a:cubicBezTo>
                  <a:pt x="4547" y="11903"/>
                  <a:pt x="5327" y="17756"/>
                  <a:pt x="8040" y="18459"/>
                </a:cubicBezTo>
                <a:lnTo>
                  <a:pt x="8040" y="937"/>
                </a:lnTo>
                <a:lnTo>
                  <a:pt x="1854" y="1"/>
                </a:ln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23"/>
          <p:cNvSpPr/>
          <p:nvPr/>
        </p:nvSpPr>
        <p:spPr>
          <a:xfrm rot="8584896" flipH="1">
            <a:off x="8435376" y="3502897"/>
            <a:ext cx="1019032" cy="857452"/>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00C970">
              <a:alpha val="137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23"/>
          <p:cNvSpPr/>
          <p:nvPr/>
        </p:nvSpPr>
        <p:spPr>
          <a:xfrm rot="-1239319" flipH="1">
            <a:off x="2314915" y="4610694"/>
            <a:ext cx="801760" cy="674677"/>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23"/>
          <p:cNvSpPr/>
          <p:nvPr/>
        </p:nvSpPr>
        <p:spPr>
          <a:xfrm>
            <a:off x="8328800" y="419550"/>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23"/>
          <p:cNvSpPr/>
          <p:nvPr/>
        </p:nvSpPr>
        <p:spPr>
          <a:xfrm>
            <a:off x="8885124" y="4490975"/>
            <a:ext cx="119529" cy="119477"/>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23"/>
          <p:cNvSpPr/>
          <p:nvPr/>
        </p:nvSpPr>
        <p:spPr>
          <a:xfrm>
            <a:off x="8801936" y="1098945"/>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23"/>
          <p:cNvSpPr/>
          <p:nvPr/>
        </p:nvSpPr>
        <p:spPr>
          <a:xfrm>
            <a:off x="616147" y="4662138"/>
            <a:ext cx="60026" cy="59992"/>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23"/>
          <p:cNvSpPr/>
          <p:nvPr/>
        </p:nvSpPr>
        <p:spPr>
          <a:xfrm>
            <a:off x="253287" y="268938"/>
            <a:ext cx="119529" cy="119477"/>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23"/>
          <p:cNvSpPr/>
          <p:nvPr/>
        </p:nvSpPr>
        <p:spPr>
          <a:xfrm>
            <a:off x="8370461" y="4612520"/>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23"/>
          <p:cNvSpPr/>
          <p:nvPr/>
        </p:nvSpPr>
        <p:spPr>
          <a:xfrm rot="1022424" flipH="1">
            <a:off x="8527418" y="224248"/>
            <a:ext cx="1019018" cy="857455"/>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00C970">
              <a:alpha val="137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23"/>
          <p:cNvSpPr/>
          <p:nvPr/>
        </p:nvSpPr>
        <p:spPr>
          <a:xfrm rot="-4470473" flipH="1">
            <a:off x="8159434" y="-486033"/>
            <a:ext cx="1049917" cy="1175688"/>
          </a:xfrm>
          <a:custGeom>
            <a:avLst/>
            <a:gdLst/>
            <a:ahLst/>
            <a:cxnLst/>
            <a:rect l="l" t="t" r="r" b="b"/>
            <a:pathLst>
              <a:path w="9913" h="11101" extrusionOk="0">
                <a:moveTo>
                  <a:pt x="6984" y="1"/>
                </a:moveTo>
                <a:cubicBezTo>
                  <a:pt x="4638" y="1"/>
                  <a:pt x="3110" y="2095"/>
                  <a:pt x="2869" y="4506"/>
                </a:cubicBezTo>
                <a:cubicBezTo>
                  <a:pt x="2635" y="7042"/>
                  <a:pt x="1" y="8662"/>
                  <a:pt x="1" y="8662"/>
                </a:cubicBezTo>
                <a:cubicBezTo>
                  <a:pt x="1" y="8662"/>
                  <a:pt x="8137" y="11101"/>
                  <a:pt x="8391" y="11101"/>
                </a:cubicBezTo>
                <a:cubicBezTo>
                  <a:pt x="8625" y="11101"/>
                  <a:pt x="9913" y="272"/>
                  <a:pt x="7357" y="18"/>
                </a:cubicBezTo>
                <a:cubicBezTo>
                  <a:pt x="7230" y="6"/>
                  <a:pt x="7106" y="1"/>
                  <a:pt x="6984" y="1"/>
                </a:cubicBez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23"/>
          <p:cNvSpPr/>
          <p:nvPr/>
        </p:nvSpPr>
        <p:spPr>
          <a:xfrm>
            <a:off x="144300" y="4771750"/>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23"/>
          <p:cNvSpPr/>
          <p:nvPr/>
        </p:nvSpPr>
        <p:spPr>
          <a:xfrm>
            <a:off x="530847" y="828688"/>
            <a:ext cx="60026" cy="59992"/>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p:cSld name="CUSTOM_14">
    <p:bg>
      <p:bgPr>
        <a:gradFill>
          <a:gsLst>
            <a:gs pos="0">
              <a:schemeClr val="dk2"/>
            </a:gs>
            <a:gs pos="100000">
              <a:schemeClr val="lt2"/>
            </a:gs>
          </a:gsLst>
          <a:lin ang="16198662" scaled="0"/>
        </a:gradFill>
        <a:effectLst/>
      </p:bgPr>
    </p:bg>
    <p:spTree>
      <p:nvGrpSpPr>
        <p:cNvPr id="1" name="Shape 966"/>
        <p:cNvGrpSpPr/>
        <p:nvPr/>
      </p:nvGrpSpPr>
      <p:grpSpPr>
        <a:xfrm>
          <a:off x="0" y="0"/>
          <a:ext cx="0" cy="0"/>
          <a:chOff x="0" y="0"/>
          <a:chExt cx="0" cy="0"/>
        </a:xfrm>
      </p:grpSpPr>
      <p:sp>
        <p:nvSpPr>
          <p:cNvPr id="967" name="Google Shape;967;p34"/>
          <p:cNvSpPr/>
          <p:nvPr/>
        </p:nvSpPr>
        <p:spPr>
          <a:xfrm rot="10800000" flipH="1">
            <a:off x="8381513" y="3429350"/>
            <a:ext cx="807397" cy="1853745"/>
          </a:xfrm>
          <a:custGeom>
            <a:avLst/>
            <a:gdLst/>
            <a:ahLst/>
            <a:cxnLst/>
            <a:rect l="l" t="t" r="r" b="b"/>
            <a:pathLst>
              <a:path w="8040" h="18459" extrusionOk="0">
                <a:moveTo>
                  <a:pt x="1854" y="1"/>
                </a:moveTo>
                <a:lnTo>
                  <a:pt x="1" y="586"/>
                </a:lnTo>
                <a:cubicBezTo>
                  <a:pt x="1" y="586"/>
                  <a:pt x="703" y="4196"/>
                  <a:pt x="3240" y="4996"/>
                </a:cubicBezTo>
                <a:cubicBezTo>
                  <a:pt x="5776" y="5815"/>
                  <a:pt x="5054" y="7786"/>
                  <a:pt x="4762" y="10108"/>
                </a:cubicBezTo>
                <a:cubicBezTo>
                  <a:pt x="4547" y="11903"/>
                  <a:pt x="5327" y="17756"/>
                  <a:pt x="8040" y="18459"/>
                </a:cubicBezTo>
                <a:lnTo>
                  <a:pt x="8040" y="937"/>
                </a:lnTo>
                <a:lnTo>
                  <a:pt x="1854" y="1"/>
                </a:lnTo>
                <a:close/>
              </a:path>
            </a:pathLst>
          </a:custGeom>
          <a:solidFill>
            <a:srgbClr val="0088D3">
              <a:alpha val="17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34"/>
          <p:cNvSpPr/>
          <p:nvPr/>
        </p:nvSpPr>
        <p:spPr>
          <a:xfrm>
            <a:off x="8705813" y="235800"/>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34"/>
          <p:cNvSpPr/>
          <p:nvPr/>
        </p:nvSpPr>
        <p:spPr>
          <a:xfrm rot="10800000">
            <a:off x="-7861" y="2307661"/>
            <a:ext cx="702233" cy="1950142"/>
          </a:xfrm>
          <a:custGeom>
            <a:avLst/>
            <a:gdLst/>
            <a:ahLst/>
            <a:cxnLst/>
            <a:rect l="l" t="t" r="r" b="b"/>
            <a:pathLst>
              <a:path w="28976" h="80468" extrusionOk="0">
                <a:moveTo>
                  <a:pt x="27083" y="10166"/>
                </a:moveTo>
                <a:cubicBezTo>
                  <a:pt x="27473" y="10674"/>
                  <a:pt x="28975" y="16469"/>
                  <a:pt x="27375" y="18576"/>
                </a:cubicBezTo>
                <a:cubicBezTo>
                  <a:pt x="25756" y="20664"/>
                  <a:pt x="23336" y="19883"/>
                  <a:pt x="23141" y="22517"/>
                </a:cubicBezTo>
                <a:cubicBezTo>
                  <a:pt x="22946" y="25151"/>
                  <a:pt x="24897" y="26225"/>
                  <a:pt x="23922" y="28995"/>
                </a:cubicBezTo>
                <a:cubicBezTo>
                  <a:pt x="22946" y="31746"/>
                  <a:pt x="25561" y="35454"/>
                  <a:pt x="19083" y="41561"/>
                </a:cubicBezTo>
                <a:cubicBezTo>
                  <a:pt x="12585" y="47668"/>
                  <a:pt x="18654" y="52078"/>
                  <a:pt x="19415" y="53502"/>
                </a:cubicBezTo>
                <a:cubicBezTo>
                  <a:pt x="20176" y="54907"/>
                  <a:pt x="25190" y="59590"/>
                  <a:pt x="25932" y="66380"/>
                </a:cubicBezTo>
                <a:cubicBezTo>
                  <a:pt x="26810" y="74516"/>
                  <a:pt x="24468" y="80467"/>
                  <a:pt x="19219" y="80467"/>
                </a:cubicBezTo>
                <a:cubicBezTo>
                  <a:pt x="13951" y="80467"/>
                  <a:pt x="11025" y="78028"/>
                  <a:pt x="11025" y="78028"/>
                </a:cubicBezTo>
                <a:cubicBezTo>
                  <a:pt x="11025" y="78028"/>
                  <a:pt x="14088" y="73716"/>
                  <a:pt x="12917" y="69931"/>
                </a:cubicBezTo>
                <a:cubicBezTo>
                  <a:pt x="11746" y="66146"/>
                  <a:pt x="6361" y="64975"/>
                  <a:pt x="6537" y="59355"/>
                </a:cubicBezTo>
                <a:cubicBezTo>
                  <a:pt x="6732" y="53717"/>
                  <a:pt x="10127" y="51551"/>
                  <a:pt x="10342" y="47161"/>
                </a:cubicBezTo>
                <a:cubicBezTo>
                  <a:pt x="10537" y="42770"/>
                  <a:pt x="3766" y="38029"/>
                  <a:pt x="1874" y="29424"/>
                </a:cubicBezTo>
                <a:cubicBezTo>
                  <a:pt x="0" y="20820"/>
                  <a:pt x="7083" y="17230"/>
                  <a:pt x="7922" y="8859"/>
                </a:cubicBezTo>
                <a:cubicBezTo>
                  <a:pt x="8781" y="489"/>
                  <a:pt x="15473" y="1"/>
                  <a:pt x="17541" y="918"/>
                </a:cubicBezTo>
                <a:cubicBezTo>
                  <a:pt x="19571" y="1796"/>
                  <a:pt x="27083" y="10166"/>
                  <a:pt x="27083" y="10166"/>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34"/>
          <p:cNvSpPr/>
          <p:nvPr/>
        </p:nvSpPr>
        <p:spPr>
          <a:xfrm rot="10800000">
            <a:off x="-5637" y="3429350"/>
            <a:ext cx="807397" cy="1853745"/>
          </a:xfrm>
          <a:custGeom>
            <a:avLst/>
            <a:gdLst/>
            <a:ahLst/>
            <a:cxnLst/>
            <a:rect l="l" t="t" r="r" b="b"/>
            <a:pathLst>
              <a:path w="8040" h="18459" extrusionOk="0">
                <a:moveTo>
                  <a:pt x="1854" y="1"/>
                </a:moveTo>
                <a:lnTo>
                  <a:pt x="1" y="586"/>
                </a:lnTo>
                <a:cubicBezTo>
                  <a:pt x="1" y="586"/>
                  <a:pt x="703" y="4196"/>
                  <a:pt x="3240" y="4996"/>
                </a:cubicBezTo>
                <a:cubicBezTo>
                  <a:pt x="5776" y="5815"/>
                  <a:pt x="5054" y="7786"/>
                  <a:pt x="4762" y="10108"/>
                </a:cubicBezTo>
                <a:cubicBezTo>
                  <a:pt x="4547" y="11903"/>
                  <a:pt x="5327" y="17756"/>
                  <a:pt x="8040" y="18459"/>
                </a:cubicBezTo>
                <a:lnTo>
                  <a:pt x="8040" y="937"/>
                </a:lnTo>
                <a:lnTo>
                  <a:pt x="1854" y="1"/>
                </a:lnTo>
                <a:close/>
              </a:path>
            </a:pathLst>
          </a:custGeom>
          <a:solidFill>
            <a:srgbClr val="0088D3">
              <a:alpha val="17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34"/>
          <p:cNvSpPr/>
          <p:nvPr/>
        </p:nvSpPr>
        <p:spPr>
          <a:xfrm flipH="1">
            <a:off x="774734" y="4593833"/>
            <a:ext cx="572012" cy="680471"/>
          </a:xfrm>
          <a:custGeom>
            <a:avLst/>
            <a:gdLst/>
            <a:ahLst/>
            <a:cxnLst/>
            <a:rect l="l" t="t" r="r" b="b"/>
            <a:pathLst>
              <a:path w="11865" h="14114" extrusionOk="0">
                <a:moveTo>
                  <a:pt x="7408" y="1"/>
                </a:moveTo>
                <a:cubicBezTo>
                  <a:pt x="7217" y="1"/>
                  <a:pt x="7032" y="52"/>
                  <a:pt x="6857" y="161"/>
                </a:cubicBezTo>
                <a:cubicBezTo>
                  <a:pt x="4925" y="1391"/>
                  <a:pt x="7520" y="6015"/>
                  <a:pt x="4262" y="7205"/>
                </a:cubicBezTo>
                <a:cubicBezTo>
                  <a:pt x="1023" y="8434"/>
                  <a:pt x="203" y="11946"/>
                  <a:pt x="203" y="11946"/>
                </a:cubicBezTo>
                <a:cubicBezTo>
                  <a:pt x="1" y="13213"/>
                  <a:pt x="571" y="14114"/>
                  <a:pt x="1365" y="14114"/>
                </a:cubicBezTo>
                <a:cubicBezTo>
                  <a:pt x="2027" y="14114"/>
                  <a:pt x="2844" y="13488"/>
                  <a:pt x="3501" y="11927"/>
                </a:cubicBezTo>
                <a:cubicBezTo>
                  <a:pt x="5003" y="8512"/>
                  <a:pt x="10096" y="9898"/>
                  <a:pt x="11013" y="7381"/>
                </a:cubicBezTo>
                <a:cubicBezTo>
                  <a:pt x="11864" y="5127"/>
                  <a:pt x="9327" y="1"/>
                  <a:pt x="7408" y="1"/>
                </a:cubicBezTo>
                <a:close/>
              </a:path>
            </a:pathLst>
          </a:custGeom>
          <a:solidFill>
            <a:srgbClr val="08214A">
              <a:alpha val="35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34"/>
          <p:cNvSpPr/>
          <p:nvPr/>
        </p:nvSpPr>
        <p:spPr>
          <a:xfrm rot="10800000" flipH="1">
            <a:off x="-18632" y="-22910"/>
            <a:ext cx="702196" cy="718231"/>
          </a:xfrm>
          <a:custGeom>
            <a:avLst/>
            <a:gdLst/>
            <a:ahLst/>
            <a:cxnLst/>
            <a:rect l="l" t="t" r="r" b="b"/>
            <a:pathLst>
              <a:path w="7805" h="7983" extrusionOk="0">
                <a:moveTo>
                  <a:pt x="6335" y="0"/>
                </a:moveTo>
                <a:cubicBezTo>
                  <a:pt x="5439" y="0"/>
                  <a:pt x="4279" y="1310"/>
                  <a:pt x="3493" y="1310"/>
                </a:cubicBezTo>
                <a:cubicBezTo>
                  <a:pt x="2517" y="1310"/>
                  <a:pt x="1742" y="155"/>
                  <a:pt x="346" y="155"/>
                </a:cubicBezTo>
                <a:cubicBezTo>
                  <a:pt x="235" y="155"/>
                  <a:pt x="120" y="162"/>
                  <a:pt x="0" y="178"/>
                </a:cubicBezTo>
                <a:lnTo>
                  <a:pt x="0" y="7983"/>
                </a:lnTo>
                <a:lnTo>
                  <a:pt x="5678" y="7983"/>
                </a:lnTo>
                <a:lnTo>
                  <a:pt x="5678" y="7963"/>
                </a:lnTo>
                <a:cubicBezTo>
                  <a:pt x="5678" y="7963"/>
                  <a:pt x="4761" y="6461"/>
                  <a:pt x="4995" y="5251"/>
                </a:cubicBezTo>
                <a:cubicBezTo>
                  <a:pt x="5229" y="4061"/>
                  <a:pt x="7805" y="1622"/>
                  <a:pt x="7083" y="471"/>
                </a:cubicBezTo>
                <a:cubicBezTo>
                  <a:pt x="6873" y="130"/>
                  <a:pt x="6617" y="0"/>
                  <a:pt x="6335"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34"/>
          <p:cNvSpPr/>
          <p:nvPr/>
        </p:nvSpPr>
        <p:spPr>
          <a:xfrm rot="9829011">
            <a:off x="7737065" y="4612328"/>
            <a:ext cx="880547" cy="740974"/>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34"/>
          <p:cNvSpPr/>
          <p:nvPr/>
        </p:nvSpPr>
        <p:spPr>
          <a:xfrm rot="-9899975" flipH="1">
            <a:off x="8519425" y="-125508"/>
            <a:ext cx="697249" cy="780862"/>
          </a:xfrm>
          <a:custGeom>
            <a:avLst/>
            <a:gdLst/>
            <a:ahLst/>
            <a:cxnLst/>
            <a:rect l="l" t="t" r="r" b="b"/>
            <a:pathLst>
              <a:path w="9913" h="11101" extrusionOk="0">
                <a:moveTo>
                  <a:pt x="6984" y="1"/>
                </a:moveTo>
                <a:cubicBezTo>
                  <a:pt x="4638" y="1"/>
                  <a:pt x="3110" y="2095"/>
                  <a:pt x="2869" y="4506"/>
                </a:cubicBezTo>
                <a:cubicBezTo>
                  <a:pt x="2635" y="7042"/>
                  <a:pt x="1" y="8662"/>
                  <a:pt x="1" y="8662"/>
                </a:cubicBezTo>
                <a:cubicBezTo>
                  <a:pt x="1" y="8662"/>
                  <a:pt x="8137" y="11101"/>
                  <a:pt x="8391" y="11101"/>
                </a:cubicBezTo>
                <a:cubicBezTo>
                  <a:pt x="8625" y="11101"/>
                  <a:pt x="9913" y="272"/>
                  <a:pt x="7357" y="18"/>
                </a:cubicBezTo>
                <a:cubicBezTo>
                  <a:pt x="7230" y="6"/>
                  <a:pt x="7106" y="1"/>
                  <a:pt x="6984" y="1"/>
                </a:cubicBez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75" name="Google Shape;975;p34"/>
          <p:cNvGrpSpPr/>
          <p:nvPr/>
        </p:nvGrpSpPr>
        <p:grpSpPr>
          <a:xfrm>
            <a:off x="-1134868" y="-1133248"/>
            <a:ext cx="2274300" cy="2274300"/>
            <a:chOff x="-1087568" y="-1126448"/>
            <a:chExt cx="2274300" cy="2274300"/>
          </a:xfrm>
        </p:grpSpPr>
        <p:sp>
          <p:nvSpPr>
            <p:cNvPr id="976" name="Google Shape;976;p34"/>
            <p:cNvSpPr/>
            <p:nvPr/>
          </p:nvSpPr>
          <p:spPr>
            <a:xfrm>
              <a:off x="-666048" y="-704929"/>
              <a:ext cx="1431300" cy="1431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34"/>
            <p:cNvSpPr/>
            <p:nvPr/>
          </p:nvSpPr>
          <p:spPr>
            <a:xfrm>
              <a:off x="-888188" y="-927068"/>
              <a:ext cx="1875600" cy="18756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34"/>
            <p:cNvSpPr/>
            <p:nvPr/>
          </p:nvSpPr>
          <p:spPr>
            <a:xfrm>
              <a:off x="-1087568" y="-1126448"/>
              <a:ext cx="2274300" cy="2274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34"/>
            <p:cNvSpPr/>
            <p:nvPr/>
          </p:nvSpPr>
          <p:spPr>
            <a:xfrm>
              <a:off x="-462675" y="-474825"/>
              <a:ext cx="1024500" cy="10245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80" name="Google Shape;980;p34"/>
          <p:cNvSpPr/>
          <p:nvPr/>
        </p:nvSpPr>
        <p:spPr>
          <a:xfrm>
            <a:off x="8880475" y="3919263"/>
            <a:ext cx="152700" cy="203425"/>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34"/>
          <p:cNvSpPr/>
          <p:nvPr/>
        </p:nvSpPr>
        <p:spPr>
          <a:xfrm>
            <a:off x="8430249" y="4812400"/>
            <a:ext cx="119529" cy="119477"/>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34"/>
          <p:cNvSpPr/>
          <p:nvPr/>
        </p:nvSpPr>
        <p:spPr>
          <a:xfrm rot="1705102" flipH="1">
            <a:off x="8518361" y="2682192"/>
            <a:ext cx="790824" cy="940802"/>
          </a:xfrm>
          <a:custGeom>
            <a:avLst/>
            <a:gdLst/>
            <a:ahLst/>
            <a:cxnLst/>
            <a:rect l="l" t="t" r="r" b="b"/>
            <a:pathLst>
              <a:path w="11865" h="14114" extrusionOk="0">
                <a:moveTo>
                  <a:pt x="7408" y="1"/>
                </a:moveTo>
                <a:cubicBezTo>
                  <a:pt x="7217" y="1"/>
                  <a:pt x="7032" y="52"/>
                  <a:pt x="6857" y="161"/>
                </a:cubicBezTo>
                <a:cubicBezTo>
                  <a:pt x="4925" y="1391"/>
                  <a:pt x="7520" y="6015"/>
                  <a:pt x="4262" y="7205"/>
                </a:cubicBezTo>
                <a:cubicBezTo>
                  <a:pt x="1023" y="8434"/>
                  <a:pt x="203" y="11946"/>
                  <a:pt x="203" y="11946"/>
                </a:cubicBezTo>
                <a:cubicBezTo>
                  <a:pt x="1" y="13213"/>
                  <a:pt x="571" y="14114"/>
                  <a:pt x="1365" y="14114"/>
                </a:cubicBezTo>
                <a:cubicBezTo>
                  <a:pt x="2027" y="14114"/>
                  <a:pt x="2844" y="13488"/>
                  <a:pt x="3501" y="11927"/>
                </a:cubicBezTo>
                <a:cubicBezTo>
                  <a:pt x="5003" y="8512"/>
                  <a:pt x="10096" y="9898"/>
                  <a:pt x="11013" y="7381"/>
                </a:cubicBezTo>
                <a:cubicBezTo>
                  <a:pt x="11864" y="5127"/>
                  <a:pt x="9327" y="1"/>
                  <a:pt x="7408" y="1"/>
                </a:cubicBezTo>
                <a:close/>
              </a:path>
            </a:pathLst>
          </a:custGeom>
          <a:solidFill>
            <a:srgbClr val="00C970">
              <a:alpha val="16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83" name="Google Shape;983;p34"/>
          <p:cNvGrpSpPr/>
          <p:nvPr/>
        </p:nvGrpSpPr>
        <p:grpSpPr>
          <a:xfrm>
            <a:off x="8020382" y="-1133248"/>
            <a:ext cx="2274300" cy="2274300"/>
            <a:chOff x="-1087568" y="-1126448"/>
            <a:chExt cx="2274300" cy="2274300"/>
          </a:xfrm>
        </p:grpSpPr>
        <p:sp>
          <p:nvSpPr>
            <p:cNvPr id="984" name="Google Shape;984;p34"/>
            <p:cNvSpPr/>
            <p:nvPr/>
          </p:nvSpPr>
          <p:spPr>
            <a:xfrm>
              <a:off x="-666048" y="-704929"/>
              <a:ext cx="1431300" cy="1431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34"/>
            <p:cNvSpPr/>
            <p:nvPr/>
          </p:nvSpPr>
          <p:spPr>
            <a:xfrm>
              <a:off x="-888188" y="-927068"/>
              <a:ext cx="1875600" cy="18756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34"/>
            <p:cNvSpPr/>
            <p:nvPr/>
          </p:nvSpPr>
          <p:spPr>
            <a:xfrm>
              <a:off x="-1087568" y="-1126448"/>
              <a:ext cx="2274300" cy="2274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34"/>
            <p:cNvSpPr/>
            <p:nvPr/>
          </p:nvSpPr>
          <p:spPr>
            <a:xfrm>
              <a:off x="-462675" y="-474825"/>
              <a:ext cx="1024500" cy="10245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88" name="Google Shape;988;p34"/>
          <p:cNvSpPr/>
          <p:nvPr/>
        </p:nvSpPr>
        <p:spPr>
          <a:xfrm>
            <a:off x="411875" y="4731343"/>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34"/>
          <p:cNvSpPr/>
          <p:nvPr/>
        </p:nvSpPr>
        <p:spPr>
          <a:xfrm>
            <a:off x="483400" y="960875"/>
            <a:ext cx="81175" cy="81142"/>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34"/>
          <p:cNvSpPr/>
          <p:nvPr/>
        </p:nvSpPr>
        <p:spPr>
          <a:xfrm>
            <a:off x="805475" y="139463"/>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34"/>
          <p:cNvSpPr/>
          <p:nvPr/>
        </p:nvSpPr>
        <p:spPr>
          <a:xfrm>
            <a:off x="8614400" y="3446562"/>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34"/>
          <p:cNvSpPr/>
          <p:nvPr/>
        </p:nvSpPr>
        <p:spPr>
          <a:xfrm>
            <a:off x="8854011" y="1042033"/>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34"/>
          <p:cNvSpPr/>
          <p:nvPr/>
        </p:nvSpPr>
        <p:spPr>
          <a:xfrm>
            <a:off x="1683050" y="4755188"/>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34"/>
          <p:cNvSpPr/>
          <p:nvPr/>
        </p:nvSpPr>
        <p:spPr>
          <a:xfrm>
            <a:off x="302463" y="2794487"/>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1">
  <p:cSld name="TITLE_1">
    <p:bg>
      <p:bgPr>
        <a:gradFill>
          <a:gsLst>
            <a:gs pos="0">
              <a:schemeClr val="dk2"/>
            </a:gs>
            <a:gs pos="100000">
              <a:schemeClr val="lt2"/>
            </a:gs>
          </a:gsLst>
          <a:lin ang="5400700" scaled="0"/>
        </a:gradFill>
        <a:effectLst/>
      </p:bgPr>
    </p:bg>
    <p:spTree>
      <p:nvGrpSpPr>
        <p:cNvPr id="1" name="Shape 995"/>
        <p:cNvGrpSpPr/>
        <p:nvPr/>
      </p:nvGrpSpPr>
      <p:grpSpPr>
        <a:xfrm>
          <a:off x="0" y="0"/>
          <a:ext cx="0" cy="0"/>
          <a:chOff x="0" y="0"/>
          <a:chExt cx="0" cy="0"/>
        </a:xfrm>
      </p:grpSpPr>
      <p:sp>
        <p:nvSpPr>
          <p:cNvPr id="996" name="Google Shape;996;p35"/>
          <p:cNvSpPr/>
          <p:nvPr/>
        </p:nvSpPr>
        <p:spPr>
          <a:xfrm>
            <a:off x="8443992" y="840453"/>
            <a:ext cx="702233" cy="1950142"/>
          </a:xfrm>
          <a:custGeom>
            <a:avLst/>
            <a:gdLst/>
            <a:ahLst/>
            <a:cxnLst/>
            <a:rect l="l" t="t" r="r" b="b"/>
            <a:pathLst>
              <a:path w="28976" h="80468" extrusionOk="0">
                <a:moveTo>
                  <a:pt x="27083" y="10166"/>
                </a:moveTo>
                <a:cubicBezTo>
                  <a:pt x="27473" y="10674"/>
                  <a:pt x="28975" y="16469"/>
                  <a:pt x="27375" y="18576"/>
                </a:cubicBezTo>
                <a:cubicBezTo>
                  <a:pt x="25756" y="20664"/>
                  <a:pt x="23336" y="19883"/>
                  <a:pt x="23141" y="22517"/>
                </a:cubicBezTo>
                <a:cubicBezTo>
                  <a:pt x="22946" y="25151"/>
                  <a:pt x="24897" y="26225"/>
                  <a:pt x="23922" y="28995"/>
                </a:cubicBezTo>
                <a:cubicBezTo>
                  <a:pt x="22946" y="31746"/>
                  <a:pt x="25561" y="35454"/>
                  <a:pt x="19083" y="41561"/>
                </a:cubicBezTo>
                <a:cubicBezTo>
                  <a:pt x="12585" y="47668"/>
                  <a:pt x="18654" y="52078"/>
                  <a:pt x="19415" y="53502"/>
                </a:cubicBezTo>
                <a:cubicBezTo>
                  <a:pt x="20176" y="54907"/>
                  <a:pt x="25190" y="59590"/>
                  <a:pt x="25932" y="66380"/>
                </a:cubicBezTo>
                <a:cubicBezTo>
                  <a:pt x="26810" y="74516"/>
                  <a:pt x="24468" y="80467"/>
                  <a:pt x="19219" y="80467"/>
                </a:cubicBezTo>
                <a:cubicBezTo>
                  <a:pt x="13951" y="80467"/>
                  <a:pt x="11025" y="78028"/>
                  <a:pt x="11025" y="78028"/>
                </a:cubicBezTo>
                <a:cubicBezTo>
                  <a:pt x="11025" y="78028"/>
                  <a:pt x="14088" y="73716"/>
                  <a:pt x="12917" y="69931"/>
                </a:cubicBezTo>
                <a:cubicBezTo>
                  <a:pt x="11746" y="66146"/>
                  <a:pt x="6361" y="64975"/>
                  <a:pt x="6537" y="59355"/>
                </a:cubicBezTo>
                <a:cubicBezTo>
                  <a:pt x="6732" y="53717"/>
                  <a:pt x="10127" y="51551"/>
                  <a:pt x="10342" y="47161"/>
                </a:cubicBezTo>
                <a:cubicBezTo>
                  <a:pt x="10537" y="42770"/>
                  <a:pt x="3766" y="38029"/>
                  <a:pt x="1874" y="29424"/>
                </a:cubicBezTo>
                <a:cubicBezTo>
                  <a:pt x="0" y="20820"/>
                  <a:pt x="7083" y="17230"/>
                  <a:pt x="7922" y="8859"/>
                </a:cubicBezTo>
                <a:cubicBezTo>
                  <a:pt x="8781" y="489"/>
                  <a:pt x="15473" y="1"/>
                  <a:pt x="17541" y="918"/>
                </a:cubicBezTo>
                <a:cubicBezTo>
                  <a:pt x="19571" y="1796"/>
                  <a:pt x="27083" y="10166"/>
                  <a:pt x="27083" y="10166"/>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35"/>
          <p:cNvSpPr/>
          <p:nvPr/>
        </p:nvSpPr>
        <p:spPr>
          <a:xfrm>
            <a:off x="7583971" y="4501660"/>
            <a:ext cx="880538" cy="740967"/>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35"/>
          <p:cNvSpPr/>
          <p:nvPr/>
        </p:nvSpPr>
        <p:spPr>
          <a:xfrm rot="-929517">
            <a:off x="8446483" y="4481710"/>
            <a:ext cx="697261" cy="780876"/>
          </a:xfrm>
          <a:custGeom>
            <a:avLst/>
            <a:gdLst/>
            <a:ahLst/>
            <a:cxnLst/>
            <a:rect l="l" t="t" r="r" b="b"/>
            <a:pathLst>
              <a:path w="9913" h="11101" extrusionOk="0">
                <a:moveTo>
                  <a:pt x="6984" y="1"/>
                </a:moveTo>
                <a:cubicBezTo>
                  <a:pt x="4638" y="1"/>
                  <a:pt x="3110" y="2095"/>
                  <a:pt x="2869" y="4506"/>
                </a:cubicBezTo>
                <a:cubicBezTo>
                  <a:pt x="2635" y="7042"/>
                  <a:pt x="1" y="8662"/>
                  <a:pt x="1" y="8662"/>
                </a:cubicBezTo>
                <a:cubicBezTo>
                  <a:pt x="1" y="8662"/>
                  <a:pt x="8137" y="11101"/>
                  <a:pt x="8391" y="11101"/>
                </a:cubicBezTo>
                <a:cubicBezTo>
                  <a:pt x="8625" y="11101"/>
                  <a:pt x="9913" y="272"/>
                  <a:pt x="7357" y="18"/>
                </a:cubicBezTo>
                <a:cubicBezTo>
                  <a:pt x="7230" y="6"/>
                  <a:pt x="7106" y="1"/>
                  <a:pt x="6984" y="1"/>
                </a:cubicBez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35"/>
          <p:cNvSpPr/>
          <p:nvPr/>
        </p:nvSpPr>
        <p:spPr>
          <a:xfrm>
            <a:off x="8336604" y="-184839"/>
            <a:ext cx="807397" cy="1853745"/>
          </a:xfrm>
          <a:custGeom>
            <a:avLst/>
            <a:gdLst/>
            <a:ahLst/>
            <a:cxnLst/>
            <a:rect l="l" t="t" r="r" b="b"/>
            <a:pathLst>
              <a:path w="8040" h="18459" extrusionOk="0">
                <a:moveTo>
                  <a:pt x="1854" y="1"/>
                </a:moveTo>
                <a:lnTo>
                  <a:pt x="1" y="586"/>
                </a:lnTo>
                <a:cubicBezTo>
                  <a:pt x="1" y="586"/>
                  <a:pt x="703" y="4196"/>
                  <a:pt x="3240" y="4996"/>
                </a:cubicBezTo>
                <a:cubicBezTo>
                  <a:pt x="5776" y="5815"/>
                  <a:pt x="5054" y="7786"/>
                  <a:pt x="4762" y="10108"/>
                </a:cubicBezTo>
                <a:cubicBezTo>
                  <a:pt x="4547" y="11903"/>
                  <a:pt x="5327" y="17756"/>
                  <a:pt x="8040" y="18459"/>
                </a:cubicBezTo>
                <a:lnTo>
                  <a:pt x="8040" y="937"/>
                </a:lnTo>
                <a:lnTo>
                  <a:pt x="1854" y="1"/>
                </a:ln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35"/>
          <p:cNvSpPr/>
          <p:nvPr/>
        </p:nvSpPr>
        <p:spPr>
          <a:xfrm>
            <a:off x="26223" y="-22878"/>
            <a:ext cx="673666" cy="1085328"/>
          </a:xfrm>
          <a:custGeom>
            <a:avLst/>
            <a:gdLst/>
            <a:ahLst/>
            <a:cxnLst/>
            <a:rect l="l" t="t" r="r" b="b"/>
            <a:pathLst>
              <a:path w="9714" h="15650" extrusionOk="0">
                <a:moveTo>
                  <a:pt x="9191" y="1"/>
                </a:moveTo>
                <a:lnTo>
                  <a:pt x="1" y="372"/>
                </a:lnTo>
                <a:cubicBezTo>
                  <a:pt x="1" y="372"/>
                  <a:pt x="3884" y="2537"/>
                  <a:pt x="3923" y="4235"/>
                </a:cubicBezTo>
                <a:cubicBezTo>
                  <a:pt x="4001" y="5952"/>
                  <a:pt x="3415" y="8566"/>
                  <a:pt x="5269" y="9464"/>
                </a:cubicBezTo>
                <a:cubicBezTo>
                  <a:pt x="8235" y="10888"/>
                  <a:pt x="7142" y="14947"/>
                  <a:pt x="7806" y="15493"/>
                </a:cubicBezTo>
                <a:cubicBezTo>
                  <a:pt x="7932" y="15600"/>
                  <a:pt x="8053" y="15649"/>
                  <a:pt x="8169" y="15649"/>
                </a:cubicBezTo>
                <a:cubicBezTo>
                  <a:pt x="9132" y="15649"/>
                  <a:pt x="9713" y="12264"/>
                  <a:pt x="9191" y="10401"/>
                </a:cubicBezTo>
                <a:cubicBezTo>
                  <a:pt x="8215" y="6908"/>
                  <a:pt x="7162" y="5386"/>
                  <a:pt x="7493" y="3610"/>
                </a:cubicBezTo>
                <a:cubicBezTo>
                  <a:pt x="7806" y="1835"/>
                  <a:pt x="9191" y="1"/>
                  <a:pt x="9191" y="1"/>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35"/>
          <p:cNvSpPr/>
          <p:nvPr/>
        </p:nvSpPr>
        <p:spPr>
          <a:xfrm>
            <a:off x="-69881" y="3614958"/>
            <a:ext cx="572012" cy="680471"/>
          </a:xfrm>
          <a:custGeom>
            <a:avLst/>
            <a:gdLst/>
            <a:ahLst/>
            <a:cxnLst/>
            <a:rect l="l" t="t" r="r" b="b"/>
            <a:pathLst>
              <a:path w="11865" h="14114" extrusionOk="0">
                <a:moveTo>
                  <a:pt x="7408" y="1"/>
                </a:moveTo>
                <a:cubicBezTo>
                  <a:pt x="7217" y="1"/>
                  <a:pt x="7032" y="52"/>
                  <a:pt x="6857" y="161"/>
                </a:cubicBezTo>
                <a:cubicBezTo>
                  <a:pt x="4925" y="1391"/>
                  <a:pt x="7520" y="6015"/>
                  <a:pt x="4262" y="7205"/>
                </a:cubicBezTo>
                <a:cubicBezTo>
                  <a:pt x="1023" y="8434"/>
                  <a:pt x="203" y="11946"/>
                  <a:pt x="203" y="11946"/>
                </a:cubicBezTo>
                <a:cubicBezTo>
                  <a:pt x="1" y="13213"/>
                  <a:pt x="571" y="14114"/>
                  <a:pt x="1365" y="14114"/>
                </a:cubicBezTo>
                <a:cubicBezTo>
                  <a:pt x="2027" y="14114"/>
                  <a:pt x="2844" y="13488"/>
                  <a:pt x="3501" y="11927"/>
                </a:cubicBezTo>
                <a:cubicBezTo>
                  <a:pt x="5003" y="8512"/>
                  <a:pt x="10096" y="9898"/>
                  <a:pt x="11013" y="7381"/>
                </a:cubicBezTo>
                <a:cubicBezTo>
                  <a:pt x="11864" y="5127"/>
                  <a:pt x="9327" y="1"/>
                  <a:pt x="7408" y="1"/>
                </a:cubicBezTo>
                <a:close/>
              </a:path>
            </a:pathLst>
          </a:custGeom>
          <a:solidFill>
            <a:srgbClr val="08214A">
              <a:alpha val="35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35"/>
          <p:cNvSpPr/>
          <p:nvPr/>
        </p:nvSpPr>
        <p:spPr>
          <a:xfrm>
            <a:off x="-31375" y="4461840"/>
            <a:ext cx="702196" cy="718231"/>
          </a:xfrm>
          <a:custGeom>
            <a:avLst/>
            <a:gdLst/>
            <a:ahLst/>
            <a:cxnLst/>
            <a:rect l="l" t="t" r="r" b="b"/>
            <a:pathLst>
              <a:path w="7805" h="7983" extrusionOk="0">
                <a:moveTo>
                  <a:pt x="6335" y="0"/>
                </a:moveTo>
                <a:cubicBezTo>
                  <a:pt x="5439" y="0"/>
                  <a:pt x="4279" y="1310"/>
                  <a:pt x="3493" y="1310"/>
                </a:cubicBezTo>
                <a:cubicBezTo>
                  <a:pt x="2517" y="1310"/>
                  <a:pt x="1742" y="155"/>
                  <a:pt x="346" y="155"/>
                </a:cubicBezTo>
                <a:cubicBezTo>
                  <a:pt x="235" y="155"/>
                  <a:pt x="120" y="162"/>
                  <a:pt x="0" y="178"/>
                </a:cubicBezTo>
                <a:lnTo>
                  <a:pt x="0" y="7983"/>
                </a:lnTo>
                <a:lnTo>
                  <a:pt x="5678" y="7983"/>
                </a:lnTo>
                <a:lnTo>
                  <a:pt x="5678" y="7963"/>
                </a:lnTo>
                <a:cubicBezTo>
                  <a:pt x="5678" y="7963"/>
                  <a:pt x="4761" y="6461"/>
                  <a:pt x="4995" y="5251"/>
                </a:cubicBezTo>
                <a:cubicBezTo>
                  <a:pt x="5229" y="4061"/>
                  <a:pt x="7805" y="1622"/>
                  <a:pt x="7083" y="471"/>
                </a:cubicBezTo>
                <a:cubicBezTo>
                  <a:pt x="6873" y="130"/>
                  <a:pt x="6617" y="0"/>
                  <a:pt x="6335"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35"/>
          <p:cNvSpPr/>
          <p:nvPr/>
        </p:nvSpPr>
        <p:spPr>
          <a:xfrm>
            <a:off x="-24181" y="-22898"/>
            <a:ext cx="702217" cy="2975656"/>
          </a:xfrm>
          <a:custGeom>
            <a:avLst/>
            <a:gdLst/>
            <a:ahLst/>
            <a:cxnLst/>
            <a:rect l="l" t="t" r="r" b="b"/>
            <a:pathLst>
              <a:path w="9601" h="40683" extrusionOk="0">
                <a:moveTo>
                  <a:pt x="0" y="0"/>
                </a:moveTo>
                <a:lnTo>
                  <a:pt x="0" y="40682"/>
                </a:lnTo>
                <a:lnTo>
                  <a:pt x="39" y="40682"/>
                </a:lnTo>
                <a:cubicBezTo>
                  <a:pt x="39" y="40682"/>
                  <a:pt x="98" y="34263"/>
                  <a:pt x="3298" y="31317"/>
                </a:cubicBezTo>
                <a:cubicBezTo>
                  <a:pt x="6517" y="28351"/>
                  <a:pt x="9600" y="28429"/>
                  <a:pt x="8683" y="25014"/>
                </a:cubicBezTo>
                <a:cubicBezTo>
                  <a:pt x="7786" y="21619"/>
                  <a:pt x="4722" y="21873"/>
                  <a:pt x="3610" y="19180"/>
                </a:cubicBezTo>
                <a:cubicBezTo>
                  <a:pt x="2517" y="16488"/>
                  <a:pt x="3688" y="15922"/>
                  <a:pt x="2478" y="13717"/>
                </a:cubicBezTo>
                <a:cubicBezTo>
                  <a:pt x="1249" y="11551"/>
                  <a:pt x="976" y="8254"/>
                  <a:pt x="2596" y="5698"/>
                </a:cubicBezTo>
                <a:cubicBezTo>
                  <a:pt x="4195" y="3142"/>
                  <a:pt x="3610" y="547"/>
                  <a:pt x="3025" y="0"/>
                </a:cubicBez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04" name="Google Shape;1004;p35"/>
          <p:cNvGrpSpPr/>
          <p:nvPr/>
        </p:nvGrpSpPr>
        <p:grpSpPr>
          <a:xfrm>
            <a:off x="-1087568" y="-1126448"/>
            <a:ext cx="2274300" cy="2274300"/>
            <a:chOff x="-1087568" y="-1126448"/>
            <a:chExt cx="2274300" cy="2274300"/>
          </a:xfrm>
        </p:grpSpPr>
        <p:sp>
          <p:nvSpPr>
            <p:cNvPr id="1005" name="Google Shape;1005;p35"/>
            <p:cNvSpPr/>
            <p:nvPr/>
          </p:nvSpPr>
          <p:spPr>
            <a:xfrm>
              <a:off x="-666048" y="-704929"/>
              <a:ext cx="1431300" cy="1431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35"/>
            <p:cNvSpPr/>
            <p:nvPr/>
          </p:nvSpPr>
          <p:spPr>
            <a:xfrm>
              <a:off x="-888188" y="-927068"/>
              <a:ext cx="1875600" cy="18756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35"/>
            <p:cNvSpPr/>
            <p:nvPr/>
          </p:nvSpPr>
          <p:spPr>
            <a:xfrm>
              <a:off x="-1087568" y="-1126448"/>
              <a:ext cx="2274300" cy="2274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35"/>
            <p:cNvSpPr/>
            <p:nvPr/>
          </p:nvSpPr>
          <p:spPr>
            <a:xfrm>
              <a:off x="-462675" y="-474825"/>
              <a:ext cx="1024500" cy="10245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09" name="Google Shape;1009;p35"/>
          <p:cNvGrpSpPr/>
          <p:nvPr/>
        </p:nvGrpSpPr>
        <p:grpSpPr>
          <a:xfrm>
            <a:off x="8000382" y="4004977"/>
            <a:ext cx="2274300" cy="2274300"/>
            <a:chOff x="-1087568" y="-1126448"/>
            <a:chExt cx="2274300" cy="2274300"/>
          </a:xfrm>
        </p:grpSpPr>
        <p:sp>
          <p:nvSpPr>
            <p:cNvPr id="1010" name="Google Shape;1010;p35"/>
            <p:cNvSpPr/>
            <p:nvPr/>
          </p:nvSpPr>
          <p:spPr>
            <a:xfrm>
              <a:off x="-666048" y="-704929"/>
              <a:ext cx="1431300" cy="1431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35"/>
            <p:cNvSpPr/>
            <p:nvPr/>
          </p:nvSpPr>
          <p:spPr>
            <a:xfrm>
              <a:off x="-888188" y="-927068"/>
              <a:ext cx="1875600" cy="18756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35"/>
            <p:cNvSpPr/>
            <p:nvPr/>
          </p:nvSpPr>
          <p:spPr>
            <a:xfrm>
              <a:off x="-1087568" y="-1126448"/>
              <a:ext cx="2274300" cy="2274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35"/>
            <p:cNvSpPr/>
            <p:nvPr/>
          </p:nvSpPr>
          <p:spPr>
            <a:xfrm>
              <a:off x="-462675" y="-474825"/>
              <a:ext cx="1024500" cy="10245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4" name="Google Shape;1014;p35"/>
          <p:cNvSpPr/>
          <p:nvPr/>
        </p:nvSpPr>
        <p:spPr>
          <a:xfrm>
            <a:off x="855300" y="146550"/>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35"/>
          <p:cNvSpPr/>
          <p:nvPr/>
        </p:nvSpPr>
        <p:spPr>
          <a:xfrm>
            <a:off x="8874400" y="3919263"/>
            <a:ext cx="152700" cy="203425"/>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35"/>
          <p:cNvSpPr/>
          <p:nvPr/>
        </p:nvSpPr>
        <p:spPr>
          <a:xfrm>
            <a:off x="327950" y="4402825"/>
            <a:ext cx="288319" cy="381981"/>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35"/>
          <p:cNvSpPr/>
          <p:nvPr/>
        </p:nvSpPr>
        <p:spPr>
          <a:xfrm>
            <a:off x="442100" y="4842137"/>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35"/>
          <p:cNvSpPr/>
          <p:nvPr/>
        </p:nvSpPr>
        <p:spPr>
          <a:xfrm>
            <a:off x="8699738" y="235800"/>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35"/>
          <p:cNvSpPr/>
          <p:nvPr/>
        </p:nvSpPr>
        <p:spPr>
          <a:xfrm>
            <a:off x="125200" y="175812"/>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35"/>
          <p:cNvSpPr/>
          <p:nvPr/>
        </p:nvSpPr>
        <p:spPr>
          <a:xfrm>
            <a:off x="8424174" y="4812400"/>
            <a:ext cx="119529" cy="119477"/>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35"/>
          <p:cNvSpPr/>
          <p:nvPr/>
        </p:nvSpPr>
        <p:spPr>
          <a:xfrm>
            <a:off x="8608325" y="3446562"/>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35"/>
          <p:cNvSpPr/>
          <p:nvPr/>
        </p:nvSpPr>
        <p:spPr>
          <a:xfrm>
            <a:off x="8920738" y="712037"/>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35"/>
          <p:cNvSpPr/>
          <p:nvPr/>
        </p:nvSpPr>
        <p:spPr>
          <a:xfrm>
            <a:off x="78863" y="3801538"/>
            <a:ext cx="152700" cy="203425"/>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35"/>
          <p:cNvSpPr/>
          <p:nvPr/>
        </p:nvSpPr>
        <p:spPr>
          <a:xfrm>
            <a:off x="2553123" y="4814620"/>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35"/>
          <p:cNvSpPr/>
          <p:nvPr/>
        </p:nvSpPr>
        <p:spPr>
          <a:xfrm>
            <a:off x="7357023" y="126195"/>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2">
  <p:cSld name="CUSTOM_8_1_1">
    <p:bg>
      <p:bgPr>
        <a:gradFill>
          <a:gsLst>
            <a:gs pos="0">
              <a:schemeClr val="dk2"/>
            </a:gs>
            <a:gs pos="100000">
              <a:schemeClr val="lt2"/>
            </a:gs>
          </a:gsLst>
          <a:lin ang="18900732" scaled="0"/>
        </a:gradFill>
        <a:effectLst/>
      </p:bgPr>
    </p:bg>
    <p:spTree>
      <p:nvGrpSpPr>
        <p:cNvPr id="1" name="Shape 1026"/>
        <p:cNvGrpSpPr/>
        <p:nvPr/>
      </p:nvGrpSpPr>
      <p:grpSpPr>
        <a:xfrm>
          <a:off x="0" y="0"/>
          <a:ext cx="0" cy="0"/>
          <a:chOff x="0" y="0"/>
          <a:chExt cx="0" cy="0"/>
        </a:xfrm>
      </p:grpSpPr>
      <p:sp>
        <p:nvSpPr>
          <p:cNvPr id="1027" name="Google Shape;1027;p36"/>
          <p:cNvSpPr/>
          <p:nvPr/>
        </p:nvSpPr>
        <p:spPr>
          <a:xfrm>
            <a:off x="6707050" y="2554322"/>
            <a:ext cx="26641" cy="29978"/>
          </a:xfrm>
          <a:custGeom>
            <a:avLst/>
            <a:gdLst/>
            <a:ahLst/>
            <a:cxnLst/>
            <a:rect l="l" t="t" r="r" b="b"/>
            <a:pathLst>
              <a:path w="423" h="476" extrusionOk="0">
                <a:moveTo>
                  <a:pt x="1" y="1"/>
                </a:moveTo>
                <a:lnTo>
                  <a:pt x="1" y="475"/>
                </a:lnTo>
                <a:lnTo>
                  <a:pt x="277" y="475"/>
                </a:lnTo>
                <a:cubicBezTo>
                  <a:pt x="354" y="475"/>
                  <a:pt x="422" y="407"/>
                  <a:pt x="422" y="330"/>
                </a:cubicBezTo>
                <a:lnTo>
                  <a:pt x="422" y="1"/>
                </a:lnTo>
                <a:close/>
              </a:path>
            </a:pathLst>
          </a:custGeom>
          <a:solidFill>
            <a:srgbClr val="132B5F">
              <a:alpha val="28000"/>
            </a:srgbClr>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8" name="Google Shape;1028;p36"/>
          <p:cNvSpPr/>
          <p:nvPr/>
        </p:nvSpPr>
        <p:spPr>
          <a:xfrm flipH="1">
            <a:off x="71330" y="488492"/>
            <a:ext cx="5223" cy="36560"/>
          </a:xfrm>
          <a:custGeom>
            <a:avLst/>
            <a:gdLst/>
            <a:ahLst/>
            <a:cxnLst/>
            <a:rect l="l" t="t" r="r" b="b"/>
            <a:pathLst>
              <a:path w="32" h="224" extrusionOk="0">
                <a:moveTo>
                  <a:pt x="32" y="0"/>
                </a:moveTo>
                <a:cubicBezTo>
                  <a:pt x="9" y="45"/>
                  <a:pt x="0" y="90"/>
                  <a:pt x="0" y="121"/>
                </a:cubicBezTo>
                <a:cubicBezTo>
                  <a:pt x="0" y="161"/>
                  <a:pt x="9" y="192"/>
                  <a:pt x="32" y="224"/>
                </a:cubicBezTo>
                <a:lnTo>
                  <a:pt x="32" y="0"/>
                </a:lnTo>
                <a:close/>
              </a:path>
            </a:pathLst>
          </a:custGeom>
          <a:solidFill>
            <a:srgbClr val="0606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029" name="Google Shape;1029;p36"/>
          <p:cNvSpPr/>
          <p:nvPr/>
        </p:nvSpPr>
        <p:spPr>
          <a:xfrm flipH="1">
            <a:off x="-7861" y="840453"/>
            <a:ext cx="702233" cy="1950142"/>
          </a:xfrm>
          <a:custGeom>
            <a:avLst/>
            <a:gdLst/>
            <a:ahLst/>
            <a:cxnLst/>
            <a:rect l="l" t="t" r="r" b="b"/>
            <a:pathLst>
              <a:path w="28976" h="80468" extrusionOk="0">
                <a:moveTo>
                  <a:pt x="27083" y="10166"/>
                </a:moveTo>
                <a:cubicBezTo>
                  <a:pt x="27473" y="10674"/>
                  <a:pt x="28975" y="16469"/>
                  <a:pt x="27375" y="18576"/>
                </a:cubicBezTo>
                <a:cubicBezTo>
                  <a:pt x="25756" y="20664"/>
                  <a:pt x="23336" y="19883"/>
                  <a:pt x="23141" y="22517"/>
                </a:cubicBezTo>
                <a:cubicBezTo>
                  <a:pt x="22946" y="25151"/>
                  <a:pt x="24897" y="26225"/>
                  <a:pt x="23922" y="28995"/>
                </a:cubicBezTo>
                <a:cubicBezTo>
                  <a:pt x="22946" y="31746"/>
                  <a:pt x="25561" y="35454"/>
                  <a:pt x="19083" y="41561"/>
                </a:cubicBezTo>
                <a:cubicBezTo>
                  <a:pt x="12585" y="47668"/>
                  <a:pt x="18654" y="52078"/>
                  <a:pt x="19415" y="53502"/>
                </a:cubicBezTo>
                <a:cubicBezTo>
                  <a:pt x="20176" y="54907"/>
                  <a:pt x="25190" y="59590"/>
                  <a:pt x="25932" y="66380"/>
                </a:cubicBezTo>
                <a:cubicBezTo>
                  <a:pt x="26810" y="74516"/>
                  <a:pt x="24468" y="80467"/>
                  <a:pt x="19219" y="80467"/>
                </a:cubicBezTo>
                <a:cubicBezTo>
                  <a:pt x="13951" y="80467"/>
                  <a:pt x="11025" y="78028"/>
                  <a:pt x="11025" y="78028"/>
                </a:cubicBezTo>
                <a:cubicBezTo>
                  <a:pt x="11025" y="78028"/>
                  <a:pt x="14088" y="73716"/>
                  <a:pt x="12917" y="69931"/>
                </a:cubicBezTo>
                <a:cubicBezTo>
                  <a:pt x="11746" y="66146"/>
                  <a:pt x="6361" y="64975"/>
                  <a:pt x="6537" y="59355"/>
                </a:cubicBezTo>
                <a:cubicBezTo>
                  <a:pt x="6732" y="53717"/>
                  <a:pt x="10127" y="51551"/>
                  <a:pt x="10342" y="47161"/>
                </a:cubicBezTo>
                <a:cubicBezTo>
                  <a:pt x="10537" y="42770"/>
                  <a:pt x="3766" y="38029"/>
                  <a:pt x="1874" y="29424"/>
                </a:cubicBezTo>
                <a:cubicBezTo>
                  <a:pt x="0" y="20820"/>
                  <a:pt x="7083" y="17230"/>
                  <a:pt x="7922" y="8859"/>
                </a:cubicBezTo>
                <a:cubicBezTo>
                  <a:pt x="8781" y="489"/>
                  <a:pt x="15473" y="1"/>
                  <a:pt x="17541" y="918"/>
                </a:cubicBezTo>
                <a:cubicBezTo>
                  <a:pt x="19571" y="1796"/>
                  <a:pt x="27083" y="10166"/>
                  <a:pt x="27083" y="10166"/>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36"/>
          <p:cNvSpPr/>
          <p:nvPr/>
        </p:nvSpPr>
        <p:spPr>
          <a:xfrm flipH="1">
            <a:off x="673855" y="4501660"/>
            <a:ext cx="880538" cy="740967"/>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36"/>
          <p:cNvSpPr/>
          <p:nvPr/>
        </p:nvSpPr>
        <p:spPr>
          <a:xfrm rot="929517" flipH="1">
            <a:off x="-5379" y="4481710"/>
            <a:ext cx="697261" cy="780876"/>
          </a:xfrm>
          <a:custGeom>
            <a:avLst/>
            <a:gdLst/>
            <a:ahLst/>
            <a:cxnLst/>
            <a:rect l="l" t="t" r="r" b="b"/>
            <a:pathLst>
              <a:path w="9913" h="11101" extrusionOk="0">
                <a:moveTo>
                  <a:pt x="6984" y="1"/>
                </a:moveTo>
                <a:cubicBezTo>
                  <a:pt x="4638" y="1"/>
                  <a:pt x="3110" y="2095"/>
                  <a:pt x="2869" y="4506"/>
                </a:cubicBezTo>
                <a:cubicBezTo>
                  <a:pt x="2635" y="7042"/>
                  <a:pt x="1" y="8662"/>
                  <a:pt x="1" y="8662"/>
                </a:cubicBezTo>
                <a:cubicBezTo>
                  <a:pt x="1" y="8662"/>
                  <a:pt x="8137" y="11101"/>
                  <a:pt x="8391" y="11101"/>
                </a:cubicBezTo>
                <a:cubicBezTo>
                  <a:pt x="8625" y="11101"/>
                  <a:pt x="9913" y="272"/>
                  <a:pt x="7357" y="18"/>
                </a:cubicBezTo>
                <a:cubicBezTo>
                  <a:pt x="7230" y="6"/>
                  <a:pt x="7106" y="1"/>
                  <a:pt x="6984" y="1"/>
                </a:cubicBez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36"/>
          <p:cNvSpPr/>
          <p:nvPr/>
        </p:nvSpPr>
        <p:spPr>
          <a:xfrm flipH="1">
            <a:off x="-5637" y="-184839"/>
            <a:ext cx="807397" cy="1853745"/>
          </a:xfrm>
          <a:custGeom>
            <a:avLst/>
            <a:gdLst/>
            <a:ahLst/>
            <a:cxnLst/>
            <a:rect l="l" t="t" r="r" b="b"/>
            <a:pathLst>
              <a:path w="8040" h="18459" extrusionOk="0">
                <a:moveTo>
                  <a:pt x="1854" y="1"/>
                </a:moveTo>
                <a:lnTo>
                  <a:pt x="1" y="586"/>
                </a:lnTo>
                <a:cubicBezTo>
                  <a:pt x="1" y="586"/>
                  <a:pt x="703" y="4196"/>
                  <a:pt x="3240" y="4996"/>
                </a:cubicBezTo>
                <a:cubicBezTo>
                  <a:pt x="5776" y="5815"/>
                  <a:pt x="5054" y="7786"/>
                  <a:pt x="4762" y="10108"/>
                </a:cubicBezTo>
                <a:cubicBezTo>
                  <a:pt x="4547" y="11903"/>
                  <a:pt x="5327" y="17756"/>
                  <a:pt x="8040" y="18459"/>
                </a:cubicBezTo>
                <a:lnTo>
                  <a:pt x="8040" y="937"/>
                </a:lnTo>
                <a:lnTo>
                  <a:pt x="1854" y="1"/>
                </a:ln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36"/>
          <p:cNvSpPr/>
          <p:nvPr/>
        </p:nvSpPr>
        <p:spPr>
          <a:xfrm flipH="1">
            <a:off x="8438476" y="-22878"/>
            <a:ext cx="673666" cy="1085328"/>
          </a:xfrm>
          <a:custGeom>
            <a:avLst/>
            <a:gdLst/>
            <a:ahLst/>
            <a:cxnLst/>
            <a:rect l="l" t="t" r="r" b="b"/>
            <a:pathLst>
              <a:path w="9714" h="15650" extrusionOk="0">
                <a:moveTo>
                  <a:pt x="9191" y="1"/>
                </a:moveTo>
                <a:lnTo>
                  <a:pt x="1" y="372"/>
                </a:lnTo>
                <a:cubicBezTo>
                  <a:pt x="1" y="372"/>
                  <a:pt x="3884" y="2537"/>
                  <a:pt x="3923" y="4235"/>
                </a:cubicBezTo>
                <a:cubicBezTo>
                  <a:pt x="4001" y="5952"/>
                  <a:pt x="3415" y="8566"/>
                  <a:pt x="5269" y="9464"/>
                </a:cubicBezTo>
                <a:cubicBezTo>
                  <a:pt x="8235" y="10888"/>
                  <a:pt x="7142" y="14947"/>
                  <a:pt x="7806" y="15493"/>
                </a:cubicBezTo>
                <a:cubicBezTo>
                  <a:pt x="7932" y="15600"/>
                  <a:pt x="8053" y="15649"/>
                  <a:pt x="8169" y="15649"/>
                </a:cubicBezTo>
                <a:cubicBezTo>
                  <a:pt x="9132" y="15649"/>
                  <a:pt x="9713" y="12264"/>
                  <a:pt x="9191" y="10401"/>
                </a:cubicBezTo>
                <a:cubicBezTo>
                  <a:pt x="8215" y="6908"/>
                  <a:pt x="7162" y="5386"/>
                  <a:pt x="7493" y="3610"/>
                </a:cubicBezTo>
                <a:cubicBezTo>
                  <a:pt x="7806" y="1835"/>
                  <a:pt x="9191" y="1"/>
                  <a:pt x="9191" y="1"/>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36"/>
          <p:cNvSpPr/>
          <p:nvPr/>
        </p:nvSpPr>
        <p:spPr>
          <a:xfrm flipH="1">
            <a:off x="8636234" y="3614958"/>
            <a:ext cx="572012" cy="680471"/>
          </a:xfrm>
          <a:custGeom>
            <a:avLst/>
            <a:gdLst/>
            <a:ahLst/>
            <a:cxnLst/>
            <a:rect l="l" t="t" r="r" b="b"/>
            <a:pathLst>
              <a:path w="11865" h="14114" extrusionOk="0">
                <a:moveTo>
                  <a:pt x="7408" y="1"/>
                </a:moveTo>
                <a:cubicBezTo>
                  <a:pt x="7217" y="1"/>
                  <a:pt x="7032" y="52"/>
                  <a:pt x="6857" y="161"/>
                </a:cubicBezTo>
                <a:cubicBezTo>
                  <a:pt x="4925" y="1391"/>
                  <a:pt x="7520" y="6015"/>
                  <a:pt x="4262" y="7205"/>
                </a:cubicBezTo>
                <a:cubicBezTo>
                  <a:pt x="1023" y="8434"/>
                  <a:pt x="203" y="11946"/>
                  <a:pt x="203" y="11946"/>
                </a:cubicBezTo>
                <a:cubicBezTo>
                  <a:pt x="1" y="13213"/>
                  <a:pt x="571" y="14114"/>
                  <a:pt x="1365" y="14114"/>
                </a:cubicBezTo>
                <a:cubicBezTo>
                  <a:pt x="2027" y="14114"/>
                  <a:pt x="2844" y="13488"/>
                  <a:pt x="3501" y="11927"/>
                </a:cubicBezTo>
                <a:cubicBezTo>
                  <a:pt x="5003" y="8512"/>
                  <a:pt x="10096" y="9898"/>
                  <a:pt x="11013" y="7381"/>
                </a:cubicBezTo>
                <a:cubicBezTo>
                  <a:pt x="11864" y="5127"/>
                  <a:pt x="9327" y="1"/>
                  <a:pt x="7408" y="1"/>
                </a:cubicBezTo>
                <a:close/>
              </a:path>
            </a:pathLst>
          </a:custGeom>
          <a:solidFill>
            <a:srgbClr val="08214A">
              <a:alpha val="35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36"/>
          <p:cNvSpPr/>
          <p:nvPr/>
        </p:nvSpPr>
        <p:spPr>
          <a:xfrm flipH="1">
            <a:off x="8467543" y="4461840"/>
            <a:ext cx="702196" cy="718231"/>
          </a:xfrm>
          <a:custGeom>
            <a:avLst/>
            <a:gdLst/>
            <a:ahLst/>
            <a:cxnLst/>
            <a:rect l="l" t="t" r="r" b="b"/>
            <a:pathLst>
              <a:path w="7805" h="7983" extrusionOk="0">
                <a:moveTo>
                  <a:pt x="6335" y="0"/>
                </a:moveTo>
                <a:cubicBezTo>
                  <a:pt x="5439" y="0"/>
                  <a:pt x="4279" y="1310"/>
                  <a:pt x="3493" y="1310"/>
                </a:cubicBezTo>
                <a:cubicBezTo>
                  <a:pt x="2517" y="1310"/>
                  <a:pt x="1742" y="155"/>
                  <a:pt x="346" y="155"/>
                </a:cubicBezTo>
                <a:cubicBezTo>
                  <a:pt x="235" y="155"/>
                  <a:pt x="120" y="162"/>
                  <a:pt x="0" y="178"/>
                </a:cubicBezTo>
                <a:lnTo>
                  <a:pt x="0" y="7983"/>
                </a:lnTo>
                <a:lnTo>
                  <a:pt x="5678" y="7983"/>
                </a:lnTo>
                <a:lnTo>
                  <a:pt x="5678" y="7963"/>
                </a:lnTo>
                <a:cubicBezTo>
                  <a:pt x="5678" y="7963"/>
                  <a:pt x="4761" y="6461"/>
                  <a:pt x="4995" y="5251"/>
                </a:cubicBezTo>
                <a:cubicBezTo>
                  <a:pt x="5229" y="4061"/>
                  <a:pt x="7805" y="1622"/>
                  <a:pt x="7083" y="471"/>
                </a:cubicBezTo>
                <a:cubicBezTo>
                  <a:pt x="6873" y="130"/>
                  <a:pt x="6617" y="0"/>
                  <a:pt x="6335"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36"/>
          <p:cNvSpPr/>
          <p:nvPr/>
        </p:nvSpPr>
        <p:spPr>
          <a:xfrm flipH="1">
            <a:off x="8460328" y="-22898"/>
            <a:ext cx="702217" cy="2975656"/>
          </a:xfrm>
          <a:custGeom>
            <a:avLst/>
            <a:gdLst/>
            <a:ahLst/>
            <a:cxnLst/>
            <a:rect l="l" t="t" r="r" b="b"/>
            <a:pathLst>
              <a:path w="9601" h="40683" extrusionOk="0">
                <a:moveTo>
                  <a:pt x="0" y="0"/>
                </a:moveTo>
                <a:lnTo>
                  <a:pt x="0" y="40682"/>
                </a:lnTo>
                <a:lnTo>
                  <a:pt x="39" y="40682"/>
                </a:lnTo>
                <a:cubicBezTo>
                  <a:pt x="39" y="40682"/>
                  <a:pt x="98" y="34263"/>
                  <a:pt x="3298" y="31317"/>
                </a:cubicBezTo>
                <a:cubicBezTo>
                  <a:pt x="6517" y="28351"/>
                  <a:pt x="9600" y="28429"/>
                  <a:pt x="8683" y="25014"/>
                </a:cubicBezTo>
                <a:cubicBezTo>
                  <a:pt x="7786" y="21619"/>
                  <a:pt x="4722" y="21873"/>
                  <a:pt x="3610" y="19180"/>
                </a:cubicBezTo>
                <a:cubicBezTo>
                  <a:pt x="2517" y="16488"/>
                  <a:pt x="3688" y="15922"/>
                  <a:pt x="2478" y="13717"/>
                </a:cubicBezTo>
                <a:cubicBezTo>
                  <a:pt x="1249" y="11551"/>
                  <a:pt x="976" y="8254"/>
                  <a:pt x="2596" y="5698"/>
                </a:cubicBezTo>
                <a:cubicBezTo>
                  <a:pt x="4195" y="3142"/>
                  <a:pt x="3610" y="547"/>
                  <a:pt x="3025" y="0"/>
                </a:cubicBez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37" name="Google Shape;1037;p36"/>
          <p:cNvGrpSpPr/>
          <p:nvPr/>
        </p:nvGrpSpPr>
        <p:grpSpPr>
          <a:xfrm flipH="1">
            <a:off x="7951632" y="-1126448"/>
            <a:ext cx="2274300" cy="2274300"/>
            <a:chOff x="-1087568" y="-1126448"/>
            <a:chExt cx="2274300" cy="2274300"/>
          </a:xfrm>
        </p:grpSpPr>
        <p:sp>
          <p:nvSpPr>
            <p:cNvPr id="1038" name="Google Shape;1038;p36"/>
            <p:cNvSpPr/>
            <p:nvPr/>
          </p:nvSpPr>
          <p:spPr>
            <a:xfrm>
              <a:off x="-666048" y="-704929"/>
              <a:ext cx="1431300" cy="1431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36"/>
            <p:cNvSpPr/>
            <p:nvPr/>
          </p:nvSpPr>
          <p:spPr>
            <a:xfrm>
              <a:off x="-888188" y="-927068"/>
              <a:ext cx="1875600" cy="18756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36"/>
            <p:cNvSpPr/>
            <p:nvPr/>
          </p:nvSpPr>
          <p:spPr>
            <a:xfrm>
              <a:off x="-1087568" y="-1126448"/>
              <a:ext cx="2274300" cy="2274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36"/>
            <p:cNvSpPr/>
            <p:nvPr/>
          </p:nvSpPr>
          <p:spPr>
            <a:xfrm>
              <a:off x="-462675" y="-474825"/>
              <a:ext cx="1024500" cy="10245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42" name="Google Shape;1042;p36"/>
          <p:cNvGrpSpPr/>
          <p:nvPr/>
        </p:nvGrpSpPr>
        <p:grpSpPr>
          <a:xfrm flipH="1">
            <a:off x="-1136318" y="4004977"/>
            <a:ext cx="2274300" cy="2274300"/>
            <a:chOff x="-1087568" y="-1126448"/>
            <a:chExt cx="2274300" cy="2274300"/>
          </a:xfrm>
        </p:grpSpPr>
        <p:sp>
          <p:nvSpPr>
            <p:cNvPr id="1043" name="Google Shape;1043;p36"/>
            <p:cNvSpPr/>
            <p:nvPr/>
          </p:nvSpPr>
          <p:spPr>
            <a:xfrm>
              <a:off x="-666048" y="-704929"/>
              <a:ext cx="1431300" cy="1431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36"/>
            <p:cNvSpPr/>
            <p:nvPr/>
          </p:nvSpPr>
          <p:spPr>
            <a:xfrm>
              <a:off x="-888188" y="-927068"/>
              <a:ext cx="1875600" cy="18756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36"/>
            <p:cNvSpPr/>
            <p:nvPr/>
          </p:nvSpPr>
          <p:spPr>
            <a:xfrm>
              <a:off x="-1087568" y="-1126448"/>
              <a:ext cx="2274300" cy="2274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36"/>
            <p:cNvSpPr/>
            <p:nvPr/>
          </p:nvSpPr>
          <p:spPr>
            <a:xfrm>
              <a:off x="-462675" y="-474825"/>
              <a:ext cx="1024500" cy="10245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47" name="Google Shape;1047;p36"/>
          <p:cNvSpPr/>
          <p:nvPr/>
        </p:nvSpPr>
        <p:spPr>
          <a:xfrm flipH="1">
            <a:off x="8092314" y="146550"/>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36"/>
          <p:cNvSpPr/>
          <p:nvPr/>
        </p:nvSpPr>
        <p:spPr>
          <a:xfrm flipH="1">
            <a:off x="111264" y="3919263"/>
            <a:ext cx="152700" cy="203425"/>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36"/>
          <p:cNvSpPr/>
          <p:nvPr/>
        </p:nvSpPr>
        <p:spPr>
          <a:xfrm flipH="1">
            <a:off x="470014" y="1582613"/>
            <a:ext cx="152700" cy="203425"/>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36"/>
          <p:cNvSpPr/>
          <p:nvPr/>
        </p:nvSpPr>
        <p:spPr>
          <a:xfrm flipH="1">
            <a:off x="8781413" y="2107750"/>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36"/>
          <p:cNvSpPr/>
          <p:nvPr/>
        </p:nvSpPr>
        <p:spPr>
          <a:xfrm flipH="1">
            <a:off x="8636238" y="4842137"/>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36"/>
          <p:cNvSpPr/>
          <p:nvPr/>
        </p:nvSpPr>
        <p:spPr>
          <a:xfrm flipH="1">
            <a:off x="247877" y="235800"/>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36"/>
          <p:cNvSpPr/>
          <p:nvPr/>
        </p:nvSpPr>
        <p:spPr>
          <a:xfrm flipH="1">
            <a:off x="8953138" y="175812"/>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36"/>
          <p:cNvSpPr/>
          <p:nvPr/>
        </p:nvSpPr>
        <p:spPr>
          <a:xfrm flipH="1">
            <a:off x="594661" y="4812400"/>
            <a:ext cx="119529" cy="119477"/>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36"/>
          <p:cNvSpPr/>
          <p:nvPr/>
        </p:nvSpPr>
        <p:spPr>
          <a:xfrm flipH="1">
            <a:off x="470013" y="3446562"/>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36"/>
          <p:cNvSpPr/>
          <p:nvPr/>
        </p:nvSpPr>
        <p:spPr>
          <a:xfrm flipH="1">
            <a:off x="157601" y="712037"/>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36"/>
          <p:cNvSpPr/>
          <p:nvPr/>
        </p:nvSpPr>
        <p:spPr>
          <a:xfrm flipH="1">
            <a:off x="8906802" y="3801538"/>
            <a:ext cx="152700" cy="203425"/>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36"/>
          <p:cNvSpPr/>
          <p:nvPr/>
        </p:nvSpPr>
        <p:spPr>
          <a:xfrm flipH="1">
            <a:off x="7251873" y="4792508"/>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36"/>
          <p:cNvSpPr/>
          <p:nvPr/>
        </p:nvSpPr>
        <p:spPr>
          <a:xfrm flipH="1">
            <a:off x="1661823" y="126195"/>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3">
  <p:cSld name="CUSTOM_8_2">
    <p:bg>
      <p:bgPr>
        <a:gradFill>
          <a:gsLst>
            <a:gs pos="0">
              <a:schemeClr val="dk2"/>
            </a:gs>
            <a:gs pos="100000">
              <a:schemeClr val="lt2"/>
            </a:gs>
          </a:gsLst>
          <a:lin ang="5400700" scaled="0"/>
        </a:gradFill>
        <a:effectLst/>
      </p:bgPr>
    </p:bg>
    <p:spTree>
      <p:nvGrpSpPr>
        <p:cNvPr id="1" name="Shape 1060"/>
        <p:cNvGrpSpPr/>
        <p:nvPr/>
      </p:nvGrpSpPr>
      <p:grpSpPr>
        <a:xfrm>
          <a:off x="0" y="0"/>
          <a:ext cx="0" cy="0"/>
          <a:chOff x="0" y="0"/>
          <a:chExt cx="0" cy="0"/>
        </a:xfrm>
      </p:grpSpPr>
      <p:sp>
        <p:nvSpPr>
          <p:cNvPr id="1061" name="Google Shape;1061;p37"/>
          <p:cNvSpPr/>
          <p:nvPr/>
        </p:nvSpPr>
        <p:spPr>
          <a:xfrm rot="-5400000">
            <a:off x="7775776" y="779191"/>
            <a:ext cx="1042631" cy="877333"/>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37"/>
          <p:cNvSpPr/>
          <p:nvPr/>
        </p:nvSpPr>
        <p:spPr>
          <a:xfrm rot="-5400000">
            <a:off x="3583353" y="-4150160"/>
            <a:ext cx="1840383" cy="9291976"/>
          </a:xfrm>
          <a:custGeom>
            <a:avLst/>
            <a:gdLst/>
            <a:ahLst/>
            <a:cxnLst/>
            <a:rect l="l" t="t" r="r" b="b"/>
            <a:pathLst>
              <a:path w="15551" h="78516" extrusionOk="0">
                <a:moveTo>
                  <a:pt x="5600" y="0"/>
                </a:moveTo>
                <a:cubicBezTo>
                  <a:pt x="5502" y="13776"/>
                  <a:pt x="13814" y="17932"/>
                  <a:pt x="14127" y="23512"/>
                </a:cubicBezTo>
                <a:cubicBezTo>
                  <a:pt x="14400" y="28234"/>
                  <a:pt x="12644" y="29112"/>
                  <a:pt x="11278" y="31044"/>
                </a:cubicBezTo>
                <a:cubicBezTo>
                  <a:pt x="9892" y="32956"/>
                  <a:pt x="9444" y="34380"/>
                  <a:pt x="9600" y="37678"/>
                </a:cubicBezTo>
                <a:cubicBezTo>
                  <a:pt x="9736" y="40975"/>
                  <a:pt x="4917" y="40585"/>
                  <a:pt x="4468" y="44897"/>
                </a:cubicBezTo>
                <a:cubicBezTo>
                  <a:pt x="4039" y="49248"/>
                  <a:pt x="8975" y="51238"/>
                  <a:pt x="9892" y="52916"/>
                </a:cubicBezTo>
                <a:cubicBezTo>
                  <a:pt x="10790" y="54614"/>
                  <a:pt x="9541" y="55824"/>
                  <a:pt x="8956" y="57462"/>
                </a:cubicBezTo>
                <a:cubicBezTo>
                  <a:pt x="8371" y="59062"/>
                  <a:pt x="8429" y="59980"/>
                  <a:pt x="8429" y="63648"/>
                </a:cubicBezTo>
                <a:cubicBezTo>
                  <a:pt x="8429" y="67335"/>
                  <a:pt x="1854" y="68877"/>
                  <a:pt x="937" y="72467"/>
                </a:cubicBezTo>
                <a:cubicBezTo>
                  <a:pt x="0" y="76038"/>
                  <a:pt x="2576" y="78516"/>
                  <a:pt x="2576" y="78516"/>
                </a:cubicBezTo>
                <a:lnTo>
                  <a:pt x="15551" y="78516"/>
                </a:lnTo>
                <a:lnTo>
                  <a:pt x="15551" y="196"/>
                </a:lnTo>
                <a:lnTo>
                  <a:pt x="5600" y="0"/>
                </a:ln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37"/>
          <p:cNvSpPr/>
          <p:nvPr/>
        </p:nvSpPr>
        <p:spPr>
          <a:xfrm rot="-6329527">
            <a:off x="8219975" y="-295336"/>
            <a:ext cx="1049917" cy="1175688"/>
          </a:xfrm>
          <a:custGeom>
            <a:avLst/>
            <a:gdLst/>
            <a:ahLst/>
            <a:cxnLst/>
            <a:rect l="l" t="t" r="r" b="b"/>
            <a:pathLst>
              <a:path w="9913" h="11101" extrusionOk="0">
                <a:moveTo>
                  <a:pt x="6984" y="1"/>
                </a:moveTo>
                <a:cubicBezTo>
                  <a:pt x="4638" y="1"/>
                  <a:pt x="3110" y="2095"/>
                  <a:pt x="2869" y="4506"/>
                </a:cubicBezTo>
                <a:cubicBezTo>
                  <a:pt x="2635" y="7042"/>
                  <a:pt x="1" y="8662"/>
                  <a:pt x="1" y="8662"/>
                </a:cubicBezTo>
                <a:cubicBezTo>
                  <a:pt x="1" y="8662"/>
                  <a:pt x="8137" y="11101"/>
                  <a:pt x="8391" y="11101"/>
                </a:cubicBezTo>
                <a:cubicBezTo>
                  <a:pt x="8625" y="11101"/>
                  <a:pt x="9913" y="272"/>
                  <a:pt x="7357" y="18"/>
                </a:cubicBezTo>
                <a:cubicBezTo>
                  <a:pt x="7230" y="6"/>
                  <a:pt x="7106" y="1"/>
                  <a:pt x="6984" y="1"/>
                </a:cubicBez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37"/>
          <p:cNvSpPr/>
          <p:nvPr/>
        </p:nvSpPr>
        <p:spPr>
          <a:xfrm rot="-5400000">
            <a:off x="259780" y="-555938"/>
            <a:ext cx="816402" cy="1874373"/>
          </a:xfrm>
          <a:custGeom>
            <a:avLst/>
            <a:gdLst/>
            <a:ahLst/>
            <a:cxnLst/>
            <a:rect l="l" t="t" r="r" b="b"/>
            <a:pathLst>
              <a:path w="8040" h="18459" extrusionOk="0">
                <a:moveTo>
                  <a:pt x="1854" y="1"/>
                </a:moveTo>
                <a:lnTo>
                  <a:pt x="1" y="586"/>
                </a:lnTo>
                <a:cubicBezTo>
                  <a:pt x="1" y="586"/>
                  <a:pt x="703" y="4196"/>
                  <a:pt x="3240" y="4996"/>
                </a:cubicBezTo>
                <a:cubicBezTo>
                  <a:pt x="5776" y="5815"/>
                  <a:pt x="5054" y="7786"/>
                  <a:pt x="4762" y="10108"/>
                </a:cubicBezTo>
                <a:cubicBezTo>
                  <a:pt x="4547" y="11903"/>
                  <a:pt x="5327" y="17756"/>
                  <a:pt x="8040" y="18459"/>
                </a:cubicBezTo>
                <a:lnTo>
                  <a:pt x="8040" y="937"/>
                </a:lnTo>
                <a:lnTo>
                  <a:pt x="1854" y="1"/>
                </a:ln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37"/>
          <p:cNvSpPr/>
          <p:nvPr/>
        </p:nvSpPr>
        <p:spPr>
          <a:xfrm rot="-538079">
            <a:off x="8437704" y="1391351"/>
            <a:ext cx="1019033" cy="857448"/>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37"/>
          <p:cNvSpPr/>
          <p:nvPr/>
        </p:nvSpPr>
        <p:spPr>
          <a:xfrm rot="-9560681">
            <a:off x="2271856" y="-161951"/>
            <a:ext cx="801760" cy="674677"/>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37"/>
          <p:cNvSpPr/>
          <p:nvPr/>
        </p:nvSpPr>
        <p:spPr>
          <a:xfrm rot="5400000">
            <a:off x="282534" y="3466895"/>
            <a:ext cx="1042631" cy="877333"/>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740FA3">
              <a:alpha val="146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37"/>
          <p:cNvSpPr/>
          <p:nvPr/>
        </p:nvSpPr>
        <p:spPr>
          <a:xfrm rot="5400000">
            <a:off x="3677205" y="-18397"/>
            <a:ext cx="1840383" cy="9291976"/>
          </a:xfrm>
          <a:custGeom>
            <a:avLst/>
            <a:gdLst/>
            <a:ahLst/>
            <a:cxnLst/>
            <a:rect l="l" t="t" r="r" b="b"/>
            <a:pathLst>
              <a:path w="15551" h="78516" extrusionOk="0">
                <a:moveTo>
                  <a:pt x="5600" y="0"/>
                </a:moveTo>
                <a:cubicBezTo>
                  <a:pt x="5502" y="13776"/>
                  <a:pt x="13814" y="17932"/>
                  <a:pt x="14127" y="23512"/>
                </a:cubicBezTo>
                <a:cubicBezTo>
                  <a:pt x="14400" y="28234"/>
                  <a:pt x="12644" y="29112"/>
                  <a:pt x="11278" y="31044"/>
                </a:cubicBezTo>
                <a:cubicBezTo>
                  <a:pt x="9892" y="32956"/>
                  <a:pt x="9444" y="34380"/>
                  <a:pt x="9600" y="37678"/>
                </a:cubicBezTo>
                <a:cubicBezTo>
                  <a:pt x="9736" y="40975"/>
                  <a:pt x="4917" y="40585"/>
                  <a:pt x="4468" y="44897"/>
                </a:cubicBezTo>
                <a:cubicBezTo>
                  <a:pt x="4039" y="49248"/>
                  <a:pt x="8975" y="51238"/>
                  <a:pt x="9892" y="52916"/>
                </a:cubicBezTo>
                <a:cubicBezTo>
                  <a:pt x="10790" y="54614"/>
                  <a:pt x="9541" y="55824"/>
                  <a:pt x="8956" y="57462"/>
                </a:cubicBezTo>
                <a:cubicBezTo>
                  <a:pt x="8371" y="59062"/>
                  <a:pt x="8429" y="59980"/>
                  <a:pt x="8429" y="63648"/>
                </a:cubicBezTo>
                <a:cubicBezTo>
                  <a:pt x="8429" y="67335"/>
                  <a:pt x="1854" y="68877"/>
                  <a:pt x="937" y="72467"/>
                </a:cubicBezTo>
                <a:cubicBezTo>
                  <a:pt x="0" y="76038"/>
                  <a:pt x="2576" y="78516"/>
                  <a:pt x="2576" y="78516"/>
                </a:cubicBezTo>
                <a:lnTo>
                  <a:pt x="15551" y="78516"/>
                </a:lnTo>
                <a:lnTo>
                  <a:pt x="15551" y="196"/>
                </a:lnTo>
                <a:lnTo>
                  <a:pt x="5600" y="0"/>
                </a:lnTo>
                <a:close/>
              </a:path>
            </a:pathLst>
          </a:custGeom>
          <a:solidFill>
            <a:srgbClr val="740FA3">
              <a:alpha val="146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37"/>
          <p:cNvSpPr/>
          <p:nvPr/>
        </p:nvSpPr>
        <p:spPr>
          <a:xfrm rot="4470473">
            <a:off x="-168950" y="4243067"/>
            <a:ext cx="1049917" cy="1175688"/>
          </a:xfrm>
          <a:custGeom>
            <a:avLst/>
            <a:gdLst/>
            <a:ahLst/>
            <a:cxnLst/>
            <a:rect l="l" t="t" r="r" b="b"/>
            <a:pathLst>
              <a:path w="9913" h="11101" extrusionOk="0">
                <a:moveTo>
                  <a:pt x="6984" y="1"/>
                </a:moveTo>
                <a:cubicBezTo>
                  <a:pt x="4638" y="1"/>
                  <a:pt x="3110" y="2095"/>
                  <a:pt x="2869" y="4506"/>
                </a:cubicBezTo>
                <a:cubicBezTo>
                  <a:pt x="2635" y="7042"/>
                  <a:pt x="1" y="8662"/>
                  <a:pt x="1" y="8662"/>
                </a:cubicBezTo>
                <a:cubicBezTo>
                  <a:pt x="1" y="8662"/>
                  <a:pt x="8137" y="11101"/>
                  <a:pt x="8391" y="11101"/>
                </a:cubicBezTo>
                <a:cubicBezTo>
                  <a:pt x="8625" y="11101"/>
                  <a:pt x="9913" y="272"/>
                  <a:pt x="7357" y="18"/>
                </a:cubicBezTo>
                <a:cubicBezTo>
                  <a:pt x="7230" y="6"/>
                  <a:pt x="7106" y="1"/>
                  <a:pt x="6984" y="1"/>
                </a:cubicBez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37"/>
          <p:cNvSpPr/>
          <p:nvPr/>
        </p:nvSpPr>
        <p:spPr>
          <a:xfrm rot="5400000">
            <a:off x="8024759" y="3804984"/>
            <a:ext cx="816402" cy="1874373"/>
          </a:xfrm>
          <a:custGeom>
            <a:avLst/>
            <a:gdLst/>
            <a:ahLst/>
            <a:cxnLst/>
            <a:rect l="l" t="t" r="r" b="b"/>
            <a:pathLst>
              <a:path w="8040" h="18459" extrusionOk="0">
                <a:moveTo>
                  <a:pt x="1854" y="1"/>
                </a:moveTo>
                <a:lnTo>
                  <a:pt x="1" y="586"/>
                </a:lnTo>
                <a:cubicBezTo>
                  <a:pt x="1" y="586"/>
                  <a:pt x="703" y="4196"/>
                  <a:pt x="3240" y="4996"/>
                </a:cubicBezTo>
                <a:cubicBezTo>
                  <a:pt x="5776" y="5815"/>
                  <a:pt x="5054" y="7786"/>
                  <a:pt x="4762" y="10108"/>
                </a:cubicBezTo>
                <a:cubicBezTo>
                  <a:pt x="4547" y="11903"/>
                  <a:pt x="5327" y="17756"/>
                  <a:pt x="8040" y="18459"/>
                </a:cubicBezTo>
                <a:lnTo>
                  <a:pt x="8040" y="937"/>
                </a:lnTo>
                <a:lnTo>
                  <a:pt x="1854" y="1"/>
                </a:ln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37"/>
          <p:cNvSpPr/>
          <p:nvPr/>
        </p:nvSpPr>
        <p:spPr>
          <a:xfrm rot="10261921">
            <a:off x="-355796" y="2874620"/>
            <a:ext cx="1019033" cy="857448"/>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37"/>
          <p:cNvSpPr/>
          <p:nvPr/>
        </p:nvSpPr>
        <p:spPr>
          <a:xfrm rot="1239319">
            <a:off x="6027326" y="4610694"/>
            <a:ext cx="801760" cy="674677"/>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73" name="Google Shape;1073;p37"/>
          <p:cNvGrpSpPr/>
          <p:nvPr/>
        </p:nvGrpSpPr>
        <p:grpSpPr>
          <a:xfrm>
            <a:off x="-1074487" y="-989812"/>
            <a:ext cx="11292974" cy="7049036"/>
            <a:chOff x="-1074487" y="-989812"/>
            <a:chExt cx="11292974" cy="7049036"/>
          </a:xfrm>
        </p:grpSpPr>
        <p:grpSp>
          <p:nvGrpSpPr>
            <p:cNvPr id="1074" name="Google Shape;1074;p37"/>
            <p:cNvGrpSpPr/>
            <p:nvPr/>
          </p:nvGrpSpPr>
          <p:grpSpPr>
            <a:xfrm>
              <a:off x="7476363" y="3317101"/>
              <a:ext cx="2742124" cy="2742124"/>
              <a:chOff x="-1087568" y="-1126448"/>
              <a:chExt cx="2274300" cy="2274300"/>
            </a:xfrm>
          </p:grpSpPr>
          <p:sp>
            <p:nvSpPr>
              <p:cNvPr id="1075" name="Google Shape;1075;p37"/>
              <p:cNvSpPr/>
              <p:nvPr/>
            </p:nvSpPr>
            <p:spPr>
              <a:xfrm>
                <a:off x="-666048" y="-704929"/>
                <a:ext cx="1431300" cy="1431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37"/>
              <p:cNvSpPr/>
              <p:nvPr/>
            </p:nvSpPr>
            <p:spPr>
              <a:xfrm>
                <a:off x="-888188" y="-927068"/>
                <a:ext cx="1875600" cy="18756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37"/>
              <p:cNvSpPr/>
              <p:nvPr/>
            </p:nvSpPr>
            <p:spPr>
              <a:xfrm>
                <a:off x="-1087568" y="-1126448"/>
                <a:ext cx="2274300" cy="2274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37"/>
              <p:cNvSpPr/>
              <p:nvPr/>
            </p:nvSpPr>
            <p:spPr>
              <a:xfrm>
                <a:off x="-462675" y="-474825"/>
                <a:ext cx="1024500" cy="10245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79" name="Google Shape;1079;p37"/>
            <p:cNvGrpSpPr/>
            <p:nvPr/>
          </p:nvGrpSpPr>
          <p:grpSpPr>
            <a:xfrm>
              <a:off x="-1074487" y="-989812"/>
              <a:ext cx="2742124" cy="2742124"/>
              <a:chOff x="-1087568" y="-1126448"/>
              <a:chExt cx="2274300" cy="2274300"/>
            </a:xfrm>
          </p:grpSpPr>
          <p:sp>
            <p:nvSpPr>
              <p:cNvPr id="1080" name="Google Shape;1080;p37"/>
              <p:cNvSpPr/>
              <p:nvPr/>
            </p:nvSpPr>
            <p:spPr>
              <a:xfrm>
                <a:off x="-666048" y="-704929"/>
                <a:ext cx="1431300" cy="1431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37"/>
              <p:cNvSpPr/>
              <p:nvPr/>
            </p:nvSpPr>
            <p:spPr>
              <a:xfrm>
                <a:off x="-888188" y="-927068"/>
                <a:ext cx="1875600" cy="18756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37"/>
              <p:cNvSpPr/>
              <p:nvPr/>
            </p:nvSpPr>
            <p:spPr>
              <a:xfrm>
                <a:off x="-1087568" y="-1126448"/>
                <a:ext cx="2274300" cy="2274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37"/>
              <p:cNvSpPr/>
              <p:nvPr/>
            </p:nvSpPr>
            <p:spPr>
              <a:xfrm>
                <a:off x="-462675" y="-474825"/>
                <a:ext cx="1024500" cy="10245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84" name="Google Shape;1084;p37"/>
          <p:cNvSpPr/>
          <p:nvPr/>
        </p:nvSpPr>
        <p:spPr>
          <a:xfrm flipH="1">
            <a:off x="7667675" y="3716438"/>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37"/>
          <p:cNvSpPr/>
          <p:nvPr/>
        </p:nvSpPr>
        <p:spPr>
          <a:xfrm flipH="1">
            <a:off x="279638" y="2734388"/>
            <a:ext cx="152700" cy="203425"/>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37"/>
          <p:cNvSpPr/>
          <p:nvPr/>
        </p:nvSpPr>
        <p:spPr>
          <a:xfrm flipH="1">
            <a:off x="575669" y="358675"/>
            <a:ext cx="288319" cy="381981"/>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37"/>
          <p:cNvSpPr/>
          <p:nvPr/>
        </p:nvSpPr>
        <p:spPr>
          <a:xfrm flipH="1">
            <a:off x="624450" y="1598050"/>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37"/>
          <p:cNvSpPr/>
          <p:nvPr/>
        </p:nvSpPr>
        <p:spPr>
          <a:xfrm flipH="1">
            <a:off x="562260" y="4812400"/>
            <a:ext cx="119529" cy="119477"/>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37"/>
          <p:cNvSpPr/>
          <p:nvPr/>
        </p:nvSpPr>
        <p:spPr>
          <a:xfrm flipH="1">
            <a:off x="125199" y="712037"/>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37"/>
          <p:cNvSpPr/>
          <p:nvPr/>
        </p:nvSpPr>
        <p:spPr>
          <a:xfrm flipH="1">
            <a:off x="8668575" y="3741063"/>
            <a:ext cx="152700" cy="203425"/>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37"/>
          <p:cNvSpPr/>
          <p:nvPr/>
        </p:nvSpPr>
        <p:spPr>
          <a:xfrm flipH="1">
            <a:off x="2410371" y="343270"/>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37"/>
          <p:cNvSpPr/>
          <p:nvPr/>
        </p:nvSpPr>
        <p:spPr>
          <a:xfrm flipH="1">
            <a:off x="7294602" y="4918038"/>
            <a:ext cx="60026" cy="59992"/>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37"/>
          <p:cNvSpPr/>
          <p:nvPr/>
        </p:nvSpPr>
        <p:spPr>
          <a:xfrm flipH="1">
            <a:off x="8288794" y="4402838"/>
            <a:ext cx="288319" cy="381981"/>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37"/>
          <p:cNvSpPr/>
          <p:nvPr/>
        </p:nvSpPr>
        <p:spPr>
          <a:xfrm flipH="1">
            <a:off x="8337588" y="740638"/>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37"/>
          <p:cNvSpPr/>
          <p:nvPr/>
        </p:nvSpPr>
        <p:spPr>
          <a:xfrm flipH="1">
            <a:off x="7858427" y="298688"/>
            <a:ext cx="60026" cy="59992"/>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37"/>
          <p:cNvSpPr/>
          <p:nvPr/>
        </p:nvSpPr>
        <p:spPr>
          <a:xfrm flipH="1">
            <a:off x="8856485" y="436088"/>
            <a:ext cx="119529" cy="119477"/>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gradFill>
          <a:gsLst>
            <a:gs pos="0">
              <a:schemeClr val="dk2"/>
            </a:gs>
            <a:gs pos="100000">
              <a:schemeClr val="lt2"/>
            </a:gs>
          </a:gsLst>
          <a:lin ang="10800025" scaled="0"/>
        </a:gradFill>
        <a:effectLst/>
      </p:bgPr>
    </p:bg>
    <p:spTree>
      <p:nvGrpSpPr>
        <p:cNvPr id="1" name="Shape 38"/>
        <p:cNvGrpSpPr/>
        <p:nvPr/>
      </p:nvGrpSpPr>
      <p:grpSpPr>
        <a:xfrm>
          <a:off x="0" y="0"/>
          <a:ext cx="0" cy="0"/>
          <a:chOff x="0" y="0"/>
          <a:chExt cx="0" cy="0"/>
        </a:xfrm>
      </p:grpSpPr>
      <p:sp>
        <p:nvSpPr>
          <p:cNvPr id="39" name="Google Shape;39;p3"/>
          <p:cNvSpPr txBox="1">
            <a:spLocks noGrp="1"/>
          </p:cNvSpPr>
          <p:nvPr>
            <p:ph type="title"/>
          </p:nvPr>
        </p:nvSpPr>
        <p:spPr>
          <a:xfrm>
            <a:off x="4147675" y="2529125"/>
            <a:ext cx="4731300" cy="530700"/>
          </a:xfrm>
          <a:prstGeom prst="rect">
            <a:avLst/>
          </a:prstGeom>
        </p:spPr>
        <p:txBody>
          <a:bodyPr spcFirstLastPara="1" wrap="square" lIns="91425" tIns="91425" rIns="91425" bIns="91425" anchor="t" anchorCtr="0">
            <a:noAutofit/>
          </a:bodyPr>
          <a:lstStyle>
            <a:lvl1pPr lvl="0" algn="ctr" rtl="0">
              <a:lnSpc>
                <a:spcPct val="80000"/>
              </a:lnSpc>
              <a:spcBef>
                <a:spcPts val="0"/>
              </a:spcBef>
              <a:spcAft>
                <a:spcPts val="0"/>
              </a:spcAft>
              <a:buSzPts val="3600"/>
              <a:buNone/>
              <a:defRPr sz="3500">
                <a:solidFill>
                  <a:schemeClr val="dk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0" name="Google Shape;40;p3"/>
          <p:cNvSpPr txBox="1">
            <a:spLocks noGrp="1"/>
          </p:cNvSpPr>
          <p:nvPr>
            <p:ph type="subTitle" idx="1"/>
          </p:nvPr>
        </p:nvSpPr>
        <p:spPr>
          <a:xfrm>
            <a:off x="5010175" y="3116825"/>
            <a:ext cx="2975100" cy="695400"/>
          </a:xfrm>
          <a:prstGeom prst="rect">
            <a:avLst/>
          </a:prstGeom>
          <a:noFill/>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6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41" name="Google Shape;41;p3"/>
          <p:cNvSpPr txBox="1">
            <a:spLocks noGrp="1"/>
          </p:cNvSpPr>
          <p:nvPr>
            <p:ph type="title" idx="2" hasCustomPrompt="1"/>
          </p:nvPr>
        </p:nvSpPr>
        <p:spPr>
          <a:xfrm>
            <a:off x="5577925" y="1331263"/>
            <a:ext cx="1839600" cy="11535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2"/>
              </a:buClr>
              <a:buSzPts val="12000"/>
              <a:buNone/>
              <a:defRPr sz="6500"/>
            </a:lvl1pPr>
            <a:lvl2pPr lvl="1" algn="ctr" rtl="0">
              <a:spcBef>
                <a:spcPts val="0"/>
              </a:spcBef>
              <a:spcAft>
                <a:spcPts val="0"/>
              </a:spcAft>
              <a:buClr>
                <a:schemeClr val="accent5"/>
              </a:buClr>
              <a:buSzPts val="12000"/>
              <a:buNone/>
              <a:defRPr sz="12000">
                <a:solidFill>
                  <a:schemeClr val="accent5"/>
                </a:solidFill>
              </a:defRPr>
            </a:lvl2pPr>
            <a:lvl3pPr lvl="2" algn="ctr" rtl="0">
              <a:spcBef>
                <a:spcPts val="0"/>
              </a:spcBef>
              <a:spcAft>
                <a:spcPts val="0"/>
              </a:spcAft>
              <a:buClr>
                <a:schemeClr val="accent5"/>
              </a:buClr>
              <a:buSzPts val="12000"/>
              <a:buNone/>
              <a:defRPr sz="12000">
                <a:solidFill>
                  <a:schemeClr val="accent5"/>
                </a:solidFill>
              </a:defRPr>
            </a:lvl3pPr>
            <a:lvl4pPr lvl="3" algn="ctr" rtl="0">
              <a:spcBef>
                <a:spcPts val="0"/>
              </a:spcBef>
              <a:spcAft>
                <a:spcPts val="0"/>
              </a:spcAft>
              <a:buClr>
                <a:schemeClr val="accent5"/>
              </a:buClr>
              <a:buSzPts val="12000"/>
              <a:buNone/>
              <a:defRPr sz="12000">
                <a:solidFill>
                  <a:schemeClr val="accent5"/>
                </a:solidFill>
              </a:defRPr>
            </a:lvl4pPr>
            <a:lvl5pPr lvl="4" algn="ctr" rtl="0">
              <a:spcBef>
                <a:spcPts val="0"/>
              </a:spcBef>
              <a:spcAft>
                <a:spcPts val="0"/>
              </a:spcAft>
              <a:buClr>
                <a:schemeClr val="accent5"/>
              </a:buClr>
              <a:buSzPts val="12000"/>
              <a:buNone/>
              <a:defRPr sz="12000">
                <a:solidFill>
                  <a:schemeClr val="accent5"/>
                </a:solidFill>
              </a:defRPr>
            </a:lvl5pPr>
            <a:lvl6pPr lvl="5" algn="ctr" rtl="0">
              <a:spcBef>
                <a:spcPts val="0"/>
              </a:spcBef>
              <a:spcAft>
                <a:spcPts val="0"/>
              </a:spcAft>
              <a:buClr>
                <a:schemeClr val="accent5"/>
              </a:buClr>
              <a:buSzPts val="12000"/>
              <a:buNone/>
              <a:defRPr sz="12000">
                <a:solidFill>
                  <a:schemeClr val="accent5"/>
                </a:solidFill>
              </a:defRPr>
            </a:lvl6pPr>
            <a:lvl7pPr lvl="6" algn="ctr" rtl="0">
              <a:spcBef>
                <a:spcPts val="0"/>
              </a:spcBef>
              <a:spcAft>
                <a:spcPts val="0"/>
              </a:spcAft>
              <a:buClr>
                <a:schemeClr val="accent5"/>
              </a:buClr>
              <a:buSzPts val="12000"/>
              <a:buNone/>
              <a:defRPr sz="12000">
                <a:solidFill>
                  <a:schemeClr val="accent5"/>
                </a:solidFill>
              </a:defRPr>
            </a:lvl7pPr>
            <a:lvl8pPr lvl="7" algn="ctr" rtl="0">
              <a:spcBef>
                <a:spcPts val="0"/>
              </a:spcBef>
              <a:spcAft>
                <a:spcPts val="0"/>
              </a:spcAft>
              <a:buClr>
                <a:schemeClr val="accent5"/>
              </a:buClr>
              <a:buSzPts val="12000"/>
              <a:buNone/>
              <a:defRPr sz="12000">
                <a:solidFill>
                  <a:schemeClr val="accent5"/>
                </a:solidFill>
              </a:defRPr>
            </a:lvl8pPr>
            <a:lvl9pPr lvl="8" algn="ctr" rtl="0">
              <a:spcBef>
                <a:spcPts val="0"/>
              </a:spcBef>
              <a:spcAft>
                <a:spcPts val="0"/>
              </a:spcAft>
              <a:buClr>
                <a:schemeClr val="accent5"/>
              </a:buClr>
              <a:buSzPts val="12000"/>
              <a:buNone/>
              <a:defRPr sz="12000">
                <a:solidFill>
                  <a:schemeClr val="accent5"/>
                </a:solidFill>
              </a:defRPr>
            </a:lvl9pPr>
          </a:lstStyle>
          <a:p>
            <a:r>
              <a:t>xx%</a:t>
            </a:r>
          </a:p>
        </p:txBody>
      </p:sp>
      <p:sp>
        <p:nvSpPr>
          <p:cNvPr id="42" name="Google Shape;42;p3"/>
          <p:cNvSpPr/>
          <p:nvPr/>
        </p:nvSpPr>
        <p:spPr>
          <a:xfrm rot="538783">
            <a:off x="7590835" y="4435473"/>
            <a:ext cx="834279" cy="992451"/>
          </a:xfrm>
          <a:custGeom>
            <a:avLst/>
            <a:gdLst/>
            <a:ahLst/>
            <a:cxnLst/>
            <a:rect l="l" t="t" r="r" b="b"/>
            <a:pathLst>
              <a:path w="11865" h="14114" extrusionOk="0">
                <a:moveTo>
                  <a:pt x="7408" y="1"/>
                </a:moveTo>
                <a:cubicBezTo>
                  <a:pt x="7217" y="1"/>
                  <a:pt x="7032" y="52"/>
                  <a:pt x="6857" y="161"/>
                </a:cubicBezTo>
                <a:cubicBezTo>
                  <a:pt x="4925" y="1391"/>
                  <a:pt x="7520" y="6015"/>
                  <a:pt x="4262" y="7205"/>
                </a:cubicBezTo>
                <a:cubicBezTo>
                  <a:pt x="1023" y="8434"/>
                  <a:pt x="203" y="11946"/>
                  <a:pt x="203" y="11946"/>
                </a:cubicBezTo>
                <a:cubicBezTo>
                  <a:pt x="1" y="13213"/>
                  <a:pt x="571" y="14114"/>
                  <a:pt x="1365" y="14114"/>
                </a:cubicBezTo>
                <a:cubicBezTo>
                  <a:pt x="2027" y="14114"/>
                  <a:pt x="2844" y="13488"/>
                  <a:pt x="3501" y="11927"/>
                </a:cubicBezTo>
                <a:cubicBezTo>
                  <a:pt x="5003" y="8512"/>
                  <a:pt x="10096" y="9898"/>
                  <a:pt x="11013" y="7381"/>
                </a:cubicBezTo>
                <a:cubicBezTo>
                  <a:pt x="11864" y="5127"/>
                  <a:pt x="9327" y="1"/>
                  <a:pt x="7408" y="1"/>
                </a:cubicBez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3"/>
          <p:cNvSpPr/>
          <p:nvPr/>
        </p:nvSpPr>
        <p:spPr>
          <a:xfrm rot="194745">
            <a:off x="7674223" y="-78173"/>
            <a:ext cx="787928" cy="1269373"/>
          </a:xfrm>
          <a:custGeom>
            <a:avLst/>
            <a:gdLst/>
            <a:ahLst/>
            <a:cxnLst/>
            <a:rect l="l" t="t" r="r" b="b"/>
            <a:pathLst>
              <a:path w="9714" h="15650" extrusionOk="0">
                <a:moveTo>
                  <a:pt x="9191" y="1"/>
                </a:moveTo>
                <a:lnTo>
                  <a:pt x="1" y="372"/>
                </a:lnTo>
                <a:cubicBezTo>
                  <a:pt x="1" y="372"/>
                  <a:pt x="3884" y="2537"/>
                  <a:pt x="3923" y="4235"/>
                </a:cubicBezTo>
                <a:cubicBezTo>
                  <a:pt x="4001" y="5952"/>
                  <a:pt x="3415" y="8566"/>
                  <a:pt x="5269" y="9464"/>
                </a:cubicBezTo>
                <a:cubicBezTo>
                  <a:pt x="8235" y="10888"/>
                  <a:pt x="7142" y="14947"/>
                  <a:pt x="7806" y="15493"/>
                </a:cubicBezTo>
                <a:cubicBezTo>
                  <a:pt x="7932" y="15600"/>
                  <a:pt x="8053" y="15649"/>
                  <a:pt x="8169" y="15649"/>
                </a:cubicBezTo>
                <a:cubicBezTo>
                  <a:pt x="9132" y="15649"/>
                  <a:pt x="9713" y="12264"/>
                  <a:pt x="9191" y="10401"/>
                </a:cubicBezTo>
                <a:cubicBezTo>
                  <a:pt x="8215" y="6908"/>
                  <a:pt x="7162" y="5386"/>
                  <a:pt x="7493" y="3610"/>
                </a:cubicBezTo>
                <a:cubicBezTo>
                  <a:pt x="7806" y="1835"/>
                  <a:pt x="9191" y="1"/>
                  <a:pt x="9191" y="1"/>
                </a:cubicBez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3"/>
          <p:cNvSpPr/>
          <p:nvPr/>
        </p:nvSpPr>
        <p:spPr>
          <a:xfrm rot="10800000">
            <a:off x="8426497" y="4087887"/>
            <a:ext cx="673666" cy="1085328"/>
          </a:xfrm>
          <a:custGeom>
            <a:avLst/>
            <a:gdLst/>
            <a:ahLst/>
            <a:cxnLst/>
            <a:rect l="l" t="t" r="r" b="b"/>
            <a:pathLst>
              <a:path w="9714" h="15650" extrusionOk="0">
                <a:moveTo>
                  <a:pt x="9191" y="1"/>
                </a:moveTo>
                <a:lnTo>
                  <a:pt x="1" y="372"/>
                </a:lnTo>
                <a:cubicBezTo>
                  <a:pt x="1" y="372"/>
                  <a:pt x="3884" y="2537"/>
                  <a:pt x="3923" y="4235"/>
                </a:cubicBezTo>
                <a:cubicBezTo>
                  <a:pt x="4001" y="5952"/>
                  <a:pt x="3415" y="8566"/>
                  <a:pt x="5269" y="9464"/>
                </a:cubicBezTo>
                <a:cubicBezTo>
                  <a:pt x="8235" y="10888"/>
                  <a:pt x="7142" y="14947"/>
                  <a:pt x="7806" y="15493"/>
                </a:cubicBezTo>
                <a:cubicBezTo>
                  <a:pt x="7932" y="15600"/>
                  <a:pt x="8053" y="15649"/>
                  <a:pt x="8169" y="15649"/>
                </a:cubicBezTo>
                <a:cubicBezTo>
                  <a:pt x="9132" y="15649"/>
                  <a:pt x="9713" y="12264"/>
                  <a:pt x="9191" y="10401"/>
                </a:cubicBezTo>
                <a:cubicBezTo>
                  <a:pt x="8215" y="6908"/>
                  <a:pt x="7162" y="5386"/>
                  <a:pt x="7493" y="3610"/>
                </a:cubicBezTo>
                <a:cubicBezTo>
                  <a:pt x="7806" y="1835"/>
                  <a:pt x="9191" y="1"/>
                  <a:pt x="9191" y="1"/>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rot="10800000">
            <a:off x="8624255" y="854907"/>
            <a:ext cx="572012" cy="680471"/>
          </a:xfrm>
          <a:custGeom>
            <a:avLst/>
            <a:gdLst/>
            <a:ahLst/>
            <a:cxnLst/>
            <a:rect l="l" t="t" r="r" b="b"/>
            <a:pathLst>
              <a:path w="11865" h="14114" extrusionOk="0">
                <a:moveTo>
                  <a:pt x="7408" y="1"/>
                </a:moveTo>
                <a:cubicBezTo>
                  <a:pt x="7217" y="1"/>
                  <a:pt x="7032" y="52"/>
                  <a:pt x="6857" y="161"/>
                </a:cubicBezTo>
                <a:cubicBezTo>
                  <a:pt x="4925" y="1391"/>
                  <a:pt x="7520" y="6015"/>
                  <a:pt x="4262" y="7205"/>
                </a:cubicBezTo>
                <a:cubicBezTo>
                  <a:pt x="1023" y="8434"/>
                  <a:pt x="203" y="11946"/>
                  <a:pt x="203" y="11946"/>
                </a:cubicBezTo>
                <a:cubicBezTo>
                  <a:pt x="1" y="13213"/>
                  <a:pt x="571" y="14114"/>
                  <a:pt x="1365" y="14114"/>
                </a:cubicBezTo>
                <a:cubicBezTo>
                  <a:pt x="2027" y="14114"/>
                  <a:pt x="2844" y="13488"/>
                  <a:pt x="3501" y="11927"/>
                </a:cubicBezTo>
                <a:cubicBezTo>
                  <a:pt x="5003" y="8512"/>
                  <a:pt x="10096" y="9898"/>
                  <a:pt x="11013" y="7381"/>
                </a:cubicBezTo>
                <a:cubicBezTo>
                  <a:pt x="11864" y="5127"/>
                  <a:pt x="9327" y="1"/>
                  <a:pt x="7408" y="1"/>
                </a:cubicBez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rot="10800000">
            <a:off x="8455564" y="-29735"/>
            <a:ext cx="702196" cy="718231"/>
          </a:xfrm>
          <a:custGeom>
            <a:avLst/>
            <a:gdLst/>
            <a:ahLst/>
            <a:cxnLst/>
            <a:rect l="l" t="t" r="r" b="b"/>
            <a:pathLst>
              <a:path w="7805" h="7983" extrusionOk="0">
                <a:moveTo>
                  <a:pt x="6335" y="0"/>
                </a:moveTo>
                <a:cubicBezTo>
                  <a:pt x="5439" y="0"/>
                  <a:pt x="4279" y="1310"/>
                  <a:pt x="3493" y="1310"/>
                </a:cubicBezTo>
                <a:cubicBezTo>
                  <a:pt x="2517" y="1310"/>
                  <a:pt x="1742" y="155"/>
                  <a:pt x="346" y="155"/>
                </a:cubicBezTo>
                <a:cubicBezTo>
                  <a:pt x="235" y="155"/>
                  <a:pt x="120" y="162"/>
                  <a:pt x="0" y="178"/>
                </a:cubicBezTo>
                <a:lnTo>
                  <a:pt x="0" y="7983"/>
                </a:lnTo>
                <a:lnTo>
                  <a:pt x="5678" y="7983"/>
                </a:lnTo>
                <a:lnTo>
                  <a:pt x="5678" y="7963"/>
                </a:lnTo>
                <a:cubicBezTo>
                  <a:pt x="5678" y="7963"/>
                  <a:pt x="4761" y="6461"/>
                  <a:pt x="4995" y="5251"/>
                </a:cubicBezTo>
                <a:cubicBezTo>
                  <a:pt x="5229" y="4061"/>
                  <a:pt x="7805" y="1622"/>
                  <a:pt x="7083" y="471"/>
                </a:cubicBezTo>
                <a:cubicBezTo>
                  <a:pt x="6873" y="130"/>
                  <a:pt x="6617" y="0"/>
                  <a:pt x="6335"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3"/>
          <p:cNvSpPr/>
          <p:nvPr/>
        </p:nvSpPr>
        <p:spPr>
          <a:xfrm rot="10800000">
            <a:off x="8084408" y="655276"/>
            <a:ext cx="1066167" cy="4517949"/>
          </a:xfrm>
          <a:custGeom>
            <a:avLst/>
            <a:gdLst/>
            <a:ahLst/>
            <a:cxnLst/>
            <a:rect l="l" t="t" r="r" b="b"/>
            <a:pathLst>
              <a:path w="9601" h="40683" extrusionOk="0">
                <a:moveTo>
                  <a:pt x="0" y="0"/>
                </a:moveTo>
                <a:lnTo>
                  <a:pt x="0" y="40682"/>
                </a:lnTo>
                <a:lnTo>
                  <a:pt x="39" y="40682"/>
                </a:lnTo>
                <a:cubicBezTo>
                  <a:pt x="39" y="40682"/>
                  <a:pt x="98" y="34263"/>
                  <a:pt x="3298" y="31317"/>
                </a:cubicBezTo>
                <a:cubicBezTo>
                  <a:pt x="6517" y="28351"/>
                  <a:pt x="9600" y="28429"/>
                  <a:pt x="8683" y="25014"/>
                </a:cubicBezTo>
                <a:cubicBezTo>
                  <a:pt x="7786" y="21619"/>
                  <a:pt x="4722" y="21873"/>
                  <a:pt x="3610" y="19180"/>
                </a:cubicBezTo>
                <a:cubicBezTo>
                  <a:pt x="2517" y="16488"/>
                  <a:pt x="3688" y="15922"/>
                  <a:pt x="2478" y="13717"/>
                </a:cubicBezTo>
                <a:cubicBezTo>
                  <a:pt x="1249" y="11551"/>
                  <a:pt x="976" y="8254"/>
                  <a:pt x="2596" y="5698"/>
                </a:cubicBezTo>
                <a:cubicBezTo>
                  <a:pt x="4195" y="3142"/>
                  <a:pt x="3610" y="547"/>
                  <a:pt x="3025" y="0"/>
                </a:cubicBezTo>
                <a:close/>
              </a:path>
            </a:pathLst>
          </a:custGeom>
          <a:solidFill>
            <a:srgbClr val="740FA3">
              <a:alpha val="146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3"/>
          <p:cNvSpPr/>
          <p:nvPr/>
        </p:nvSpPr>
        <p:spPr>
          <a:xfrm rot="10800000">
            <a:off x="8651098" y="2788161"/>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3"/>
          <p:cNvSpPr/>
          <p:nvPr/>
        </p:nvSpPr>
        <p:spPr>
          <a:xfrm rot="10800000">
            <a:off x="8262404" y="365517"/>
            <a:ext cx="288319" cy="381981"/>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3"/>
          <p:cNvSpPr/>
          <p:nvPr/>
        </p:nvSpPr>
        <p:spPr>
          <a:xfrm rot="10800000">
            <a:off x="8624259" y="248198"/>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3"/>
          <p:cNvSpPr/>
          <p:nvPr/>
        </p:nvSpPr>
        <p:spPr>
          <a:xfrm rot="10800000">
            <a:off x="8781809" y="4804911"/>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3"/>
          <p:cNvSpPr/>
          <p:nvPr/>
        </p:nvSpPr>
        <p:spPr>
          <a:xfrm rot="10800000">
            <a:off x="6453744" y="176495"/>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3"/>
          <p:cNvSpPr/>
          <p:nvPr/>
        </p:nvSpPr>
        <p:spPr>
          <a:xfrm rot="10800000">
            <a:off x="8262394" y="4864920"/>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3"/>
          <p:cNvSpPr/>
          <p:nvPr/>
        </p:nvSpPr>
        <p:spPr>
          <a:xfrm rot="10800000">
            <a:off x="2317745" y="587629"/>
            <a:ext cx="201031" cy="266321"/>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3"/>
          <p:cNvSpPr/>
          <p:nvPr/>
        </p:nvSpPr>
        <p:spPr>
          <a:xfrm rot="10800000">
            <a:off x="782770" y="3408479"/>
            <a:ext cx="201031" cy="266321"/>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3"/>
          <p:cNvSpPr/>
          <p:nvPr/>
        </p:nvSpPr>
        <p:spPr>
          <a:xfrm rot="10800000">
            <a:off x="441769" y="109632"/>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3"/>
          <p:cNvSpPr/>
          <p:nvPr/>
        </p:nvSpPr>
        <p:spPr>
          <a:xfrm rot="10800000">
            <a:off x="2640869" y="4755282"/>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3"/>
          <p:cNvSpPr/>
          <p:nvPr/>
        </p:nvSpPr>
        <p:spPr>
          <a:xfrm rot="10800000">
            <a:off x="251959" y="1674036"/>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3"/>
          <p:cNvSpPr/>
          <p:nvPr/>
        </p:nvSpPr>
        <p:spPr>
          <a:xfrm rot="10800000">
            <a:off x="4541996" y="268861"/>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3"/>
          <p:cNvSpPr/>
          <p:nvPr/>
        </p:nvSpPr>
        <p:spPr>
          <a:xfrm rot="10800000">
            <a:off x="1598759" y="4755286"/>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bg>
      <p:bgPr>
        <a:gradFill>
          <a:gsLst>
            <a:gs pos="0">
              <a:schemeClr val="dk2"/>
            </a:gs>
            <a:gs pos="100000">
              <a:schemeClr val="lt2"/>
            </a:gs>
          </a:gsLst>
          <a:lin ang="18900044" scaled="0"/>
        </a:gradFill>
        <a:effectLst/>
      </p:bgPr>
    </p:bg>
    <p:spTree>
      <p:nvGrpSpPr>
        <p:cNvPr id="1" name="Shape 207"/>
        <p:cNvGrpSpPr/>
        <p:nvPr/>
      </p:nvGrpSpPr>
      <p:grpSpPr>
        <a:xfrm>
          <a:off x="0" y="0"/>
          <a:ext cx="0" cy="0"/>
          <a:chOff x="0" y="0"/>
          <a:chExt cx="0" cy="0"/>
        </a:xfrm>
      </p:grpSpPr>
      <p:sp>
        <p:nvSpPr>
          <p:cNvPr id="208" name="Google Shape;208;p8"/>
          <p:cNvSpPr txBox="1">
            <a:spLocks noGrp="1"/>
          </p:cNvSpPr>
          <p:nvPr>
            <p:ph type="title"/>
          </p:nvPr>
        </p:nvSpPr>
        <p:spPr>
          <a:xfrm>
            <a:off x="1388100" y="1433250"/>
            <a:ext cx="6367800" cy="2277000"/>
          </a:xfrm>
          <a:prstGeom prst="rect">
            <a:avLst/>
          </a:prstGeom>
        </p:spPr>
        <p:txBody>
          <a:bodyPr spcFirstLastPara="1" wrap="square" lIns="91425" tIns="91425" rIns="91425" bIns="91425" anchor="t" anchorCtr="0">
            <a:noAutofit/>
          </a:bodyPr>
          <a:lstStyle>
            <a:lvl1pPr lvl="0" algn="ctr" rtl="0">
              <a:lnSpc>
                <a:spcPct val="80000"/>
              </a:lnSpc>
              <a:spcBef>
                <a:spcPts val="0"/>
              </a:spcBef>
              <a:spcAft>
                <a:spcPts val="0"/>
              </a:spcAft>
              <a:buSzPts val="4800"/>
              <a:buNone/>
              <a:defRPr sz="97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209" name="Google Shape;209;p8"/>
          <p:cNvSpPr/>
          <p:nvPr/>
        </p:nvSpPr>
        <p:spPr>
          <a:xfrm rot="-5400000">
            <a:off x="7775776" y="779191"/>
            <a:ext cx="1042631" cy="877333"/>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8"/>
          <p:cNvSpPr/>
          <p:nvPr/>
        </p:nvSpPr>
        <p:spPr>
          <a:xfrm rot="-5400000">
            <a:off x="3583353" y="-4150160"/>
            <a:ext cx="1840383" cy="9291976"/>
          </a:xfrm>
          <a:custGeom>
            <a:avLst/>
            <a:gdLst/>
            <a:ahLst/>
            <a:cxnLst/>
            <a:rect l="l" t="t" r="r" b="b"/>
            <a:pathLst>
              <a:path w="15551" h="78516" extrusionOk="0">
                <a:moveTo>
                  <a:pt x="5600" y="0"/>
                </a:moveTo>
                <a:cubicBezTo>
                  <a:pt x="5502" y="13776"/>
                  <a:pt x="13814" y="17932"/>
                  <a:pt x="14127" y="23512"/>
                </a:cubicBezTo>
                <a:cubicBezTo>
                  <a:pt x="14400" y="28234"/>
                  <a:pt x="12644" y="29112"/>
                  <a:pt x="11278" y="31044"/>
                </a:cubicBezTo>
                <a:cubicBezTo>
                  <a:pt x="9892" y="32956"/>
                  <a:pt x="9444" y="34380"/>
                  <a:pt x="9600" y="37678"/>
                </a:cubicBezTo>
                <a:cubicBezTo>
                  <a:pt x="9736" y="40975"/>
                  <a:pt x="4917" y="40585"/>
                  <a:pt x="4468" y="44897"/>
                </a:cubicBezTo>
                <a:cubicBezTo>
                  <a:pt x="4039" y="49248"/>
                  <a:pt x="8975" y="51238"/>
                  <a:pt x="9892" y="52916"/>
                </a:cubicBezTo>
                <a:cubicBezTo>
                  <a:pt x="10790" y="54614"/>
                  <a:pt x="9541" y="55824"/>
                  <a:pt x="8956" y="57462"/>
                </a:cubicBezTo>
                <a:cubicBezTo>
                  <a:pt x="8371" y="59062"/>
                  <a:pt x="8429" y="59980"/>
                  <a:pt x="8429" y="63648"/>
                </a:cubicBezTo>
                <a:cubicBezTo>
                  <a:pt x="8429" y="67335"/>
                  <a:pt x="1854" y="68877"/>
                  <a:pt x="937" y="72467"/>
                </a:cubicBezTo>
                <a:cubicBezTo>
                  <a:pt x="0" y="76038"/>
                  <a:pt x="2576" y="78516"/>
                  <a:pt x="2576" y="78516"/>
                </a:cubicBezTo>
                <a:lnTo>
                  <a:pt x="15551" y="78516"/>
                </a:lnTo>
                <a:lnTo>
                  <a:pt x="15551" y="196"/>
                </a:lnTo>
                <a:lnTo>
                  <a:pt x="5600" y="0"/>
                </a:ln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8"/>
          <p:cNvSpPr/>
          <p:nvPr/>
        </p:nvSpPr>
        <p:spPr>
          <a:xfrm rot="-6329527">
            <a:off x="8219975" y="-295336"/>
            <a:ext cx="1049917" cy="1175688"/>
          </a:xfrm>
          <a:custGeom>
            <a:avLst/>
            <a:gdLst/>
            <a:ahLst/>
            <a:cxnLst/>
            <a:rect l="l" t="t" r="r" b="b"/>
            <a:pathLst>
              <a:path w="9913" h="11101" extrusionOk="0">
                <a:moveTo>
                  <a:pt x="6984" y="1"/>
                </a:moveTo>
                <a:cubicBezTo>
                  <a:pt x="4638" y="1"/>
                  <a:pt x="3110" y="2095"/>
                  <a:pt x="2869" y="4506"/>
                </a:cubicBezTo>
                <a:cubicBezTo>
                  <a:pt x="2635" y="7042"/>
                  <a:pt x="1" y="8662"/>
                  <a:pt x="1" y="8662"/>
                </a:cubicBezTo>
                <a:cubicBezTo>
                  <a:pt x="1" y="8662"/>
                  <a:pt x="8137" y="11101"/>
                  <a:pt x="8391" y="11101"/>
                </a:cubicBezTo>
                <a:cubicBezTo>
                  <a:pt x="8625" y="11101"/>
                  <a:pt x="9913" y="272"/>
                  <a:pt x="7357" y="18"/>
                </a:cubicBezTo>
                <a:cubicBezTo>
                  <a:pt x="7230" y="6"/>
                  <a:pt x="7106" y="1"/>
                  <a:pt x="6984" y="1"/>
                </a:cubicBez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8"/>
          <p:cNvSpPr/>
          <p:nvPr/>
        </p:nvSpPr>
        <p:spPr>
          <a:xfrm rot="-5400000">
            <a:off x="259780" y="-555938"/>
            <a:ext cx="816402" cy="1874373"/>
          </a:xfrm>
          <a:custGeom>
            <a:avLst/>
            <a:gdLst/>
            <a:ahLst/>
            <a:cxnLst/>
            <a:rect l="l" t="t" r="r" b="b"/>
            <a:pathLst>
              <a:path w="8040" h="18459" extrusionOk="0">
                <a:moveTo>
                  <a:pt x="1854" y="1"/>
                </a:moveTo>
                <a:lnTo>
                  <a:pt x="1" y="586"/>
                </a:lnTo>
                <a:cubicBezTo>
                  <a:pt x="1" y="586"/>
                  <a:pt x="703" y="4196"/>
                  <a:pt x="3240" y="4996"/>
                </a:cubicBezTo>
                <a:cubicBezTo>
                  <a:pt x="5776" y="5815"/>
                  <a:pt x="5054" y="7786"/>
                  <a:pt x="4762" y="10108"/>
                </a:cubicBezTo>
                <a:cubicBezTo>
                  <a:pt x="4547" y="11903"/>
                  <a:pt x="5327" y="17756"/>
                  <a:pt x="8040" y="18459"/>
                </a:cubicBezTo>
                <a:lnTo>
                  <a:pt x="8040" y="937"/>
                </a:lnTo>
                <a:lnTo>
                  <a:pt x="1854" y="1"/>
                </a:ln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8"/>
          <p:cNvSpPr/>
          <p:nvPr/>
        </p:nvSpPr>
        <p:spPr>
          <a:xfrm rot="-538079">
            <a:off x="8437704" y="1391351"/>
            <a:ext cx="1019033" cy="857448"/>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8"/>
          <p:cNvSpPr/>
          <p:nvPr/>
        </p:nvSpPr>
        <p:spPr>
          <a:xfrm rot="-9560681">
            <a:off x="2271856" y="-161951"/>
            <a:ext cx="801760" cy="674677"/>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8"/>
          <p:cNvSpPr/>
          <p:nvPr/>
        </p:nvSpPr>
        <p:spPr>
          <a:xfrm rot="5400000">
            <a:off x="282534" y="3466895"/>
            <a:ext cx="1042631" cy="877333"/>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740FA3">
              <a:alpha val="146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8"/>
          <p:cNvSpPr/>
          <p:nvPr/>
        </p:nvSpPr>
        <p:spPr>
          <a:xfrm rot="5400000">
            <a:off x="3677205" y="-18397"/>
            <a:ext cx="1840383" cy="9291976"/>
          </a:xfrm>
          <a:custGeom>
            <a:avLst/>
            <a:gdLst/>
            <a:ahLst/>
            <a:cxnLst/>
            <a:rect l="l" t="t" r="r" b="b"/>
            <a:pathLst>
              <a:path w="15551" h="78516" extrusionOk="0">
                <a:moveTo>
                  <a:pt x="5600" y="0"/>
                </a:moveTo>
                <a:cubicBezTo>
                  <a:pt x="5502" y="13776"/>
                  <a:pt x="13814" y="17932"/>
                  <a:pt x="14127" y="23512"/>
                </a:cubicBezTo>
                <a:cubicBezTo>
                  <a:pt x="14400" y="28234"/>
                  <a:pt x="12644" y="29112"/>
                  <a:pt x="11278" y="31044"/>
                </a:cubicBezTo>
                <a:cubicBezTo>
                  <a:pt x="9892" y="32956"/>
                  <a:pt x="9444" y="34380"/>
                  <a:pt x="9600" y="37678"/>
                </a:cubicBezTo>
                <a:cubicBezTo>
                  <a:pt x="9736" y="40975"/>
                  <a:pt x="4917" y="40585"/>
                  <a:pt x="4468" y="44897"/>
                </a:cubicBezTo>
                <a:cubicBezTo>
                  <a:pt x="4039" y="49248"/>
                  <a:pt x="8975" y="51238"/>
                  <a:pt x="9892" y="52916"/>
                </a:cubicBezTo>
                <a:cubicBezTo>
                  <a:pt x="10790" y="54614"/>
                  <a:pt x="9541" y="55824"/>
                  <a:pt x="8956" y="57462"/>
                </a:cubicBezTo>
                <a:cubicBezTo>
                  <a:pt x="8371" y="59062"/>
                  <a:pt x="8429" y="59980"/>
                  <a:pt x="8429" y="63648"/>
                </a:cubicBezTo>
                <a:cubicBezTo>
                  <a:pt x="8429" y="67335"/>
                  <a:pt x="1854" y="68877"/>
                  <a:pt x="937" y="72467"/>
                </a:cubicBezTo>
                <a:cubicBezTo>
                  <a:pt x="0" y="76038"/>
                  <a:pt x="2576" y="78516"/>
                  <a:pt x="2576" y="78516"/>
                </a:cubicBezTo>
                <a:lnTo>
                  <a:pt x="15551" y="78516"/>
                </a:lnTo>
                <a:lnTo>
                  <a:pt x="15551" y="196"/>
                </a:lnTo>
                <a:lnTo>
                  <a:pt x="5600" y="0"/>
                </a:lnTo>
                <a:close/>
              </a:path>
            </a:pathLst>
          </a:custGeom>
          <a:solidFill>
            <a:srgbClr val="740FA3">
              <a:alpha val="146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8"/>
          <p:cNvSpPr/>
          <p:nvPr/>
        </p:nvSpPr>
        <p:spPr>
          <a:xfrm rot="4470473">
            <a:off x="-168950" y="4243067"/>
            <a:ext cx="1049917" cy="1175688"/>
          </a:xfrm>
          <a:custGeom>
            <a:avLst/>
            <a:gdLst/>
            <a:ahLst/>
            <a:cxnLst/>
            <a:rect l="l" t="t" r="r" b="b"/>
            <a:pathLst>
              <a:path w="9913" h="11101" extrusionOk="0">
                <a:moveTo>
                  <a:pt x="6984" y="1"/>
                </a:moveTo>
                <a:cubicBezTo>
                  <a:pt x="4638" y="1"/>
                  <a:pt x="3110" y="2095"/>
                  <a:pt x="2869" y="4506"/>
                </a:cubicBezTo>
                <a:cubicBezTo>
                  <a:pt x="2635" y="7042"/>
                  <a:pt x="1" y="8662"/>
                  <a:pt x="1" y="8662"/>
                </a:cubicBezTo>
                <a:cubicBezTo>
                  <a:pt x="1" y="8662"/>
                  <a:pt x="8137" y="11101"/>
                  <a:pt x="8391" y="11101"/>
                </a:cubicBezTo>
                <a:cubicBezTo>
                  <a:pt x="8625" y="11101"/>
                  <a:pt x="9913" y="272"/>
                  <a:pt x="7357" y="18"/>
                </a:cubicBezTo>
                <a:cubicBezTo>
                  <a:pt x="7230" y="6"/>
                  <a:pt x="7106" y="1"/>
                  <a:pt x="6984" y="1"/>
                </a:cubicBez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8"/>
          <p:cNvSpPr/>
          <p:nvPr/>
        </p:nvSpPr>
        <p:spPr>
          <a:xfrm rot="5400000">
            <a:off x="8024759" y="3804984"/>
            <a:ext cx="816402" cy="1874373"/>
          </a:xfrm>
          <a:custGeom>
            <a:avLst/>
            <a:gdLst/>
            <a:ahLst/>
            <a:cxnLst/>
            <a:rect l="l" t="t" r="r" b="b"/>
            <a:pathLst>
              <a:path w="8040" h="18459" extrusionOk="0">
                <a:moveTo>
                  <a:pt x="1854" y="1"/>
                </a:moveTo>
                <a:lnTo>
                  <a:pt x="1" y="586"/>
                </a:lnTo>
                <a:cubicBezTo>
                  <a:pt x="1" y="586"/>
                  <a:pt x="703" y="4196"/>
                  <a:pt x="3240" y="4996"/>
                </a:cubicBezTo>
                <a:cubicBezTo>
                  <a:pt x="5776" y="5815"/>
                  <a:pt x="5054" y="7786"/>
                  <a:pt x="4762" y="10108"/>
                </a:cubicBezTo>
                <a:cubicBezTo>
                  <a:pt x="4547" y="11903"/>
                  <a:pt x="5327" y="17756"/>
                  <a:pt x="8040" y="18459"/>
                </a:cubicBezTo>
                <a:lnTo>
                  <a:pt x="8040" y="937"/>
                </a:lnTo>
                <a:lnTo>
                  <a:pt x="1854" y="1"/>
                </a:ln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8"/>
          <p:cNvSpPr/>
          <p:nvPr/>
        </p:nvSpPr>
        <p:spPr>
          <a:xfrm rot="10261921">
            <a:off x="-355796" y="2874620"/>
            <a:ext cx="1019033" cy="857448"/>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8"/>
          <p:cNvSpPr/>
          <p:nvPr/>
        </p:nvSpPr>
        <p:spPr>
          <a:xfrm rot="1239319">
            <a:off x="6027326" y="4610694"/>
            <a:ext cx="801760" cy="674677"/>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1" name="Google Shape;221;p8"/>
          <p:cNvGrpSpPr/>
          <p:nvPr/>
        </p:nvGrpSpPr>
        <p:grpSpPr>
          <a:xfrm>
            <a:off x="-1074487" y="-989812"/>
            <a:ext cx="11292974" cy="7049036"/>
            <a:chOff x="-1074487" y="-989812"/>
            <a:chExt cx="11292974" cy="7049036"/>
          </a:xfrm>
        </p:grpSpPr>
        <p:grpSp>
          <p:nvGrpSpPr>
            <p:cNvPr id="222" name="Google Shape;222;p8"/>
            <p:cNvGrpSpPr/>
            <p:nvPr/>
          </p:nvGrpSpPr>
          <p:grpSpPr>
            <a:xfrm>
              <a:off x="7476363" y="3317101"/>
              <a:ext cx="2742124" cy="2742124"/>
              <a:chOff x="-1087568" y="-1126448"/>
              <a:chExt cx="2274300" cy="2274300"/>
            </a:xfrm>
          </p:grpSpPr>
          <p:sp>
            <p:nvSpPr>
              <p:cNvPr id="223" name="Google Shape;223;p8"/>
              <p:cNvSpPr/>
              <p:nvPr/>
            </p:nvSpPr>
            <p:spPr>
              <a:xfrm>
                <a:off x="-666048" y="-704929"/>
                <a:ext cx="1431300" cy="1431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8"/>
              <p:cNvSpPr/>
              <p:nvPr/>
            </p:nvSpPr>
            <p:spPr>
              <a:xfrm>
                <a:off x="-888188" y="-927068"/>
                <a:ext cx="1875600" cy="18756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8"/>
              <p:cNvSpPr/>
              <p:nvPr/>
            </p:nvSpPr>
            <p:spPr>
              <a:xfrm>
                <a:off x="-1087568" y="-1126448"/>
                <a:ext cx="2274300" cy="2274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8"/>
              <p:cNvSpPr/>
              <p:nvPr/>
            </p:nvSpPr>
            <p:spPr>
              <a:xfrm>
                <a:off x="-462675" y="-474825"/>
                <a:ext cx="1024500" cy="10245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7" name="Google Shape;227;p8"/>
            <p:cNvGrpSpPr/>
            <p:nvPr/>
          </p:nvGrpSpPr>
          <p:grpSpPr>
            <a:xfrm>
              <a:off x="-1074487" y="-989812"/>
              <a:ext cx="2742124" cy="2742124"/>
              <a:chOff x="-1087568" y="-1126448"/>
              <a:chExt cx="2274300" cy="2274300"/>
            </a:xfrm>
          </p:grpSpPr>
          <p:sp>
            <p:nvSpPr>
              <p:cNvPr id="228" name="Google Shape;228;p8"/>
              <p:cNvSpPr/>
              <p:nvPr/>
            </p:nvSpPr>
            <p:spPr>
              <a:xfrm>
                <a:off x="-666048" y="-704929"/>
                <a:ext cx="1431300" cy="1431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8"/>
              <p:cNvSpPr/>
              <p:nvPr/>
            </p:nvSpPr>
            <p:spPr>
              <a:xfrm>
                <a:off x="-888188" y="-927068"/>
                <a:ext cx="1875600" cy="18756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8"/>
              <p:cNvSpPr/>
              <p:nvPr/>
            </p:nvSpPr>
            <p:spPr>
              <a:xfrm>
                <a:off x="-1087568" y="-1126448"/>
                <a:ext cx="2274300" cy="2274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8"/>
              <p:cNvSpPr/>
              <p:nvPr/>
            </p:nvSpPr>
            <p:spPr>
              <a:xfrm>
                <a:off x="-462675" y="-474825"/>
                <a:ext cx="1024500" cy="10245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32" name="Google Shape;232;p8"/>
          <p:cNvSpPr/>
          <p:nvPr/>
        </p:nvSpPr>
        <p:spPr>
          <a:xfrm flipH="1">
            <a:off x="7667675" y="3716438"/>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8"/>
          <p:cNvSpPr/>
          <p:nvPr/>
        </p:nvSpPr>
        <p:spPr>
          <a:xfrm flipH="1">
            <a:off x="279638" y="2734388"/>
            <a:ext cx="152700" cy="203425"/>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8"/>
          <p:cNvSpPr/>
          <p:nvPr/>
        </p:nvSpPr>
        <p:spPr>
          <a:xfrm flipH="1">
            <a:off x="575669" y="358675"/>
            <a:ext cx="288319" cy="381981"/>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8"/>
          <p:cNvSpPr/>
          <p:nvPr/>
        </p:nvSpPr>
        <p:spPr>
          <a:xfrm flipH="1">
            <a:off x="624450" y="1598050"/>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8"/>
          <p:cNvSpPr/>
          <p:nvPr/>
        </p:nvSpPr>
        <p:spPr>
          <a:xfrm flipH="1">
            <a:off x="562260" y="4812400"/>
            <a:ext cx="119529" cy="119477"/>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8"/>
          <p:cNvSpPr/>
          <p:nvPr/>
        </p:nvSpPr>
        <p:spPr>
          <a:xfrm flipH="1">
            <a:off x="125199" y="712037"/>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8"/>
          <p:cNvSpPr/>
          <p:nvPr/>
        </p:nvSpPr>
        <p:spPr>
          <a:xfrm flipH="1">
            <a:off x="8668575" y="3741063"/>
            <a:ext cx="152700" cy="203425"/>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8"/>
          <p:cNvSpPr/>
          <p:nvPr/>
        </p:nvSpPr>
        <p:spPr>
          <a:xfrm flipH="1">
            <a:off x="2410371" y="343270"/>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8"/>
          <p:cNvSpPr/>
          <p:nvPr/>
        </p:nvSpPr>
        <p:spPr>
          <a:xfrm flipH="1">
            <a:off x="7294602" y="4918038"/>
            <a:ext cx="60026" cy="59992"/>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8"/>
          <p:cNvSpPr/>
          <p:nvPr/>
        </p:nvSpPr>
        <p:spPr>
          <a:xfrm flipH="1">
            <a:off x="8288794" y="4402838"/>
            <a:ext cx="288319" cy="381981"/>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8"/>
          <p:cNvSpPr/>
          <p:nvPr/>
        </p:nvSpPr>
        <p:spPr>
          <a:xfrm flipH="1">
            <a:off x="8337588" y="740638"/>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8"/>
          <p:cNvSpPr/>
          <p:nvPr/>
        </p:nvSpPr>
        <p:spPr>
          <a:xfrm flipH="1">
            <a:off x="7858427" y="298688"/>
            <a:ext cx="60026" cy="59992"/>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8"/>
          <p:cNvSpPr/>
          <p:nvPr/>
        </p:nvSpPr>
        <p:spPr>
          <a:xfrm flipH="1">
            <a:off x="8856485" y="436088"/>
            <a:ext cx="119529" cy="119477"/>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gradFill>
          <a:gsLst>
            <a:gs pos="0">
              <a:schemeClr val="dk2"/>
            </a:gs>
            <a:gs pos="100000">
              <a:schemeClr val="lt2"/>
            </a:gs>
          </a:gsLst>
          <a:lin ang="16200038" scaled="0"/>
        </a:gradFill>
        <a:effectLst/>
      </p:bgPr>
    </p:bg>
    <p:spTree>
      <p:nvGrpSpPr>
        <p:cNvPr id="1" name="Shape 245"/>
        <p:cNvGrpSpPr/>
        <p:nvPr/>
      </p:nvGrpSpPr>
      <p:grpSpPr>
        <a:xfrm>
          <a:off x="0" y="0"/>
          <a:ext cx="0" cy="0"/>
          <a:chOff x="0" y="0"/>
          <a:chExt cx="0" cy="0"/>
        </a:xfrm>
      </p:grpSpPr>
      <p:sp>
        <p:nvSpPr>
          <p:cNvPr id="246" name="Google Shape;246;p9"/>
          <p:cNvSpPr txBox="1">
            <a:spLocks noGrp="1"/>
          </p:cNvSpPr>
          <p:nvPr>
            <p:ph type="title"/>
          </p:nvPr>
        </p:nvSpPr>
        <p:spPr>
          <a:xfrm>
            <a:off x="4329650" y="1517175"/>
            <a:ext cx="4078800" cy="814500"/>
          </a:xfrm>
          <a:prstGeom prst="rect">
            <a:avLst/>
          </a:prstGeom>
        </p:spPr>
        <p:txBody>
          <a:bodyPr spcFirstLastPara="1" wrap="square" lIns="91425" tIns="91425" rIns="91425" bIns="91425" anchor="b" anchorCtr="0">
            <a:noAutofit/>
          </a:bodyPr>
          <a:lstStyle>
            <a:lvl1pPr lvl="0" rtl="0">
              <a:spcBef>
                <a:spcPts val="0"/>
              </a:spcBef>
              <a:spcAft>
                <a:spcPts val="0"/>
              </a:spcAft>
              <a:buSzPts val="4200"/>
              <a:buNone/>
              <a:defRPr sz="4000">
                <a:solidFill>
                  <a:schemeClr val="dk1"/>
                </a:solidFill>
              </a:defRPr>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247" name="Google Shape;247;p9"/>
          <p:cNvSpPr txBox="1">
            <a:spLocks noGrp="1"/>
          </p:cNvSpPr>
          <p:nvPr>
            <p:ph type="subTitle" idx="1"/>
          </p:nvPr>
        </p:nvSpPr>
        <p:spPr>
          <a:xfrm>
            <a:off x="4329025" y="2200425"/>
            <a:ext cx="3859800" cy="142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48" name="Google Shape;248;p9"/>
          <p:cNvSpPr/>
          <p:nvPr/>
        </p:nvSpPr>
        <p:spPr>
          <a:xfrm rot="-5400000">
            <a:off x="1958929" y="-877893"/>
            <a:ext cx="649787" cy="1804495"/>
          </a:xfrm>
          <a:custGeom>
            <a:avLst/>
            <a:gdLst/>
            <a:ahLst/>
            <a:cxnLst/>
            <a:rect l="l" t="t" r="r" b="b"/>
            <a:pathLst>
              <a:path w="28976" h="80468" extrusionOk="0">
                <a:moveTo>
                  <a:pt x="27083" y="10166"/>
                </a:moveTo>
                <a:cubicBezTo>
                  <a:pt x="27473" y="10674"/>
                  <a:pt x="28975" y="16469"/>
                  <a:pt x="27375" y="18576"/>
                </a:cubicBezTo>
                <a:cubicBezTo>
                  <a:pt x="25756" y="20664"/>
                  <a:pt x="23336" y="19883"/>
                  <a:pt x="23141" y="22517"/>
                </a:cubicBezTo>
                <a:cubicBezTo>
                  <a:pt x="22946" y="25151"/>
                  <a:pt x="24897" y="26225"/>
                  <a:pt x="23922" y="28995"/>
                </a:cubicBezTo>
                <a:cubicBezTo>
                  <a:pt x="22946" y="31746"/>
                  <a:pt x="25561" y="35454"/>
                  <a:pt x="19083" y="41561"/>
                </a:cubicBezTo>
                <a:cubicBezTo>
                  <a:pt x="12585" y="47668"/>
                  <a:pt x="18654" y="52078"/>
                  <a:pt x="19415" y="53502"/>
                </a:cubicBezTo>
                <a:cubicBezTo>
                  <a:pt x="20176" y="54907"/>
                  <a:pt x="25190" y="59590"/>
                  <a:pt x="25932" y="66380"/>
                </a:cubicBezTo>
                <a:cubicBezTo>
                  <a:pt x="26810" y="74516"/>
                  <a:pt x="24468" y="80467"/>
                  <a:pt x="19219" y="80467"/>
                </a:cubicBezTo>
                <a:cubicBezTo>
                  <a:pt x="13951" y="80467"/>
                  <a:pt x="11025" y="78028"/>
                  <a:pt x="11025" y="78028"/>
                </a:cubicBezTo>
                <a:cubicBezTo>
                  <a:pt x="11025" y="78028"/>
                  <a:pt x="14088" y="73716"/>
                  <a:pt x="12917" y="69931"/>
                </a:cubicBezTo>
                <a:cubicBezTo>
                  <a:pt x="11746" y="66146"/>
                  <a:pt x="6361" y="64975"/>
                  <a:pt x="6537" y="59355"/>
                </a:cubicBezTo>
                <a:cubicBezTo>
                  <a:pt x="6732" y="53717"/>
                  <a:pt x="10127" y="51551"/>
                  <a:pt x="10342" y="47161"/>
                </a:cubicBezTo>
                <a:cubicBezTo>
                  <a:pt x="10537" y="42770"/>
                  <a:pt x="3766" y="38029"/>
                  <a:pt x="1874" y="29424"/>
                </a:cubicBezTo>
                <a:cubicBezTo>
                  <a:pt x="0" y="20820"/>
                  <a:pt x="7083" y="17230"/>
                  <a:pt x="7922" y="8859"/>
                </a:cubicBezTo>
                <a:cubicBezTo>
                  <a:pt x="8781" y="489"/>
                  <a:pt x="15473" y="1"/>
                  <a:pt x="17541" y="918"/>
                </a:cubicBezTo>
                <a:cubicBezTo>
                  <a:pt x="19571" y="1796"/>
                  <a:pt x="27083" y="10166"/>
                  <a:pt x="27083" y="10166"/>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9"/>
          <p:cNvSpPr/>
          <p:nvPr/>
        </p:nvSpPr>
        <p:spPr>
          <a:xfrm rot="-5400000">
            <a:off x="7723752" y="943010"/>
            <a:ext cx="1325793" cy="1115603"/>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9"/>
          <p:cNvSpPr/>
          <p:nvPr/>
        </p:nvSpPr>
        <p:spPr>
          <a:xfrm rot="-5400000">
            <a:off x="3583353" y="-4188310"/>
            <a:ext cx="1840383" cy="9291976"/>
          </a:xfrm>
          <a:custGeom>
            <a:avLst/>
            <a:gdLst/>
            <a:ahLst/>
            <a:cxnLst/>
            <a:rect l="l" t="t" r="r" b="b"/>
            <a:pathLst>
              <a:path w="15551" h="78516" extrusionOk="0">
                <a:moveTo>
                  <a:pt x="5600" y="0"/>
                </a:moveTo>
                <a:cubicBezTo>
                  <a:pt x="5502" y="13776"/>
                  <a:pt x="13814" y="17932"/>
                  <a:pt x="14127" y="23512"/>
                </a:cubicBezTo>
                <a:cubicBezTo>
                  <a:pt x="14400" y="28234"/>
                  <a:pt x="12644" y="29112"/>
                  <a:pt x="11278" y="31044"/>
                </a:cubicBezTo>
                <a:cubicBezTo>
                  <a:pt x="9892" y="32956"/>
                  <a:pt x="9444" y="34380"/>
                  <a:pt x="9600" y="37678"/>
                </a:cubicBezTo>
                <a:cubicBezTo>
                  <a:pt x="9736" y="40975"/>
                  <a:pt x="4917" y="40585"/>
                  <a:pt x="4468" y="44897"/>
                </a:cubicBezTo>
                <a:cubicBezTo>
                  <a:pt x="4039" y="49248"/>
                  <a:pt x="8975" y="51238"/>
                  <a:pt x="9892" y="52916"/>
                </a:cubicBezTo>
                <a:cubicBezTo>
                  <a:pt x="10790" y="54614"/>
                  <a:pt x="9541" y="55824"/>
                  <a:pt x="8956" y="57462"/>
                </a:cubicBezTo>
                <a:cubicBezTo>
                  <a:pt x="8371" y="59062"/>
                  <a:pt x="8429" y="59980"/>
                  <a:pt x="8429" y="63648"/>
                </a:cubicBezTo>
                <a:cubicBezTo>
                  <a:pt x="8429" y="67335"/>
                  <a:pt x="1854" y="68877"/>
                  <a:pt x="937" y="72467"/>
                </a:cubicBezTo>
                <a:cubicBezTo>
                  <a:pt x="0" y="76038"/>
                  <a:pt x="2576" y="78516"/>
                  <a:pt x="2576" y="78516"/>
                </a:cubicBezTo>
                <a:lnTo>
                  <a:pt x="15551" y="78516"/>
                </a:lnTo>
                <a:lnTo>
                  <a:pt x="15551" y="196"/>
                </a:lnTo>
                <a:lnTo>
                  <a:pt x="5600" y="0"/>
                </a:ln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9"/>
          <p:cNvSpPr/>
          <p:nvPr/>
        </p:nvSpPr>
        <p:spPr>
          <a:xfrm rot="-6329527">
            <a:off x="8219975" y="-295336"/>
            <a:ext cx="1049917" cy="1175688"/>
          </a:xfrm>
          <a:custGeom>
            <a:avLst/>
            <a:gdLst/>
            <a:ahLst/>
            <a:cxnLst/>
            <a:rect l="l" t="t" r="r" b="b"/>
            <a:pathLst>
              <a:path w="9913" h="11101" extrusionOk="0">
                <a:moveTo>
                  <a:pt x="6984" y="1"/>
                </a:moveTo>
                <a:cubicBezTo>
                  <a:pt x="4638" y="1"/>
                  <a:pt x="3110" y="2095"/>
                  <a:pt x="2869" y="4506"/>
                </a:cubicBezTo>
                <a:cubicBezTo>
                  <a:pt x="2635" y="7042"/>
                  <a:pt x="1" y="8662"/>
                  <a:pt x="1" y="8662"/>
                </a:cubicBezTo>
                <a:cubicBezTo>
                  <a:pt x="1" y="8662"/>
                  <a:pt x="8137" y="11101"/>
                  <a:pt x="8391" y="11101"/>
                </a:cubicBezTo>
                <a:cubicBezTo>
                  <a:pt x="8625" y="11101"/>
                  <a:pt x="9913" y="272"/>
                  <a:pt x="7357" y="18"/>
                </a:cubicBezTo>
                <a:cubicBezTo>
                  <a:pt x="7230" y="6"/>
                  <a:pt x="7106" y="1"/>
                  <a:pt x="6984" y="1"/>
                </a:cubicBez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9"/>
          <p:cNvSpPr/>
          <p:nvPr/>
        </p:nvSpPr>
        <p:spPr>
          <a:xfrm rot="-5400000">
            <a:off x="259780" y="-730963"/>
            <a:ext cx="816402" cy="1874373"/>
          </a:xfrm>
          <a:custGeom>
            <a:avLst/>
            <a:gdLst/>
            <a:ahLst/>
            <a:cxnLst/>
            <a:rect l="l" t="t" r="r" b="b"/>
            <a:pathLst>
              <a:path w="8040" h="18459" extrusionOk="0">
                <a:moveTo>
                  <a:pt x="1854" y="1"/>
                </a:moveTo>
                <a:lnTo>
                  <a:pt x="1" y="586"/>
                </a:lnTo>
                <a:cubicBezTo>
                  <a:pt x="1" y="586"/>
                  <a:pt x="703" y="4196"/>
                  <a:pt x="3240" y="4996"/>
                </a:cubicBezTo>
                <a:cubicBezTo>
                  <a:pt x="5776" y="5815"/>
                  <a:pt x="5054" y="7786"/>
                  <a:pt x="4762" y="10108"/>
                </a:cubicBezTo>
                <a:cubicBezTo>
                  <a:pt x="4547" y="11903"/>
                  <a:pt x="5327" y="17756"/>
                  <a:pt x="8040" y="18459"/>
                </a:cubicBezTo>
                <a:lnTo>
                  <a:pt x="8040" y="937"/>
                </a:lnTo>
                <a:lnTo>
                  <a:pt x="1854" y="1"/>
                </a:ln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9"/>
          <p:cNvSpPr/>
          <p:nvPr/>
        </p:nvSpPr>
        <p:spPr>
          <a:xfrm rot="5400000" flipH="1">
            <a:off x="8299399" y="438522"/>
            <a:ext cx="73399" cy="73352"/>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9"/>
          <p:cNvSpPr/>
          <p:nvPr/>
        </p:nvSpPr>
        <p:spPr>
          <a:xfrm rot="-5400000">
            <a:off x="7253791" y="3286113"/>
            <a:ext cx="1308629" cy="3634136"/>
          </a:xfrm>
          <a:custGeom>
            <a:avLst/>
            <a:gdLst/>
            <a:ahLst/>
            <a:cxnLst/>
            <a:rect l="l" t="t" r="r" b="b"/>
            <a:pathLst>
              <a:path w="28976" h="80468" extrusionOk="0">
                <a:moveTo>
                  <a:pt x="27083" y="10166"/>
                </a:moveTo>
                <a:cubicBezTo>
                  <a:pt x="27473" y="10674"/>
                  <a:pt x="28975" y="16469"/>
                  <a:pt x="27375" y="18576"/>
                </a:cubicBezTo>
                <a:cubicBezTo>
                  <a:pt x="25756" y="20664"/>
                  <a:pt x="23336" y="19883"/>
                  <a:pt x="23141" y="22517"/>
                </a:cubicBezTo>
                <a:cubicBezTo>
                  <a:pt x="22946" y="25151"/>
                  <a:pt x="24897" y="26225"/>
                  <a:pt x="23922" y="28995"/>
                </a:cubicBezTo>
                <a:cubicBezTo>
                  <a:pt x="22946" y="31746"/>
                  <a:pt x="25561" y="35454"/>
                  <a:pt x="19083" y="41561"/>
                </a:cubicBezTo>
                <a:cubicBezTo>
                  <a:pt x="12585" y="47668"/>
                  <a:pt x="18654" y="52078"/>
                  <a:pt x="19415" y="53502"/>
                </a:cubicBezTo>
                <a:cubicBezTo>
                  <a:pt x="20176" y="54907"/>
                  <a:pt x="25190" y="59590"/>
                  <a:pt x="25932" y="66380"/>
                </a:cubicBezTo>
                <a:cubicBezTo>
                  <a:pt x="26810" y="74516"/>
                  <a:pt x="24468" y="80467"/>
                  <a:pt x="19219" y="80467"/>
                </a:cubicBezTo>
                <a:cubicBezTo>
                  <a:pt x="13951" y="80467"/>
                  <a:pt x="11025" y="78028"/>
                  <a:pt x="11025" y="78028"/>
                </a:cubicBezTo>
                <a:cubicBezTo>
                  <a:pt x="11025" y="78028"/>
                  <a:pt x="14088" y="73716"/>
                  <a:pt x="12917" y="69931"/>
                </a:cubicBezTo>
                <a:cubicBezTo>
                  <a:pt x="11746" y="66146"/>
                  <a:pt x="6361" y="64975"/>
                  <a:pt x="6537" y="59355"/>
                </a:cubicBezTo>
                <a:cubicBezTo>
                  <a:pt x="6732" y="53717"/>
                  <a:pt x="10127" y="51551"/>
                  <a:pt x="10342" y="47161"/>
                </a:cubicBezTo>
                <a:cubicBezTo>
                  <a:pt x="10537" y="42770"/>
                  <a:pt x="3766" y="38029"/>
                  <a:pt x="1874" y="29424"/>
                </a:cubicBezTo>
                <a:cubicBezTo>
                  <a:pt x="0" y="20820"/>
                  <a:pt x="7083" y="17230"/>
                  <a:pt x="7922" y="8859"/>
                </a:cubicBezTo>
                <a:cubicBezTo>
                  <a:pt x="8781" y="489"/>
                  <a:pt x="15473" y="1"/>
                  <a:pt x="17541" y="918"/>
                </a:cubicBezTo>
                <a:cubicBezTo>
                  <a:pt x="19571" y="1796"/>
                  <a:pt x="27083" y="10166"/>
                  <a:pt x="27083" y="10166"/>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9"/>
          <p:cNvSpPr/>
          <p:nvPr/>
        </p:nvSpPr>
        <p:spPr>
          <a:xfrm rot="-538088">
            <a:off x="8082029" y="3722830"/>
            <a:ext cx="1325784" cy="1115596"/>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9"/>
          <p:cNvSpPr/>
          <p:nvPr/>
        </p:nvSpPr>
        <p:spPr>
          <a:xfrm flipH="1">
            <a:off x="8241981" y="4402838"/>
            <a:ext cx="288319" cy="381981"/>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9"/>
          <p:cNvSpPr/>
          <p:nvPr/>
        </p:nvSpPr>
        <p:spPr>
          <a:xfrm flipH="1">
            <a:off x="8603836" y="4842137"/>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9"/>
          <p:cNvSpPr/>
          <p:nvPr/>
        </p:nvSpPr>
        <p:spPr>
          <a:xfrm flipH="1">
            <a:off x="402150" y="1159075"/>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9"/>
          <p:cNvSpPr/>
          <p:nvPr/>
        </p:nvSpPr>
        <p:spPr>
          <a:xfrm flipH="1">
            <a:off x="8920736" y="175812"/>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9"/>
          <p:cNvSpPr/>
          <p:nvPr/>
        </p:nvSpPr>
        <p:spPr>
          <a:xfrm flipH="1">
            <a:off x="437760" y="4677550"/>
            <a:ext cx="119529" cy="119477"/>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9"/>
          <p:cNvSpPr/>
          <p:nvPr/>
        </p:nvSpPr>
        <p:spPr>
          <a:xfrm flipH="1">
            <a:off x="125199" y="712037"/>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9"/>
          <p:cNvSpPr/>
          <p:nvPr/>
        </p:nvSpPr>
        <p:spPr>
          <a:xfrm flipH="1">
            <a:off x="1629421" y="126195"/>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9"/>
          <p:cNvSpPr/>
          <p:nvPr/>
        </p:nvSpPr>
        <p:spPr>
          <a:xfrm flipH="1">
            <a:off x="8241971" y="126195"/>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9"/>
          <p:cNvSpPr/>
          <p:nvPr/>
        </p:nvSpPr>
        <p:spPr>
          <a:xfrm flipH="1">
            <a:off x="2221599" y="3765637"/>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5" name="Google Shape;265;p9"/>
          <p:cNvGrpSpPr/>
          <p:nvPr/>
        </p:nvGrpSpPr>
        <p:grpSpPr>
          <a:xfrm>
            <a:off x="-1461648" y="390277"/>
            <a:ext cx="4362945" cy="4362945"/>
            <a:chOff x="-3791416" y="-1218645"/>
            <a:chExt cx="7569300" cy="7569300"/>
          </a:xfrm>
        </p:grpSpPr>
        <p:sp>
          <p:nvSpPr>
            <p:cNvPr id="266" name="Google Shape;266;p9"/>
            <p:cNvSpPr/>
            <p:nvPr/>
          </p:nvSpPr>
          <p:spPr>
            <a:xfrm>
              <a:off x="-1542462" y="1030300"/>
              <a:ext cx="3071400" cy="30714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9"/>
            <p:cNvSpPr/>
            <p:nvPr/>
          </p:nvSpPr>
          <p:spPr>
            <a:xfrm>
              <a:off x="-1972812" y="599950"/>
              <a:ext cx="3932100" cy="39321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9"/>
            <p:cNvSpPr/>
            <p:nvPr/>
          </p:nvSpPr>
          <p:spPr>
            <a:xfrm>
              <a:off x="-2270712" y="302050"/>
              <a:ext cx="4527900" cy="45279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9"/>
            <p:cNvSpPr/>
            <p:nvPr/>
          </p:nvSpPr>
          <p:spPr>
            <a:xfrm>
              <a:off x="-2973462" y="-400700"/>
              <a:ext cx="5933400" cy="59334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9"/>
            <p:cNvSpPr/>
            <p:nvPr/>
          </p:nvSpPr>
          <p:spPr>
            <a:xfrm>
              <a:off x="-3791416" y="-1218645"/>
              <a:ext cx="7569300" cy="7569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327"/>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CUSTOM_4">
    <p:bg>
      <p:bgPr>
        <a:gradFill>
          <a:gsLst>
            <a:gs pos="0">
              <a:schemeClr val="dk2"/>
            </a:gs>
            <a:gs pos="100000">
              <a:schemeClr val="lt2"/>
            </a:gs>
          </a:gsLst>
          <a:lin ang="18900044" scaled="0"/>
        </a:gradFill>
        <a:effectLst/>
      </p:bgPr>
    </p:bg>
    <p:spTree>
      <p:nvGrpSpPr>
        <p:cNvPr id="1" name="Shape 328"/>
        <p:cNvGrpSpPr/>
        <p:nvPr/>
      </p:nvGrpSpPr>
      <p:grpSpPr>
        <a:xfrm>
          <a:off x="0" y="0"/>
          <a:ext cx="0" cy="0"/>
          <a:chOff x="0" y="0"/>
          <a:chExt cx="0" cy="0"/>
        </a:xfrm>
      </p:grpSpPr>
      <p:sp>
        <p:nvSpPr>
          <p:cNvPr id="329" name="Google Shape;329;p13"/>
          <p:cNvSpPr txBox="1">
            <a:spLocks noGrp="1"/>
          </p:cNvSpPr>
          <p:nvPr>
            <p:ph type="title"/>
          </p:nvPr>
        </p:nvSpPr>
        <p:spPr>
          <a:xfrm>
            <a:off x="1499100" y="458900"/>
            <a:ext cx="6145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solidFill>
                  <a:schemeClr val="dk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30" name="Google Shape;330;p13">
            <a:hlinkClick r:id="rId2" action="ppaction://hlinksldjump"/>
          </p:cNvPr>
          <p:cNvSpPr txBox="1">
            <a:spLocks noGrp="1"/>
          </p:cNvSpPr>
          <p:nvPr>
            <p:ph type="title" idx="2" hasCustomPrompt="1"/>
          </p:nvPr>
        </p:nvSpPr>
        <p:spPr>
          <a:xfrm>
            <a:off x="2281757" y="1170900"/>
            <a:ext cx="1176900" cy="914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2000"/>
              <a:buNone/>
              <a:defRPr sz="36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331" name="Google Shape;331;p13">
            <a:hlinkClick r:id="rId2" action="ppaction://hlinksldjump"/>
          </p:cNvPr>
          <p:cNvSpPr txBox="1">
            <a:spLocks noGrp="1"/>
          </p:cNvSpPr>
          <p:nvPr>
            <p:ph type="subTitle" idx="1"/>
          </p:nvPr>
        </p:nvSpPr>
        <p:spPr>
          <a:xfrm>
            <a:off x="1280799" y="1711050"/>
            <a:ext cx="3178800" cy="491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2000"/>
              <a:buFont typeface="Chewy"/>
              <a:buNone/>
              <a:defRPr sz="2200">
                <a:solidFill>
                  <a:schemeClr val="dk1"/>
                </a:solidFill>
                <a:latin typeface="Anton"/>
                <a:ea typeface="Anton"/>
                <a:cs typeface="Anton"/>
                <a:sym typeface="Anton"/>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32" name="Google Shape;332;p13"/>
          <p:cNvSpPr txBox="1">
            <a:spLocks noGrp="1"/>
          </p:cNvSpPr>
          <p:nvPr>
            <p:ph type="subTitle" idx="3"/>
          </p:nvPr>
        </p:nvSpPr>
        <p:spPr>
          <a:xfrm>
            <a:off x="1690600" y="2101400"/>
            <a:ext cx="2359200" cy="605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2000"/>
              <a:buFont typeface="Chewy"/>
              <a:buNone/>
              <a:defRPr sz="1400" b="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33" name="Google Shape;333;p13">
            <a:hlinkClick r:id="rId3" action="ppaction://hlinksldjump"/>
          </p:cNvPr>
          <p:cNvSpPr txBox="1">
            <a:spLocks noGrp="1"/>
          </p:cNvSpPr>
          <p:nvPr>
            <p:ph type="title" idx="4" hasCustomPrompt="1"/>
          </p:nvPr>
        </p:nvSpPr>
        <p:spPr>
          <a:xfrm>
            <a:off x="2281758" y="2981088"/>
            <a:ext cx="1176900" cy="914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2000"/>
              <a:buNone/>
              <a:defRPr sz="36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334" name="Google Shape;334;p13">
            <a:hlinkClick r:id="rId3" action="ppaction://hlinksldjump"/>
          </p:cNvPr>
          <p:cNvSpPr txBox="1">
            <a:spLocks noGrp="1"/>
          </p:cNvSpPr>
          <p:nvPr>
            <p:ph type="subTitle" idx="5"/>
          </p:nvPr>
        </p:nvSpPr>
        <p:spPr>
          <a:xfrm>
            <a:off x="1280799" y="3533000"/>
            <a:ext cx="3178800" cy="491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2000"/>
              <a:buFont typeface="Chewy"/>
              <a:buNone/>
              <a:defRPr sz="2200">
                <a:solidFill>
                  <a:schemeClr val="dk1"/>
                </a:solidFill>
                <a:latin typeface="Anton"/>
                <a:ea typeface="Anton"/>
                <a:cs typeface="Anton"/>
                <a:sym typeface="Anton"/>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35" name="Google Shape;335;p13"/>
          <p:cNvSpPr txBox="1">
            <a:spLocks noGrp="1"/>
          </p:cNvSpPr>
          <p:nvPr>
            <p:ph type="subTitle" idx="6"/>
          </p:nvPr>
        </p:nvSpPr>
        <p:spPr>
          <a:xfrm>
            <a:off x="1690600" y="3920947"/>
            <a:ext cx="2359200" cy="612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2000"/>
              <a:buFont typeface="Chewy"/>
              <a:buNone/>
              <a:defRPr sz="1400" b="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36" name="Google Shape;336;p13">
            <a:hlinkClick r:id="rId4" action="ppaction://hlinksldjump"/>
          </p:cNvPr>
          <p:cNvSpPr txBox="1">
            <a:spLocks noGrp="1"/>
          </p:cNvSpPr>
          <p:nvPr>
            <p:ph type="title" idx="7" hasCustomPrompt="1"/>
          </p:nvPr>
        </p:nvSpPr>
        <p:spPr>
          <a:xfrm>
            <a:off x="5622283" y="1174250"/>
            <a:ext cx="1176900" cy="914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2000"/>
              <a:buNone/>
              <a:defRPr sz="36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337" name="Google Shape;337;p13">
            <a:hlinkClick r:id="rId4" action="ppaction://hlinksldjump"/>
          </p:cNvPr>
          <p:cNvSpPr txBox="1">
            <a:spLocks noGrp="1"/>
          </p:cNvSpPr>
          <p:nvPr>
            <p:ph type="subTitle" idx="8"/>
          </p:nvPr>
        </p:nvSpPr>
        <p:spPr>
          <a:xfrm>
            <a:off x="4621326" y="1711050"/>
            <a:ext cx="3178800" cy="491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2000"/>
              <a:buFont typeface="Chewy"/>
              <a:buNone/>
              <a:defRPr sz="2200">
                <a:solidFill>
                  <a:schemeClr val="dk1"/>
                </a:solidFill>
                <a:latin typeface="Anton"/>
                <a:ea typeface="Anton"/>
                <a:cs typeface="Anton"/>
                <a:sym typeface="Anton"/>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38" name="Google Shape;338;p13"/>
          <p:cNvSpPr txBox="1">
            <a:spLocks noGrp="1"/>
          </p:cNvSpPr>
          <p:nvPr>
            <p:ph type="subTitle" idx="9"/>
          </p:nvPr>
        </p:nvSpPr>
        <p:spPr>
          <a:xfrm>
            <a:off x="5031125" y="2108146"/>
            <a:ext cx="2359200" cy="605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2000"/>
              <a:buFont typeface="Chewy"/>
              <a:buNone/>
              <a:defRPr sz="1400" b="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39" name="Google Shape;339;p13">
            <a:hlinkClick r:id="rId5" action="ppaction://hlinksldjump"/>
          </p:cNvPr>
          <p:cNvSpPr txBox="1">
            <a:spLocks noGrp="1"/>
          </p:cNvSpPr>
          <p:nvPr>
            <p:ph type="title" idx="13" hasCustomPrompt="1"/>
          </p:nvPr>
        </p:nvSpPr>
        <p:spPr>
          <a:xfrm>
            <a:off x="5622283" y="2981088"/>
            <a:ext cx="1176900" cy="914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2000"/>
              <a:buNone/>
              <a:defRPr sz="36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340" name="Google Shape;340;p13">
            <a:hlinkClick r:id="rId5" action="ppaction://hlinksldjump"/>
          </p:cNvPr>
          <p:cNvSpPr txBox="1">
            <a:spLocks noGrp="1"/>
          </p:cNvSpPr>
          <p:nvPr>
            <p:ph type="subTitle" idx="14"/>
          </p:nvPr>
        </p:nvSpPr>
        <p:spPr>
          <a:xfrm>
            <a:off x="4684401" y="3523350"/>
            <a:ext cx="3178800" cy="491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2000"/>
              <a:buFont typeface="Chewy"/>
              <a:buNone/>
              <a:defRPr sz="2200">
                <a:solidFill>
                  <a:schemeClr val="dk1"/>
                </a:solidFill>
                <a:latin typeface="Anton"/>
                <a:ea typeface="Anton"/>
                <a:cs typeface="Anton"/>
                <a:sym typeface="Anton"/>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41" name="Google Shape;341;p13"/>
          <p:cNvSpPr txBox="1">
            <a:spLocks noGrp="1"/>
          </p:cNvSpPr>
          <p:nvPr>
            <p:ph type="subTitle" idx="15"/>
          </p:nvPr>
        </p:nvSpPr>
        <p:spPr>
          <a:xfrm>
            <a:off x="5031125" y="3916323"/>
            <a:ext cx="2359200" cy="612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2"/>
              </a:buClr>
              <a:buSzPts val="2000"/>
              <a:buFont typeface="Chewy"/>
              <a:buNone/>
              <a:defRPr sz="1400" b="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42" name="Google Shape;342;p13"/>
          <p:cNvSpPr/>
          <p:nvPr/>
        </p:nvSpPr>
        <p:spPr>
          <a:xfrm>
            <a:off x="8061975" y="-337675"/>
            <a:ext cx="724400" cy="2011700"/>
          </a:xfrm>
          <a:custGeom>
            <a:avLst/>
            <a:gdLst/>
            <a:ahLst/>
            <a:cxnLst/>
            <a:rect l="l" t="t" r="r" b="b"/>
            <a:pathLst>
              <a:path w="28976" h="80468" extrusionOk="0">
                <a:moveTo>
                  <a:pt x="27083" y="10166"/>
                </a:moveTo>
                <a:cubicBezTo>
                  <a:pt x="27473" y="10674"/>
                  <a:pt x="28975" y="16469"/>
                  <a:pt x="27375" y="18576"/>
                </a:cubicBezTo>
                <a:cubicBezTo>
                  <a:pt x="25756" y="20664"/>
                  <a:pt x="23336" y="19883"/>
                  <a:pt x="23141" y="22517"/>
                </a:cubicBezTo>
                <a:cubicBezTo>
                  <a:pt x="22946" y="25151"/>
                  <a:pt x="24897" y="26225"/>
                  <a:pt x="23922" y="28995"/>
                </a:cubicBezTo>
                <a:cubicBezTo>
                  <a:pt x="22946" y="31746"/>
                  <a:pt x="25561" y="35454"/>
                  <a:pt x="19083" y="41561"/>
                </a:cubicBezTo>
                <a:cubicBezTo>
                  <a:pt x="12585" y="47668"/>
                  <a:pt x="18654" y="52078"/>
                  <a:pt x="19415" y="53502"/>
                </a:cubicBezTo>
                <a:cubicBezTo>
                  <a:pt x="20176" y="54907"/>
                  <a:pt x="25190" y="59590"/>
                  <a:pt x="25932" y="66380"/>
                </a:cubicBezTo>
                <a:cubicBezTo>
                  <a:pt x="26810" y="74516"/>
                  <a:pt x="24468" y="80467"/>
                  <a:pt x="19219" y="80467"/>
                </a:cubicBezTo>
                <a:cubicBezTo>
                  <a:pt x="13951" y="80467"/>
                  <a:pt x="11025" y="78028"/>
                  <a:pt x="11025" y="78028"/>
                </a:cubicBezTo>
                <a:cubicBezTo>
                  <a:pt x="11025" y="78028"/>
                  <a:pt x="14088" y="73716"/>
                  <a:pt x="12917" y="69931"/>
                </a:cubicBezTo>
                <a:cubicBezTo>
                  <a:pt x="11746" y="66146"/>
                  <a:pt x="6361" y="64975"/>
                  <a:pt x="6537" y="59355"/>
                </a:cubicBezTo>
                <a:cubicBezTo>
                  <a:pt x="6732" y="53717"/>
                  <a:pt x="10127" y="51551"/>
                  <a:pt x="10342" y="47161"/>
                </a:cubicBezTo>
                <a:cubicBezTo>
                  <a:pt x="10537" y="42770"/>
                  <a:pt x="3766" y="38029"/>
                  <a:pt x="1874" y="29424"/>
                </a:cubicBezTo>
                <a:cubicBezTo>
                  <a:pt x="0" y="20820"/>
                  <a:pt x="7083" y="17230"/>
                  <a:pt x="7922" y="8859"/>
                </a:cubicBezTo>
                <a:cubicBezTo>
                  <a:pt x="8781" y="489"/>
                  <a:pt x="15473" y="1"/>
                  <a:pt x="17541" y="918"/>
                </a:cubicBezTo>
                <a:cubicBezTo>
                  <a:pt x="19571" y="1796"/>
                  <a:pt x="27083" y="10166"/>
                  <a:pt x="27083" y="10166"/>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13"/>
          <p:cNvSpPr/>
          <p:nvPr/>
        </p:nvSpPr>
        <p:spPr>
          <a:xfrm>
            <a:off x="7690300" y="4412137"/>
            <a:ext cx="733868" cy="617521"/>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13"/>
          <p:cNvSpPr/>
          <p:nvPr/>
        </p:nvSpPr>
        <p:spPr>
          <a:xfrm>
            <a:off x="8125285" y="-250"/>
            <a:ext cx="1018707" cy="5143387"/>
          </a:xfrm>
          <a:custGeom>
            <a:avLst/>
            <a:gdLst/>
            <a:ahLst/>
            <a:cxnLst/>
            <a:rect l="l" t="t" r="r" b="b"/>
            <a:pathLst>
              <a:path w="15551" h="78516" extrusionOk="0">
                <a:moveTo>
                  <a:pt x="5600" y="0"/>
                </a:moveTo>
                <a:cubicBezTo>
                  <a:pt x="5502" y="13776"/>
                  <a:pt x="13814" y="17932"/>
                  <a:pt x="14127" y="23512"/>
                </a:cubicBezTo>
                <a:cubicBezTo>
                  <a:pt x="14400" y="28234"/>
                  <a:pt x="12644" y="29112"/>
                  <a:pt x="11278" y="31044"/>
                </a:cubicBezTo>
                <a:cubicBezTo>
                  <a:pt x="9892" y="32956"/>
                  <a:pt x="9444" y="34380"/>
                  <a:pt x="9600" y="37678"/>
                </a:cubicBezTo>
                <a:cubicBezTo>
                  <a:pt x="9736" y="40975"/>
                  <a:pt x="4917" y="40585"/>
                  <a:pt x="4468" y="44897"/>
                </a:cubicBezTo>
                <a:cubicBezTo>
                  <a:pt x="4039" y="49248"/>
                  <a:pt x="8975" y="51238"/>
                  <a:pt x="9892" y="52916"/>
                </a:cubicBezTo>
                <a:cubicBezTo>
                  <a:pt x="10790" y="54614"/>
                  <a:pt x="9541" y="55824"/>
                  <a:pt x="8956" y="57462"/>
                </a:cubicBezTo>
                <a:cubicBezTo>
                  <a:pt x="8371" y="59062"/>
                  <a:pt x="8429" y="59980"/>
                  <a:pt x="8429" y="63648"/>
                </a:cubicBezTo>
                <a:cubicBezTo>
                  <a:pt x="8429" y="67335"/>
                  <a:pt x="1854" y="68877"/>
                  <a:pt x="937" y="72467"/>
                </a:cubicBezTo>
                <a:cubicBezTo>
                  <a:pt x="0" y="76038"/>
                  <a:pt x="2576" y="78516"/>
                  <a:pt x="2576" y="78516"/>
                </a:cubicBezTo>
                <a:lnTo>
                  <a:pt x="15551" y="78516"/>
                </a:lnTo>
                <a:lnTo>
                  <a:pt x="15551" y="196"/>
                </a:lnTo>
                <a:lnTo>
                  <a:pt x="5600" y="0"/>
                </a:ln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13"/>
          <p:cNvSpPr/>
          <p:nvPr/>
        </p:nvSpPr>
        <p:spPr>
          <a:xfrm rot="-929579">
            <a:off x="8435488" y="4593828"/>
            <a:ext cx="581152" cy="650799"/>
          </a:xfrm>
          <a:custGeom>
            <a:avLst/>
            <a:gdLst/>
            <a:ahLst/>
            <a:cxnLst/>
            <a:rect l="l" t="t" r="r" b="b"/>
            <a:pathLst>
              <a:path w="9913" h="11101" extrusionOk="0">
                <a:moveTo>
                  <a:pt x="6984" y="1"/>
                </a:moveTo>
                <a:cubicBezTo>
                  <a:pt x="4638" y="1"/>
                  <a:pt x="3110" y="2095"/>
                  <a:pt x="2869" y="4506"/>
                </a:cubicBezTo>
                <a:cubicBezTo>
                  <a:pt x="2635" y="7042"/>
                  <a:pt x="1" y="8662"/>
                  <a:pt x="1" y="8662"/>
                </a:cubicBezTo>
                <a:cubicBezTo>
                  <a:pt x="1" y="8662"/>
                  <a:pt x="8137" y="11101"/>
                  <a:pt x="8391" y="11101"/>
                </a:cubicBezTo>
                <a:cubicBezTo>
                  <a:pt x="8625" y="11101"/>
                  <a:pt x="9913" y="272"/>
                  <a:pt x="7357" y="18"/>
                </a:cubicBezTo>
                <a:cubicBezTo>
                  <a:pt x="7230" y="6"/>
                  <a:pt x="7106" y="1"/>
                  <a:pt x="6984" y="1"/>
                </a:cubicBez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13"/>
          <p:cNvSpPr/>
          <p:nvPr/>
        </p:nvSpPr>
        <p:spPr>
          <a:xfrm>
            <a:off x="8704400" y="-59250"/>
            <a:ext cx="451908" cy="1037534"/>
          </a:xfrm>
          <a:custGeom>
            <a:avLst/>
            <a:gdLst/>
            <a:ahLst/>
            <a:cxnLst/>
            <a:rect l="l" t="t" r="r" b="b"/>
            <a:pathLst>
              <a:path w="8040" h="18459" extrusionOk="0">
                <a:moveTo>
                  <a:pt x="1854" y="1"/>
                </a:moveTo>
                <a:lnTo>
                  <a:pt x="1" y="586"/>
                </a:lnTo>
                <a:cubicBezTo>
                  <a:pt x="1" y="586"/>
                  <a:pt x="703" y="4196"/>
                  <a:pt x="3240" y="4996"/>
                </a:cubicBezTo>
                <a:cubicBezTo>
                  <a:pt x="5776" y="5815"/>
                  <a:pt x="5054" y="7786"/>
                  <a:pt x="4762" y="10108"/>
                </a:cubicBezTo>
                <a:cubicBezTo>
                  <a:pt x="4547" y="11903"/>
                  <a:pt x="5327" y="17756"/>
                  <a:pt x="8040" y="18459"/>
                </a:cubicBezTo>
                <a:lnTo>
                  <a:pt x="8040" y="937"/>
                </a:lnTo>
                <a:lnTo>
                  <a:pt x="1854" y="1"/>
                </a:ln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13"/>
          <p:cNvSpPr/>
          <p:nvPr/>
        </p:nvSpPr>
        <p:spPr>
          <a:xfrm rot="10800000">
            <a:off x="320183" y="3471846"/>
            <a:ext cx="724400" cy="2011700"/>
          </a:xfrm>
          <a:custGeom>
            <a:avLst/>
            <a:gdLst/>
            <a:ahLst/>
            <a:cxnLst/>
            <a:rect l="l" t="t" r="r" b="b"/>
            <a:pathLst>
              <a:path w="28976" h="80468" extrusionOk="0">
                <a:moveTo>
                  <a:pt x="27083" y="10166"/>
                </a:moveTo>
                <a:cubicBezTo>
                  <a:pt x="27473" y="10674"/>
                  <a:pt x="28975" y="16469"/>
                  <a:pt x="27375" y="18576"/>
                </a:cubicBezTo>
                <a:cubicBezTo>
                  <a:pt x="25756" y="20664"/>
                  <a:pt x="23336" y="19883"/>
                  <a:pt x="23141" y="22517"/>
                </a:cubicBezTo>
                <a:cubicBezTo>
                  <a:pt x="22946" y="25151"/>
                  <a:pt x="24897" y="26225"/>
                  <a:pt x="23922" y="28995"/>
                </a:cubicBezTo>
                <a:cubicBezTo>
                  <a:pt x="22946" y="31746"/>
                  <a:pt x="25561" y="35454"/>
                  <a:pt x="19083" y="41561"/>
                </a:cubicBezTo>
                <a:cubicBezTo>
                  <a:pt x="12585" y="47668"/>
                  <a:pt x="18654" y="52078"/>
                  <a:pt x="19415" y="53502"/>
                </a:cubicBezTo>
                <a:cubicBezTo>
                  <a:pt x="20176" y="54907"/>
                  <a:pt x="25190" y="59590"/>
                  <a:pt x="25932" y="66380"/>
                </a:cubicBezTo>
                <a:cubicBezTo>
                  <a:pt x="26810" y="74516"/>
                  <a:pt x="24468" y="80467"/>
                  <a:pt x="19219" y="80467"/>
                </a:cubicBezTo>
                <a:cubicBezTo>
                  <a:pt x="13951" y="80467"/>
                  <a:pt x="11025" y="78028"/>
                  <a:pt x="11025" y="78028"/>
                </a:cubicBezTo>
                <a:cubicBezTo>
                  <a:pt x="11025" y="78028"/>
                  <a:pt x="14088" y="73716"/>
                  <a:pt x="12917" y="69931"/>
                </a:cubicBezTo>
                <a:cubicBezTo>
                  <a:pt x="11746" y="66146"/>
                  <a:pt x="6361" y="64975"/>
                  <a:pt x="6537" y="59355"/>
                </a:cubicBezTo>
                <a:cubicBezTo>
                  <a:pt x="6732" y="53717"/>
                  <a:pt x="10127" y="51551"/>
                  <a:pt x="10342" y="47161"/>
                </a:cubicBezTo>
                <a:cubicBezTo>
                  <a:pt x="10537" y="42770"/>
                  <a:pt x="3766" y="38029"/>
                  <a:pt x="1874" y="29424"/>
                </a:cubicBezTo>
                <a:cubicBezTo>
                  <a:pt x="0" y="20820"/>
                  <a:pt x="7083" y="17230"/>
                  <a:pt x="7922" y="8859"/>
                </a:cubicBezTo>
                <a:cubicBezTo>
                  <a:pt x="8781" y="489"/>
                  <a:pt x="15473" y="1"/>
                  <a:pt x="17541" y="918"/>
                </a:cubicBezTo>
                <a:cubicBezTo>
                  <a:pt x="19571" y="1796"/>
                  <a:pt x="27083" y="10166"/>
                  <a:pt x="27083" y="10166"/>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13"/>
          <p:cNvSpPr/>
          <p:nvPr/>
        </p:nvSpPr>
        <p:spPr>
          <a:xfrm rot="10800000">
            <a:off x="682390" y="116213"/>
            <a:ext cx="733868" cy="617521"/>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13"/>
          <p:cNvSpPr/>
          <p:nvPr/>
        </p:nvSpPr>
        <p:spPr>
          <a:xfrm rot="10800000">
            <a:off x="-37434" y="2735"/>
            <a:ext cx="1018707" cy="5143387"/>
          </a:xfrm>
          <a:custGeom>
            <a:avLst/>
            <a:gdLst/>
            <a:ahLst/>
            <a:cxnLst/>
            <a:rect l="l" t="t" r="r" b="b"/>
            <a:pathLst>
              <a:path w="15551" h="78516" extrusionOk="0">
                <a:moveTo>
                  <a:pt x="5600" y="0"/>
                </a:moveTo>
                <a:cubicBezTo>
                  <a:pt x="5502" y="13776"/>
                  <a:pt x="13814" y="17932"/>
                  <a:pt x="14127" y="23512"/>
                </a:cubicBezTo>
                <a:cubicBezTo>
                  <a:pt x="14400" y="28234"/>
                  <a:pt x="12644" y="29112"/>
                  <a:pt x="11278" y="31044"/>
                </a:cubicBezTo>
                <a:cubicBezTo>
                  <a:pt x="9892" y="32956"/>
                  <a:pt x="9444" y="34380"/>
                  <a:pt x="9600" y="37678"/>
                </a:cubicBezTo>
                <a:cubicBezTo>
                  <a:pt x="9736" y="40975"/>
                  <a:pt x="4917" y="40585"/>
                  <a:pt x="4468" y="44897"/>
                </a:cubicBezTo>
                <a:cubicBezTo>
                  <a:pt x="4039" y="49248"/>
                  <a:pt x="8975" y="51238"/>
                  <a:pt x="9892" y="52916"/>
                </a:cubicBezTo>
                <a:cubicBezTo>
                  <a:pt x="10790" y="54614"/>
                  <a:pt x="9541" y="55824"/>
                  <a:pt x="8956" y="57462"/>
                </a:cubicBezTo>
                <a:cubicBezTo>
                  <a:pt x="8371" y="59062"/>
                  <a:pt x="8429" y="59980"/>
                  <a:pt x="8429" y="63648"/>
                </a:cubicBezTo>
                <a:cubicBezTo>
                  <a:pt x="8429" y="67335"/>
                  <a:pt x="1854" y="68877"/>
                  <a:pt x="937" y="72467"/>
                </a:cubicBezTo>
                <a:cubicBezTo>
                  <a:pt x="0" y="76038"/>
                  <a:pt x="2576" y="78516"/>
                  <a:pt x="2576" y="78516"/>
                </a:cubicBezTo>
                <a:lnTo>
                  <a:pt x="15551" y="78516"/>
                </a:lnTo>
                <a:lnTo>
                  <a:pt x="15551" y="196"/>
                </a:lnTo>
                <a:lnTo>
                  <a:pt x="5600" y="0"/>
                </a:ln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13"/>
          <p:cNvSpPr/>
          <p:nvPr/>
        </p:nvSpPr>
        <p:spPr>
          <a:xfrm rot="9870421">
            <a:off x="89918" y="-98755"/>
            <a:ext cx="581152" cy="650799"/>
          </a:xfrm>
          <a:custGeom>
            <a:avLst/>
            <a:gdLst/>
            <a:ahLst/>
            <a:cxnLst/>
            <a:rect l="l" t="t" r="r" b="b"/>
            <a:pathLst>
              <a:path w="9913" h="11101" extrusionOk="0">
                <a:moveTo>
                  <a:pt x="6984" y="1"/>
                </a:moveTo>
                <a:cubicBezTo>
                  <a:pt x="4638" y="1"/>
                  <a:pt x="3110" y="2095"/>
                  <a:pt x="2869" y="4506"/>
                </a:cubicBezTo>
                <a:cubicBezTo>
                  <a:pt x="2635" y="7042"/>
                  <a:pt x="1" y="8662"/>
                  <a:pt x="1" y="8662"/>
                </a:cubicBezTo>
                <a:cubicBezTo>
                  <a:pt x="1" y="8662"/>
                  <a:pt x="8137" y="11101"/>
                  <a:pt x="8391" y="11101"/>
                </a:cubicBezTo>
                <a:cubicBezTo>
                  <a:pt x="8625" y="11101"/>
                  <a:pt x="9913" y="272"/>
                  <a:pt x="7357" y="18"/>
                </a:cubicBezTo>
                <a:cubicBezTo>
                  <a:pt x="7230" y="6"/>
                  <a:pt x="7106" y="1"/>
                  <a:pt x="6984" y="1"/>
                </a:cubicBez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13"/>
          <p:cNvSpPr/>
          <p:nvPr/>
        </p:nvSpPr>
        <p:spPr>
          <a:xfrm rot="10800000">
            <a:off x="-49750" y="4167587"/>
            <a:ext cx="451908" cy="1037534"/>
          </a:xfrm>
          <a:custGeom>
            <a:avLst/>
            <a:gdLst/>
            <a:ahLst/>
            <a:cxnLst/>
            <a:rect l="l" t="t" r="r" b="b"/>
            <a:pathLst>
              <a:path w="8040" h="18459" extrusionOk="0">
                <a:moveTo>
                  <a:pt x="1854" y="1"/>
                </a:moveTo>
                <a:lnTo>
                  <a:pt x="1" y="586"/>
                </a:lnTo>
                <a:cubicBezTo>
                  <a:pt x="1" y="586"/>
                  <a:pt x="703" y="4196"/>
                  <a:pt x="3240" y="4996"/>
                </a:cubicBezTo>
                <a:cubicBezTo>
                  <a:pt x="5776" y="5815"/>
                  <a:pt x="5054" y="7786"/>
                  <a:pt x="4762" y="10108"/>
                </a:cubicBezTo>
                <a:cubicBezTo>
                  <a:pt x="4547" y="11903"/>
                  <a:pt x="5327" y="17756"/>
                  <a:pt x="8040" y="18459"/>
                </a:cubicBezTo>
                <a:lnTo>
                  <a:pt x="8040" y="937"/>
                </a:lnTo>
                <a:lnTo>
                  <a:pt x="1854" y="1"/>
                </a:ln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2" name="Google Shape;352;p13"/>
          <p:cNvGrpSpPr/>
          <p:nvPr/>
        </p:nvGrpSpPr>
        <p:grpSpPr>
          <a:xfrm>
            <a:off x="-1361400" y="1281988"/>
            <a:ext cx="2742124" cy="2742124"/>
            <a:chOff x="-1087568" y="-1126448"/>
            <a:chExt cx="2274300" cy="2274300"/>
          </a:xfrm>
        </p:grpSpPr>
        <p:sp>
          <p:nvSpPr>
            <p:cNvPr id="353" name="Google Shape;353;p13"/>
            <p:cNvSpPr/>
            <p:nvPr/>
          </p:nvSpPr>
          <p:spPr>
            <a:xfrm>
              <a:off x="-666048" y="-704929"/>
              <a:ext cx="1431300" cy="1431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13"/>
            <p:cNvSpPr/>
            <p:nvPr/>
          </p:nvSpPr>
          <p:spPr>
            <a:xfrm>
              <a:off x="-888188" y="-927068"/>
              <a:ext cx="1875600" cy="18756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13"/>
            <p:cNvSpPr/>
            <p:nvPr/>
          </p:nvSpPr>
          <p:spPr>
            <a:xfrm>
              <a:off x="-1087568" y="-1126448"/>
              <a:ext cx="2274300" cy="2274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13"/>
            <p:cNvSpPr/>
            <p:nvPr/>
          </p:nvSpPr>
          <p:spPr>
            <a:xfrm>
              <a:off x="-462675" y="-474825"/>
              <a:ext cx="1024500" cy="10245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7" name="Google Shape;357;p13"/>
          <p:cNvGrpSpPr/>
          <p:nvPr/>
        </p:nvGrpSpPr>
        <p:grpSpPr>
          <a:xfrm>
            <a:off x="7751225" y="1281988"/>
            <a:ext cx="2742124" cy="2742124"/>
            <a:chOff x="-1087568" y="-1126448"/>
            <a:chExt cx="2274300" cy="2274300"/>
          </a:xfrm>
        </p:grpSpPr>
        <p:sp>
          <p:nvSpPr>
            <p:cNvPr id="358" name="Google Shape;358;p13"/>
            <p:cNvSpPr/>
            <p:nvPr/>
          </p:nvSpPr>
          <p:spPr>
            <a:xfrm>
              <a:off x="-666048" y="-704929"/>
              <a:ext cx="1431300" cy="1431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13"/>
            <p:cNvSpPr/>
            <p:nvPr/>
          </p:nvSpPr>
          <p:spPr>
            <a:xfrm>
              <a:off x="-888188" y="-927068"/>
              <a:ext cx="1875600" cy="18756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13"/>
            <p:cNvSpPr/>
            <p:nvPr/>
          </p:nvSpPr>
          <p:spPr>
            <a:xfrm>
              <a:off x="-1087568" y="-1126448"/>
              <a:ext cx="2274300" cy="2274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13"/>
            <p:cNvSpPr/>
            <p:nvPr/>
          </p:nvSpPr>
          <p:spPr>
            <a:xfrm>
              <a:off x="-462675" y="-474825"/>
              <a:ext cx="1024500" cy="10245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2" name="Google Shape;362;p13"/>
          <p:cNvSpPr/>
          <p:nvPr/>
        </p:nvSpPr>
        <p:spPr>
          <a:xfrm flipH="1">
            <a:off x="8630675" y="2109475"/>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13"/>
          <p:cNvSpPr/>
          <p:nvPr/>
        </p:nvSpPr>
        <p:spPr>
          <a:xfrm flipH="1">
            <a:off x="78863" y="3919263"/>
            <a:ext cx="152700" cy="203425"/>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13"/>
          <p:cNvSpPr/>
          <p:nvPr/>
        </p:nvSpPr>
        <p:spPr>
          <a:xfrm flipH="1">
            <a:off x="8241981" y="4402838"/>
            <a:ext cx="288319" cy="381981"/>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13"/>
          <p:cNvSpPr/>
          <p:nvPr/>
        </p:nvSpPr>
        <p:spPr>
          <a:xfrm flipH="1">
            <a:off x="8603836" y="4842137"/>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13"/>
          <p:cNvSpPr/>
          <p:nvPr/>
        </p:nvSpPr>
        <p:spPr>
          <a:xfrm flipH="1">
            <a:off x="402150" y="1241350"/>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13"/>
          <p:cNvSpPr/>
          <p:nvPr/>
        </p:nvSpPr>
        <p:spPr>
          <a:xfrm flipH="1">
            <a:off x="8920736" y="175812"/>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13"/>
          <p:cNvSpPr/>
          <p:nvPr/>
        </p:nvSpPr>
        <p:spPr>
          <a:xfrm flipH="1">
            <a:off x="562260" y="4812400"/>
            <a:ext cx="119529" cy="119477"/>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13"/>
          <p:cNvSpPr/>
          <p:nvPr/>
        </p:nvSpPr>
        <p:spPr>
          <a:xfrm flipH="1">
            <a:off x="125199" y="712037"/>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13"/>
          <p:cNvSpPr/>
          <p:nvPr/>
        </p:nvSpPr>
        <p:spPr>
          <a:xfrm flipH="1">
            <a:off x="8874400" y="3801538"/>
            <a:ext cx="152700" cy="203425"/>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13"/>
          <p:cNvSpPr/>
          <p:nvPr/>
        </p:nvSpPr>
        <p:spPr>
          <a:xfrm flipH="1">
            <a:off x="6433321" y="4814620"/>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13"/>
          <p:cNvSpPr/>
          <p:nvPr/>
        </p:nvSpPr>
        <p:spPr>
          <a:xfrm flipH="1">
            <a:off x="1629421" y="126195"/>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13"/>
          <p:cNvSpPr/>
          <p:nvPr/>
        </p:nvSpPr>
        <p:spPr>
          <a:xfrm flipH="1">
            <a:off x="8241971" y="126195"/>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header 2">
  <p:cSld name="CUSTOM_11">
    <p:bg>
      <p:bgPr>
        <a:gradFill>
          <a:gsLst>
            <a:gs pos="0">
              <a:schemeClr val="lt2"/>
            </a:gs>
            <a:gs pos="100000">
              <a:schemeClr val="dk2"/>
            </a:gs>
          </a:gsLst>
          <a:lin ang="10800025" scaled="0"/>
        </a:gradFill>
        <a:effectLst/>
      </p:bgPr>
    </p:bg>
    <p:spTree>
      <p:nvGrpSpPr>
        <p:cNvPr id="1" name="Shape 400"/>
        <p:cNvGrpSpPr/>
        <p:nvPr/>
      </p:nvGrpSpPr>
      <p:grpSpPr>
        <a:xfrm>
          <a:off x="0" y="0"/>
          <a:ext cx="0" cy="0"/>
          <a:chOff x="0" y="0"/>
          <a:chExt cx="0" cy="0"/>
        </a:xfrm>
      </p:grpSpPr>
      <p:sp>
        <p:nvSpPr>
          <p:cNvPr id="401" name="Google Shape;401;p15"/>
          <p:cNvSpPr txBox="1">
            <a:spLocks noGrp="1"/>
          </p:cNvSpPr>
          <p:nvPr>
            <p:ph type="title"/>
          </p:nvPr>
        </p:nvSpPr>
        <p:spPr>
          <a:xfrm>
            <a:off x="4147675" y="2529125"/>
            <a:ext cx="4731300" cy="530700"/>
          </a:xfrm>
          <a:prstGeom prst="rect">
            <a:avLst/>
          </a:prstGeom>
        </p:spPr>
        <p:txBody>
          <a:bodyPr spcFirstLastPara="1" wrap="square" lIns="91425" tIns="91425" rIns="91425" bIns="91425" anchor="t" anchorCtr="0">
            <a:noAutofit/>
          </a:bodyPr>
          <a:lstStyle>
            <a:lvl1pPr lvl="0" algn="ctr" rtl="0">
              <a:lnSpc>
                <a:spcPct val="80000"/>
              </a:lnSpc>
              <a:spcBef>
                <a:spcPts val="0"/>
              </a:spcBef>
              <a:spcAft>
                <a:spcPts val="0"/>
              </a:spcAft>
              <a:buSzPts val="3600"/>
              <a:buNone/>
              <a:defRPr sz="3500">
                <a:solidFill>
                  <a:schemeClr val="dk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02" name="Google Shape;402;p15"/>
          <p:cNvSpPr txBox="1">
            <a:spLocks noGrp="1"/>
          </p:cNvSpPr>
          <p:nvPr>
            <p:ph type="subTitle" idx="1"/>
          </p:nvPr>
        </p:nvSpPr>
        <p:spPr>
          <a:xfrm>
            <a:off x="4931875" y="3116825"/>
            <a:ext cx="3131700" cy="695400"/>
          </a:xfrm>
          <a:prstGeom prst="rect">
            <a:avLst/>
          </a:prstGeom>
          <a:noFill/>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6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403" name="Google Shape;403;p15"/>
          <p:cNvSpPr txBox="1">
            <a:spLocks noGrp="1"/>
          </p:cNvSpPr>
          <p:nvPr>
            <p:ph type="title" idx="2" hasCustomPrompt="1"/>
          </p:nvPr>
        </p:nvSpPr>
        <p:spPr>
          <a:xfrm>
            <a:off x="5577925" y="1331263"/>
            <a:ext cx="1839600" cy="11535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2"/>
              </a:buClr>
              <a:buSzPts val="12000"/>
              <a:buNone/>
              <a:defRPr sz="6500"/>
            </a:lvl1pPr>
            <a:lvl2pPr lvl="1" algn="ctr" rtl="0">
              <a:spcBef>
                <a:spcPts val="0"/>
              </a:spcBef>
              <a:spcAft>
                <a:spcPts val="0"/>
              </a:spcAft>
              <a:buClr>
                <a:schemeClr val="accent5"/>
              </a:buClr>
              <a:buSzPts val="12000"/>
              <a:buNone/>
              <a:defRPr sz="12000">
                <a:solidFill>
                  <a:schemeClr val="accent5"/>
                </a:solidFill>
              </a:defRPr>
            </a:lvl2pPr>
            <a:lvl3pPr lvl="2" algn="ctr" rtl="0">
              <a:spcBef>
                <a:spcPts val="0"/>
              </a:spcBef>
              <a:spcAft>
                <a:spcPts val="0"/>
              </a:spcAft>
              <a:buClr>
                <a:schemeClr val="accent5"/>
              </a:buClr>
              <a:buSzPts val="12000"/>
              <a:buNone/>
              <a:defRPr sz="12000">
                <a:solidFill>
                  <a:schemeClr val="accent5"/>
                </a:solidFill>
              </a:defRPr>
            </a:lvl3pPr>
            <a:lvl4pPr lvl="3" algn="ctr" rtl="0">
              <a:spcBef>
                <a:spcPts val="0"/>
              </a:spcBef>
              <a:spcAft>
                <a:spcPts val="0"/>
              </a:spcAft>
              <a:buClr>
                <a:schemeClr val="accent5"/>
              </a:buClr>
              <a:buSzPts val="12000"/>
              <a:buNone/>
              <a:defRPr sz="12000">
                <a:solidFill>
                  <a:schemeClr val="accent5"/>
                </a:solidFill>
              </a:defRPr>
            </a:lvl4pPr>
            <a:lvl5pPr lvl="4" algn="ctr" rtl="0">
              <a:spcBef>
                <a:spcPts val="0"/>
              </a:spcBef>
              <a:spcAft>
                <a:spcPts val="0"/>
              </a:spcAft>
              <a:buClr>
                <a:schemeClr val="accent5"/>
              </a:buClr>
              <a:buSzPts val="12000"/>
              <a:buNone/>
              <a:defRPr sz="12000">
                <a:solidFill>
                  <a:schemeClr val="accent5"/>
                </a:solidFill>
              </a:defRPr>
            </a:lvl5pPr>
            <a:lvl6pPr lvl="5" algn="ctr" rtl="0">
              <a:spcBef>
                <a:spcPts val="0"/>
              </a:spcBef>
              <a:spcAft>
                <a:spcPts val="0"/>
              </a:spcAft>
              <a:buClr>
                <a:schemeClr val="accent5"/>
              </a:buClr>
              <a:buSzPts val="12000"/>
              <a:buNone/>
              <a:defRPr sz="12000">
                <a:solidFill>
                  <a:schemeClr val="accent5"/>
                </a:solidFill>
              </a:defRPr>
            </a:lvl6pPr>
            <a:lvl7pPr lvl="6" algn="ctr" rtl="0">
              <a:spcBef>
                <a:spcPts val="0"/>
              </a:spcBef>
              <a:spcAft>
                <a:spcPts val="0"/>
              </a:spcAft>
              <a:buClr>
                <a:schemeClr val="accent5"/>
              </a:buClr>
              <a:buSzPts val="12000"/>
              <a:buNone/>
              <a:defRPr sz="12000">
                <a:solidFill>
                  <a:schemeClr val="accent5"/>
                </a:solidFill>
              </a:defRPr>
            </a:lvl7pPr>
            <a:lvl8pPr lvl="7" algn="ctr" rtl="0">
              <a:spcBef>
                <a:spcPts val="0"/>
              </a:spcBef>
              <a:spcAft>
                <a:spcPts val="0"/>
              </a:spcAft>
              <a:buClr>
                <a:schemeClr val="accent5"/>
              </a:buClr>
              <a:buSzPts val="12000"/>
              <a:buNone/>
              <a:defRPr sz="12000">
                <a:solidFill>
                  <a:schemeClr val="accent5"/>
                </a:solidFill>
              </a:defRPr>
            </a:lvl8pPr>
            <a:lvl9pPr lvl="8" algn="ctr" rtl="0">
              <a:spcBef>
                <a:spcPts val="0"/>
              </a:spcBef>
              <a:spcAft>
                <a:spcPts val="0"/>
              </a:spcAft>
              <a:buClr>
                <a:schemeClr val="accent5"/>
              </a:buClr>
              <a:buSzPts val="12000"/>
              <a:buNone/>
              <a:defRPr sz="12000">
                <a:solidFill>
                  <a:schemeClr val="accent5"/>
                </a:solidFill>
              </a:defRPr>
            </a:lvl9pPr>
          </a:lstStyle>
          <a:p>
            <a:r>
              <a:t>xx%</a:t>
            </a:r>
          </a:p>
        </p:txBody>
      </p:sp>
      <p:sp>
        <p:nvSpPr>
          <p:cNvPr id="404" name="Google Shape;404;p15"/>
          <p:cNvSpPr/>
          <p:nvPr/>
        </p:nvSpPr>
        <p:spPr>
          <a:xfrm rot="10261217" flipH="1">
            <a:off x="7628785" y="-278083"/>
            <a:ext cx="834279" cy="992451"/>
          </a:xfrm>
          <a:custGeom>
            <a:avLst/>
            <a:gdLst/>
            <a:ahLst/>
            <a:cxnLst/>
            <a:rect l="l" t="t" r="r" b="b"/>
            <a:pathLst>
              <a:path w="11865" h="14114" extrusionOk="0">
                <a:moveTo>
                  <a:pt x="7408" y="1"/>
                </a:moveTo>
                <a:cubicBezTo>
                  <a:pt x="7217" y="1"/>
                  <a:pt x="7032" y="52"/>
                  <a:pt x="6857" y="161"/>
                </a:cubicBezTo>
                <a:cubicBezTo>
                  <a:pt x="4925" y="1391"/>
                  <a:pt x="7520" y="6015"/>
                  <a:pt x="4262" y="7205"/>
                </a:cubicBezTo>
                <a:cubicBezTo>
                  <a:pt x="1023" y="8434"/>
                  <a:pt x="203" y="11946"/>
                  <a:pt x="203" y="11946"/>
                </a:cubicBezTo>
                <a:cubicBezTo>
                  <a:pt x="1" y="13213"/>
                  <a:pt x="571" y="14114"/>
                  <a:pt x="1365" y="14114"/>
                </a:cubicBezTo>
                <a:cubicBezTo>
                  <a:pt x="2027" y="14114"/>
                  <a:pt x="2844" y="13488"/>
                  <a:pt x="3501" y="11927"/>
                </a:cubicBezTo>
                <a:cubicBezTo>
                  <a:pt x="5003" y="8512"/>
                  <a:pt x="10096" y="9898"/>
                  <a:pt x="11013" y="7381"/>
                </a:cubicBezTo>
                <a:cubicBezTo>
                  <a:pt x="11864" y="5127"/>
                  <a:pt x="9327" y="1"/>
                  <a:pt x="7408" y="1"/>
                </a:cubicBez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15"/>
          <p:cNvSpPr/>
          <p:nvPr/>
        </p:nvSpPr>
        <p:spPr>
          <a:xfrm rot="10605255" flipH="1">
            <a:off x="7712173" y="3958641"/>
            <a:ext cx="787928" cy="1269373"/>
          </a:xfrm>
          <a:custGeom>
            <a:avLst/>
            <a:gdLst/>
            <a:ahLst/>
            <a:cxnLst/>
            <a:rect l="l" t="t" r="r" b="b"/>
            <a:pathLst>
              <a:path w="9714" h="15650" extrusionOk="0">
                <a:moveTo>
                  <a:pt x="9191" y="1"/>
                </a:moveTo>
                <a:lnTo>
                  <a:pt x="1" y="372"/>
                </a:lnTo>
                <a:cubicBezTo>
                  <a:pt x="1" y="372"/>
                  <a:pt x="3884" y="2537"/>
                  <a:pt x="3923" y="4235"/>
                </a:cubicBezTo>
                <a:cubicBezTo>
                  <a:pt x="4001" y="5952"/>
                  <a:pt x="3415" y="8566"/>
                  <a:pt x="5269" y="9464"/>
                </a:cubicBezTo>
                <a:cubicBezTo>
                  <a:pt x="8235" y="10888"/>
                  <a:pt x="7142" y="14947"/>
                  <a:pt x="7806" y="15493"/>
                </a:cubicBezTo>
                <a:cubicBezTo>
                  <a:pt x="7932" y="15600"/>
                  <a:pt x="8053" y="15649"/>
                  <a:pt x="8169" y="15649"/>
                </a:cubicBezTo>
                <a:cubicBezTo>
                  <a:pt x="9132" y="15649"/>
                  <a:pt x="9713" y="12264"/>
                  <a:pt x="9191" y="10401"/>
                </a:cubicBezTo>
                <a:cubicBezTo>
                  <a:pt x="8215" y="6908"/>
                  <a:pt x="7162" y="5386"/>
                  <a:pt x="7493" y="3610"/>
                </a:cubicBezTo>
                <a:cubicBezTo>
                  <a:pt x="7806" y="1835"/>
                  <a:pt x="9191" y="1"/>
                  <a:pt x="9191" y="1"/>
                </a:cubicBezTo>
                <a:close/>
              </a:path>
            </a:pathLst>
          </a:custGeom>
          <a:solidFill>
            <a:srgbClr val="740FA3">
              <a:alpha val="16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15"/>
          <p:cNvSpPr/>
          <p:nvPr/>
        </p:nvSpPr>
        <p:spPr>
          <a:xfrm flipH="1">
            <a:off x="8464447" y="-23373"/>
            <a:ext cx="673666" cy="1085328"/>
          </a:xfrm>
          <a:custGeom>
            <a:avLst/>
            <a:gdLst/>
            <a:ahLst/>
            <a:cxnLst/>
            <a:rect l="l" t="t" r="r" b="b"/>
            <a:pathLst>
              <a:path w="9714" h="15650" extrusionOk="0">
                <a:moveTo>
                  <a:pt x="9191" y="1"/>
                </a:moveTo>
                <a:lnTo>
                  <a:pt x="1" y="372"/>
                </a:lnTo>
                <a:cubicBezTo>
                  <a:pt x="1" y="372"/>
                  <a:pt x="3884" y="2537"/>
                  <a:pt x="3923" y="4235"/>
                </a:cubicBezTo>
                <a:cubicBezTo>
                  <a:pt x="4001" y="5952"/>
                  <a:pt x="3415" y="8566"/>
                  <a:pt x="5269" y="9464"/>
                </a:cubicBezTo>
                <a:cubicBezTo>
                  <a:pt x="8235" y="10888"/>
                  <a:pt x="7142" y="14947"/>
                  <a:pt x="7806" y="15493"/>
                </a:cubicBezTo>
                <a:cubicBezTo>
                  <a:pt x="7932" y="15600"/>
                  <a:pt x="8053" y="15649"/>
                  <a:pt x="8169" y="15649"/>
                </a:cubicBezTo>
                <a:cubicBezTo>
                  <a:pt x="9132" y="15649"/>
                  <a:pt x="9713" y="12264"/>
                  <a:pt x="9191" y="10401"/>
                </a:cubicBezTo>
                <a:cubicBezTo>
                  <a:pt x="8215" y="6908"/>
                  <a:pt x="7162" y="5386"/>
                  <a:pt x="7493" y="3610"/>
                </a:cubicBezTo>
                <a:cubicBezTo>
                  <a:pt x="7806" y="1835"/>
                  <a:pt x="9191" y="1"/>
                  <a:pt x="9191" y="1"/>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15"/>
          <p:cNvSpPr/>
          <p:nvPr/>
        </p:nvSpPr>
        <p:spPr>
          <a:xfrm flipH="1">
            <a:off x="8662205" y="3614463"/>
            <a:ext cx="572012" cy="680471"/>
          </a:xfrm>
          <a:custGeom>
            <a:avLst/>
            <a:gdLst/>
            <a:ahLst/>
            <a:cxnLst/>
            <a:rect l="l" t="t" r="r" b="b"/>
            <a:pathLst>
              <a:path w="11865" h="14114" extrusionOk="0">
                <a:moveTo>
                  <a:pt x="7408" y="1"/>
                </a:moveTo>
                <a:cubicBezTo>
                  <a:pt x="7217" y="1"/>
                  <a:pt x="7032" y="52"/>
                  <a:pt x="6857" y="161"/>
                </a:cubicBezTo>
                <a:cubicBezTo>
                  <a:pt x="4925" y="1391"/>
                  <a:pt x="7520" y="6015"/>
                  <a:pt x="4262" y="7205"/>
                </a:cubicBezTo>
                <a:cubicBezTo>
                  <a:pt x="1023" y="8434"/>
                  <a:pt x="203" y="11946"/>
                  <a:pt x="203" y="11946"/>
                </a:cubicBezTo>
                <a:cubicBezTo>
                  <a:pt x="1" y="13213"/>
                  <a:pt x="571" y="14114"/>
                  <a:pt x="1365" y="14114"/>
                </a:cubicBezTo>
                <a:cubicBezTo>
                  <a:pt x="2027" y="14114"/>
                  <a:pt x="2844" y="13488"/>
                  <a:pt x="3501" y="11927"/>
                </a:cubicBezTo>
                <a:cubicBezTo>
                  <a:pt x="5003" y="8512"/>
                  <a:pt x="10096" y="9898"/>
                  <a:pt x="11013" y="7381"/>
                </a:cubicBezTo>
                <a:cubicBezTo>
                  <a:pt x="11864" y="5127"/>
                  <a:pt x="9327" y="1"/>
                  <a:pt x="7408" y="1"/>
                </a:cubicBez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15"/>
          <p:cNvSpPr/>
          <p:nvPr/>
        </p:nvSpPr>
        <p:spPr>
          <a:xfrm flipH="1">
            <a:off x="8493514" y="4461345"/>
            <a:ext cx="702196" cy="718231"/>
          </a:xfrm>
          <a:custGeom>
            <a:avLst/>
            <a:gdLst/>
            <a:ahLst/>
            <a:cxnLst/>
            <a:rect l="l" t="t" r="r" b="b"/>
            <a:pathLst>
              <a:path w="7805" h="7983" extrusionOk="0">
                <a:moveTo>
                  <a:pt x="6335" y="0"/>
                </a:moveTo>
                <a:cubicBezTo>
                  <a:pt x="5439" y="0"/>
                  <a:pt x="4279" y="1310"/>
                  <a:pt x="3493" y="1310"/>
                </a:cubicBezTo>
                <a:cubicBezTo>
                  <a:pt x="2517" y="1310"/>
                  <a:pt x="1742" y="155"/>
                  <a:pt x="346" y="155"/>
                </a:cubicBezTo>
                <a:cubicBezTo>
                  <a:pt x="235" y="155"/>
                  <a:pt x="120" y="162"/>
                  <a:pt x="0" y="178"/>
                </a:cubicBezTo>
                <a:lnTo>
                  <a:pt x="0" y="7983"/>
                </a:lnTo>
                <a:lnTo>
                  <a:pt x="5678" y="7983"/>
                </a:lnTo>
                <a:lnTo>
                  <a:pt x="5678" y="7963"/>
                </a:lnTo>
                <a:cubicBezTo>
                  <a:pt x="5678" y="7963"/>
                  <a:pt x="4761" y="6461"/>
                  <a:pt x="4995" y="5251"/>
                </a:cubicBezTo>
                <a:cubicBezTo>
                  <a:pt x="5229" y="4061"/>
                  <a:pt x="7805" y="1622"/>
                  <a:pt x="7083" y="471"/>
                </a:cubicBezTo>
                <a:cubicBezTo>
                  <a:pt x="6873" y="130"/>
                  <a:pt x="6617" y="0"/>
                  <a:pt x="6335"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15"/>
          <p:cNvSpPr/>
          <p:nvPr/>
        </p:nvSpPr>
        <p:spPr>
          <a:xfrm flipH="1">
            <a:off x="8355164" y="-23650"/>
            <a:ext cx="858521" cy="4517949"/>
          </a:xfrm>
          <a:custGeom>
            <a:avLst/>
            <a:gdLst/>
            <a:ahLst/>
            <a:cxnLst/>
            <a:rect l="l" t="t" r="r" b="b"/>
            <a:pathLst>
              <a:path w="9601" h="40683" extrusionOk="0">
                <a:moveTo>
                  <a:pt x="0" y="0"/>
                </a:moveTo>
                <a:lnTo>
                  <a:pt x="0" y="40682"/>
                </a:lnTo>
                <a:lnTo>
                  <a:pt x="39" y="40682"/>
                </a:lnTo>
                <a:cubicBezTo>
                  <a:pt x="39" y="40682"/>
                  <a:pt x="98" y="34263"/>
                  <a:pt x="3298" y="31317"/>
                </a:cubicBezTo>
                <a:cubicBezTo>
                  <a:pt x="6517" y="28351"/>
                  <a:pt x="9600" y="28429"/>
                  <a:pt x="8683" y="25014"/>
                </a:cubicBezTo>
                <a:cubicBezTo>
                  <a:pt x="7786" y="21619"/>
                  <a:pt x="4722" y="21873"/>
                  <a:pt x="3610" y="19180"/>
                </a:cubicBezTo>
                <a:cubicBezTo>
                  <a:pt x="2517" y="16488"/>
                  <a:pt x="3688" y="15922"/>
                  <a:pt x="2478" y="13717"/>
                </a:cubicBezTo>
                <a:cubicBezTo>
                  <a:pt x="1249" y="11551"/>
                  <a:pt x="976" y="8254"/>
                  <a:pt x="2596" y="5698"/>
                </a:cubicBezTo>
                <a:cubicBezTo>
                  <a:pt x="4195" y="3142"/>
                  <a:pt x="3610" y="547"/>
                  <a:pt x="3025" y="0"/>
                </a:cubicBezTo>
                <a:close/>
              </a:path>
            </a:pathLst>
          </a:custGeom>
          <a:solidFill>
            <a:srgbClr val="740FA3">
              <a:alpha val="146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15"/>
          <p:cNvSpPr/>
          <p:nvPr/>
        </p:nvSpPr>
        <p:spPr>
          <a:xfrm flipH="1">
            <a:off x="8689048" y="2108980"/>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15"/>
          <p:cNvSpPr/>
          <p:nvPr/>
        </p:nvSpPr>
        <p:spPr>
          <a:xfrm flipH="1">
            <a:off x="8300354" y="4402342"/>
            <a:ext cx="288319" cy="381981"/>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15"/>
          <p:cNvSpPr/>
          <p:nvPr/>
        </p:nvSpPr>
        <p:spPr>
          <a:xfrm flipH="1">
            <a:off x="8819759" y="284930"/>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15"/>
          <p:cNvSpPr/>
          <p:nvPr/>
        </p:nvSpPr>
        <p:spPr>
          <a:xfrm flipH="1">
            <a:off x="8300344" y="125700"/>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15"/>
          <p:cNvSpPr/>
          <p:nvPr/>
        </p:nvSpPr>
        <p:spPr>
          <a:xfrm flipH="1">
            <a:off x="990152" y="4129466"/>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15"/>
          <p:cNvSpPr/>
          <p:nvPr/>
        </p:nvSpPr>
        <p:spPr>
          <a:xfrm flipH="1">
            <a:off x="8603836" y="4842137"/>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15"/>
          <p:cNvSpPr/>
          <p:nvPr/>
        </p:nvSpPr>
        <p:spPr>
          <a:xfrm flipH="1">
            <a:off x="402150" y="1159075"/>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15"/>
          <p:cNvSpPr/>
          <p:nvPr/>
        </p:nvSpPr>
        <p:spPr>
          <a:xfrm flipH="1">
            <a:off x="437760" y="4677550"/>
            <a:ext cx="119529" cy="119477"/>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15"/>
          <p:cNvSpPr/>
          <p:nvPr/>
        </p:nvSpPr>
        <p:spPr>
          <a:xfrm flipH="1">
            <a:off x="125199" y="712037"/>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15"/>
          <p:cNvSpPr/>
          <p:nvPr/>
        </p:nvSpPr>
        <p:spPr>
          <a:xfrm flipH="1">
            <a:off x="1629421" y="126195"/>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15"/>
          <p:cNvSpPr/>
          <p:nvPr/>
        </p:nvSpPr>
        <p:spPr>
          <a:xfrm flipH="1">
            <a:off x="2681674" y="593137"/>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15"/>
          <p:cNvSpPr/>
          <p:nvPr/>
        </p:nvSpPr>
        <p:spPr>
          <a:xfrm flipH="1">
            <a:off x="5816121" y="4740845"/>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2" name="Google Shape;422;p15"/>
          <p:cNvGrpSpPr/>
          <p:nvPr/>
        </p:nvGrpSpPr>
        <p:grpSpPr>
          <a:xfrm>
            <a:off x="-1461648" y="390277"/>
            <a:ext cx="4362945" cy="4362945"/>
            <a:chOff x="-3791416" y="-1218645"/>
            <a:chExt cx="7569300" cy="7569300"/>
          </a:xfrm>
        </p:grpSpPr>
        <p:sp>
          <p:nvSpPr>
            <p:cNvPr id="423" name="Google Shape;423;p15"/>
            <p:cNvSpPr/>
            <p:nvPr/>
          </p:nvSpPr>
          <p:spPr>
            <a:xfrm>
              <a:off x="-1542462" y="1030300"/>
              <a:ext cx="3071400" cy="30714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15"/>
            <p:cNvSpPr/>
            <p:nvPr/>
          </p:nvSpPr>
          <p:spPr>
            <a:xfrm>
              <a:off x="-1972812" y="599950"/>
              <a:ext cx="3932100" cy="39321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15"/>
            <p:cNvSpPr/>
            <p:nvPr/>
          </p:nvSpPr>
          <p:spPr>
            <a:xfrm>
              <a:off x="-2270712" y="302050"/>
              <a:ext cx="4527900" cy="45279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15"/>
            <p:cNvSpPr/>
            <p:nvPr/>
          </p:nvSpPr>
          <p:spPr>
            <a:xfrm>
              <a:off x="-2973462" y="-400700"/>
              <a:ext cx="5933400" cy="59334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15"/>
            <p:cNvSpPr/>
            <p:nvPr/>
          </p:nvSpPr>
          <p:spPr>
            <a:xfrm>
              <a:off x="-3791416" y="-1218645"/>
              <a:ext cx="7569300" cy="7569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header 3">
  <p:cSld name="SECTION_HEADER_1">
    <p:bg>
      <p:bgPr>
        <a:gradFill>
          <a:gsLst>
            <a:gs pos="0">
              <a:schemeClr val="dk2"/>
            </a:gs>
            <a:gs pos="100000">
              <a:schemeClr val="lt2"/>
            </a:gs>
          </a:gsLst>
          <a:lin ang="18900732" scaled="0"/>
        </a:gradFill>
        <a:effectLst/>
      </p:bgPr>
    </p:bg>
    <p:spTree>
      <p:nvGrpSpPr>
        <p:cNvPr id="1" name="Shape 428"/>
        <p:cNvGrpSpPr/>
        <p:nvPr/>
      </p:nvGrpSpPr>
      <p:grpSpPr>
        <a:xfrm>
          <a:off x="0" y="0"/>
          <a:ext cx="0" cy="0"/>
          <a:chOff x="0" y="0"/>
          <a:chExt cx="0" cy="0"/>
        </a:xfrm>
      </p:grpSpPr>
      <p:sp>
        <p:nvSpPr>
          <p:cNvPr id="429" name="Google Shape;429;p16"/>
          <p:cNvSpPr txBox="1">
            <a:spLocks noGrp="1"/>
          </p:cNvSpPr>
          <p:nvPr>
            <p:ph type="title"/>
          </p:nvPr>
        </p:nvSpPr>
        <p:spPr>
          <a:xfrm>
            <a:off x="2206350" y="2529125"/>
            <a:ext cx="4731300" cy="530700"/>
          </a:xfrm>
          <a:prstGeom prst="rect">
            <a:avLst/>
          </a:prstGeom>
        </p:spPr>
        <p:txBody>
          <a:bodyPr spcFirstLastPara="1" wrap="square" lIns="91425" tIns="91425" rIns="91425" bIns="91425" anchor="t" anchorCtr="0">
            <a:noAutofit/>
          </a:bodyPr>
          <a:lstStyle>
            <a:lvl1pPr lvl="0" algn="ctr" rtl="0">
              <a:lnSpc>
                <a:spcPct val="80000"/>
              </a:lnSpc>
              <a:spcBef>
                <a:spcPts val="0"/>
              </a:spcBef>
              <a:spcAft>
                <a:spcPts val="0"/>
              </a:spcAft>
              <a:buSzPts val="3600"/>
              <a:buNone/>
              <a:defRPr sz="3500">
                <a:solidFill>
                  <a:schemeClr val="dk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30" name="Google Shape;430;p16"/>
          <p:cNvSpPr txBox="1">
            <a:spLocks noGrp="1"/>
          </p:cNvSpPr>
          <p:nvPr>
            <p:ph type="subTitle" idx="1"/>
          </p:nvPr>
        </p:nvSpPr>
        <p:spPr>
          <a:xfrm>
            <a:off x="2999250" y="3116825"/>
            <a:ext cx="3114300" cy="695400"/>
          </a:xfrm>
          <a:prstGeom prst="rect">
            <a:avLst/>
          </a:prstGeom>
          <a:noFill/>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6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431" name="Google Shape;431;p16"/>
          <p:cNvSpPr txBox="1">
            <a:spLocks noGrp="1"/>
          </p:cNvSpPr>
          <p:nvPr>
            <p:ph type="title" idx="2" hasCustomPrompt="1"/>
          </p:nvPr>
        </p:nvSpPr>
        <p:spPr>
          <a:xfrm>
            <a:off x="3636600" y="1331263"/>
            <a:ext cx="1839600" cy="11535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2"/>
              </a:buClr>
              <a:buSzPts val="12000"/>
              <a:buNone/>
              <a:defRPr sz="6500"/>
            </a:lvl1pPr>
            <a:lvl2pPr lvl="1" algn="ctr" rtl="0">
              <a:spcBef>
                <a:spcPts val="0"/>
              </a:spcBef>
              <a:spcAft>
                <a:spcPts val="0"/>
              </a:spcAft>
              <a:buClr>
                <a:schemeClr val="accent5"/>
              </a:buClr>
              <a:buSzPts val="12000"/>
              <a:buNone/>
              <a:defRPr sz="12000">
                <a:solidFill>
                  <a:schemeClr val="accent5"/>
                </a:solidFill>
              </a:defRPr>
            </a:lvl2pPr>
            <a:lvl3pPr lvl="2" algn="ctr" rtl="0">
              <a:spcBef>
                <a:spcPts val="0"/>
              </a:spcBef>
              <a:spcAft>
                <a:spcPts val="0"/>
              </a:spcAft>
              <a:buClr>
                <a:schemeClr val="accent5"/>
              </a:buClr>
              <a:buSzPts val="12000"/>
              <a:buNone/>
              <a:defRPr sz="12000">
                <a:solidFill>
                  <a:schemeClr val="accent5"/>
                </a:solidFill>
              </a:defRPr>
            </a:lvl3pPr>
            <a:lvl4pPr lvl="3" algn="ctr" rtl="0">
              <a:spcBef>
                <a:spcPts val="0"/>
              </a:spcBef>
              <a:spcAft>
                <a:spcPts val="0"/>
              </a:spcAft>
              <a:buClr>
                <a:schemeClr val="accent5"/>
              </a:buClr>
              <a:buSzPts val="12000"/>
              <a:buNone/>
              <a:defRPr sz="12000">
                <a:solidFill>
                  <a:schemeClr val="accent5"/>
                </a:solidFill>
              </a:defRPr>
            </a:lvl4pPr>
            <a:lvl5pPr lvl="4" algn="ctr" rtl="0">
              <a:spcBef>
                <a:spcPts val="0"/>
              </a:spcBef>
              <a:spcAft>
                <a:spcPts val="0"/>
              </a:spcAft>
              <a:buClr>
                <a:schemeClr val="accent5"/>
              </a:buClr>
              <a:buSzPts val="12000"/>
              <a:buNone/>
              <a:defRPr sz="12000">
                <a:solidFill>
                  <a:schemeClr val="accent5"/>
                </a:solidFill>
              </a:defRPr>
            </a:lvl5pPr>
            <a:lvl6pPr lvl="5" algn="ctr" rtl="0">
              <a:spcBef>
                <a:spcPts val="0"/>
              </a:spcBef>
              <a:spcAft>
                <a:spcPts val="0"/>
              </a:spcAft>
              <a:buClr>
                <a:schemeClr val="accent5"/>
              </a:buClr>
              <a:buSzPts val="12000"/>
              <a:buNone/>
              <a:defRPr sz="12000">
                <a:solidFill>
                  <a:schemeClr val="accent5"/>
                </a:solidFill>
              </a:defRPr>
            </a:lvl6pPr>
            <a:lvl7pPr lvl="6" algn="ctr" rtl="0">
              <a:spcBef>
                <a:spcPts val="0"/>
              </a:spcBef>
              <a:spcAft>
                <a:spcPts val="0"/>
              </a:spcAft>
              <a:buClr>
                <a:schemeClr val="accent5"/>
              </a:buClr>
              <a:buSzPts val="12000"/>
              <a:buNone/>
              <a:defRPr sz="12000">
                <a:solidFill>
                  <a:schemeClr val="accent5"/>
                </a:solidFill>
              </a:defRPr>
            </a:lvl7pPr>
            <a:lvl8pPr lvl="7" algn="ctr" rtl="0">
              <a:spcBef>
                <a:spcPts val="0"/>
              </a:spcBef>
              <a:spcAft>
                <a:spcPts val="0"/>
              </a:spcAft>
              <a:buClr>
                <a:schemeClr val="accent5"/>
              </a:buClr>
              <a:buSzPts val="12000"/>
              <a:buNone/>
              <a:defRPr sz="12000">
                <a:solidFill>
                  <a:schemeClr val="accent5"/>
                </a:solidFill>
              </a:defRPr>
            </a:lvl8pPr>
            <a:lvl9pPr lvl="8" algn="ctr" rtl="0">
              <a:spcBef>
                <a:spcPts val="0"/>
              </a:spcBef>
              <a:spcAft>
                <a:spcPts val="0"/>
              </a:spcAft>
              <a:buClr>
                <a:schemeClr val="accent5"/>
              </a:buClr>
              <a:buSzPts val="12000"/>
              <a:buNone/>
              <a:defRPr sz="12000">
                <a:solidFill>
                  <a:schemeClr val="accent5"/>
                </a:solidFill>
              </a:defRPr>
            </a:lvl9pPr>
          </a:lstStyle>
          <a:p>
            <a:r>
              <a:t>xx%</a:t>
            </a:r>
          </a:p>
        </p:txBody>
      </p:sp>
      <p:sp>
        <p:nvSpPr>
          <p:cNvPr id="432" name="Google Shape;432;p16"/>
          <p:cNvSpPr/>
          <p:nvPr/>
        </p:nvSpPr>
        <p:spPr>
          <a:xfrm rot="-5400000">
            <a:off x="3796609" y="-4219391"/>
            <a:ext cx="1413858" cy="9291976"/>
          </a:xfrm>
          <a:custGeom>
            <a:avLst/>
            <a:gdLst/>
            <a:ahLst/>
            <a:cxnLst/>
            <a:rect l="l" t="t" r="r" b="b"/>
            <a:pathLst>
              <a:path w="15551" h="78516" extrusionOk="0">
                <a:moveTo>
                  <a:pt x="5600" y="0"/>
                </a:moveTo>
                <a:cubicBezTo>
                  <a:pt x="5502" y="13776"/>
                  <a:pt x="13814" y="17932"/>
                  <a:pt x="14127" y="23512"/>
                </a:cubicBezTo>
                <a:cubicBezTo>
                  <a:pt x="14400" y="28234"/>
                  <a:pt x="12644" y="29112"/>
                  <a:pt x="11278" y="31044"/>
                </a:cubicBezTo>
                <a:cubicBezTo>
                  <a:pt x="9892" y="32956"/>
                  <a:pt x="9444" y="34380"/>
                  <a:pt x="9600" y="37678"/>
                </a:cubicBezTo>
                <a:cubicBezTo>
                  <a:pt x="9736" y="40975"/>
                  <a:pt x="4917" y="40585"/>
                  <a:pt x="4468" y="44897"/>
                </a:cubicBezTo>
                <a:cubicBezTo>
                  <a:pt x="4039" y="49248"/>
                  <a:pt x="8975" y="51238"/>
                  <a:pt x="9892" y="52916"/>
                </a:cubicBezTo>
                <a:cubicBezTo>
                  <a:pt x="10790" y="54614"/>
                  <a:pt x="9541" y="55824"/>
                  <a:pt x="8956" y="57462"/>
                </a:cubicBezTo>
                <a:cubicBezTo>
                  <a:pt x="8371" y="59062"/>
                  <a:pt x="8429" y="59980"/>
                  <a:pt x="8429" y="63648"/>
                </a:cubicBezTo>
                <a:cubicBezTo>
                  <a:pt x="8429" y="67335"/>
                  <a:pt x="1854" y="68877"/>
                  <a:pt x="937" y="72467"/>
                </a:cubicBezTo>
                <a:cubicBezTo>
                  <a:pt x="0" y="76038"/>
                  <a:pt x="2576" y="78516"/>
                  <a:pt x="2576" y="78516"/>
                </a:cubicBezTo>
                <a:lnTo>
                  <a:pt x="15551" y="78516"/>
                </a:lnTo>
                <a:lnTo>
                  <a:pt x="15551" y="196"/>
                </a:lnTo>
                <a:lnTo>
                  <a:pt x="5600" y="0"/>
                </a:ln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16"/>
          <p:cNvSpPr/>
          <p:nvPr/>
        </p:nvSpPr>
        <p:spPr>
          <a:xfrm rot="-6329527">
            <a:off x="8219975" y="-295336"/>
            <a:ext cx="1049917" cy="1175688"/>
          </a:xfrm>
          <a:custGeom>
            <a:avLst/>
            <a:gdLst/>
            <a:ahLst/>
            <a:cxnLst/>
            <a:rect l="l" t="t" r="r" b="b"/>
            <a:pathLst>
              <a:path w="9913" h="11101" extrusionOk="0">
                <a:moveTo>
                  <a:pt x="6984" y="1"/>
                </a:moveTo>
                <a:cubicBezTo>
                  <a:pt x="4638" y="1"/>
                  <a:pt x="3110" y="2095"/>
                  <a:pt x="2869" y="4506"/>
                </a:cubicBezTo>
                <a:cubicBezTo>
                  <a:pt x="2635" y="7042"/>
                  <a:pt x="1" y="8662"/>
                  <a:pt x="1" y="8662"/>
                </a:cubicBezTo>
                <a:cubicBezTo>
                  <a:pt x="1" y="8662"/>
                  <a:pt x="8137" y="11101"/>
                  <a:pt x="8391" y="11101"/>
                </a:cubicBezTo>
                <a:cubicBezTo>
                  <a:pt x="8625" y="11101"/>
                  <a:pt x="9913" y="272"/>
                  <a:pt x="7357" y="18"/>
                </a:cubicBezTo>
                <a:cubicBezTo>
                  <a:pt x="7230" y="6"/>
                  <a:pt x="7106" y="1"/>
                  <a:pt x="6984" y="1"/>
                </a:cubicBez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16"/>
          <p:cNvSpPr/>
          <p:nvPr/>
        </p:nvSpPr>
        <p:spPr>
          <a:xfrm rot="-5400000">
            <a:off x="259780" y="-555938"/>
            <a:ext cx="816402" cy="1874373"/>
          </a:xfrm>
          <a:custGeom>
            <a:avLst/>
            <a:gdLst/>
            <a:ahLst/>
            <a:cxnLst/>
            <a:rect l="l" t="t" r="r" b="b"/>
            <a:pathLst>
              <a:path w="8040" h="18459" extrusionOk="0">
                <a:moveTo>
                  <a:pt x="1854" y="1"/>
                </a:moveTo>
                <a:lnTo>
                  <a:pt x="1" y="586"/>
                </a:lnTo>
                <a:cubicBezTo>
                  <a:pt x="1" y="586"/>
                  <a:pt x="703" y="4196"/>
                  <a:pt x="3240" y="4996"/>
                </a:cubicBezTo>
                <a:cubicBezTo>
                  <a:pt x="5776" y="5815"/>
                  <a:pt x="5054" y="7786"/>
                  <a:pt x="4762" y="10108"/>
                </a:cubicBezTo>
                <a:cubicBezTo>
                  <a:pt x="4547" y="11903"/>
                  <a:pt x="5327" y="17756"/>
                  <a:pt x="8040" y="18459"/>
                </a:cubicBezTo>
                <a:lnTo>
                  <a:pt x="8040" y="937"/>
                </a:lnTo>
                <a:lnTo>
                  <a:pt x="1854" y="1"/>
                </a:ln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16"/>
          <p:cNvSpPr/>
          <p:nvPr/>
        </p:nvSpPr>
        <p:spPr>
          <a:xfrm rot="-9560681">
            <a:off x="2277506" y="-115801"/>
            <a:ext cx="801760" cy="674677"/>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16"/>
          <p:cNvSpPr/>
          <p:nvPr/>
        </p:nvSpPr>
        <p:spPr>
          <a:xfrm rot="4481061">
            <a:off x="1102173" y="4581745"/>
            <a:ext cx="1042639" cy="877340"/>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740FA3">
              <a:alpha val="146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16"/>
          <p:cNvSpPr/>
          <p:nvPr/>
        </p:nvSpPr>
        <p:spPr>
          <a:xfrm rot="4470473">
            <a:off x="-168950" y="4243067"/>
            <a:ext cx="1049917" cy="1175688"/>
          </a:xfrm>
          <a:custGeom>
            <a:avLst/>
            <a:gdLst/>
            <a:ahLst/>
            <a:cxnLst/>
            <a:rect l="l" t="t" r="r" b="b"/>
            <a:pathLst>
              <a:path w="9913" h="11101" extrusionOk="0">
                <a:moveTo>
                  <a:pt x="6984" y="1"/>
                </a:moveTo>
                <a:cubicBezTo>
                  <a:pt x="4638" y="1"/>
                  <a:pt x="3110" y="2095"/>
                  <a:pt x="2869" y="4506"/>
                </a:cubicBezTo>
                <a:cubicBezTo>
                  <a:pt x="2635" y="7042"/>
                  <a:pt x="1" y="8662"/>
                  <a:pt x="1" y="8662"/>
                </a:cubicBezTo>
                <a:cubicBezTo>
                  <a:pt x="1" y="8662"/>
                  <a:pt x="8137" y="11101"/>
                  <a:pt x="8391" y="11101"/>
                </a:cubicBezTo>
                <a:cubicBezTo>
                  <a:pt x="8625" y="11101"/>
                  <a:pt x="9913" y="272"/>
                  <a:pt x="7357" y="18"/>
                </a:cubicBezTo>
                <a:cubicBezTo>
                  <a:pt x="7230" y="6"/>
                  <a:pt x="7106" y="1"/>
                  <a:pt x="6984" y="1"/>
                </a:cubicBezTo>
                <a:close/>
              </a:path>
            </a:pathLst>
          </a:custGeom>
          <a:solidFill>
            <a:srgbClr val="0088D3">
              <a:alpha val="2755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16"/>
          <p:cNvSpPr/>
          <p:nvPr/>
        </p:nvSpPr>
        <p:spPr>
          <a:xfrm rot="5400000">
            <a:off x="8024759" y="3804984"/>
            <a:ext cx="816402" cy="1874373"/>
          </a:xfrm>
          <a:custGeom>
            <a:avLst/>
            <a:gdLst/>
            <a:ahLst/>
            <a:cxnLst/>
            <a:rect l="l" t="t" r="r" b="b"/>
            <a:pathLst>
              <a:path w="8040" h="18459" extrusionOk="0">
                <a:moveTo>
                  <a:pt x="1854" y="1"/>
                </a:moveTo>
                <a:lnTo>
                  <a:pt x="1" y="586"/>
                </a:lnTo>
                <a:cubicBezTo>
                  <a:pt x="1" y="586"/>
                  <a:pt x="703" y="4196"/>
                  <a:pt x="3240" y="4996"/>
                </a:cubicBezTo>
                <a:cubicBezTo>
                  <a:pt x="5776" y="5815"/>
                  <a:pt x="5054" y="7786"/>
                  <a:pt x="4762" y="10108"/>
                </a:cubicBezTo>
                <a:cubicBezTo>
                  <a:pt x="4547" y="11903"/>
                  <a:pt x="5327" y="17756"/>
                  <a:pt x="8040" y="18459"/>
                </a:cubicBezTo>
                <a:lnTo>
                  <a:pt x="8040" y="937"/>
                </a:lnTo>
                <a:lnTo>
                  <a:pt x="1854" y="1"/>
                </a:ln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16"/>
          <p:cNvSpPr/>
          <p:nvPr/>
        </p:nvSpPr>
        <p:spPr>
          <a:xfrm rot="-9467822">
            <a:off x="-428842" y="4280817"/>
            <a:ext cx="870303" cy="732272"/>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00C970">
              <a:alpha val="1377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16"/>
          <p:cNvSpPr/>
          <p:nvPr/>
        </p:nvSpPr>
        <p:spPr>
          <a:xfrm rot="1239319">
            <a:off x="6027326" y="4610694"/>
            <a:ext cx="801760" cy="674677"/>
          </a:xfrm>
          <a:custGeom>
            <a:avLst/>
            <a:gdLst/>
            <a:ahLst/>
            <a:cxnLst/>
            <a:rect l="l" t="t" r="r" b="b"/>
            <a:pathLst>
              <a:path w="13801" h="11613" extrusionOk="0">
                <a:moveTo>
                  <a:pt x="9444" y="0"/>
                </a:moveTo>
                <a:cubicBezTo>
                  <a:pt x="7833" y="0"/>
                  <a:pt x="6570" y="3916"/>
                  <a:pt x="5156" y="5457"/>
                </a:cubicBezTo>
                <a:cubicBezTo>
                  <a:pt x="3673" y="7115"/>
                  <a:pt x="239" y="7779"/>
                  <a:pt x="83" y="9320"/>
                </a:cubicBezTo>
                <a:cubicBezTo>
                  <a:pt x="0" y="10448"/>
                  <a:pt x="1405" y="11612"/>
                  <a:pt x="3877" y="11612"/>
                </a:cubicBezTo>
                <a:cubicBezTo>
                  <a:pt x="5467" y="11612"/>
                  <a:pt x="7498" y="11130"/>
                  <a:pt x="9859" y="9847"/>
                </a:cubicBezTo>
                <a:cubicBezTo>
                  <a:pt x="9859" y="9847"/>
                  <a:pt x="13800" y="7798"/>
                  <a:pt x="13800" y="6706"/>
                </a:cubicBezTo>
                <a:cubicBezTo>
                  <a:pt x="13800" y="5594"/>
                  <a:pt x="11576" y="5516"/>
                  <a:pt x="10951" y="4481"/>
                </a:cubicBezTo>
                <a:cubicBezTo>
                  <a:pt x="10346" y="3447"/>
                  <a:pt x="11634" y="755"/>
                  <a:pt x="9820" y="72"/>
                </a:cubicBezTo>
                <a:cubicBezTo>
                  <a:pt x="9692" y="23"/>
                  <a:pt x="9567" y="0"/>
                  <a:pt x="9444"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16"/>
          <p:cNvSpPr/>
          <p:nvPr/>
        </p:nvSpPr>
        <p:spPr>
          <a:xfrm flipH="1">
            <a:off x="523831" y="436088"/>
            <a:ext cx="288319" cy="381981"/>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16"/>
          <p:cNvSpPr/>
          <p:nvPr/>
        </p:nvSpPr>
        <p:spPr>
          <a:xfrm flipH="1">
            <a:off x="562260" y="4812400"/>
            <a:ext cx="119529" cy="119477"/>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16"/>
          <p:cNvSpPr/>
          <p:nvPr/>
        </p:nvSpPr>
        <p:spPr>
          <a:xfrm flipH="1">
            <a:off x="219624" y="298700"/>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16"/>
          <p:cNvSpPr/>
          <p:nvPr/>
        </p:nvSpPr>
        <p:spPr>
          <a:xfrm flipH="1">
            <a:off x="8668575" y="4333963"/>
            <a:ext cx="152700" cy="203425"/>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16"/>
          <p:cNvSpPr/>
          <p:nvPr/>
        </p:nvSpPr>
        <p:spPr>
          <a:xfrm flipH="1">
            <a:off x="2410371" y="343270"/>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16"/>
          <p:cNvSpPr/>
          <p:nvPr/>
        </p:nvSpPr>
        <p:spPr>
          <a:xfrm flipH="1">
            <a:off x="7294602" y="4918038"/>
            <a:ext cx="60026" cy="59992"/>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16"/>
          <p:cNvSpPr/>
          <p:nvPr/>
        </p:nvSpPr>
        <p:spPr>
          <a:xfrm flipH="1">
            <a:off x="8649538" y="1078563"/>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16"/>
          <p:cNvSpPr/>
          <p:nvPr/>
        </p:nvSpPr>
        <p:spPr>
          <a:xfrm flipH="1">
            <a:off x="7563752" y="191538"/>
            <a:ext cx="60026" cy="59992"/>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16"/>
          <p:cNvSpPr/>
          <p:nvPr/>
        </p:nvSpPr>
        <p:spPr>
          <a:xfrm flipH="1">
            <a:off x="8856485" y="436088"/>
            <a:ext cx="119529" cy="119477"/>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16"/>
          <p:cNvSpPr/>
          <p:nvPr/>
        </p:nvSpPr>
        <p:spPr>
          <a:xfrm flipH="1">
            <a:off x="943171" y="4760295"/>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1" name="Google Shape;451;p16"/>
          <p:cNvGrpSpPr/>
          <p:nvPr/>
        </p:nvGrpSpPr>
        <p:grpSpPr>
          <a:xfrm>
            <a:off x="-1683724" y="860819"/>
            <a:ext cx="3380065" cy="3379837"/>
            <a:chOff x="-1087568" y="-1126448"/>
            <a:chExt cx="2274300" cy="2274300"/>
          </a:xfrm>
        </p:grpSpPr>
        <p:sp>
          <p:nvSpPr>
            <p:cNvPr id="452" name="Google Shape;452;p16"/>
            <p:cNvSpPr/>
            <p:nvPr/>
          </p:nvSpPr>
          <p:spPr>
            <a:xfrm>
              <a:off x="-666048" y="-704929"/>
              <a:ext cx="1431300" cy="1431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16"/>
            <p:cNvSpPr/>
            <p:nvPr/>
          </p:nvSpPr>
          <p:spPr>
            <a:xfrm>
              <a:off x="-888188" y="-927068"/>
              <a:ext cx="1875600" cy="18756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16"/>
            <p:cNvSpPr/>
            <p:nvPr/>
          </p:nvSpPr>
          <p:spPr>
            <a:xfrm>
              <a:off x="-1087568" y="-1126448"/>
              <a:ext cx="2274300" cy="2274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16"/>
            <p:cNvSpPr/>
            <p:nvPr/>
          </p:nvSpPr>
          <p:spPr>
            <a:xfrm>
              <a:off x="-462675" y="-474825"/>
              <a:ext cx="1024500" cy="10245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6" name="Google Shape;456;p16"/>
          <p:cNvGrpSpPr/>
          <p:nvPr/>
        </p:nvGrpSpPr>
        <p:grpSpPr>
          <a:xfrm>
            <a:off x="7447651" y="860819"/>
            <a:ext cx="3380065" cy="3379837"/>
            <a:chOff x="-1087568" y="-1126448"/>
            <a:chExt cx="2274300" cy="2274300"/>
          </a:xfrm>
        </p:grpSpPr>
        <p:sp>
          <p:nvSpPr>
            <p:cNvPr id="457" name="Google Shape;457;p16"/>
            <p:cNvSpPr/>
            <p:nvPr/>
          </p:nvSpPr>
          <p:spPr>
            <a:xfrm>
              <a:off x="-666048" y="-704929"/>
              <a:ext cx="1431300" cy="1431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16"/>
            <p:cNvSpPr/>
            <p:nvPr/>
          </p:nvSpPr>
          <p:spPr>
            <a:xfrm>
              <a:off x="-888188" y="-927068"/>
              <a:ext cx="1875600" cy="18756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16"/>
            <p:cNvSpPr/>
            <p:nvPr/>
          </p:nvSpPr>
          <p:spPr>
            <a:xfrm>
              <a:off x="-1087568" y="-1126448"/>
              <a:ext cx="2274300" cy="2274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16"/>
            <p:cNvSpPr/>
            <p:nvPr/>
          </p:nvSpPr>
          <p:spPr>
            <a:xfrm>
              <a:off x="-462675" y="-474825"/>
              <a:ext cx="1024500" cy="10245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1" name="Google Shape;461;p16"/>
          <p:cNvSpPr/>
          <p:nvPr/>
        </p:nvSpPr>
        <p:spPr>
          <a:xfrm flipH="1">
            <a:off x="388402" y="2261863"/>
            <a:ext cx="60026" cy="59992"/>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p:cSld name="CUSTOM_12">
    <p:bg>
      <p:bgPr>
        <a:gradFill>
          <a:gsLst>
            <a:gs pos="0">
              <a:schemeClr val="dk2"/>
            </a:gs>
            <a:gs pos="100000">
              <a:schemeClr val="lt2"/>
            </a:gs>
          </a:gsLst>
          <a:lin ang="5400700" scaled="0"/>
        </a:gradFill>
        <a:effectLst/>
      </p:bgPr>
    </p:bg>
    <p:spTree>
      <p:nvGrpSpPr>
        <p:cNvPr id="1" name="Shape 643"/>
        <p:cNvGrpSpPr/>
        <p:nvPr/>
      </p:nvGrpSpPr>
      <p:grpSpPr>
        <a:xfrm>
          <a:off x="0" y="0"/>
          <a:ext cx="0" cy="0"/>
          <a:chOff x="0" y="0"/>
          <a:chExt cx="0" cy="0"/>
        </a:xfrm>
      </p:grpSpPr>
      <p:sp>
        <p:nvSpPr>
          <p:cNvPr id="644" name="Google Shape;644;p22"/>
          <p:cNvSpPr txBox="1">
            <a:spLocks noGrp="1"/>
          </p:cNvSpPr>
          <p:nvPr>
            <p:ph type="title"/>
          </p:nvPr>
        </p:nvSpPr>
        <p:spPr>
          <a:xfrm>
            <a:off x="719813" y="1500625"/>
            <a:ext cx="3775800" cy="1092900"/>
          </a:xfrm>
          <a:prstGeom prst="rect">
            <a:avLst/>
          </a:prstGeom>
        </p:spPr>
        <p:txBody>
          <a:bodyPr spcFirstLastPara="1" wrap="square" lIns="91425" tIns="91425" rIns="91425" bIns="91425" anchor="t" anchorCtr="0">
            <a:noAutofit/>
          </a:bodyPr>
          <a:lstStyle>
            <a:lvl1pPr lvl="0" algn="ctr" rtl="0">
              <a:lnSpc>
                <a:spcPct val="80000"/>
              </a:lnSpc>
              <a:spcBef>
                <a:spcPts val="0"/>
              </a:spcBef>
              <a:spcAft>
                <a:spcPts val="0"/>
              </a:spcAft>
              <a:buSzPts val="3600"/>
              <a:buNone/>
              <a:defRPr sz="10000">
                <a:solidFill>
                  <a:schemeClr val="dk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645" name="Google Shape;645;p22"/>
          <p:cNvSpPr txBox="1">
            <a:spLocks noGrp="1"/>
          </p:cNvSpPr>
          <p:nvPr>
            <p:ph type="subTitle" idx="1"/>
          </p:nvPr>
        </p:nvSpPr>
        <p:spPr>
          <a:xfrm>
            <a:off x="719813" y="2716475"/>
            <a:ext cx="3775800" cy="926400"/>
          </a:xfrm>
          <a:prstGeom prst="rect">
            <a:avLst/>
          </a:prstGeom>
          <a:noFill/>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6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grpSp>
        <p:nvGrpSpPr>
          <p:cNvPr id="646" name="Google Shape;646;p22"/>
          <p:cNvGrpSpPr/>
          <p:nvPr/>
        </p:nvGrpSpPr>
        <p:grpSpPr>
          <a:xfrm>
            <a:off x="4912443" y="1017517"/>
            <a:ext cx="5839715" cy="5839715"/>
            <a:chOff x="-3791416" y="-1218645"/>
            <a:chExt cx="7569300" cy="7569300"/>
          </a:xfrm>
        </p:grpSpPr>
        <p:sp>
          <p:nvSpPr>
            <p:cNvPr id="647" name="Google Shape;647;p22"/>
            <p:cNvSpPr/>
            <p:nvPr/>
          </p:nvSpPr>
          <p:spPr>
            <a:xfrm>
              <a:off x="-1542462" y="1030300"/>
              <a:ext cx="3071400" cy="30714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22"/>
            <p:cNvSpPr/>
            <p:nvPr/>
          </p:nvSpPr>
          <p:spPr>
            <a:xfrm>
              <a:off x="-1972812" y="599950"/>
              <a:ext cx="3932100" cy="39321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22"/>
            <p:cNvSpPr/>
            <p:nvPr/>
          </p:nvSpPr>
          <p:spPr>
            <a:xfrm>
              <a:off x="-2270712" y="302050"/>
              <a:ext cx="4527900" cy="45279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22"/>
            <p:cNvSpPr/>
            <p:nvPr/>
          </p:nvSpPr>
          <p:spPr>
            <a:xfrm>
              <a:off x="-2973462" y="-400700"/>
              <a:ext cx="5933400" cy="59334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22"/>
            <p:cNvSpPr/>
            <p:nvPr/>
          </p:nvSpPr>
          <p:spPr>
            <a:xfrm>
              <a:off x="-3791416" y="-1218645"/>
              <a:ext cx="7569300" cy="7569300"/>
            </a:xfrm>
            <a:prstGeom prst="ellipse">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2" name="Google Shape;652;p22"/>
          <p:cNvSpPr/>
          <p:nvPr/>
        </p:nvSpPr>
        <p:spPr>
          <a:xfrm>
            <a:off x="26223" y="-22878"/>
            <a:ext cx="673666" cy="1085328"/>
          </a:xfrm>
          <a:custGeom>
            <a:avLst/>
            <a:gdLst/>
            <a:ahLst/>
            <a:cxnLst/>
            <a:rect l="l" t="t" r="r" b="b"/>
            <a:pathLst>
              <a:path w="9714" h="15650" extrusionOk="0">
                <a:moveTo>
                  <a:pt x="9191" y="1"/>
                </a:moveTo>
                <a:lnTo>
                  <a:pt x="1" y="372"/>
                </a:lnTo>
                <a:cubicBezTo>
                  <a:pt x="1" y="372"/>
                  <a:pt x="3884" y="2537"/>
                  <a:pt x="3923" y="4235"/>
                </a:cubicBezTo>
                <a:cubicBezTo>
                  <a:pt x="4001" y="5952"/>
                  <a:pt x="3415" y="8566"/>
                  <a:pt x="5269" y="9464"/>
                </a:cubicBezTo>
                <a:cubicBezTo>
                  <a:pt x="8235" y="10888"/>
                  <a:pt x="7142" y="14947"/>
                  <a:pt x="7806" y="15493"/>
                </a:cubicBezTo>
                <a:cubicBezTo>
                  <a:pt x="7932" y="15600"/>
                  <a:pt x="8053" y="15649"/>
                  <a:pt x="8169" y="15649"/>
                </a:cubicBezTo>
                <a:cubicBezTo>
                  <a:pt x="9132" y="15649"/>
                  <a:pt x="9713" y="12264"/>
                  <a:pt x="9191" y="10401"/>
                </a:cubicBezTo>
                <a:cubicBezTo>
                  <a:pt x="8215" y="6908"/>
                  <a:pt x="7162" y="5386"/>
                  <a:pt x="7493" y="3610"/>
                </a:cubicBezTo>
                <a:cubicBezTo>
                  <a:pt x="7806" y="1835"/>
                  <a:pt x="9191" y="1"/>
                  <a:pt x="9191" y="1"/>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22"/>
          <p:cNvSpPr/>
          <p:nvPr/>
        </p:nvSpPr>
        <p:spPr>
          <a:xfrm>
            <a:off x="-69881" y="3614958"/>
            <a:ext cx="572012" cy="680471"/>
          </a:xfrm>
          <a:custGeom>
            <a:avLst/>
            <a:gdLst/>
            <a:ahLst/>
            <a:cxnLst/>
            <a:rect l="l" t="t" r="r" b="b"/>
            <a:pathLst>
              <a:path w="11865" h="14114" extrusionOk="0">
                <a:moveTo>
                  <a:pt x="7408" y="1"/>
                </a:moveTo>
                <a:cubicBezTo>
                  <a:pt x="7217" y="1"/>
                  <a:pt x="7032" y="52"/>
                  <a:pt x="6857" y="161"/>
                </a:cubicBezTo>
                <a:cubicBezTo>
                  <a:pt x="4925" y="1391"/>
                  <a:pt x="7520" y="6015"/>
                  <a:pt x="4262" y="7205"/>
                </a:cubicBezTo>
                <a:cubicBezTo>
                  <a:pt x="1023" y="8434"/>
                  <a:pt x="203" y="11946"/>
                  <a:pt x="203" y="11946"/>
                </a:cubicBezTo>
                <a:cubicBezTo>
                  <a:pt x="1" y="13213"/>
                  <a:pt x="571" y="14114"/>
                  <a:pt x="1365" y="14114"/>
                </a:cubicBezTo>
                <a:cubicBezTo>
                  <a:pt x="2027" y="14114"/>
                  <a:pt x="2844" y="13488"/>
                  <a:pt x="3501" y="11927"/>
                </a:cubicBezTo>
                <a:cubicBezTo>
                  <a:pt x="5003" y="8512"/>
                  <a:pt x="10096" y="9898"/>
                  <a:pt x="11013" y="7381"/>
                </a:cubicBezTo>
                <a:cubicBezTo>
                  <a:pt x="11864" y="5127"/>
                  <a:pt x="9327" y="1"/>
                  <a:pt x="7408" y="1"/>
                </a:cubicBezTo>
                <a:close/>
              </a:path>
            </a:pathLst>
          </a:custGeom>
          <a:solidFill>
            <a:srgbClr val="08214A">
              <a:alpha val="35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22"/>
          <p:cNvSpPr/>
          <p:nvPr/>
        </p:nvSpPr>
        <p:spPr>
          <a:xfrm>
            <a:off x="-31375" y="4461840"/>
            <a:ext cx="702196" cy="718231"/>
          </a:xfrm>
          <a:custGeom>
            <a:avLst/>
            <a:gdLst/>
            <a:ahLst/>
            <a:cxnLst/>
            <a:rect l="l" t="t" r="r" b="b"/>
            <a:pathLst>
              <a:path w="7805" h="7983" extrusionOk="0">
                <a:moveTo>
                  <a:pt x="6335" y="0"/>
                </a:moveTo>
                <a:cubicBezTo>
                  <a:pt x="5439" y="0"/>
                  <a:pt x="4279" y="1310"/>
                  <a:pt x="3493" y="1310"/>
                </a:cubicBezTo>
                <a:cubicBezTo>
                  <a:pt x="2517" y="1310"/>
                  <a:pt x="1742" y="155"/>
                  <a:pt x="346" y="155"/>
                </a:cubicBezTo>
                <a:cubicBezTo>
                  <a:pt x="235" y="155"/>
                  <a:pt x="120" y="162"/>
                  <a:pt x="0" y="178"/>
                </a:cubicBezTo>
                <a:lnTo>
                  <a:pt x="0" y="7983"/>
                </a:lnTo>
                <a:lnTo>
                  <a:pt x="5678" y="7983"/>
                </a:lnTo>
                <a:lnTo>
                  <a:pt x="5678" y="7963"/>
                </a:lnTo>
                <a:cubicBezTo>
                  <a:pt x="5678" y="7963"/>
                  <a:pt x="4761" y="6461"/>
                  <a:pt x="4995" y="5251"/>
                </a:cubicBezTo>
                <a:cubicBezTo>
                  <a:pt x="5229" y="4061"/>
                  <a:pt x="7805" y="1622"/>
                  <a:pt x="7083" y="471"/>
                </a:cubicBezTo>
                <a:cubicBezTo>
                  <a:pt x="6873" y="130"/>
                  <a:pt x="6617" y="0"/>
                  <a:pt x="6335" y="0"/>
                </a:cubicBezTo>
                <a:close/>
              </a:path>
            </a:pathLst>
          </a:custGeom>
          <a:solidFill>
            <a:srgbClr val="740FA3">
              <a:alpha val="2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22"/>
          <p:cNvSpPr/>
          <p:nvPr/>
        </p:nvSpPr>
        <p:spPr>
          <a:xfrm>
            <a:off x="-24181" y="-22898"/>
            <a:ext cx="702217" cy="2975656"/>
          </a:xfrm>
          <a:custGeom>
            <a:avLst/>
            <a:gdLst/>
            <a:ahLst/>
            <a:cxnLst/>
            <a:rect l="l" t="t" r="r" b="b"/>
            <a:pathLst>
              <a:path w="9601" h="40683" extrusionOk="0">
                <a:moveTo>
                  <a:pt x="0" y="0"/>
                </a:moveTo>
                <a:lnTo>
                  <a:pt x="0" y="40682"/>
                </a:lnTo>
                <a:lnTo>
                  <a:pt x="39" y="40682"/>
                </a:lnTo>
                <a:cubicBezTo>
                  <a:pt x="39" y="40682"/>
                  <a:pt x="98" y="34263"/>
                  <a:pt x="3298" y="31317"/>
                </a:cubicBezTo>
                <a:cubicBezTo>
                  <a:pt x="6517" y="28351"/>
                  <a:pt x="9600" y="28429"/>
                  <a:pt x="8683" y="25014"/>
                </a:cubicBezTo>
                <a:cubicBezTo>
                  <a:pt x="7786" y="21619"/>
                  <a:pt x="4722" y="21873"/>
                  <a:pt x="3610" y="19180"/>
                </a:cubicBezTo>
                <a:cubicBezTo>
                  <a:pt x="2517" y="16488"/>
                  <a:pt x="3688" y="15922"/>
                  <a:pt x="2478" y="13717"/>
                </a:cubicBezTo>
                <a:cubicBezTo>
                  <a:pt x="1249" y="11551"/>
                  <a:pt x="976" y="8254"/>
                  <a:pt x="2596" y="5698"/>
                </a:cubicBezTo>
                <a:cubicBezTo>
                  <a:pt x="4195" y="3142"/>
                  <a:pt x="3610" y="547"/>
                  <a:pt x="3025" y="0"/>
                </a:cubicBezTo>
                <a:close/>
              </a:path>
            </a:pathLst>
          </a:custGeom>
          <a:solidFill>
            <a:srgbClr val="00C970">
              <a:alpha val="288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22"/>
          <p:cNvSpPr/>
          <p:nvPr/>
        </p:nvSpPr>
        <p:spPr>
          <a:xfrm>
            <a:off x="284538" y="2109475"/>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22"/>
          <p:cNvSpPr/>
          <p:nvPr/>
        </p:nvSpPr>
        <p:spPr>
          <a:xfrm>
            <a:off x="4827850" y="3835650"/>
            <a:ext cx="152700" cy="203425"/>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22"/>
          <p:cNvSpPr/>
          <p:nvPr/>
        </p:nvSpPr>
        <p:spPr>
          <a:xfrm>
            <a:off x="575663" y="4402838"/>
            <a:ext cx="288319" cy="381981"/>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22"/>
          <p:cNvSpPr/>
          <p:nvPr/>
        </p:nvSpPr>
        <p:spPr>
          <a:xfrm>
            <a:off x="442100" y="4842137"/>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22"/>
          <p:cNvSpPr/>
          <p:nvPr/>
        </p:nvSpPr>
        <p:spPr>
          <a:xfrm>
            <a:off x="8519163" y="1649675"/>
            <a:ext cx="190750" cy="252700"/>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22"/>
          <p:cNvSpPr/>
          <p:nvPr/>
        </p:nvSpPr>
        <p:spPr>
          <a:xfrm>
            <a:off x="284550" y="285425"/>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22"/>
          <p:cNvSpPr/>
          <p:nvPr/>
        </p:nvSpPr>
        <p:spPr>
          <a:xfrm>
            <a:off x="5572099" y="4534100"/>
            <a:ext cx="119529" cy="119477"/>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22"/>
          <p:cNvSpPr/>
          <p:nvPr/>
        </p:nvSpPr>
        <p:spPr>
          <a:xfrm>
            <a:off x="8835413" y="760812"/>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22"/>
          <p:cNvSpPr/>
          <p:nvPr/>
        </p:nvSpPr>
        <p:spPr>
          <a:xfrm>
            <a:off x="8598538" y="4653563"/>
            <a:ext cx="152700" cy="203425"/>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22"/>
          <p:cNvSpPr/>
          <p:nvPr/>
        </p:nvSpPr>
        <p:spPr>
          <a:xfrm>
            <a:off x="2553123" y="4814620"/>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22"/>
          <p:cNvSpPr/>
          <p:nvPr/>
        </p:nvSpPr>
        <p:spPr>
          <a:xfrm>
            <a:off x="7101073" y="235795"/>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22"/>
          <p:cNvSpPr/>
          <p:nvPr/>
        </p:nvSpPr>
        <p:spPr>
          <a:xfrm>
            <a:off x="744473" y="126195"/>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22"/>
          <p:cNvSpPr/>
          <p:nvPr/>
        </p:nvSpPr>
        <p:spPr>
          <a:xfrm>
            <a:off x="6794225" y="1500637"/>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Anton"/>
              <a:buNone/>
              <a:defRPr sz="3000">
                <a:solidFill>
                  <a:schemeClr val="dk1"/>
                </a:solidFill>
                <a:latin typeface="Anton"/>
                <a:ea typeface="Anton"/>
                <a:cs typeface="Anton"/>
                <a:sym typeface="Anton"/>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30200"/>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Barlow"/>
              <a:buChar char="●"/>
              <a:defRPr>
                <a:solidFill>
                  <a:schemeClr val="dk1"/>
                </a:solidFill>
                <a:latin typeface="Barlow"/>
                <a:ea typeface="Barlow"/>
                <a:cs typeface="Barlow"/>
                <a:sym typeface="Barlow"/>
              </a:defRPr>
            </a:lvl1pPr>
            <a:lvl2pPr marL="914400" lvl="1" indent="-317500">
              <a:lnSpc>
                <a:spcPct val="115000"/>
              </a:lnSpc>
              <a:spcBef>
                <a:spcPts val="0"/>
              </a:spcBef>
              <a:spcAft>
                <a:spcPts val="0"/>
              </a:spcAft>
              <a:buClr>
                <a:schemeClr val="dk1"/>
              </a:buClr>
              <a:buSzPts val="1400"/>
              <a:buFont typeface="Barlow"/>
              <a:buChar char="○"/>
              <a:defRPr>
                <a:solidFill>
                  <a:schemeClr val="dk1"/>
                </a:solidFill>
                <a:latin typeface="Barlow"/>
                <a:ea typeface="Barlow"/>
                <a:cs typeface="Barlow"/>
                <a:sym typeface="Barlow"/>
              </a:defRPr>
            </a:lvl2pPr>
            <a:lvl3pPr marL="1371600" lvl="2" indent="-317500">
              <a:lnSpc>
                <a:spcPct val="115000"/>
              </a:lnSpc>
              <a:spcBef>
                <a:spcPts val="0"/>
              </a:spcBef>
              <a:spcAft>
                <a:spcPts val="0"/>
              </a:spcAft>
              <a:buClr>
                <a:schemeClr val="dk1"/>
              </a:buClr>
              <a:buSzPts val="1400"/>
              <a:buFont typeface="Barlow"/>
              <a:buChar char="■"/>
              <a:defRPr>
                <a:solidFill>
                  <a:schemeClr val="dk1"/>
                </a:solidFill>
                <a:latin typeface="Barlow"/>
                <a:ea typeface="Barlow"/>
                <a:cs typeface="Barlow"/>
                <a:sym typeface="Barlow"/>
              </a:defRPr>
            </a:lvl3pPr>
            <a:lvl4pPr marL="1828800" lvl="3" indent="-317500">
              <a:lnSpc>
                <a:spcPct val="115000"/>
              </a:lnSpc>
              <a:spcBef>
                <a:spcPts val="0"/>
              </a:spcBef>
              <a:spcAft>
                <a:spcPts val="0"/>
              </a:spcAft>
              <a:buClr>
                <a:schemeClr val="dk1"/>
              </a:buClr>
              <a:buSzPts val="1400"/>
              <a:buFont typeface="Barlow"/>
              <a:buChar char="●"/>
              <a:defRPr>
                <a:solidFill>
                  <a:schemeClr val="dk1"/>
                </a:solidFill>
                <a:latin typeface="Barlow"/>
                <a:ea typeface="Barlow"/>
                <a:cs typeface="Barlow"/>
                <a:sym typeface="Barlow"/>
              </a:defRPr>
            </a:lvl4pPr>
            <a:lvl5pPr marL="2286000" lvl="4" indent="-317500">
              <a:lnSpc>
                <a:spcPct val="115000"/>
              </a:lnSpc>
              <a:spcBef>
                <a:spcPts val="0"/>
              </a:spcBef>
              <a:spcAft>
                <a:spcPts val="0"/>
              </a:spcAft>
              <a:buClr>
                <a:schemeClr val="dk1"/>
              </a:buClr>
              <a:buSzPts val="1400"/>
              <a:buFont typeface="Barlow"/>
              <a:buChar char="○"/>
              <a:defRPr>
                <a:solidFill>
                  <a:schemeClr val="dk1"/>
                </a:solidFill>
                <a:latin typeface="Barlow"/>
                <a:ea typeface="Barlow"/>
                <a:cs typeface="Barlow"/>
                <a:sym typeface="Barlow"/>
              </a:defRPr>
            </a:lvl5pPr>
            <a:lvl6pPr marL="2743200" lvl="5" indent="-317500">
              <a:lnSpc>
                <a:spcPct val="115000"/>
              </a:lnSpc>
              <a:spcBef>
                <a:spcPts val="0"/>
              </a:spcBef>
              <a:spcAft>
                <a:spcPts val="0"/>
              </a:spcAft>
              <a:buClr>
                <a:schemeClr val="dk1"/>
              </a:buClr>
              <a:buSzPts val="1400"/>
              <a:buFont typeface="Barlow"/>
              <a:buChar char="■"/>
              <a:defRPr>
                <a:solidFill>
                  <a:schemeClr val="dk1"/>
                </a:solidFill>
                <a:latin typeface="Barlow"/>
                <a:ea typeface="Barlow"/>
                <a:cs typeface="Barlow"/>
                <a:sym typeface="Barlow"/>
              </a:defRPr>
            </a:lvl6pPr>
            <a:lvl7pPr marL="3200400" lvl="6" indent="-317500">
              <a:lnSpc>
                <a:spcPct val="115000"/>
              </a:lnSpc>
              <a:spcBef>
                <a:spcPts val="0"/>
              </a:spcBef>
              <a:spcAft>
                <a:spcPts val="0"/>
              </a:spcAft>
              <a:buClr>
                <a:schemeClr val="dk1"/>
              </a:buClr>
              <a:buSzPts val="1400"/>
              <a:buFont typeface="Barlow"/>
              <a:buChar char="●"/>
              <a:defRPr>
                <a:solidFill>
                  <a:schemeClr val="dk1"/>
                </a:solidFill>
                <a:latin typeface="Barlow"/>
                <a:ea typeface="Barlow"/>
                <a:cs typeface="Barlow"/>
                <a:sym typeface="Barlow"/>
              </a:defRPr>
            </a:lvl7pPr>
            <a:lvl8pPr marL="3657600" lvl="7" indent="-317500">
              <a:lnSpc>
                <a:spcPct val="115000"/>
              </a:lnSpc>
              <a:spcBef>
                <a:spcPts val="0"/>
              </a:spcBef>
              <a:spcAft>
                <a:spcPts val="0"/>
              </a:spcAft>
              <a:buClr>
                <a:schemeClr val="dk1"/>
              </a:buClr>
              <a:buSzPts val="1400"/>
              <a:buFont typeface="Barlow"/>
              <a:buChar char="○"/>
              <a:defRPr>
                <a:solidFill>
                  <a:schemeClr val="dk1"/>
                </a:solidFill>
                <a:latin typeface="Barlow"/>
                <a:ea typeface="Barlow"/>
                <a:cs typeface="Barlow"/>
                <a:sym typeface="Barlow"/>
              </a:defRPr>
            </a:lvl8pPr>
            <a:lvl9pPr marL="4114800" lvl="8" indent="-317500">
              <a:lnSpc>
                <a:spcPct val="115000"/>
              </a:lnSpc>
              <a:spcBef>
                <a:spcPts val="0"/>
              </a:spcBef>
              <a:spcAft>
                <a:spcPts val="0"/>
              </a:spcAft>
              <a:buClr>
                <a:schemeClr val="dk1"/>
              </a:buClr>
              <a:buSzPts val="1400"/>
              <a:buFont typeface="Barlow"/>
              <a:buChar char="■"/>
              <a:defRPr>
                <a:solidFill>
                  <a:schemeClr val="dk1"/>
                </a:solidFill>
                <a:latin typeface="Barlow"/>
                <a:ea typeface="Barlow"/>
                <a:cs typeface="Barlow"/>
                <a:sym typeface="Barlow"/>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4" r:id="rId3"/>
    <p:sldLayoutId id="2147483655" r:id="rId4"/>
    <p:sldLayoutId id="2147483658" r:id="rId5"/>
    <p:sldLayoutId id="2147483659" r:id="rId6"/>
    <p:sldLayoutId id="2147483661" r:id="rId7"/>
    <p:sldLayoutId id="2147483662" r:id="rId8"/>
    <p:sldLayoutId id="2147483668" r:id="rId9"/>
    <p:sldLayoutId id="2147483669" r:id="rId10"/>
    <p:sldLayoutId id="2147483680" r:id="rId11"/>
    <p:sldLayoutId id="2147483681" r:id="rId12"/>
    <p:sldLayoutId id="2147483682" r:id="rId13"/>
    <p:sldLayoutId id="2147483683"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slide" Target="slide11.xml"/><Relationship Id="rId5" Type="http://schemas.openxmlformats.org/officeDocument/2006/relationships/slide" Target="slide8.xml"/><Relationship Id="rId4" Type="http://schemas.openxmlformats.org/officeDocument/2006/relationships/slide" Target="slide9.xml"/></Relationships>
</file>

<file path=ppt/slides/_rels/slide3.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06"/>
        <p:cNvGrpSpPr/>
        <p:nvPr/>
      </p:nvGrpSpPr>
      <p:grpSpPr>
        <a:xfrm>
          <a:off x="0" y="0"/>
          <a:ext cx="0" cy="0"/>
          <a:chOff x="0" y="0"/>
          <a:chExt cx="0" cy="0"/>
        </a:xfrm>
      </p:grpSpPr>
      <p:sp>
        <p:nvSpPr>
          <p:cNvPr id="1107" name="Google Shape;1107;p41"/>
          <p:cNvSpPr txBox="1">
            <a:spLocks noGrp="1"/>
          </p:cNvSpPr>
          <p:nvPr>
            <p:ph type="ctrTitle"/>
          </p:nvPr>
        </p:nvSpPr>
        <p:spPr>
          <a:xfrm>
            <a:off x="1270726" y="1549933"/>
            <a:ext cx="6602548" cy="1623748"/>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br>
              <a:rPr lang="en" dirty="0"/>
            </a:br>
            <a:r>
              <a:rPr lang="en" dirty="0"/>
              <a:t>APA in Text-Citation</a:t>
            </a:r>
            <a:endParaRPr dirty="0"/>
          </a:p>
        </p:txBody>
      </p:sp>
      <p:sp>
        <p:nvSpPr>
          <p:cNvPr id="1108" name="Google Shape;1108;p41"/>
          <p:cNvSpPr txBox="1">
            <a:spLocks noGrp="1"/>
          </p:cNvSpPr>
          <p:nvPr>
            <p:ph type="subTitle" idx="1"/>
          </p:nvPr>
        </p:nvSpPr>
        <p:spPr>
          <a:xfrm>
            <a:off x="2734638" y="15237"/>
            <a:ext cx="3674724" cy="725431"/>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Libyan International Medical University</a:t>
            </a:r>
          </a:p>
          <a:p>
            <a:pPr marL="0" lvl="0" indent="0" algn="ctr" rtl="0">
              <a:spcBef>
                <a:spcPts val="0"/>
              </a:spcBef>
              <a:spcAft>
                <a:spcPts val="0"/>
              </a:spcAft>
              <a:buNone/>
            </a:pPr>
            <a:r>
              <a:rPr lang="en-US" dirty="0"/>
              <a:t>Faculty of Business Administration</a:t>
            </a:r>
            <a:endParaRPr dirty="0"/>
          </a:p>
        </p:txBody>
      </p:sp>
      <p:sp>
        <p:nvSpPr>
          <p:cNvPr id="1123" name="Google Shape;1123;p41"/>
          <p:cNvSpPr/>
          <p:nvPr/>
        </p:nvSpPr>
        <p:spPr>
          <a:xfrm>
            <a:off x="6991300" y="4492113"/>
            <a:ext cx="152700" cy="203425"/>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41"/>
          <p:cNvSpPr/>
          <p:nvPr/>
        </p:nvSpPr>
        <p:spPr>
          <a:xfrm>
            <a:off x="1683850" y="606450"/>
            <a:ext cx="84425" cy="844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41"/>
          <p:cNvSpPr/>
          <p:nvPr/>
        </p:nvSpPr>
        <p:spPr>
          <a:xfrm>
            <a:off x="8279200" y="358688"/>
            <a:ext cx="288319" cy="381981"/>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41"/>
          <p:cNvSpPr/>
          <p:nvPr/>
        </p:nvSpPr>
        <p:spPr>
          <a:xfrm>
            <a:off x="2085475" y="1832325"/>
            <a:ext cx="152700" cy="203425"/>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41"/>
          <p:cNvSpPr/>
          <p:nvPr/>
        </p:nvSpPr>
        <p:spPr>
          <a:xfrm>
            <a:off x="250075" y="225088"/>
            <a:ext cx="152700" cy="203425"/>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41"/>
          <p:cNvSpPr/>
          <p:nvPr/>
        </p:nvSpPr>
        <p:spPr>
          <a:xfrm>
            <a:off x="3073325" y="1675050"/>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41"/>
          <p:cNvSpPr/>
          <p:nvPr/>
        </p:nvSpPr>
        <p:spPr>
          <a:xfrm>
            <a:off x="1007400" y="3966475"/>
            <a:ext cx="60026" cy="600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41"/>
          <p:cNvSpPr/>
          <p:nvPr/>
        </p:nvSpPr>
        <p:spPr>
          <a:xfrm>
            <a:off x="1958100" y="4390950"/>
            <a:ext cx="84425" cy="844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41"/>
          <p:cNvSpPr/>
          <p:nvPr/>
        </p:nvSpPr>
        <p:spPr>
          <a:xfrm>
            <a:off x="2753888" y="4593825"/>
            <a:ext cx="220713" cy="294030"/>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41"/>
          <p:cNvSpPr/>
          <p:nvPr/>
        </p:nvSpPr>
        <p:spPr>
          <a:xfrm>
            <a:off x="561413" y="4530988"/>
            <a:ext cx="316817" cy="419709"/>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41"/>
          <p:cNvSpPr/>
          <p:nvPr/>
        </p:nvSpPr>
        <p:spPr>
          <a:xfrm>
            <a:off x="8483525" y="4887850"/>
            <a:ext cx="84425" cy="84400"/>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41"/>
          <p:cNvSpPr/>
          <p:nvPr/>
        </p:nvSpPr>
        <p:spPr>
          <a:xfrm>
            <a:off x="8825650" y="3773355"/>
            <a:ext cx="84428" cy="112474"/>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41"/>
          <p:cNvSpPr/>
          <p:nvPr/>
        </p:nvSpPr>
        <p:spPr>
          <a:xfrm>
            <a:off x="2579100" y="3486930"/>
            <a:ext cx="84428" cy="112474"/>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 name="Picture 4">
            <a:extLst>
              <a:ext uri="{FF2B5EF4-FFF2-40B4-BE49-F238E27FC236}">
                <a16:creationId xmlns:a16="http://schemas.microsoft.com/office/drawing/2014/main" id="{0DD17FC7-7701-E247-BD89-9CB1647FA95A}"/>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9654" b="89982" l="3247" r="98052">
                        <a14:foregroundMark x1="10000" y1="81421" x2="3247" y2="87250"/>
                        <a14:foregroundMark x1="88961" y1="82149" x2="97922" y2="87978"/>
                        <a14:foregroundMark x1="97922" y1="87978" x2="98052" y2="87978"/>
                      </a14:backgroundRemoval>
                    </a14:imgEffect>
                  </a14:imgLayer>
                </a14:imgProps>
              </a:ext>
            </a:extLst>
          </a:blip>
          <a:stretch>
            <a:fillRect/>
          </a:stretch>
        </p:blipFill>
        <p:spPr>
          <a:xfrm>
            <a:off x="6286895" y="4210"/>
            <a:ext cx="1057385" cy="752528"/>
          </a:xfrm>
          <a:prstGeom prst="rect">
            <a:avLst/>
          </a:prstGeom>
        </p:spPr>
      </p:pic>
      <p:pic>
        <p:nvPicPr>
          <p:cNvPr id="7" name="Picture 6">
            <a:extLst>
              <a:ext uri="{FF2B5EF4-FFF2-40B4-BE49-F238E27FC236}">
                <a16:creationId xmlns:a16="http://schemas.microsoft.com/office/drawing/2014/main" id="{E7F69128-EC58-0845-A3E5-3DDB1A25567C}"/>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6944" b="92535" l="8507" r="93403">
                        <a14:foregroundMark x1="55903" y1="13368" x2="43750" y2="15104"/>
                        <a14:foregroundMark x1="53472" y1="7986" x2="40104" y2="9201"/>
                        <a14:foregroundMark x1="40104" y1="9201" x2="28299" y2="14063"/>
                        <a14:foregroundMark x1="23611" y1="16493" x2="8854" y2="39410"/>
                        <a14:foregroundMark x1="8854" y1="39410" x2="8507" y2="43750"/>
                        <a14:foregroundMark x1="8507" y1="43750" x2="10417" y2="64757"/>
                        <a14:foregroundMark x1="11111" y1="66840" x2="17535" y2="79167"/>
                        <a14:foregroundMark x1="17535" y1="79167" x2="24479" y2="83333"/>
                        <a14:foregroundMark x1="25868" y1="84549" x2="36979" y2="91667"/>
                        <a14:foregroundMark x1="36979" y1="91667" x2="39583" y2="91667"/>
                        <a14:foregroundMark x1="41146" y1="91840" x2="54167" y2="92708"/>
                        <a14:foregroundMark x1="54167" y1="92708" x2="59375" y2="91493"/>
                        <a14:foregroundMark x1="62326" y1="89931" x2="74826" y2="85243"/>
                        <a14:foregroundMark x1="74826" y1="85243" x2="75868" y2="84201"/>
                        <a14:foregroundMark x1="77778" y1="81250" x2="87153" y2="71007"/>
                        <a14:foregroundMark x1="87153" y1="71007" x2="87674" y2="68576"/>
                        <a14:foregroundMark x1="91667" y1="47569" x2="91493" y2="60590"/>
                        <a14:foregroundMark x1="91493" y1="60590" x2="90278" y2="63021"/>
                        <a14:foregroundMark x1="84722" y1="24306" x2="92188" y2="35764"/>
                        <a14:foregroundMark x1="92188" y1="35764" x2="92014" y2="43403"/>
                        <a14:foregroundMark x1="92535" y1="53299" x2="91319" y2="63194"/>
                        <a14:foregroundMark x1="93403" y1="39410" x2="92188" y2="62153"/>
                        <a14:foregroundMark x1="85069" y1="23090" x2="64063" y2="10590"/>
                        <a14:foregroundMark x1="72396" y1="13194" x2="60590" y2="6944"/>
                        <a14:foregroundMark x1="60590" y1="6944" x2="58681" y2="8160"/>
                        <a14:foregroundMark x1="88715" y1="67882" x2="83333" y2="78819"/>
                        <a14:foregroundMark x1="51042" y1="44618" x2="51042" y2="67014"/>
                        <a14:foregroundMark x1="47396" y1="46875" x2="48264" y2="60069"/>
                        <a14:foregroundMark x1="48264" y1="60069" x2="49306" y2="61285"/>
                        <a14:foregroundMark x1="79167" y1="51910" x2="79167" y2="37500"/>
                        <a14:foregroundMark x1="61806" y1="76215" x2="63021" y2="80208"/>
                      </a14:backgroundRemoval>
                    </a14:imgEffect>
                  </a14:imgLayer>
                </a14:imgProps>
              </a:ext>
            </a:extLst>
          </a:blip>
          <a:stretch>
            <a:fillRect/>
          </a:stretch>
        </p:blipFill>
        <p:spPr>
          <a:xfrm>
            <a:off x="1835486" y="15706"/>
            <a:ext cx="918402" cy="918402"/>
          </a:xfrm>
          <a:prstGeom prst="rect">
            <a:avLst/>
          </a:prstGeom>
        </p:spPr>
      </p:pic>
      <p:sp>
        <p:nvSpPr>
          <p:cNvPr id="8" name="TextBox 7">
            <a:extLst>
              <a:ext uri="{FF2B5EF4-FFF2-40B4-BE49-F238E27FC236}">
                <a16:creationId xmlns:a16="http://schemas.microsoft.com/office/drawing/2014/main" id="{8E0383DF-5CF1-AF4F-92C9-9580EA2235D2}"/>
              </a:ext>
            </a:extLst>
          </p:cNvPr>
          <p:cNvSpPr txBox="1"/>
          <p:nvPr/>
        </p:nvSpPr>
        <p:spPr>
          <a:xfrm>
            <a:off x="3157189" y="4448452"/>
            <a:ext cx="2829622" cy="584775"/>
          </a:xfrm>
          <a:prstGeom prst="rect">
            <a:avLst/>
          </a:prstGeom>
          <a:noFill/>
        </p:spPr>
        <p:txBody>
          <a:bodyPr wrap="none" rtlCol="0">
            <a:spAutoFit/>
          </a:bodyPr>
          <a:lstStyle/>
          <a:p>
            <a:pPr lvl="0" algn="ctr">
              <a:buClr>
                <a:srgbClr val="FFFFFF"/>
              </a:buClr>
              <a:buSzPts val="2800"/>
            </a:pPr>
            <a:r>
              <a:rPr lang="en-US" sz="1600" dirty="0">
                <a:solidFill>
                  <a:srgbClr val="FFFFFF"/>
                </a:solidFill>
                <a:latin typeface="Barlow"/>
                <a:sym typeface="Barlow"/>
              </a:rPr>
              <a:t>Name: Jude </a:t>
            </a:r>
            <a:r>
              <a:rPr lang="en-US" sz="1600" dirty="0" err="1">
                <a:solidFill>
                  <a:srgbClr val="FFFFFF"/>
                </a:solidFill>
                <a:latin typeface="Barlow"/>
                <a:sym typeface="Barlow"/>
              </a:rPr>
              <a:t>Boughalia</a:t>
            </a:r>
            <a:r>
              <a:rPr lang="en-US" sz="1600" dirty="0">
                <a:solidFill>
                  <a:srgbClr val="FFFFFF"/>
                </a:solidFill>
                <a:latin typeface="Barlow"/>
                <a:sym typeface="Barlow"/>
              </a:rPr>
              <a:t> 3766</a:t>
            </a:r>
          </a:p>
          <a:p>
            <a:pPr lvl="0" algn="ctr">
              <a:buClr>
                <a:srgbClr val="FFFFFF"/>
              </a:buClr>
              <a:buSzPts val="2800"/>
            </a:pPr>
            <a:r>
              <a:rPr lang="en-US" sz="1600" dirty="0">
                <a:solidFill>
                  <a:srgbClr val="FFFFFF"/>
                </a:solidFill>
                <a:latin typeface="Barlow"/>
                <a:sym typeface="Barlow"/>
              </a:rPr>
              <a:t>Email: joud_3766@limu.edu.ly</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85F6C-C4DE-F14B-80BF-13AB16D246A9}"/>
              </a:ext>
            </a:extLst>
          </p:cNvPr>
          <p:cNvSpPr>
            <a:spLocks noGrp="1"/>
          </p:cNvSpPr>
          <p:nvPr>
            <p:ph type="title"/>
          </p:nvPr>
        </p:nvSpPr>
        <p:spPr>
          <a:xfrm>
            <a:off x="1198892" y="1814283"/>
            <a:ext cx="2817642" cy="612742"/>
          </a:xfrm>
        </p:spPr>
        <p:txBody>
          <a:bodyPr/>
          <a:lstStyle/>
          <a:p>
            <a:r>
              <a:rPr lang="en-LY" sz="4000" dirty="0"/>
              <a:t>Reflection</a:t>
            </a:r>
          </a:p>
        </p:txBody>
      </p:sp>
      <p:sp>
        <p:nvSpPr>
          <p:cNvPr id="5" name="TextBox 4">
            <a:extLst>
              <a:ext uri="{FF2B5EF4-FFF2-40B4-BE49-F238E27FC236}">
                <a16:creationId xmlns:a16="http://schemas.microsoft.com/office/drawing/2014/main" id="{8159DBFE-D380-4B4C-9709-BB40227A8411}"/>
              </a:ext>
            </a:extLst>
          </p:cNvPr>
          <p:cNvSpPr txBox="1"/>
          <p:nvPr/>
        </p:nvSpPr>
        <p:spPr>
          <a:xfrm>
            <a:off x="7294101" y="3506771"/>
            <a:ext cx="1008610" cy="1092607"/>
          </a:xfrm>
          <a:prstGeom prst="rect">
            <a:avLst/>
          </a:prstGeom>
          <a:noFill/>
        </p:spPr>
        <p:txBody>
          <a:bodyPr wrap="none" rtlCol="0">
            <a:spAutoFit/>
          </a:bodyPr>
          <a:lstStyle/>
          <a:p>
            <a:pPr lvl="0" algn="ctr">
              <a:buClr>
                <a:srgbClr val="061A38"/>
              </a:buClr>
              <a:buSzPts val="12000"/>
            </a:pPr>
            <a:r>
              <a:rPr lang="en" sz="6500" dirty="0">
                <a:solidFill>
                  <a:srgbClr val="FFFFFF"/>
                </a:solidFill>
                <a:latin typeface="Anton"/>
                <a:sym typeface="Anton"/>
              </a:rPr>
              <a:t>05</a:t>
            </a:r>
          </a:p>
        </p:txBody>
      </p:sp>
      <p:sp>
        <p:nvSpPr>
          <p:cNvPr id="6" name="TextBox 5">
            <a:extLst>
              <a:ext uri="{FF2B5EF4-FFF2-40B4-BE49-F238E27FC236}">
                <a16:creationId xmlns:a16="http://schemas.microsoft.com/office/drawing/2014/main" id="{2CD18188-062B-8549-91AE-AB28A801CA29}"/>
              </a:ext>
            </a:extLst>
          </p:cNvPr>
          <p:cNvSpPr txBox="1"/>
          <p:nvPr/>
        </p:nvSpPr>
        <p:spPr>
          <a:xfrm>
            <a:off x="8552171" y="4599378"/>
            <a:ext cx="591829" cy="584775"/>
          </a:xfrm>
          <a:prstGeom prst="rect">
            <a:avLst/>
          </a:prstGeom>
          <a:noFill/>
        </p:spPr>
        <p:txBody>
          <a:bodyPr wrap="none" rtlCol="0">
            <a:spAutoFit/>
          </a:bodyPr>
          <a:lstStyle/>
          <a:p>
            <a:pPr lvl="0" algn="ctr">
              <a:buClr>
                <a:srgbClr val="FFFFFF"/>
              </a:buClr>
              <a:buSzPts val="12000"/>
            </a:pPr>
            <a:r>
              <a:rPr lang="en" sz="3200" dirty="0">
                <a:solidFill>
                  <a:srgbClr val="0088D3"/>
                </a:solidFill>
                <a:uFill>
                  <a:noFill/>
                </a:uFill>
                <a:latin typeface="Anton"/>
                <a:sym typeface="Anton"/>
                <a:hlinkClick r:id="rId2" action="ppaction://hlinksldjump">
                  <a:extLst>
                    <a:ext uri="{A12FA001-AC4F-418D-AE19-62706E023703}">
                      <ahyp:hlinkClr xmlns:ahyp="http://schemas.microsoft.com/office/drawing/2018/hyperlinkcolor" val="tx"/>
                    </a:ext>
                  </a:extLst>
                </a:hlinkClick>
              </a:rPr>
              <a:t>0</a:t>
            </a:r>
            <a:r>
              <a:rPr lang="en" sz="3200" dirty="0">
                <a:solidFill>
                  <a:srgbClr val="0088D3"/>
                </a:solidFill>
                <a:uFill>
                  <a:noFill/>
                </a:uFill>
                <a:latin typeface="Anton"/>
                <a:sym typeface="Anton"/>
              </a:rPr>
              <a:t>9</a:t>
            </a:r>
            <a:endParaRPr lang="en" sz="3200" dirty="0">
              <a:solidFill>
                <a:srgbClr val="0088D3"/>
              </a:solidFill>
              <a:latin typeface="Anton"/>
              <a:sym typeface="Anton"/>
            </a:endParaRPr>
          </a:p>
        </p:txBody>
      </p:sp>
      <p:sp>
        <p:nvSpPr>
          <p:cNvPr id="7" name="TextBox 6">
            <a:extLst>
              <a:ext uri="{FF2B5EF4-FFF2-40B4-BE49-F238E27FC236}">
                <a16:creationId xmlns:a16="http://schemas.microsoft.com/office/drawing/2014/main" id="{B52F12E3-CA0A-3B4E-AB2A-5216AE183696}"/>
              </a:ext>
            </a:extLst>
          </p:cNvPr>
          <p:cNvSpPr txBox="1"/>
          <p:nvPr/>
        </p:nvSpPr>
        <p:spPr>
          <a:xfrm>
            <a:off x="266220" y="2285246"/>
            <a:ext cx="4682985" cy="2246769"/>
          </a:xfrm>
          <a:prstGeom prst="rect">
            <a:avLst/>
          </a:prstGeom>
          <a:noFill/>
        </p:spPr>
        <p:txBody>
          <a:bodyPr wrap="square" rtlCol="0">
            <a:spAutoFit/>
          </a:bodyPr>
          <a:lstStyle/>
          <a:p>
            <a:pPr lvl="0" algn="just">
              <a:buClr>
                <a:srgbClr val="FFFFFF"/>
              </a:buClr>
              <a:buSzPts val="2800"/>
            </a:pPr>
            <a:r>
              <a:rPr lang="en-US" sz="2000" dirty="0">
                <a:solidFill>
                  <a:srgbClr val="FFFFFF"/>
                </a:solidFill>
                <a:latin typeface="Barlow"/>
                <a:sym typeface="Barlow"/>
              </a:rPr>
              <a:t>The author's last name and the year of publication should be placed at the end of the text when using APA format. for direct quotation, you should also write the page or paragraph number. And you should write a complete reference in the reference list.</a:t>
            </a:r>
          </a:p>
        </p:txBody>
      </p:sp>
    </p:spTree>
    <p:extLst>
      <p:ext uri="{BB962C8B-B14F-4D97-AF65-F5344CB8AC3E}">
        <p14:creationId xmlns:p14="http://schemas.microsoft.com/office/powerpoint/2010/main" val="26473911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92"/>
        <p:cNvGrpSpPr/>
        <p:nvPr/>
      </p:nvGrpSpPr>
      <p:grpSpPr>
        <a:xfrm>
          <a:off x="0" y="0"/>
          <a:ext cx="0" cy="0"/>
          <a:chOff x="0" y="0"/>
          <a:chExt cx="0" cy="0"/>
        </a:xfrm>
      </p:grpSpPr>
      <p:sp>
        <p:nvSpPr>
          <p:cNvPr id="2294" name="Google Shape;2294;p66"/>
          <p:cNvSpPr txBox="1">
            <a:spLocks noGrp="1"/>
          </p:cNvSpPr>
          <p:nvPr>
            <p:ph type="title"/>
          </p:nvPr>
        </p:nvSpPr>
        <p:spPr>
          <a:xfrm>
            <a:off x="2206350" y="671613"/>
            <a:ext cx="4731300" cy="530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References</a:t>
            </a:r>
            <a:endParaRPr dirty="0"/>
          </a:p>
        </p:txBody>
      </p:sp>
      <p:sp>
        <p:nvSpPr>
          <p:cNvPr id="2295" name="Google Shape;2295;p66"/>
          <p:cNvSpPr txBox="1">
            <a:spLocks noGrp="1"/>
          </p:cNvSpPr>
          <p:nvPr>
            <p:ph type="subTitle" idx="1"/>
          </p:nvPr>
        </p:nvSpPr>
        <p:spPr>
          <a:xfrm>
            <a:off x="1685261" y="1318857"/>
            <a:ext cx="6011221" cy="3153030"/>
          </a:xfrm>
          <a:prstGeom prst="rect">
            <a:avLst/>
          </a:prstGeom>
        </p:spPr>
        <p:txBody>
          <a:bodyPr spcFirstLastPara="1" wrap="square" lIns="91425" tIns="91425" rIns="91425" bIns="91425" anchor="t" anchorCtr="0">
            <a:noAutofit/>
          </a:bodyPr>
          <a:lstStyle/>
          <a:p>
            <a:pPr marL="0" indent="0" algn="l">
              <a:spcBef>
                <a:spcPts val="1200"/>
              </a:spcBef>
              <a:buSzPts val="1100"/>
            </a:pPr>
            <a:r>
              <a:rPr lang="en-US" dirty="0"/>
              <a:t>● </a:t>
            </a:r>
            <a:r>
              <a:rPr lang="en-US" i="1" dirty="0"/>
              <a:t>Library guides: APA quick citation guide: In-text citation</a:t>
            </a:r>
            <a:r>
              <a:rPr lang="en-US" dirty="0"/>
              <a:t>. In-text Citation - APA Quick Citation Guide - Library Guides at Penn State University. (n.d.). Retrieved April 26, 2022, from https://</a:t>
            </a:r>
            <a:r>
              <a:rPr lang="en-US" dirty="0" err="1"/>
              <a:t>guides.libraries.psu.edu</a:t>
            </a:r>
            <a:r>
              <a:rPr lang="en-US" dirty="0"/>
              <a:t>/</a:t>
            </a:r>
            <a:r>
              <a:rPr lang="en-US" dirty="0" err="1"/>
              <a:t>apaquickguide</a:t>
            </a:r>
            <a:r>
              <a:rPr lang="en-US" dirty="0"/>
              <a:t>/intext </a:t>
            </a:r>
          </a:p>
          <a:p>
            <a:pPr marL="0" indent="0" algn="l">
              <a:spcBef>
                <a:spcPts val="1200"/>
              </a:spcBef>
              <a:buSzPts val="1100"/>
            </a:pPr>
            <a:r>
              <a:rPr lang="en-US" dirty="0"/>
              <a:t>● </a:t>
            </a:r>
            <a:r>
              <a:rPr lang="en-US" dirty="0" err="1"/>
              <a:t>Streefkerk</a:t>
            </a:r>
            <a:r>
              <a:rPr lang="en-US" dirty="0"/>
              <a:t>, R. (2021, December 15). </a:t>
            </a:r>
            <a:r>
              <a:rPr lang="en-US" i="1" dirty="0"/>
              <a:t>Beginner's Guide to APA in-text citation</a:t>
            </a:r>
            <a:r>
              <a:rPr lang="en-US" dirty="0"/>
              <a:t>. </a:t>
            </a:r>
            <a:r>
              <a:rPr lang="en-US" dirty="0" err="1"/>
              <a:t>Scribbr</a:t>
            </a:r>
            <a:r>
              <a:rPr lang="en-US" dirty="0"/>
              <a:t>. Retrieved April 27, 2022, from https://</a:t>
            </a:r>
            <a:r>
              <a:rPr lang="en-US" dirty="0" err="1"/>
              <a:t>www.scribbr.com</a:t>
            </a:r>
            <a:r>
              <a:rPr lang="en-US" dirty="0"/>
              <a:t>/</a:t>
            </a:r>
            <a:r>
              <a:rPr lang="en-US" dirty="0" err="1"/>
              <a:t>apa</a:t>
            </a:r>
            <a:r>
              <a:rPr lang="en-US" dirty="0"/>
              <a:t>-style/in-text-citation/ </a:t>
            </a:r>
          </a:p>
          <a:p>
            <a:pPr marL="0" indent="0" algn="l">
              <a:spcBef>
                <a:spcPts val="1200"/>
              </a:spcBef>
              <a:buSzPts val="1100"/>
            </a:pPr>
            <a:r>
              <a:rPr lang="en-US" dirty="0"/>
              <a:t>● </a:t>
            </a:r>
            <a:r>
              <a:rPr lang="en-US" i="1" dirty="0" err="1"/>
              <a:t>Apa</a:t>
            </a:r>
            <a:r>
              <a:rPr lang="en-US" i="1" dirty="0"/>
              <a:t> (7th edition) referencing guide: In-text citations</a:t>
            </a:r>
            <a:r>
              <a:rPr lang="en-US" dirty="0"/>
              <a:t>. Library Guides. (n.d.). Retrieved April 27, 2022, from https://</a:t>
            </a:r>
            <a:r>
              <a:rPr lang="en-US" dirty="0" err="1"/>
              <a:t>libguides.jcu.edu.au</a:t>
            </a:r>
            <a:r>
              <a:rPr lang="en-US" dirty="0"/>
              <a:t>/</a:t>
            </a:r>
            <a:r>
              <a:rPr lang="en-US" dirty="0" err="1"/>
              <a:t>apa</a:t>
            </a:r>
            <a:r>
              <a:rPr lang="en-US" dirty="0"/>
              <a:t>/in-text </a:t>
            </a:r>
          </a:p>
        </p:txBody>
      </p:sp>
      <p:sp>
        <p:nvSpPr>
          <p:cNvPr id="2334" name="Google Shape;2334;p66"/>
          <p:cNvSpPr/>
          <p:nvPr/>
        </p:nvSpPr>
        <p:spPr>
          <a:xfrm rot="-1353104">
            <a:off x="6675392" y="4057386"/>
            <a:ext cx="74771" cy="132063"/>
          </a:xfrm>
          <a:custGeom>
            <a:avLst/>
            <a:gdLst/>
            <a:ahLst/>
            <a:cxnLst/>
            <a:rect l="l" t="t" r="r" b="b"/>
            <a:pathLst>
              <a:path w="1895" h="3347" extrusionOk="0">
                <a:moveTo>
                  <a:pt x="658" y="0"/>
                </a:moveTo>
                <a:lnTo>
                  <a:pt x="471" y="108"/>
                </a:lnTo>
                <a:lnTo>
                  <a:pt x="334" y="305"/>
                </a:lnTo>
                <a:lnTo>
                  <a:pt x="265" y="589"/>
                </a:lnTo>
                <a:lnTo>
                  <a:pt x="216" y="844"/>
                </a:lnTo>
                <a:lnTo>
                  <a:pt x="147" y="1041"/>
                </a:lnTo>
                <a:lnTo>
                  <a:pt x="0" y="1217"/>
                </a:lnTo>
                <a:lnTo>
                  <a:pt x="88" y="1551"/>
                </a:lnTo>
                <a:lnTo>
                  <a:pt x="147" y="1826"/>
                </a:lnTo>
                <a:lnTo>
                  <a:pt x="147" y="2159"/>
                </a:lnTo>
                <a:lnTo>
                  <a:pt x="314" y="2365"/>
                </a:lnTo>
                <a:lnTo>
                  <a:pt x="461" y="2552"/>
                </a:lnTo>
                <a:lnTo>
                  <a:pt x="559" y="2954"/>
                </a:lnTo>
                <a:lnTo>
                  <a:pt x="726" y="2895"/>
                </a:lnTo>
                <a:lnTo>
                  <a:pt x="903" y="3052"/>
                </a:lnTo>
                <a:lnTo>
                  <a:pt x="1109" y="3288"/>
                </a:lnTo>
                <a:lnTo>
                  <a:pt x="1295" y="3347"/>
                </a:lnTo>
                <a:lnTo>
                  <a:pt x="1443" y="3268"/>
                </a:lnTo>
                <a:lnTo>
                  <a:pt x="1472" y="2993"/>
                </a:lnTo>
                <a:lnTo>
                  <a:pt x="1511" y="2778"/>
                </a:lnTo>
                <a:lnTo>
                  <a:pt x="1786" y="2807"/>
                </a:lnTo>
                <a:lnTo>
                  <a:pt x="1806" y="2542"/>
                </a:lnTo>
                <a:lnTo>
                  <a:pt x="1698" y="2199"/>
                </a:lnTo>
                <a:lnTo>
                  <a:pt x="1894" y="1992"/>
                </a:lnTo>
                <a:lnTo>
                  <a:pt x="1786" y="1669"/>
                </a:lnTo>
                <a:lnTo>
                  <a:pt x="1619" y="1404"/>
                </a:lnTo>
                <a:lnTo>
                  <a:pt x="1649" y="1070"/>
                </a:lnTo>
                <a:lnTo>
                  <a:pt x="1541" y="785"/>
                </a:lnTo>
                <a:lnTo>
                  <a:pt x="1305" y="717"/>
                </a:lnTo>
                <a:lnTo>
                  <a:pt x="1158" y="540"/>
                </a:lnTo>
                <a:lnTo>
                  <a:pt x="1030" y="246"/>
                </a:lnTo>
                <a:lnTo>
                  <a:pt x="824" y="383"/>
                </a:lnTo>
                <a:lnTo>
                  <a:pt x="65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 name="Google Shape;2335;p66"/>
          <p:cNvSpPr/>
          <p:nvPr/>
        </p:nvSpPr>
        <p:spPr>
          <a:xfrm rot="-1353104">
            <a:off x="6765228" y="4169510"/>
            <a:ext cx="31802" cy="32158"/>
          </a:xfrm>
          <a:custGeom>
            <a:avLst/>
            <a:gdLst/>
            <a:ahLst/>
            <a:cxnLst/>
            <a:rect l="l" t="t" r="r" b="b"/>
            <a:pathLst>
              <a:path w="806" h="815" extrusionOk="0">
                <a:moveTo>
                  <a:pt x="805" y="402"/>
                </a:moveTo>
                <a:cubicBezTo>
                  <a:pt x="805" y="628"/>
                  <a:pt x="619" y="815"/>
                  <a:pt x="403" y="815"/>
                </a:cubicBezTo>
                <a:cubicBezTo>
                  <a:pt x="177" y="815"/>
                  <a:pt x="1" y="628"/>
                  <a:pt x="1" y="402"/>
                </a:cubicBezTo>
                <a:cubicBezTo>
                  <a:pt x="1" y="186"/>
                  <a:pt x="177" y="0"/>
                  <a:pt x="403" y="0"/>
                </a:cubicBezTo>
                <a:cubicBezTo>
                  <a:pt x="619" y="0"/>
                  <a:pt x="805" y="177"/>
                  <a:pt x="805" y="402"/>
                </a:cubicBezTo>
                <a:close/>
              </a:path>
            </a:pathLst>
          </a:custGeom>
          <a:solidFill>
            <a:srgbClr val="FFFFFF">
              <a:alpha val="462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TextBox 3">
            <a:extLst>
              <a:ext uri="{FF2B5EF4-FFF2-40B4-BE49-F238E27FC236}">
                <a16:creationId xmlns:a16="http://schemas.microsoft.com/office/drawing/2014/main" id="{5E22ACD6-AA5A-0940-9403-A007C7C91726}"/>
              </a:ext>
            </a:extLst>
          </p:cNvPr>
          <p:cNvSpPr txBox="1"/>
          <p:nvPr/>
        </p:nvSpPr>
        <p:spPr>
          <a:xfrm>
            <a:off x="8619496" y="4558725"/>
            <a:ext cx="524504" cy="584775"/>
          </a:xfrm>
          <a:prstGeom prst="rect">
            <a:avLst/>
          </a:prstGeom>
          <a:noFill/>
        </p:spPr>
        <p:txBody>
          <a:bodyPr wrap="none" rtlCol="0">
            <a:spAutoFit/>
          </a:bodyPr>
          <a:lstStyle/>
          <a:p>
            <a:pPr lvl="0" algn="ctr">
              <a:buClr>
                <a:srgbClr val="FFFFFF"/>
              </a:buClr>
              <a:buSzPts val="12000"/>
            </a:pPr>
            <a:r>
              <a:rPr lang="en" sz="3200" dirty="0">
                <a:solidFill>
                  <a:srgbClr val="0088D3"/>
                </a:solidFill>
                <a:uFill>
                  <a:noFill/>
                </a:uFill>
                <a:latin typeface="Anton"/>
                <a:sym typeface="Anton"/>
              </a:rPr>
              <a:t>10</a:t>
            </a:r>
            <a:endParaRPr lang="en" sz="3200" dirty="0">
              <a:solidFill>
                <a:srgbClr val="0088D3"/>
              </a:solidFill>
              <a:latin typeface="Anton"/>
              <a:sym typeface="Anton"/>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48"/>
        <p:cNvGrpSpPr/>
        <p:nvPr/>
      </p:nvGrpSpPr>
      <p:grpSpPr>
        <a:xfrm>
          <a:off x="0" y="0"/>
          <a:ext cx="0" cy="0"/>
          <a:chOff x="0" y="0"/>
          <a:chExt cx="0" cy="0"/>
        </a:xfrm>
      </p:grpSpPr>
      <p:sp>
        <p:nvSpPr>
          <p:cNvPr id="1349" name="Google Shape;1349;p47"/>
          <p:cNvSpPr txBox="1">
            <a:spLocks noGrp="1"/>
          </p:cNvSpPr>
          <p:nvPr>
            <p:ph type="title"/>
          </p:nvPr>
        </p:nvSpPr>
        <p:spPr>
          <a:xfrm>
            <a:off x="2433295" y="1926014"/>
            <a:ext cx="4277409" cy="129147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dirty="0"/>
              <a:t>Thanks!</a:t>
            </a:r>
            <a:endParaRPr dirty="0"/>
          </a:p>
        </p:txBody>
      </p:sp>
      <p:sp>
        <p:nvSpPr>
          <p:cNvPr id="1350" name="Google Shape;1350;p47"/>
          <p:cNvSpPr/>
          <p:nvPr/>
        </p:nvSpPr>
        <p:spPr>
          <a:xfrm rot="3599977" flipH="1">
            <a:off x="-1666026" y="1872631"/>
            <a:ext cx="119528" cy="119473"/>
          </a:xfrm>
          <a:custGeom>
            <a:avLst/>
            <a:gdLst/>
            <a:ahLst/>
            <a:cxnLst/>
            <a:rect l="l" t="t" r="r" b="b"/>
            <a:pathLst>
              <a:path w="3377" h="3376" extrusionOk="0">
                <a:moveTo>
                  <a:pt x="1698" y="0"/>
                </a:moveTo>
                <a:cubicBezTo>
                  <a:pt x="762" y="0"/>
                  <a:pt x="1" y="761"/>
                  <a:pt x="1" y="1698"/>
                </a:cubicBezTo>
                <a:cubicBezTo>
                  <a:pt x="1" y="2615"/>
                  <a:pt x="762" y="3376"/>
                  <a:pt x="1698" y="3376"/>
                </a:cubicBezTo>
                <a:cubicBezTo>
                  <a:pt x="2615" y="3376"/>
                  <a:pt x="3376" y="2615"/>
                  <a:pt x="3376" y="1698"/>
                </a:cubicBezTo>
                <a:cubicBezTo>
                  <a:pt x="3376" y="761"/>
                  <a:pt x="2615" y="0"/>
                  <a:pt x="1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50"/>
        <p:cNvGrpSpPr/>
        <p:nvPr/>
      </p:nvGrpSpPr>
      <p:grpSpPr>
        <a:xfrm>
          <a:off x="0" y="0"/>
          <a:ext cx="0" cy="0"/>
          <a:chOff x="0" y="0"/>
          <a:chExt cx="0" cy="0"/>
        </a:xfrm>
      </p:grpSpPr>
      <p:sp>
        <p:nvSpPr>
          <p:cNvPr id="1151" name="Google Shape;1151;p43"/>
          <p:cNvSpPr txBox="1">
            <a:spLocks noGrp="1"/>
          </p:cNvSpPr>
          <p:nvPr>
            <p:ph type="title" idx="2"/>
          </p:nvPr>
        </p:nvSpPr>
        <p:spPr>
          <a:xfrm>
            <a:off x="1499100" y="1132362"/>
            <a:ext cx="1176900" cy="914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uFill>
                  <a:noFill/>
                </a:uFill>
                <a:hlinkClick r:id="rId3" action="ppaction://hlinksldjump"/>
              </a:rPr>
              <a:t>01</a:t>
            </a:r>
            <a:endParaRPr dirty="0"/>
          </a:p>
        </p:txBody>
      </p:sp>
      <p:sp>
        <p:nvSpPr>
          <p:cNvPr id="1152" name="Google Shape;1152;p43"/>
          <p:cNvSpPr txBox="1">
            <a:spLocks noGrp="1"/>
          </p:cNvSpPr>
          <p:nvPr>
            <p:ph type="title" idx="4"/>
          </p:nvPr>
        </p:nvSpPr>
        <p:spPr>
          <a:xfrm>
            <a:off x="6468000" y="1129050"/>
            <a:ext cx="1176900" cy="914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uFill>
                  <a:noFill/>
                </a:uFill>
                <a:hlinkClick r:id="rId4" action="ppaction://hlinksldjump"/>
              </a:rPr>
              <a:t>03</a:t>
            </a:r>
            <a:endParaRPr dirty="0"/>
          </a:p>
        </p:txBody>
      </p:sp>
      <p:sp>
        <p:nvSpPr>
          <p:cNvPr id="1153" name="Google Shape;1153;p43"/>
          <p:cNvSpPr txBox="1">
            <a:spLocks noGrp="1"/>
          </p:cNvSpPr>
          <p:nvPr>
            <p:ph type="title" idx="7"/>
          </p:nvPr>
        </p:nvSpPr>
        <p:spPr>
          <a:xfrm>
            <a:off x="3871149" y="1129050"/>
            <a:ext cx="1176900" cy="914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uFill>
                  <a:noFill/>
                </a:uFill>
                <a:hlinkClick r:id="rId5" action="ppaction://hlinksldjump"/>
              </a:rPr>
              <a:t>02</a:t>
            </a:r>
            <a:endParaRPr dirty="0"/>
          </a:p>
        </p:txBody>
      </p:sp>
      <p:sp>
        <p:nvSpPr>
          <p:cNvPr id="1154" name="Google Shape;1154;p43"/>
          <p:cNvSpPr txBox="1">
            <a:spLocks noGrp="1"/>
          </p:cNvSpPr>
          <p:nvPr>
            <p:ph type="title" idx="13"/>
          </p:nvPr>
        </p:nvSpPr>
        <p:spPr>
          <a:xfrm>
            <a:off x="2500050" y="2835013"/>
            <a:ext cx="1176900" cy="914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uFill>
                  <a:noFill/>
                </a:uFill>
                <a:hlinkClick r:id="rId6" action="ppaction://hlinksldjump"/>
              </a:rPr>
              <a:t>04</a:t>
            </a:r>
            <a:endParaRPr dirty="0"/>
          </a:p>
        </p:txBody>
      </p:sp>
      <p:sp>
        <p:nvSpPr>
          <p:cNvPr id="1155" name="Google Shape;1155;p43"/>
          <p:cNvSpPr txBox="1">
            <a:spLocks noGrp="1"/>
          </p:cNvSpPr>
          <p:nvPr>
            <p:ph type="title"/>
          </p:nvPr>
        </p:nvSpPr>
        <p:spPr>
          <a:xfrm>
            <a:off x="1499100" y="458900"/>
            <a:ext cx="61458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Table of Contents</a:t>
            </a:r>
            <a:endParaRPr dirty="0"/>
          </a:p>
        </p:txBody>
      </p:sp>
      <p:sp>
        <p:nvSpPr>
          <p:cNvPr id="1156" name="Google Shape;1156;p43"/>
          <p:cNvSpPr txBox="1">
            <a:spLocks noGrp="1"/>
          </p:cNvSpPr>
          <p:nvPr>
            <p:ph type="subTitle" idx="1"/>
          </p:nvPr>
        </p:nvSpPr>
        <p:spPr>
          <a:xfrm>
            <a:off x="498150" y="1690358"/>
            <a:ext cx="3178800" cy="491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uFill>
                  <a:noFill/>
                </a:uFill>
                <a:hlinkClick r:id="rId3" action="ppaction://hlinksldjump"/>
              </a:rPr>
              <a:t>I</a:t>
            </a:r>
            <a:r>
              <a:rPr lang="en" dirty="0">
                <a:uFill>
                  <a:noFill/>
                </a:uFill>
              </a:rPr>
              <a:t>ntroduction</a:t>
            </a:r>
            <a:endParaRPr dirty="0"/>
          </a:p>
        </p:txBody>
      </p:sp>
      <p:sp>
        <p:nvSpPr>
          <p:cNvPr id="1158" name="Google Shape;1158;p43"/>
          <p:cNvSpPr txBox="1">
            <a:spLocks noGrp="1"/>
          </p:cNvSpPr>
          <p:nvPr>
            <p:ph type="subTitle" idx="5"/>
          </p:nvPr>
        </p:nvSpPr>
        <p:spPr>
          <a:xfrm>
            <a:off x="1581218" y="3509366"/>
            <a:ext cx="3178800" cy="491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Conclusion</a:t>
            </a:r>
            <a:endParaRPr dirty="0"/>
          </a:p>
        </p:txBody>
      </p:sp>
      <p:sp>
        <p:nvSpPr>
          <p:cNvPr id="1160" name="Google Shape;1160;p43"/>
          <p:cNvSpPr txBox="1">
            <a:spLocks noGrp="1"/>
          </p:cNvSpPr>
          <p:nvPr>
            <p:ph type="subTitle" idx="8"/>
          </p:nvPr>
        </p:nvSpPr>
        <p:spPr>
          <a:xfrm>
            <a:off x="3225783" y="1690358"/>
            <a:ext cx="2467631" cy="84647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The Use of APA in Text-Citation</a:t>
            </a:r>
            <a:endParaRPr dirty="0"/>
          </a:p>
        </p:txBody>
      </p:sp>
      <p:sp>
        <p:nvSpPr>
          <p:cNvPr id="1162" name="Google Shape;1162;p43"/>
          <p:cNvSpPr txBox="1">
            <a:spLocks noGrp="1"/>
          </p:cNvSpPr>
          <p:nvPr>
            <p:ph type="subTitle" idx="14"/>
          </p:nvPr>
        </p:nvSpPr>
        <p:spPr>
          <a:xfrm>
            <a:off x="4186890" y="3507731"/>
            <a:ext cx="3178800" cy="491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Reflection</a:t>
            </a:r>
            <a:endParaRPr dirty="0"/>
          </a:p>
        </p:txBody>
      </p:sp>
      <p:sp>
        <p:nvSpPr>
          <p:cNvPr id="10" name="TextBox 9">
            <a:extLst>
              <a:ext uri="{FF2B5EF4-FFF2-40B4-BE49-F238E27FC236}">
                <a16:creationId xmlns:a16="http://schemas.microsoft.com/office/drawing/2014/main" id="{12BE3C57-EBC2-5640-9728-31B95B4B7DC9}"/>
              </a:ext>
            </a:extLst>
          </p:cNvPr>
          <p:cNvSpPr txBox="1"/>
          <p:nvPr/>
        </p:nvSpPr>
        <p:spPr>
          <a:xfrm>
            <a:off x="8552171" y="4558725"/>
            <a:ext cx="591829" cy="584775"/>
          </a:xfrm>
          <a:prstGeom prst="rect">
            <a:avLst/>
          </a:prstGeom>
          <a:noFill/>
        </p:spPr>
        <p:txBody>
          <a:bodyPr wrap="none" rtlCol="0">
            <a:spAutoFit/>
          </a:bodyPr>
          <a:lstStyle/>
          <a:p>
            <a:pPr lvl="0" algn="ctr">
              <a:buClr>
                <a:srgbClr val="FFFFFF"/>
              </a:buClr>
              <a:buSzPts val="12000"/>
            </a:pPr>
            <a:r>
              <a:rPr lang="en" sz="3200" dirty="0">
                <a:solidFill>
                  <a:schemeClr val="accent2"/>
                </a:solidFill>
                <a:uFill>
                  <a:noFill/>
                </a:uFill>
                <a:latin typeface="Anton"/>
                <a:sym typeface="Anton"/>
                <a:hlinkClick r:id="rId5" action="ppaction://hlinksldjump">
                  <a:extLst>
                    <a:ext uri="{A12FA001-AC4F-418D-AE19-62706E023703}">
                      <ahyp:hlinkClr xmlns:ahyp="http://schemas.microsoft.com/office/drawing/2018/hyperlinkcolor" val="tx"/>
                    </a:ext>
                  </a:extLst>
                </a:hlinkClick>
              </a:rPr>
              <a:t>02</a:t>
            </a:r>
            <a:endParaRPr lang="en" sz="3200" dirty="0">
              <a:solidFill>
                <a:schemeClr val="accent2"/>
              </a:solidFill>
              <a:latin typeface="Anton"/>
              <a:sym typeface="Anton"/>
            </a:endParaRPr>
          </a:p>
        </p:txBody>
      </p:sp>
      <p:sp>
        <p:nvSpPr>
          <p:cNvPr id="11" name="TextBox 10">
            <a:extLst>
              <a:ext uri="{FF2B5EF4-FFF2-40B4-BE49-F238E27FC236}">
                <a16:creationId xmlns:a16="http://schemas.microsoft.com/office/drawing/2014/main" id="{FDE0860D-A486-7D4A-BD99-BB067C37C88C}"/>
              </a:ext>
            </a:extLst>
          </p:cNvPr>
          <p:cNvSpPr txBox="1"/>
          <p:nvPr/>
        </p:nvSpPr>
        <p:spPr>
          <a:xfrm>
            <a:off x="5966665" y="1728874"/>
            <a:ext cx="2179570" cy="769441"/>
          </a:xfrm>
          <a:prstGeom prst="rect">
            <a:avLst/>
          </a:prstGeom>
          <a:noFill/>
        </p:spPr>
        <p:txBody>
          <a:bodyPr wrap="square" rtlCol="0">
            <a:spAutoFit/>
          </a:bodyPr>
          <a:lstStyle/>
          <a:p>
            <a:pPr algn="ctr"/>
            <a:r>
              <a:rPr lang="en-US" sz="2200" dirty="0">
                <a:solidFill>
                  <a:srgbClr val="FFFFFF"/>
                </a:solidFill>
                <a:latin typeface="Anton"/>
                <a:sym typeface="Anton"/>
              </a:rPr>
              <a:t>Citing Web Pages In Text</a:t>
            </a:r>
            <a:endParaRPr lang="en-LY" sz="2200" dirty="0"/>
          </a:p>
        </p:txBody>
      </p:sp>
      <p:sp>
        <p:nvSpPr>
          <p:cNvPr id="13" name="TextBox 12">
            <a:extLst>
              <a:ext uri="{FF2B5EF4-FFF2-40B4-BE49-F238E27FC236}">
                <a16:creationId xmlns:a16="http://schemas.microsoft.com/office/drawing/2014/main" id="{AFF865D4-9528-434D-BD64-54E32331B457}"/>
              </a:ext>
            </a:extLst>
          </p:cNvPr>
          <p:cNvSpPr txBox="1"/>
          <p:nvPr/>
        </p:nvSpPr>
        <p:spPr>
          <a:xfrm>
            <a:off x="5283052" y="2840216"/>
            <a:ext cx="820724" cy="861774"/>
          </a:xfrm>
          <a:prstGeom prst="rect">
            <a:avLst/>
          </a:prstGeom>
          <a:noFill/>
        </p:spPr>
        <p:txBody>
          <a:bodyPr wrap="square" rtlCol="0">
            <a:spAutoFit/>
          </a:bodyPr>
          <a:lstStyle/>
          <a:p>
            <a:pPr lvl="0" algn="ctr">
              <a:buClr>
                <a:srgbClr val="FFFFFF"/>
              </a:buClr>
              <a:buSzPts val="12000"/>
            </a:pPr>
            <a:r>
              <a:rPr lang="en" sz="3600" dirty="0">
                <a:solidFill>
                  <a:srgbClr val="FFFFFF"/>
                </a:solidFill>
                <a:uFill>
                  <a:noFill/>
                </a:uFill>
                <a:latin typeface="Anton"/>
                <a:sym typeface="Anton"/>
                <a:hlinkClick r:id="" action="ppaction://noaction">
                  <a:extLst>
                    <a:ext uri="{A12FA001-AC4F-418D-AE19-62706E023703}">
                      <ahyp:hlinkClr xmlns:ahyp="http://schemas.microsoft.com/office/drawing/2018/hyperlinkcolor" val="tx"/>
                    </a:ext>
                  </a:extLst>
                </a:hlinkClick>
              </a:rPr>
              <a:t>0</a:t>
            </a:r>
            <a:r>
              <a:rPr lang="en" sz="3600" dirty="0">
                <a:solidFill>
                  <a:srgbClr val="FFFFFF"/>
                </a:solidFill>
                <a:uFill>
                  <a:noFill/>
                </a:uFill>
                <a:latin typeface="Anton"/>
                <a:sym typeface="Anton"/>
              </a:rPr>
              <a:t>5</a:t>
            </a:r>
            <a:endParaRPr lang="en" sz="3600" dirty="0">
              <a:solidFill>
                <a:srgbClr val="FFFFFF"/>
              </a:solidFill>
              <a:latin typeface="Anton"/>
              <a:sym typeface="Anton"/>
            </a:endParaRPr>
          </a:p>
          <a:p>
            <a:endParaRPr lang="en-LY"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03"/>
        <p:cNvGrpSpPr/>
        <p:nvPr/>
      </p:nvGrpSpPr>
      <p:grpSpPr>
        <a:xfrm>
          <a:off x="0" y="0"/>
          <a:ext cx="0" cy="0"/>
          <a:chOff x="0" y="0"/>
          <a:chExt cx="0" cy="0"/>
        </a:xfrm>
      </p:grpSpPr>
      <p:sp>
        <p:nvSpPr>
          <p:cNvPr id="1304" name="Google Shape;1304;p46"/>
          <p:cNvSpPr txBox="1">
            <a:spLocks noGrp="1"/>
          </p:cNvSpPr>
          <p:nvPr>
            <p:ph type="title"/>
          </p:nvPr>
        </p:nvSpPr>
        <p:spPr>
          <a:xfrm>
            <a:off x="4329650" y="1517175"/>
            <a:ext cx="2872428" cy="814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Introduction</a:t>
            </a:r>
            <a:endParaRPr dirty="0"/>
          </a:p>
        </p:txBody>
      </p:sp>
      <p:sp>
        <p:nvSpPr>
          <p:cNvPr id="1305" name="Google Shape;1305;p46"/>
          <p:cNvSpPr txBox="1">
            <a:spLocks noGrp="1"/>
          </p:cNvSpPr>
          <p:nvPr>
            <p:ph type="subTitle" idx="1"/>
          </p:nvPr>
        </p:nvSpPr>
        <p:spPr>
          <a:xfrm>
            <a:off x="3233394" y="2200424"/>
            <a:ext cx="4955431" cy="2358301"/>
          </a:xfrm>
          <a:prstGeom prst="rect">
            <a:avLst/>
          </a:prstGeom>
        </p:spPr>
        <p:txBody>
          <a:bodyPr spcFirstLastPara="1" wrap="square" lIns="91425" tIns="91425" rIns="91425" bIns="91425" anchor="t" anchorCtr="0">
            <a:noAutofit/>
          </a:bodyPr>
          <a:lstStyle/>
          <a:p>
            <a:pPr marL="0" lvl="0" indent="0" algn="just"/>
            <a:r>
              <a:rPr lang="en-US" sz="2000" dirty="0"/>
              <a:t>When you refer to, summarize, paraphrase, or quote from another source, include an in-text citation. There must be a reference entry in your reference list for each in-text citation in your paper.</a:t>
            </a:r>
            <a:endParaRPr sz="2000" dirty="0"/>
          </a:p>
        </p:txBody>
      </p:sp>
      <p:sp>
        <p:nvSpPr>
          <p:cNvPr id="2" name="TextBox 1">
            <a:extLst>
              <a:ext uri="{FF2B5EF4-FFF2-40B4-BE49-F238E27FC236}">
                <a16:creationId xmlns:a16="http://schemas.microsoft.com/office/drawing/2014/main" id="{4CDCE9FB-E2D7-9B43-916A-6C0231AB187C}"/>
              </a:ext>
            </a:extLst>
          </p:cNvPr>
          <p:cNvSpPr txBox="1"/>
          <p:nvPr/>
        </p:nvSpPr>
        <p:spPr>
          <a:xfrm>
            <a:off x="299372" y="2111604"/>
            <a:ext cx="872355" cy="1092607"/>
          </a:xfrm>
          <a:prstGeom prst="rect">
            <a:avLst/>
          </a:prstGeom>
          <a:noFill/>
        </p:spPr>
        <p:txBody>
          <a:bodyPr wrap="none" rtlCol="0">
            <a:spAutoFit/>
          </a:bodyPr>
          <a:lstStyle/>
          <a:p>
            <a:pPr lvl="0" algn="ctr">
              <a:buClr>
                <a:srgbClr val="061A38"/>
              </a:buClr>
              <a:buSzPts val="12000"/>
            </a:pPr>
            <a:r>
              <a:rPr lang="en" sz="6500" dirty="0">
                <a:solidFill>
                  <a:srgbClr val="FFFFFF"/>
                </a:solidFill>
                <a:latin typeface="Anton"/>
                <a:sym typeface="Anton"/>
              </a:rPr>
              <a:t>01</a:t>
            </a:r>
          </a:p>
        </p:txBody>
      </p:sp>
      <p:sp>
        <p:nvSpPr>
          <p:cNvPr id="3" name="TextBox 2">
            <a:extLst>
              <a:ext uri="{FF2B5EF4-FFF2-40B4-BE49-F238E27FC236}">
                <a16:creationId xmlns:a16="http://schemas.microsoft.com/office/drawing/2014/main" id="{77FDBA5F-7111-A14A-8309-F080B5803351}"/>
              </a:ext>
            </a:extLst>
          </p:cNvPr>
          <p:cNvSpPr txBox="1"/>
          <p:nvPr/>
        </p:nvSpPr>
        <p:spPr>
          <a:xfrm>
            <a:off x="8552171" y="4558725"/>
            <a:ext cx="591829" cy="584775"/>
          </a:xfrm>
          <a:prstGeom prst="rect">
            <a:avLst/>
          </a:prstGeom>
          <a:noFill/>
        </p:spPr>
        <p:txBody>
          <a:bodyPr wrap="none" rtlCol="0">
            <a:spAutoFit/>
          </a:bodyPr>
          <a:lstStyle/>
          <a:p>
            <a:pPr lvl="0" algn="ctr">
              <a:buClr>
                <a:srgbClr val="FFFFFF"/>
              </a:buClr>
              <a:buSzPts val="12000"/>
            </a:pPr>
            <a:r>
              <a:rPr lang="en" sz="3200" dirty="0">
                <a:solidFill>
                  <a:srgbClr val="0088D3"/>
                </a:solidFill>
                <a:uFill>
                  <a:noFill/>
                </a:uFill>
                <a:latin typeface="Anton"/>
                <a:sym typeface="Anton"/>
                <a:hlinkClick r:id="rId3" action="ppaction://hlinksldjump">
                  <a:extLst>
                    <a:ext uri="{A12FA001-AC4F-418D-AE19-62706E023703}">
                      <ahyp:hlinkClr xmlns:ahyp="http://schemas.microsoft.com/office/drawing/2018/hyperlinkcolor" val="tx"/>
                    </a:ext>
                  </a:extLst>
                </a:hlinkClick>
              </a:rPr>
              <a:t>0</a:t>
            </a:r>
            <a:r>
              <a:rPr lang="en" sz="3200" dirty="0">
                <a:solidFill>
                  <a:srgbClr val="0088D3"/>
                </a:solidFill>
                <a:uFill>
                  <a:noFill/>
                </a:uFill>
                <a:latin typeface="Anton"/>
                <a:sym typeface="Anton"/>
              </a:rPr>
              <a:t>3</a:t>
            </a:r>
            <a:endParaRPr lang="en" sz="3200" dirty="0">
              <a:solidFill>
                <a:srgbClr val="0088D3"/>
              </a:solidFill>
              <a:latin typeface="Anton"/>
              <a:sym typeface="Anton"/>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05">
                                            <p:txEl>
                                              <p:pRg st="0" end="0"/>
                                            </p:txEl>
                                          </p:spTgt>
                                        </p:tgtEl>
                                        <p:attrNameLst>
                                          <p:attrName>style.visibility</p:attrName>
                                        </p:attrNameLst>
                                      </p:cBhvr>
                                      <p:to>
                                        <p:strVal val="visible"/>
                                      </p:to>
                                    </p:set>
                                    <p:animEffect transition="in" filter="fade">
                                      <p:cBhvr>
                                        <p:cTn id="7" dur="500"/>
                                        <p:tgtEl>
                                          <p:spTgt spid="130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7"/>
        <p:cNvGrpSpPr/>
        <p:nvPr/>
      </p:nvGrpSpPr>
      <p:grpSpPr>
        <a:xfrm>
          <a:off x="0" y="0"/>
          <a:ext cx="0" cy="0"/>
          <a:chOff x="0" y="0"/>
          <a:chExt cx="0" cy="0"/>
        </a:xfrm>
      </p:grpSpPr>
      <p:sp>
        <p:nvSpPr>
          <p:cNvPr id="1168" name="Google Shape;1168;p44"/>
          <p:cNvSpPr txBox="1">
            <a:spLocks noGrp="1"/>
          </p:cNvSpPr>
          <p:nvPr>
            <p:ph type="title"/>
          </p:nvPr>
        </p:nvSpPr>
        <p:spPr>
          <a:xfrm>
            <a:off x="191911" y="689919"/>
            <a:ext cx="6350291" cy="57327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000" dirty="0"/>
              <a:t>The Use of APA in Text-Citation</a:t>
            </a:r>
            <a:endParaRPr sz="4000" dirty="0"/>
          </a:p>
        </p:txBody>
      </p:sp>
      <p:sp>
        <p:nvSpPr>
          <p:cNvPr id="1169" name="Google Shape;1169;p44"/>
          <p:cNvSpPr txBox="1">
            <a:spLocks noGrp="1"/>
          </p:cNvSpPr>
          <p:nvPr>
            <p:ph type="subTitle" idx="1"/>
          </p:nvPr>
        </p:nvSpPr>
        <p:spPr>
          <a:xfrm>
            <a:off x="493569" y="1402826"/>
            <a:ext cx="4727017" cy="1457332"/>
          </a:xfrm>
          <a:prstGeom prst="rect">
            <a:avLst/>
          </a:prstGeom>
        </p:spPr>
        <p:txBody>
          <a:bodyPr spcFirstLastPara="1" wrap="square" lIns="91425" tIns="91425" rIns="91425" bIns="91425" anchor="t" anchorCtr="0">
            <a:noAutofit/>
          </a:bodyPr>
          <a:lstStyle/>
          <a:p>
            <a:pPr marL="0" lvl="0" indent="0" algn="just"/>
            <a:r>
              <a:rPr lang="en-US" sz="2000" dirty="0"/>
              <a:t>The author's last name and publication year should be included in APA in-text citations. Include a page number or range when citing a special part of a source, </a:t>
            </a:r>
            <a:endParaRPr sz="2000" dirty="0"/>
          </a:p>
        </p:txBody>
      </p:sp>
      <p:sp>
        <p:nvSpPr>
          <p:cNvPr id="3" name="TextBox 2">
            <a:extLst>
              <a:ext uri="{FF2B5EF4-FFF2-40B4-BE49-F238E27FC236}">
                <a16:creationId xmlns:a16="http://schemas.microsoft.com/office/drawing/2014/main" id="{3FC77462-FE40-4142-8266-62F647986AC5}"/>
              </a:ext>
            </a:extLst>
          </p:cNvPr>
          <p:cNvSpPr txBox="1"/>
          <p:nvPr/>
        </p:nvSpPr>
        <p:spPr>
          <a:xfrm>
            <a:off x="7303528" y="3487918"/>
            <a:ext cx="1008609" cy="1308050"/>
          </a:xfrm>
          <a:prstGeom prst="rect">
            <a:avLst/>
          </a:prstGeom>
          <a:noFill/>
        </p:spPr>
        <p:txBody>
          <a:bodyPr wrap="none" rtlCol="0">
            <a:spAutoFit/>
          </a:bodyPr>
          <a:lstStyle/>
          <a:p>
            <a:pPr lvl="0" algn="ctr">
              <a:buClr>
                <a:srgbClr val="061A38"/>
              </a:buClr>
              <a:buSzPts val="12000"/>
            </a:pPr>
            <a:r>
              <a:rPr lang="en" sz="6500" dirty="0">
                <a:solidFill>
                  <a:srgbClr val="FFFFFF"/>
                </a:solidFill>
                <a:latin typeface="Anton"/>
                <a:sym typeface="Anton"/>
              </a:rPr>
              <a:t>02</a:t>
            </a:r>
          </a:p>
          <a:p>
            <a:endParaRPr lang="en-LY" dirty="0"/>
          </a:p>
        </p:txBody>
      </p:sp>
      <p:sp>
        <p:nvSpPr>
          <p:cNvPr id="6" name="TextBox 5">
            <a:extLst>
              <a:ext uri="{FF2B5EF4-FFF2-40B4-BE49-F238E27FC236}">
                <a16:creationId xmlns:a16="http://schemas.microsoft.com/office/drawing/2014/main" id="{D450CAA3-DAE1-6B4E-9345-8BAF277008E1}"/>
              </a:ext>
            </a:extLst>
          </p:cNvPr>
          <p:cNvSpPr txBox="1"/>
          <p:nvPr/>
        </p:nvSpPr>
        <p:spPr>
          <a:xfrm>
            <a:off x="514835" y="2694968"/>
            <a:ext cx="3599967" cy="707886"/>
          </a:xfrm>
          <a:prstGeom prst="rect">
            <a:avLst/>
          </a:prstGeom>
          <a:noFill/>
        </p:spPr>
        <p:txBody>
          <a:bodyPr wrap="square" rtlCol="0">
            <a:spAutoFit/>
          </a:bodyPr>
          <a:lstStyle/>
          <a:p>
            <a:r>
              <a:rPr lang="en-US" sz="2000" dirty="0">
                <a:solidFill>
                  <a:srgbClr val="FFFFFF"/>
                </a:solidFill>
                <a:latin typeface="Barlow"/>
                <a:sym typeface="Barlow"/>
              </a:rPr>
              <a:t>such as (Jones, 2020, p. 67) or (Jones, 2020, para. 5).</a:t>
            </a:r>
            <a:endParaRPr lang="en-LY" dirty="0"/>
          </a:p>
        </p:txBody>
      </p:sp>
      <p:sp>
        <p:nvSpPr>
          <p:cNvPr id="7" name="TextBox 6">
            <a:extLst>
              <a:ext uri="{FF2B5EF4-FFF2-40B4-BE49-F238E27FC236}">
                <a16:creationId xmlns:a16="http://schemas.microsoft.com/office/drawing/2014/main" id="{037E1C72-9747-1E42-BB3E-33FA4F4A6185}"/>
              </a:ext>
            </a:extLst>
          </p:cNvPr>
          <p:cNvSpPr txBox="1"/>
          <p:nvPr/>
        </p:nvSpPr>
        <p:spPr>
          <a:xfrm>
            <a:off x="8552171" y="4558725"/>
            <a:ext cx="591829" cy="584775"/>
          </a:xfrm>
          <a:prstGeom prst="rect">
            <a:avLst/>
          </a:prstGeom>
          <a:noFill/>
        </p:spPr>
        <p:txBody>
          <a:bodyPr wrap="none" rtlCol="0">
            <a:spAutoFit/>
          </a:bodyPr>
          <a:lstStyle/>
          <a:p>
            <a:pPr lvl="0" algn="ctr">
              <a:buClr>
                <a:srgbClr val="FFFFFF"/>
              </a:buClr>
              <a:buSzPts val="12000"/>
            </a:pPr>
            <a:r>
              <a:rPr lang="en" sz="3200" dirty="0">
                <a:solidFill>
                  <a:srgbClr val="0088D3"/>
                </a:solidFill>
                <a:uFill>
                  <a:noFill/>
                </a:uFill>
                <a:latin typeface="Anton"/>
                <a:sym typeface="Anton"/>
                <a:hlinkClick r:id="rId3" action="ppaction://hlinksldjump">
                  <a:extLst>
                    <a:ext uri="{A12FA001-AC4F-418D-AE19-62706E023703}">
                      <ahyp:hlinkClr xmlns:ahyp="http://schemas.microsoft.com/office/drawing/2018/hyperlinkcolor" val="tx"/>
                    </a:ext>
                  </a:extLst>
                </a:hlinkClick>
              </a:rPr>
              <a:t>0</a:t>
            </a:r>
            <a:r>
              <a:rPr lang="en" sz="3200" dirty="0">
                <a:solidFill>
                  <a:srgbClr val="0088D3"/>
                </a:solidFill>
                <a:uFill>
                  <a:noFill/>
                </a:uFill>
                <a:latin typeface="Anton"/>
                <a:sym typeface="Anton"/>
              </a:rPr>
              <a:t>4</a:t>
            </a:r>
            <a:endParaRPr lang="en" sz="3200" dirty="0">
              <a:solidFill>
                <a:srgbClr val="0088D3"/>
              </a:solidFill>
              <a:latin typeface="Anton"/>
              <a:sym typeface="Anton"/>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69">
                                            <p:txEl>
                                              <p:pRg st="0" end="0"/>
                                            </p:txEl>
                                          </p:spTgt>
                                        </p:tgtEl>
                                        <p:attrNameLst>
                                          <p:attrName>style.visibility</p:attrName>
                                        </p:attrNameLst>
                                      </p:cBhvr>
                                      <p:to>
                                        <p:strVal val="visible"/>
                                      </p:to>
                                    </p:set>
                                    <p:animEffect transition="in" filter="fade">
                                      <p:cBhvr>
                                        <p:cTn id="7" dur="500"/>
                                        <p:tgtEl>
                                          <p:spTgt spid="116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13"/>
        <p:cNvGrpSpPr/>
        <p:nvPr/>
      </p:nvGrpSpPr>
      <p:grpSpPr>
        <a:xfrm>
          <a:off x="0" y="0"/>
          <a:ext cx="0" cy="0"/>
          <a:chOff x="0" y="0"/>
          <a:chExt cx="0" cy="0"/>
        </a:xfrm>
      </p:grpSpPr>
      <p:sp>
        <p:nvSpPr>
          <p:cNvPr id="1214" name="Google Shape;1214;p45"/>
          <p:cNvSpPr txBox="1">
            <a:spLocks noGrp="1"/>
          </p:cNvSpPr>
          <p:nvPr>
            <p:ph type="title"/>
          </p:nvPr>
        </p:nvSpPr>
        <p:spPr>
          <a:xfrm>
            <a:off x="3215077" y="1495975"/>
            <a:ext cx="2713845" cy="530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For Example</a:t>
            </a:r>
            <a:endParaRPr dirty="0"/>
          </a:p>
        </p:txBody>
      </p:sp>
      <p:sp>
        <p:nvSpPr>
          <p:cNvPr id="1215" name="Google Shape;1215;p45"/>
          <p:cNvSpPr txBox="1">
            <a:spLocks noGrp="1"/>
          </p:cNvSpPr>
          <p:nvPr>
            <p:ph type="subTitle" idx="1"/>
          </p:nvPr>
        </p:nvSpPr>
        <p:spPr>
          <a:xfrm>
            <a:off x="1655212" y="2173262"/>
            <a:ext cx="5833574" cy="1887128"/>
          </a:xfrm>
          <a:prstGeom prst="rect">
            <a:avLst/>
          </a:prstGeom>
        </p:spPr>
        <p:txBody>
          <a:bodyPr spcFirstLastPara="1" wrap="square" lIns="91425" tIns="91425" rIns="91425" bIns="91425" anchor="t" anchorCtr="0">
            <a:noAutofit/>
          </a:bodyPr>
          <a:lstStyle/>
          <a:p>
            <a:pPr marL="0" indent="0" algn="just"/>
            <a:r>
              <a:rPr lang="en-US" sz="2000" dirty="0"/>
              <a:t>A few researchers in the linguistics field have developed training programs designed to improve native speakers' ability to understand accented speech</a:t>
            </a:r>
            <a:endParaRPr sz="2000" dirty="0"/>
          </a:p>
        </p:txBody>
      </p:sp>
      <p:sp>
        <p:nvSpPr>
          <p:cNvPr id="5" name="TextBox 4">
            <a:extLst>
              <a:ext uri="{FF2B5EF4-FFF2-40B4-BE49-F238E27FC236}">
                <a16:creationId xmlns:a16="http://schemas.microsoft.com/office/drawing/2014/main" id="{A61DF9DB-FE1A-424A-AAFE-F1DD8B7663F5}"/>
              </a:ext>
            </a:extLst>
          </p:cNvPr>
          <p:cNvSpPr txBox="1"/>
          <p:nvPr/>
        </p:nvSpPr>
        <p:spPr>
          <a:xfrm>
            <a:off x="2541181" y="3138092"/>
            <a:ext cx="2579552" cy="400110"/>
          </a:xfrm>
          <a:prstGeom prst="rect">
            <a:avLst/>
          </a:prstGeom>
          <a:noFill/>
        </p:spPr>
        <p:txBody>
          <a:bodyPr wrap="none" rtlCol="0">
            <a:spAutoFit/>
          </a:bodyPr>
          <a:lstStyle/>
          <a:p>
            <a:r>
              <a:rPr lang="en-US" sz="2000" dirty="0">
                <a:solidFill>
                  <a:srgbClr val="FFFFFF"/>
                </a:solidFill>
                <a:latin typeface="Barlow"/>
                <a:sym typeface="Barlow"/>
              </a:rPr>
              <a:t>(</a:t>
            </a:r>
            <a:r>
              <a:rPr lang="en-US" sz="2000" dirty="0" err="1">
                <a:solidFill>
                  <a:srgbClr val="FFFFFF"/>
                </a:solidFill>
                <a:latin typeface="Barlow"/>
                <a:sym typeface="Barlow"/>
              </a:rPr>
              <a:t>Derwing</a:t>
            </a:r>
            <a:r>
              <a:rPr lang="en-US" sz="2000" dirty="0">
                <a:solidFill>
                  <a:srgbClr val="FFFFFF"/>
                </a:solidFill>
                <a:latin typeface="Barlow"/>
                <a:sym typeface="Barlow"/>
              </a:rPr>
              <a:t> et al., 2002).</a:t>
            </a:r>
            <a:endParaRPr lang="en-LY" dirty="0"/>
          </a:p>
        </p:txBody>
      </p:sp>
      <p:sp>
        <p:nvSpPr>
          <p:cNvPr id="6" name="TextBox 5">
            <a:extLst>
              <a:ext uri="{FF2B5EF4-FFF2-40B4-BE49-F238E27FC236}">
                <a16:creationId xmlns:a16="http://schemas.microsoft.com/office/drawing/2014/main" id="{F9E93678-0DD9-DA48-8321-B274B20EF69E}"/>
              </a:ext>
            </a:extLst>
          </p:cNvPr>
          <p:cNvSpPr txBox="1"/>
          <p:nvPr/>
        </p:nvSpPr>
        <p:spPr>
          <a:xfrm>
            <a:off x="8552171" y="4558725"/>
            <a:ext cx="591829" cy="584775"/>
          </a:xfrm>
          <a:prstGeom prst="rect">
            <a:avLst/>
          </a:prstGeom>
          <a:noFill/>
        </p:spPr>
        <p:txBody>
          <a:bodyPr wrap="none" rtlCol="0">
            <a:spAutoFit/>
          </a:bodyPr>
          <a:lstStyle/>
          <a:p>
            <a:pPr lvl="0" algn="ctr">
              <a:buClr>
                <a:srgbClr val="FFFFFF"/>
              </a:buClr>
              <a:buSzPts val="12000"/>
            </a:pPr>
            <a:r>
              <a:rPr lang="en" sz="3200" dirty="0">
                <a:solidFill>
                  <a:srgbClr val="0088D3"/>
                </a:solidFill>
                <a:uFill>
                  <a:noFill/>
                </a:uFill>
                <a:latin typeface="Anton"/>
                <a:sym typeface="Anton"/>
                <a:hlinkClick r:id="rId3" action="ppaction://hlinksldjump">
                  <a:extLst>
                    <a:ext uri="{A12FA001-AC4F-418D-AE19-62706E023703}">
                      <ahyp:hlinkClr xmlns:ahyp="http://schemas.microsoft.com/office/drawing/2018/hyperlinkcolor" val="tx"/>
                    </a:ext>
                  </a:extLst>
                </a:hlinkClick>
              </a:rPr>
              <a:t>0</a:t>
            </a:r>
            <a:r>
              <a:rPr lang="en" sz="3200" dirty="0">
                <a:solidFill>
                  <a:srgbClr val="0088D3"/>
                </a:solidFill>
                <a:uFill>
                  <a:noFill/>
                </a:uFill>
                <a:latin typeface="Anton"/>
                <a:sym typeface="Anton"/>
              </a:rPr>
              <a:t>5</a:t>
            </a:r>
            <a:endParaRPr lang="en" sz="3200" dirty="0">
              <a:solidFill>
                <a:srgbClr val="0088D3"/>
              </a:solidFill>
              <a:latin typeface="Anton"/>
              <a:sym typeface="Anton"/>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15">
                                            <p:txEl>
                                              <p:pRg st="0" end="0"/>
                                            </p:txEl>
                                          </p:spTgt>
                                        </p:tgtEl>
                                        <p:attrNameLst>
                                          <p:attrName>style.visibility</p:attrName>
                                        </p:attrNameLst>
                                      </p:cBhvr>
                                      <p:to>
                                        <p:strVal val="visible"/>
                                      </p:to>
                                    </p:set>
                                    <p:animEffect transition="in" filter="fade">
                                      <p:cBhvr>
                                        <p:cTn id="7" dur="500"/>
                                        <p:tgtEl>
                                          <p:spTgt spid="12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5" grpId="0" build="p"/>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9CB5BA-508C-AC49-AEC0-01F53041EF97}"/>
              </a:ext>
            </a:extLst>
          </p:cNvPr>
          <p:cNvSpPr txBox="1"/>
          <p:nvPr/>
        </p:nvSpPr>
        <p:spPr>
          <a:xfrm>
            <a:off x="2818956" y="1554480"/>
            <a:ext cx="3506088" cy="630942"/>
          </a:xfrm>
          <a:prstGeom prst="rect">
            <a:avLst/>
          </a:prstGeom>
          <a:noFill/>
        </p:spPr>
        <p:txBody>
          <a:bodyPr wrap="none" rtlCol="0">
            <a:spAutoFit/>
          </a:bodyPr>
          <a:lstStyle/>
          <a:p>
            <a:r>
              <a:rPr lang="en-US" sz="3500" dirty="0">
                <a:solidFill>
                  <a:srgbClr val="FFFFFF"/>
                </a:solidFill>
                <a:latin typeface="Anton"/>
                <a:sym typeface="Anton"/>
              </a:rPr>
              <a:t>Quotation Example</a:t>
            </a:r>
            <a:endParaRPr lang="en-LY" dirty="0"/>
          </a:p>
        </p:txBody>
      </p:sp>
      <p:sp>
        <p:nvSpPr>
          <p:cNvPr id="4" name="TextBox 3">
            <a:extLst>
              <a:ext uri="{FF2B5EF4-FFF2-40B4-BE49-F238E27FC236}">
                <a16:creationId xmlns:a16="http://schemas.microsoft.com/office/drawing/2014/main" id="{0143E98E-B262-2F46-BCAB-BB873D2449B6}"/>
              </a:ext>
            </a:extLst>
          </p:cNvPr>
          <p:cNvSpPr txBox="1"/>
          <p:nvPr/>
        </p:nvSpPr>
        <p:spPr>
          <a:xfrm>
            <a:off x="2171700" y="2296359"/>
            <a:ext cx="4800600" cy="1015663"/>
          </a:xfrm>
          <a:prstGeom prst="rect">
            <a:avLst/>
          </a:prstGeom>
          <a:noFill/>
        </p:spPr>
        <p:txBody>
          <a:bodyPr wrap="square" rtlCol="0">
            <a:spAutoFit/>
          </a:bodyPr>
          <a:lstStyle/>
          <a:p>
            <a:pPr lvl="0" algn="just">
              <a:buClr>
                <a:srgbClr val="FFFFFF"/>
              </a:buClr>
              <a:buSzPts val="2800"/>
            </a:pPr>
            <a:r>
              <a:rPr lang="en-US" sz="2000" dirty="0">
                <a:solidFill>
                  <a:srgbClr val="FFFFFF"/>
                </a:solidFill>
                <a:latin typeface="Barlow"/>
                <a:sym typeface="Barlow"/>
              </a:rPr>
              <a:t>“the listener's familiarity with the topic of discourse greatly facilitates the interpretation of the entire message”</a:t>
            </a:r>
          </a:p>
        </p:txBody>
      </p:sp>
      <p:sp>
        <p:nvSpPr>
          <p:cNvPr id="6" name="TextBox 5">
            <a:extLst>
              <a:ext uri="{FF2B5EF4-FFF2-40B4-BE49-F238E27FC236}">
                <a16:creationId xmlns:a16="http://schemas.microsoft.com/office/drawing/2014/main" id="{D3899E4A-A8F0-DD4F-A695-08894EA85ABD}"/>
              </a:ext>
            </a:extLst>
          </p:cNvPr>
          <p:cNvSpPr txBox="1"/>
          <p:nvPr/>
        </p:nvSpPr>
        <p:spPr>
          <a:xfrm>
            <a:off x="2208276" y="3312022"/>
            <a:ext cx="1967205" cy="400110"/>
          </a:xfrm>
          <a:prstGeom prst="rect">
            <a:avLst/>
          </a:prstGeom>
          <a:noFill/>
        </p:spPr>
        <p:txBody>
          <a:bodyPr wrap="none" rtlCol="0">
            <a:spAutoFit/>
          </a:bodyPr>
          <a:lstStyle/>
          <a:p>
            <a:r>
              <a:rPr lang="en-US" sz="2000" dirty="0">
                <a:solidFill>
                  <a:srgbClr val="FFFFFF"/>
                </a:solidFill>
                <a:latin typeface="Barlow"/>
                <a:sym typeface="Barlow"/>
              </a:rPr>
              <a:t>(</a:t>
            </a:r>
            <a:r>
              <a:rPr lang="en-US" sz="2000" dirty="0" err="1">
                <a:solidFill>
                  <a:srgbClr val="FFFFFF"/>
                </a:solidFill>
                <a:latin typeface="Barlow"/>
                <a:sym typeface="Barlow"/>
              </a:rPr>
              <a:t>Gass</a:t>
            </a:r>
            <a:r>
              <a:rPr lang="en-US" sz="2000" dirty="0">
                <a:solidFill>
                  <a:srgbClr val="FFFFFF"/>
                </a:solidFill>
                <a:latin typeface="Barlow"/>
                <a:sym typeface="Barlow"/>
              </a:rPr>
              <a:t> &amp; Varonis,</a:t>
            </a:r>
            <a:endParaRPr lang="en-LY" dirty="0"/>
          </a:p>
        </p:txBody>
      </p:sp>
      <p:sp>
        <p:nvSpPr>
          <p:cNvPr id="7" name="TextBox 6">
            <a:extLst>
              <a:ext uri="{FF2B5EF4-FFF2-40B4-BE49-F238E27FC236}">
                <a16:creationId xmlns:a16="http://schemas.microsoft.com/office/drawing/2014/main" id="{DB97F3B6-09B9-7B45-A729-50EFE07141DB}"/>
              </a:ext>
            </a:extLst>
          </p:cNvPr>
          <p:cNvSpPr txBox="1"/>
          <p:nvPr/>
        </p:nvSpPr>
        <p:spPr>
          <a:xfrm>
            <a:off x="4005072" y="3312022"/>
            <a:ext cx="748923" cy="400110"/>
          </a:xfrm>
          <a:prstGeom prst="rect">
            <a:avLst/>
          </a:prstGeom>
          <a:noFill/>
        </p:spPr>
        <p:txBody>
          <a:bodyPr wrap="none" rtlCol="0">
            <a:spAutoFit/>
          </a:bodyPr>
          <a:lstStyle/>
          <a:p>
            <a:r>
              <a:rPr lang="en-US" sz="2000" dirty="0">
                <a:solidFill>
                  <a:srgbClr val="FFFFFF"/>
                </a:solidFill>
                <a:latin typeface="Barlow"/>
                <a:sym typeface="Barlow"/>
              </a:rPr>
              <a:t>1984,</a:t>
            </a:r>
            <a:endParaRPr lang="en-LY" dirty="0"/>
          </a:p>
        </p:txBody>
      </p:sp>
      <p:sp>
        <p:nvSpPr>
          <p:cNvPr id="8" name="TextBox 7">
            <a:extLst>
              <a:ext uri="{FF2B5EF4-FFF2-40B4-BE49-F238E27FC236}">
                <a16:creationId xmlns:a16="http://schemas.microsoft.com/office/drawing/2014/main" id="{F9C78CB5-28DF-2F48-B86F-9B45764D564F}"/>
              </a:ext>
            </a:extLst>
          </p:cNvPr>
          <p:cNvSpPr txBox="1"/>
          <p:nvPr/>
        </p:nvSpPr>
        <p:spPr>
          <a:xfrm>
            <a:off x="4657664" y="3312022"/>
            <a:ext cx="849913" cy="400110"/>
          </a:xfrm>
          <a:prstGeom prst="rect">
            <a:avLst/>
          </a:prstGeom>
          <a:noFill/>
        </p:spPr>
        <p:txBody>
          <a:bodyPr wrap="none" rtlCol="0">
            <a:spAutoFit/>
          </a:bodyPr>
          <a:lstStyle/>
          <a:p>
            <a:r>
              <a:rPr lang="en-US" sz="2000" dirty="0">
                <a:solidFill>
                  <a:srgbClr val="FFFFFF"/>
                </a:solidFill>
                <a:latin typeface="Barlow"/>
                <a:sym typeface="Barlow"/>
              </a:rPr>
              <a:t>p. 85).</a:t>
            </a:r>
            <a:endParaRPr lang="en-LY" dirty="0"/>
          </a:p>
        </p:txBody>
      </p:sp>
    </p:spTree>
    <p:extLst>
      <p:ext uri="{BB962C8B-B14F-4D97-AF65-F5344CB8AC3E}">
        <p14:creationId xmlns:p14="http://schemas.microsoft.com/office/powerpoint/2010/main" val="3336794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87760-C76C-9E42-AC76-869FA927CDA5}"/>
              </a:ext>
            </a:extLst>
          </p:cNvPr>
          <p:cNvSpPr>
            <a:spLocks noGrp="1"/>
          </p:cNvSpPr>
          <p:nvPr>
            <p:ph type="title"/>
          </p:nvPr>
        </p:nvSpPr>
        <p:spPr>
          <a:xfrm>
            <a:off x="3327662" y="1310326"/>
            <a:ext cx="5514421" cy="890099"/>
          </a:xfrm>
        </p:spPr>
        <p:txBody>
          <a:bodyPr/>
          <a:lstStyle/>
          <a:p>
            <a:r>
              <a:rPr lang="en-US" dirty="0"/>
              <a:t>Citing Web Pages In Text</a:t>
            </a:r>
            <a:endParaRPr lang="en-LY" dirty="0"/>
          </a:p>
        </p:txBody>
      </p:sp>
      <p:sp>
        <p:nvSpPr>
          <p:cNvPr id="5" name="TextBox 4">
            <a:extLst>
              <a:ext uri="{FF2B5EF4-FFF2-40B4-BE49-F238E27FC236}">
                <a16:creationId xmlns:a16="http://schemas.microsoft.com/office/drawing/2014/main" id="{635BFF59-2DA4-5240-B94A-4D4E72FD3770}"/>
              </a:ext>
            </a:extLst>
          </p:cNvPr>
          <p:cNvSpPr txBox="1"/>
          <p:nvPr/>
        </p:nvSpPr>
        <p:spPr>
          <a:xfrm>
            <a:off x="231245" y="2121031"/>
            <a:ext cx="1008610" cy="1092607"/>
          </a:xfrm>
          <a:prstGeom prst="rect">
            <a:avLst/>
          </a:prstGeom>
          <a:noFill/>
        </p:spPr>
        <p:txBody>
          <a:bodyPr wrap="none" rtlCol="0">
            <a:spAutoFit/>
          </a:bodyPr>
          <a:lstStyle/>
          <a:p>
            <a:pPr lvl="0" algn="ctr">
              <a:buClr>
                <a:srgbClr val="061A38"/>
              </a:buClr>
              <a:buSzPts val="12000"/>
            </a:pPr>
            <a:r>
              <a:rPr lang="en" sz="6500" dirty="0">
                <a:solidFill>
                  <a:srgbClr val="FFFFFF"/>
                </a:solidFill>
                <a:latin typeface="Anton"/>
                <a:sym typeface="Anton"/>
              </a:rPr>
              <a:t>03</a:t>
            </a:r>
          </a:p>
        </p:txBody>
      </p:sp>
      <p:sp>
        <p:nvSpPr>
          <p:cNvPr id="6" name="TextBox 5">
            <a:extLst>
              <a:ext uri="{FF2B5EF4-FFF2-40B4-BE49-F238E27FC236}">
                <a16:creationId xmlns:a16="http://schemas.microsoft.com/office/drawing/2014/main" id="{10298970-8CC5-7F46-B771-8A92FDB6A49F}"/>
              </a:ext>
            </a:extLst>
          </p:cNvPr>
          <p:cNvSpPr txBox="1"/>
          <p:nvPr/>
        </p:nvSpPr>
        <p:spPr>
          <a:xfrm>
            <a:off x="2958378" y="2121031"/>
            <a:ext cx="5899223" cy="1631216"/>
          </a:xfrm>
          <a:prstGeom prst="rect">
            <a:avLst/>
          </a:prstGeom>
          <a:noFill/>
        </p:spPr>
        <p:txBody>
          <a:bodyPr wrap="square" rtlCol="0">
            <a:spAutoFit/>
          </a:bodyPr>
          <a:lstStyle/>
          <a:p>
            <a:pPr lvl="0" algn="just">
              <a:buClr>
                <a:srgbClr val="FFFFFF"/>
              </a:buClr>
              <a:buSzPts val="1400"/>
            </a:pPr>
            <a:r>
              <a:rPr lang="en-US" sz="2000" dirty="0">
                <a:solidFill>
                  <a:srgbClr val="FFFFFF"/>
                </a:solidFill>
                <a:latin typeface="Barlow"/>
                <a:sym typeface="Barlow"/>
              </a:rPr>
              <a:t>Cite website pages just like you would any other source in text, including the author and date if available. Remember that the author could be an organization instead of a person. Use the title instead of an author for sources that don't have one.</a:t>
            </a:r>
          </a:p>
        </p:txBody>
      </p:sp>
      <p:sp>
        <p:nvSpPr>
          <p:cNvPr id="9" name="TextBox 8">
            <a:extLst>
              <a:ext uri="{FF2B5EF4-FFF2-40B4-BE49-F238E27FC236}">
                <a16:creationId xmlns:a16="http://schemas.microsoft.com/office/drawing/2014/main" id="{DD4EDFE3-87CA-CA41-B4EB-A6A9AD66D7C9}"/>
              </a:ext>
            </a:extLst>
          </p:cNvPr>
          <p:cNvSpPr txBox="1"/>
          <p:nvPr/>
        </p:nvSpPr>
        <p:spPr>
          <a:xfrm>
            <a:off x="8552171" y="4562952"/>
            <a:ext cx="591829" cy="584775"/>
          </a:xfrm>
          <a:prstGeom prst="rect">
            <a:avLst/>
          </a:prstGeom>
          <a:noFill/>
        </p:spPr>
        <p:txBody>
          <a:bodyPr wrap="none" rtlCol="0">
            <a:spAutoFit/>
          </a:bodyPr>
          <a:lstStyle/>
          <a:p>
            <a:pPr lvl="0" algn="ctr">
              <a:buClr>
                <a:srgbClr val="FFFFFF"/>
              </a:buClr>
              <a:buSzPts val="12000"/>
            </a:pPr>
            <a:r>
              <a:rPr lang="en" sz="3200" dirty="0">
                <a:solidFill>
                  <a:srgbClr val="0088D3"/>
                </a:solidFill>
                <a:uFill>
                  <a:noFill/>
                </a:uFill>
                <a:latin typeface="Anton"/>
                <a:sym typeface="Anton"/>
                <a:hlinkClick r:id="rId2" action="ppaction://hlinksldjump">
                  <a:extLst>
                    <a:ext uri="{A12FA001-AC4F-418D-AE19-62706E023703}">
                      <ahyp:hlinkClr xmlns:ahyp="http://schemas.microsoft.com/office/drawing/2018/hyperlinkcolor" val="tx"/>
                    </a:ext>
                  </a:extLst>
                </a:hlinkClick>
              </a:rPr>
              <a:t>0</a:t>
            </a:r>
            <a:r>
              <a:rPr lang="en" sz="3200" dirty="0">
                <a:solidFill>
                  <a:srgbClr val="0088D3"/>
                </a:solidFill>
                <a:uFill>
                  <a:noFill/>
                </a:uFill>
                <a:latin typeface="Anton"/>
                <a:sym typeface="Anton"/>
              </a:rPr>
              <a:t>6</a:t>
            </a:r>
            <a:endParaRPr lang="en" sz="3200" dirty="0">
              <a:solidFill>
                <a:srgbClr val="0088D3"/>
              </a:solidFill>
              <a:latin typeface="Anton"/>
              <a:sym typeface="Anton"/>
            </a:endParaRPr>
          </a:p>
        </p:txBody>
      </p:sp>
    </p:spTree>
    <p:extLst>
      <p:ext uri="{BB962C8B-B14F-4D97-AF65-F5344CB8AC3E}">
        <p14:creationId xmlns:p14="http://schemas.microsoft.com/office/powerpoint/2010/main" val="42871684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13"/>
        <p:cNvGrpSpPr/>
        <p:nvPr/>
      </p:nvGrpSpPr>
      <p:grpSpPr>
        <a:xfrm>
          <a:off x="0" y="0"/>
          <a:ext cx="0" cy="0"/>
          <a:chOff x="0" y="0"/>
          <a:chExt cx="0" cy="0"/>
        </a:xfrm>
      </p:grpSpPr>
      <p:sp>
        <p:nvSpPr>
          <p:cNvPr id="1617" name="Google Shape;1617;p53"/>
          <p:cNvSpPr txBox="1">
            <a:spLocks noGrp="1"/>
          </p:cNvSpPr>
          <p:nvPr>
            <p:ph type="subTitle" idx="1"/>
          </p:nvPr>
        </p:nvSpPr>
        <p:spPr>
          <a:xfrm>
            <a:off x="2384002" y="2667904"/>
            <a:ext cx="4375993" cy="1500091"/>
          </a:xfrm>
          <a:prstGeom prst="rect">
            <a:avLst/>
          </a:prstGeom>
        </p:spPr>
        <p:txBody>
          <a:bodyPr spcFirstLastPara="1" wrap="square" lIns="91425" tIns="91425" rIns="91425" bIns="91425" anchor="t" anchorCtr="0">
            <a:noAutofit/>
          </a:bodyPr>
          <a:lstStyle/>
          <a:p>
            <a:pPr marL="0" indent="0" algn="just"/>
            <a:r>
              <a:rPr lang="en-US" sz="2000" dirty="0"/>
              <a:t>More than 300 million people worldwide are affected by depression (World Health Organization, 2018).</a:t>
            </a:r>
            <a:endParaRPr sz="2000" dirty="0"/>
          </a:p>
        </p:txBody>
      </p:sp>
      <p:sp>
        <p:nvSpPr>
          <p:cNvPr id="1618" name="Google Shape;1618;p53"/>
          <p:cNvSpPr txBox="1">
            <a:spLocks noGrp="1"/>
          </p:cNvSpPr>
          <p:nvPr>
            <p:ph type="title"/>
          </p:nvPr>
        </p:nvSpPr>
        <p:spPr>
          <a:xfrm>
            <a:off x="2453286" y="1917023"/>
            <a:ext cx="4237427" cy="654727"/>
          </a:xfrm>
          <a:prstGeom prst="rect">
            <a:avLst/>
          </a:prstGeom>
        </p:spPr>
        <p:txBody>
          <a:bodyPr spcFirstLastPara="1" wrap="square" lIns="91425" tIns="91425" rIns="91425" bIns="91425" anchor="t" anchorCtr="0">
            <a:noAutofit/>
          </a:bodyPr>
          <a:lstStyle/>
          <a:p>
            <a:pPr algn="ctr">
              <a:buSzPts val="1100"/>
            </a:pPr>
            <a:r>
              <a:rPr lang="en-US" sz="3500" dirty="0">
                <a:solidFill>
                  <a:srgbClr val="FFFFFF"/>
                </a:solidFill>
              </a:rPr>
              <a:t>For Example</a:t>
            </a:r>
            <a:endParaRPr dirty="0"/>
          </a:p>
        </p:txBody>
      </p:sp>
      <p:sp>
        <p:nvSpPr>
          <p:cNvPr id="1620" name="Google Shape;1620;p53"/>
          <p:cNvSpPr/>
          <p:nvPr/>
        </p:nvSpPr>
        <p:spPr>
          <a:xfrm>
            <a:off x="642900" y="3068475"/>
            <a:ext cx="288319" cy="381981"/>
          </a:xfrm>
          <a:custGeom>
            <a:avLst/>
            <a:gdLst/>
            <a:ahLst/>
            <a:cxnLst/>
            <a:rect l="l" t="t" r="r" b="b"/>
            <a:pathLst>
              <a:path w="7630" h="10108" extrusionOk="0">
                <a:moveTo>
                  <a:pt x="3845" y="1"/>
                </a:moveTo>
                <a:lnTo>
                  <a:pt x="3279" y="3552"/>
                </a:lnTo>
                <a:cubicBezTo>
                  <a:pt x="3259" y="3747"/>
                  <a:pt x="3181" y="3942"/>
                  <a:pt x="3064" y="4098"/>
                </a:cubicBezTo>
                <a:cubicBezTo>
                  <a:pt x="2303" y="3357"/>
                  <a:pt x="1523" y="2654"/>
                  <a:pt x="840" y="2089"/>
                </a:cubicBezTo>
                <a:lnTo>
                  <a:pt x="840" y="2089"/>
                </a:lnTo>
                <a:cubicBezTo>
                  <a:pt x="1406" y="2771"/>
                  <a:pt x="2108" y="3552"/>
                  <a:pt x="2849" y="4313"/>
                </a:cubicBezTo>
                <a:cubicBezTo>
                  <a:pt x="2693" y="4430"/>
                  <a:pt x="2537" y="4528"/>
                  <a:pt x="2342" y="4547"/>
                </a:cubicBezTo>
                <a:lnTo>
                  <a:pt x="1" y="5035"/>
                </a:lnTo>
                <a:lnTo>
                  <a:pt x="2342" y="5523"/>
                </a:lnTo>
                <a:cubicBezTo>
                  <a:pt x="2537" y="5581"/>
                  <a:pt x="2693" y="5659"/>
                  <a:pt x="2849" y="5776"/>
                </a:cubicBezTo>
                <a:cubicBezTo>
                  <a:pt x="2108" y="6537"/>
                  <a:pt x="1406" y="7318"/>
                  <a:pt x="820" y="8001"/>
                </a:cubicBezTo>
                <a:cubicBezTo>
                  <a:pt x="1503" y="7435"/>
                  <a:pt x="2284" y="6732"/>
                  <a:pt x="3045" y="5991"/>
                </a:cubicBezTo>
                <a:cubicBezTo>
                  <a:pt x="3162" y="6147"/>
                  <a:pt x="3240" y="6342"/>
                  <a:pt x="3259" y="6537"/>
                </a:cubicBezTo>
                <a:lnTo>
                  <a:pt x="3767" y="10108"/>
                </a:lnTo>
                <a:lnTo>
                  <a:pt x="4293" y="6537"/>
                </a:lnTo>
                <a:cubicBezTo>
                  <a:pt x="4313" y="6342"/>
                  <a:pt x="4410" y="6147"/>
                  <a:pt x="4508" y="5991"/>
                </a:cubicBezTo>
                <a:cubicBezTo>
                  <a:pt x="5406" y="6849"/>
                  <a:pt x="6205" y="7571"/>
                  <a:pt x="6732" y="8001"/>
                </a:cubicBezTo>
                <a:cubicBezTo>
                  <a:pt x="6362" y="7513"/>
                  <a:pt x="5620" y="6693"/>
                  <a:pt x="4781" y="5796"/>
                </a:cubicBezTo>
                <a:cubicBezTo>
                  <a:pt x="4918" y="5679"/>
                  <a:pt x="5093" y="5581"/>
                  <a:pt x="5288" y="5562"/>
                </a:cubicBezTo>
                <a:lnTo>
                  <a:pt x="7630" y="5074"/>
                </a:lnTo>
                <a:lnTo>
                  <a:pt x="5288" y="4586"/>
                </a:lnTo>
                <a:cubicBezTo>
                  <a:pt x="5093" y="4528"/>
                  <a:pt x="4918" y="4450"/>
                  <a:pt x="4781" y="4332"/>
                </a:cubicBezTo>
                <a:cubicBezTo>
                  <a:pt x="5620" y="3435"/>
                  <a:pt x="6381" y="2635"/>
                  <a:pt x="6791" y="2108"/>
                </a:cubicBezTo>
                <a:lnTo>
                  <a:pt x="6791" y="2108"/>
                </a:lnTo>
                <a:cubicBezTo>
                  <a:pt x="6284" y="2537"/>
                  <a:pt x="5484" y="3259"/>
                  <a:pt x="4586" y="4118"/>
                </a:cubicBezTo>
                <a:cubicBezTo>
                  <a:pt x="4449" y="3962"/>
                  <a:pt x="4391" y="3767"/>
                  <a:pt x="4352" y="3571"/>
                </a:cubicBezTo>
                <a:lnTo>
                  <a:pt x="38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53"/>
          <p:cNvSpPr/>
          <p:nvPr/>
        </p:nvSpPr>
        <p:spPr>
          <a:xfrm>
            <a:off x="3428061" y="729445"/>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53"/>
          <p:cNvSpPr/>
          <p:nvPr/>
        </p:nvSpPr>
        <p:spPr>
          <a:xfrm>
            <a:off x="3547586" y="4167995"/>
            <a:ext cx="119518" cy="159221"/>
          </a:xfrm>
          <a:custGeom>
            <a:avLst/>
            <a:gdLst/>
            <a:ahLst/>
            <a:cxnLst/>
            <a:rect l="l" t="t" r="r" b="b"/>
            <a:pathLst>
              <a:path w="6108" h="8137" extrusionOk="0">
                <a:moveTo>
                  <a:pt x="3064" y="0"/>
                </a:moveTo>
                <a:lnTo>
                  <a:pt x="2635" y="2869"/>
                </a:lnTo>
                <a:cubicBezTo>
                  <a:pt x="2596" y="3259"/>
                  <a:pt x="2283" y="3610"/>
                  <a:pt x="1893" y="3669"/>
                </a:cubicBezTo>
                <a:lnTo>
                  <a:pt x="1" y="4059"/>
                </a:lnTo>
                <a:lnTo>
                  <a:pt x="1893" y="4449"/>
                </a:lnTo>
                <a:cubicBezTo>
                  <a:pt x="2283" y="4527"/>
                  <a:pt x="2596" y="4878"/>
                  <a:pt x="2635" y="5268"/>
                </a:cubicBezTo>
                <a:lnTo>
                  <a:pt x="3064" y="8137"/>
                </a:lnTo>
                <a:lnTo>
                  <a:pt x="3474" y="5268"/>
                </a:lnTo>
                <a:cubicBezTo>
                  <a:pt x="3513" y="4878"/>
                  <a:pt x="3844" y="4527"/>
                  <a:pt x="4235" y="4449"/>
                </a:cubicBezTo>
                <a:lnTo>
                  <a:pt x="6108" y="4059"/>
                </a:lnTo>
                <a:lnTo>
                  <a:pt x="4235" y="3669"/>
                </a:lnTo>
                <a:cubicBezTo>
                  <a:pt x="3844" y="3610"/>
                  <a:pt x="3513" y="3259"/>
                  <a:pt x="3474" y="2869"/>
                </a:cubicBezTo>
                <a:lnTo>
                  <a:pt x="306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2D978A2A-3A3C-9541-BB28-D752B8D7C26F}"/>
              </a:ext>
            </a:extLst>
          </p:cNvPr>
          <p:cNvSpPr txBox="1"/>
          <p:nvPr/>
        </p:nvSpPr>
        <p:spPr>
          <a:xfrm>
            <a:off x="8552171" y="4558725"/>
            <a:ext cx="591829" cy="584775"/>
          </a:xfrm>
          <a:prstGeom prst="rect">
            <a:avLst/>
          </a:prstGeom>
          <a:noFill/>
        </p:spPr>
        <p:txBody>
          <a:bodyPr wrap="none" rtlCol="0">
            <a:spAutoFit/>
          </a:bodyPr>
          <a:lstStyle/>
          <a:p>
            <a:pPr lvl="0" algn="ctr">
              <a:buClr>
                <a:srgbClr val="FFFFFF"/>
              </a:buClr>
              <a:buSzPts val="12000"/>
            </a:pPr>
            <a:r>
              <a:rPr lang="en" sz="3200" dirty="0">
                <a:solidFill>
                  <a:srgbClr val="0088D3"/>
                </a:solidFill>
                <a:uFill>
                  <a:noFill/>
                </a:uFill>
                <a:latin typeface="Anton"/>
                <a:sym typeface="Anton"/>
                <a:hlinkClick r:id="rId3" action="ppaction://hlinksldjump">
                  <a:extLst>
                    <a:ext uri="{A12FA001-AC4F-418D-AE19-62706E023703}">
                      <ahyp:hlinkClr xmlns:ahyp="http://schemas.microsoft.com/office/drawing/2018/hyperlinkcolor" val="tx"/>
                    </a:ext>
                  </a:extLst>
                </a:hlinkClick>
              </a:rPr>
              <a:t>0</a:t>
            </a:r>
            <a:r>
              <a:rPr lang="en" sz="3200" dirty="0">
                <a:solidFill>
                  <a:srgbClr val="0088D3"/>
                </a:solidFill>
                <a:uFill>
                  <a:noFill/>
                </a:uFill>
                <a:latin typeface="Anton"/>
                <a:sym typeface="Anton"/>
              </a:rPr>
              <a:t>7</a:t>
            </a:r>
            <a:endParaRPr lang="en" sz="3200" dirty="0">
              <a:solidFill>
                <a:srgbClr val="0088D3"/>
              </a:solidFill>
              <a:latin typeface="Anton"/>
              <a:sym typeface="Anton"/>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17">
                                            <p:txEl>
                                              <p:pRg st="0" end="0"/>
                                            </p:txEl>
                                          </p:spTgt>
                                        </p:tgtEl>
                                        <p:attrNameLst>
                                          <p:attrName>style.visibility</p:attrName>
                                        </p:attrNameLst>
                                      </p:cBhvr>
                                      <p:to>
                                        <p:strVal val="visible"/>
                                      </p:to>
                                    </p:set>
                                    <p:animEffect transition="in" filter="fade">
                                      <p:cBhvr>
                                        <p:cTn id="7" dur="500"/>
                                        <p:tgtEl>
                                          <p:spTgt spid="16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27"/>
        <p:cNvGrpSpPr/>
        <p:nvPr/>
      </p:nvGrpSpPr>
      <p:grpSpPr>
        <a:xfrm>
          <a:off x="0" y="0"/>
          <a:ext cx="0" cy="0"/>
          <a:chOff x="0" y="0"/>
          <a:chExt cx="0" cy="0"/>
        </a:xfrm>
      </p:grpSpPr>
      <p:sp>
        <p:nvSpPr>
          <p:cNvPr id="1728" name="Google Shape;1728;p58"/>
          <p:cNvSpPr txBox="1">
            <a:spLocks noGrp="1"/>
          </p:cNvSpPr>
          <p:nvPr>
            <p:ph type="title"/>
          </p:nvPr>
        </p:nvSpPr>
        <p:spPr>
          <a:xfrm>
            <a:off x="4931875" y="1442897"/>
            <a:ext cx="2445200" cy="623657"/>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4000" dirty="0"/>
              <a:t>Conclusion</a:t>
            </a:r>
            <a:endParaRPr sz="4000" dirty="0"/>
          </a:p>
        </p:txBody>
      </p:sp>
      <p:sp>
        <p:nvSpPr>
          <p:cNvPr id="1730" name="Google Shape;1730;p58"/>
          <p:cNvSpPr txBox="1">
            <a:spLocks noGrp="1"/>
          </p:cNvSpPr>
          <p:nvPr>
            <p:ph type="title" idx="2"/>
          </p:nvPr>
        </p:nvSpPr>
        <p:spPr>
          <a:xfrm>
            <a:off x="-219559" y="2066554"/>
            <a:ext cx="1839600" cy="1153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04</a:t>
            </a:r>
            <a:endParaRPr dirty="0"/>
          </a:p>
        </p:txBody>
      </p:sp>
      <p:sp>
        <p:nvSpPr>
          <p:cNvPr id="2" name="TextBox 1">
            <a:extLst>
              <a:ext uri="{FF2B5EF4-FFF2-40B4-BE49-F238E27FC236}">
                <a16:creationId xmlns:a16="http://schemas.microsoft.com/office/drawing/2014/main" id="{CB11BE61-B486-9A41-97CF-9C735E507F11}"/>
              </a:ext>
            </a:extLst>
          </p:cNvPr>
          <p:cNvSpPr txBox="1"/>
          <p:nvPr/>
        </p:nvSpPr>
        <p:spPr>
          <a:xfrm>
            <a:off x="8552171" y="4558725"/>
            <a:ext cx="591829" cy="584775"/>
          </a:xfrm>
          <a:prstGeom prst="rect">
            <a:avLst/>
          </a:prstGeom>
          <a:noFill/>
        </p:spPr>
        <p:txBody>
          <a:bodyPr wrap="none" rtlCol="0">
            <a:spAutoFit/>
          </a:bodyPr>
          <a:lstStyle/>
          <a:p>
            <a:pPr lvl="0" algn="ctr">
              <a:buClr>
                <a:srgbClr val="FFFFFF"/>
              </a:buClr>
              <a:buSzPts val="12000"/>
            </a:pPr>
            <a:r>
              <a:rPr lang="en" sz="3200" dirty="0">
                <a:solidFill>
                  <a:srgbClr val="0088D3"/>
                </a:solidFill>
                <a:uFill>
                  <a:noFill/>
                </a:uFill>
                <a:latin typeface="Anton"/>
                <a:sym typeface="Anton"/>
                <a:hlinkClick r:id="rId3" action="ppaction://hlinksldjump">
                  <a:extLst>
                    <a:ext uri="{A12FA001-AC4F-418D-AE19-62706E023703}">
                      <ahyp:hlinkClr xmlns:ahyp="http://schemas.microsoft.com/office/drawing/2018/hyperlinkcolor" val="tx"/>
                    </a:ext>
                  </a:extLst>
                </a:hlinkClick>
              </a:rPr>
              <a:t>0</a:t>
            </a:r>
            <a:r>
              <a:rPr lang="en" sz="3200" dirty="0">
                <a:solidFill>
                  <a:srgbClr val="0088D3"/>
                </a:solidFill>
                <a:uFill>
                  <a:noFill/>
                </a:uFill>
                <a:latin typeface="Anton"/>
                <a:sym typeface="Anton"/>
              </a:rPr>
              <a:t>8</a:t>
            </a:r>
            <a:endParaRPr lang="en" sz="3200" dirty="0">
              <a:solidFill>
                <a:srgbClr val="0088D3"/>
              </a:solidFill>
              <a:latin typeface="Anton"/>
              <a:sym typeface="Anton"/>
            </a:endParaRPr>
          </a:p>
        </p:txBody>
      </p:sp>
      <p:sp>
        <p:nvSpPr>
          <p:cNvPr id="4" name="TextBox 3">
            <a:extLst>
              <a:ext uri="{FF2B5EF4-FFF2-40B4-BE49-F238E27FC236}">
                <a16:creationId xmlns:a16="http://schemas.microsoft.com/office/drawing/2014/main" id="{FBFE7796-7987-7C4F-8D55-DB483B2305B5}"/>
              </a:ext>
            </a:extLst>
          </p:cNvPr>
          <p:cNvSpPr txBox="1"/>
          <p:nvPr/>
        </p:nvSpPr>
        <p:spPr>
          <a:xfrm>
            <a:off x="3707588" y="1999729"/>
            <a:ext cx="4893774" cy="2154436"/>
          </a:xfrm>
          <a:prstGeom prst="rect">
            <a:avLst/>
          </a:prstGeom>
          <a:noFill/>
        </p:spPr>
        <p:txBody>
          <a:bodyPr wrap="square" rtlCol="0">
            <a:spAutoFit/>
          </a:bodyPr>
          <a:lstStyle/>
          <a:p>
            <a:pPr lvl="0" algn="just">
              <a:buClr>
                <a:srgbClr val="FFFFFF"/>
              </a:buClr>
              <a:buSzPts val="2800"/>
            </a:pPr>
            <a:r>
              <a:rPr lang="en-US" sz="2000" dirty="0">
                <a:solidFill>
                  <a:srgbClr val="FFFFFF"/>
                </a:solidFill>
                <a:latin typeface="Barlow"/>
                <a:sym typeface="Barlow"/>
              </a:rPr>
              <a:t>The structure of the APA in text-citation is (author’s last name, year of publication), the author can also be an organization or a title, in direct sources you’ll have to also add the page or paragraph number. And it’s placed at the end of your text. </a:t>
            </a:r>
          </a:p>
          <a:p>
            <a:endParaRPr lang="en-LY"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arth's Atmosphere Class by Slidesgo">
  <a:themeElements>
    <a:clrScheme name="Simple Light">
      <a:dk1>
        <a:srgbClr val="FFFFFF"/>
      </a:dk1>
      <a:lt1>
        <a:srgbClr val="979797"/>
      </a:lt1>
      <a:dk2>
        <a:srgbClr val="000000"/>
      </a:dk2>
      <a:lt2>
        <a:srgbClr val="061A38"/>
      </a:lt2>
      <a:accent1>
        <a:srgbClr val="052E3A"/>
      </a:accent1>
      <a:accent2>
        <a:srgbClr val="0088D3"/>
      </a:accent2>
      <a:accent3>
        <a:srgbClr val="00C970"/>
      </a:accent3>
      <a:accent4>
        <a:srgbClr val="740FA3"/>
      </a:accent4>
      <a:accent5>
        <a:srgbClr val="FF3121"/>
      </a:accent5>
      <a:accent6>
        <a:srgbClr val="FF9000"/>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531</Words>
  <Application>Microsoft Macintosh PowerPoint</Application>
  <PresentationFormat>On-screen Show (16:9)</PresentationFormat>
  <Paragraphs>56</Paragraphs>
  <Slides>12</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Chewy</vt:lpstr>
      <vt:lpstr>Anton</vt:lpstr>
      <vt:lpstr>Arial</vt:lpstr>
      <vt:lpstr>Barlow</vt:lpstr>
      <vt:lpstr>Earth's Atmosphere Class by Slidesgo</vt:lpstr>
      <vt:lpstr> APA in Text-Citation</vt:lpstr>
      <vt:lpstr>01</vt:lpstr>
      <vt:lpstr>Introduction</vt:lpstr>
      <vt:lpstr>The Use of APA in Text-Citation</vt:lpstr>
      <vt:lpstr>For Example</vt:lpstr>
      <vt:lpstr>PowerPoint Presentation</vt:lpstr>
      <vt:lpstr>Citing Web Pages In Text</vt:lpstr>
      <vt:lpstr>For Example</vt:lpstr>
      <vt:lpstr>Conclusion</vt:lpstr>
      <vt:lpstr>Reflection</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APA in Text-Citation</dc:title>
  <cp:lastModifiedBy>jude boughalia</cp:lastModifiedBy>
  <cp:revision>1</cp:revision>
  <dcterms:modified xsi:type="dcterms:W3CDTF">2022-04-27T01:08:30Z</dcterms:modified>
</cp:coreProperties>
</file>