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84" r:id="rId1"/>
  </p:sldMasterIdLst>
  <p:notesMasterIdLst>
    <p:notesMasterId r:id="rId14"/>
  </p:notesMasterIdLst>
  <p:sldIdLst>
    <p:sldId id="256" r:id="rId2"/>
    <p:sldId id="257" r:id="rId3"/>
    <p:sldId id="258" r:id="rId4"/>
    <p:sldId id="259" r:id="rId5"/>
    <p:sldId id="260" r:id="rId6"/>
    <p:sldId id="261" r:id="rId7"/>
    <p:sldId id="262" r:id="rId8"/>
    <p:sldId id="265" r:id="rId9"/>
    <p:sldId id="264" r:id="rId10"/>
    <p:sldId id="266" r:id="rId11"/>
    <p:sldId id="267"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21" autoAdjust="0"/>
    <p:restoredTop sz="94660"/>
  </p:normalViewPr>
  <p:slideViewPr>
    <p:cSldViewPr snapToGrid="0">
      <p:cViewPr varScale="1">
        <p:scale>
          <a:sx n="74" d="100"/>
          <a:sy n="74" d="100"/>
        </p:scale>
        <p:origin x="57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931E541C-D459-4AD8-B402-76D4813F87D1}" type="datetimeFigureOut">
              <a:rPr lang="ar-SA" smtClean="0"/>
              <a:t>4/14/1444</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A646430C-7318-469A-AE13-7C26D6D1A5BA}" type="slidenum">
              <a:rPr lang="ar-SA" smtClean="0"/>
              <a:t>‹#›</a:t>
            </a:fld>
            <a:endParaRPr lang="ar-SA"/>
          </a:p>
        </p:txBody>
      </p:sp>
    </p:spTree>
    <p:extLst>
      <p:ext uri="{BB962C8B-B14F-4D97-AF65-F5344CB8AC3E}">
        <p14:creationId xmlns:p14="http://schemas.microsoft.com/office/powerpoint/2010/main" val="408386295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2FC49ED4-1425-4E8A-8259-7F73229ED9A8}" type="datetime1">
              <a:rPr lang="en-US" smtClean="0"/>
              <a:t>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5017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83BA11A6-7F6A-4115-BE2B-809C9BE7CAE8}" type="datetime1">
              <a:rPr lang="en-US" smtClean="0"/>
              <a:t>11/8/2022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0252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ar-SA" smtClean="0"/>
              <a:t>انقر لتحرير نمط العنوان الرئيسي</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EA25949B-CAC1-412B-A8EA-91C044AC6925}" type="datetime1">
              <a:rPr lang="en-US" smtClean="0"/>
              <a:t>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45909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ar-SA" smtClean="0"/>
              <a:t>انقر لتحرير نمط العنوان الرئيسي</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ar-SA" smtClean="0"/>
              <a:t>تحرير أنماط النص الرئيسي</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2E586765-461E-45D5-8F28-FC5CECC3E83D}" type="datetime1">
              <a:rPr lang="en-US" smtClean="0"/>
              <a:t>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1736931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F6D07449-F6EF-4F4A-844F-4817DE64BE81}" type="datetime1">
              <a:rPr lang="en-US" smtClean="0"/>
              <a:t>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3680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F23548D-67B0-4CFE-8CD7-419554A3C1A8}" type="datetime1">
              <a:rPr lang="en-US" smtClean="0"/>
              <a:t>11/8/2022</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257847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BF85E9A-2478-4A9A-A914-3F303370EFEC}" type="datetime1">
              <a:rPr lang="en-US" smtClean="0"/>
              <a:t>11/8/2022</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53927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9DF836C-2981-433C-9056-A4E2D0A78D07}" type="datetime1">
              <a:rPr lang="en-US" smtClean="0"/>
              <a:t>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586298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6843657-0969-4766-9579-8A86A6D9600F}" type="datetime1">
              <a:rPr lang="en-US" smtClean="0"/>
              <a:t>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8706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3"/>
          <p:cNvSpPr>
            <a:spLocks noGrp="1"/>
          </p:cNvSpPr>
          <p:nvPr>
            <p:ph type="dt" sz="half" idx="10"/>
          </p:nvPr>
        </p:nvSpPr>
        <p:spPr/>
        <p:txBody>
          <a:bodyPr/>
          <a:lstStyle/>
          <a:p>
            <a:fld id="{CF35D956-7E5A-4843-BD16-97E01780F5CA}" type="datetime1">
              <a:rPr lang="en-US" smtClean="0"/>
              <a:t>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33009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18CE7CF8-E89A-447B-9BF7-D6DA52B7B788}" type="datetime1">
              <a:rPr lang="en-US" smtClean="0"/>
              <a:t>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98880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DB9DB1CF-4AD8-4220-8701-794D243ED28F}" type="datetime1">
              <a:rPr lang="en-US" smtClean="0"/>
              <a:t>11/8/2022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57903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6260A053-1F58-42E9-B933-04D73658AD84}" type="datetime1">
              <a:rPr lang="en-US" smtClean="0"/>
              <a:t>11/8/2022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97892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7" name="Date Placeholder 2"/>
          <p:cNvSpPr>
            <a:spLocks noGrp="1"/>
          </p:cNvSpPr>
          <p:nvPr>
            <p:ph type="dt" sz="half" idx="10"/>
          </p:nvPr>
        </p:nvSpPr>
        <p:spPr/>
        <p:txBody>
          <a:bodyPr/>
          <a:lstStyle/>
          <a:p>
            <a:fld id="{7E98ED2A-2052-4D9B-BFAC-BA54E287860C}" type="datetime1">
              <a:rPr lang="en-US" smtClean="0"/>
              <a:t>11/8/2022</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6672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2519D3E-46FE-4D90-9C92-64EA34F0C9A8}" type="datetime1">
              <a:rPr lang="en-US" smtClean="0"/>
              <a:t>11/8/2022</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5127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7" name="Date Placeholder 4"/>
          <p:cNvSpPr>
            <a:spLocks noGrp="1"/>
          </p:cNvSpPr>
          <p:nvPr>
            <p:ph type="dt" sz="half" idx="10"/>
          </p:nvPr>
        </p:nvSpPr>
        <p:spPr/>
        <p:txBody>
          <a:bodyPr/>
          <a:lstStyle/>
          <a:p>
            <a:fld id="{955294A9-AB1E-45BA-8306-C2F5F2C19099}" type="datetime1">
              <a:rPr lang="en-US" smtClean="0"/>
              <a:t>11/8/2022</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974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7761B064-A84D-4039-9FFE-577851495387}" type="datetime1">
              <a:rPr lang="en-US" smtClean="0"/>
              <a:t>11/8/2022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747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E3CCC70-1462-4AD2-A39F-7B0368CEEA4D}" type="datetime1">
              <a:rPr lang="en-US" smtClean="0"/>
              <a:t>11/8/2022</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87886062"/>
      </p:ext>
    </p:extLst>
  </p:cSld>
  <p:clrMap bg1="dk1" tx1="lt1" bg2="dk2" tx2="lt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 id="2147483896" r:id="rId12"/>
    <p:sldLayoutId id="2147483897" r:id="rId13"/>
    <p:sldLayoutId id="2147483898" r:id="rId14"/>
    <p:sldLayoutId id="2147483899" r:id="rId15"/>
    <p:sldLayoutId id="2147483900" r:id="rId16"/>
    <p:sldLayoutId id="2147483901" r:id="rId17"/>
  </p:sldLayoutIdLst>
  <p:hf hdr="0" ft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ctrTitle"/>
          </p:nvPr>
        </p:nvSpPr>
        <p:spPr>
          <a:xfrm>
            <a:off x="1262968" y="0"/>
            <a:ext cx="8825658" cy="4708613"/>
          </a:xfrm>
        </p:spPr>
        <p:txBody>
          <a:bodyPr/>
          <a:lstStyle/>
          <a:p>
            <a:pPr algn="ctr"/>
            <a:r>
              <a:rPr lang="en-US" sz="2400" dirty="0" smtClean="0"/>
              <a:t>           </a:t>
            </a:r>
            <a:r>
              <a:rPr lang="en-US" sz="2800" dirty="0" smtClean="0"/>
              <a:t/>
            </a:r>
            <a:br>
              <a:rPr lang="en-US" sz="2800" dirty="0" smtClean="0"/>
            </a:br>
            <a:r>
              <a:rPr lang="en-US" sz="2800" dirty="0" smtClean="0"/>
              <a:t>        </a:t>
            </a:r>
            <a:r>
              <a:rPr lang="ar-SA" sz="2000" dirty="0"/>
              <a:t/>
            </a:r>
            <a:br>
              <a:rPr lang="ar-SA" sz="2000" dirty="0"/>
            </a:br>
            <a:r>
              <a:rPr lang="en-US" sz="2000" dirty="0" smtClean="0"/>
              <a:t>        </a:t>
            </a:r>
            <a:r>
              <a:rPr lang="en-US" sz="2400" dirty="0" smtClean="0"/>
              <a:t>LIBYAN </a:t>
            </a:r>
            <a:r>
              <a:rPr lang="en-US" sz="2400" dirty="0"/>
              <a:t>INTERNATIONAL MEDICAL </a:t>
            </a:r>
            <a:r>
              <a:rPr lang="en-US" sz="2400" dirty="0" smtClean="0"/>
              <a:t>UNIVERSITY</a:t>
            </a:r>
            <a:r>
              <a:rPr lang="en-US" sz="2400" dirty="0"/>
              <a:t/>
            </a:r>
            <a:br>
              <a:rPr lang="en-US" sz="2400" dirty="0"/>
            </a:br>
            <a:r>
              <a:rPr lang="en-US" sz="2400" dirty="0"/>
              <a:t>   </a:t>
            </a:r>
            <a:r>
              <a:rPr lang="en-US" sz="2400" dirty="0" smtClean="0"/>
              <a:t>   FACULTY </a:t>
            </a:r>
            <a:r>
              <a:rPr lang="en-US" sz="2400" dirty="0"/>
              <a:t>OF BUSINESS ADMINISTRATION </a:t>
            </a:r>
            <a:r>
              <a:rPr lang="ar-SA" sz="2000" dirty="0" smtClean="0"/>
              <a:t/>
            </a:r>
            <a:br>
              <a:rPr lang="ar-SA" sz="2000" dirty="0" smtClean="0"/>
            </a:br>
            <a:r>
              <a:rPr lang="ar-SA" sz="2000" dirty="0" smtClean="0"/>
              <a:t/>
            </a:r>
            <a:br>
              <a:rPr lang="ar-SA" sz="2000" dirty="0" smtClean="0"/>
            </a:br>
            <a:r>
              <a:rPr lang="ar-SA" sz="2000" dirty="0" smtClean="0"/>
              <a:t/>
            </a:r>
            <a:br>
              <a:rPr lang="ar-SA" sz="2000" dirty="0" smtClean="0"/>
            </a:br>
            <a:r>
              <a:rPr lang="ar-SA" sz="2000" dirty="0" smtClean="0"/>
              <a:t/>
            </a:r>
            <a:br>
              <a:rPr lang="ar-SA" sz="2000" dirty="0" smtClean="0"/>
            </a:br>
            <a:r>
              <a:rPr lang="ar-SA" sz="2000" dirty="0"/>
              <a:t/>
            </a:r>
            <a:br>
              <a:rPr lang="ar-SA" sz="2000" dirty="0"/>
            </a:br>
            <a:r>
              <a:rPr lang="ar-SA" sz="2000" dirty="0" smtClean="0"/>
              <a:t/>
            </a:r>
            <a:br>
              <a:rPr lang="ar-SA" sz="2000" dirty="0" smtClean="0"/>
            </a:br>
            <a:r>
              <a:rPr lang="en-US" sz="2000" dirty="0"/>
              <a:t/>
            </a:r>
            <a:br>
              <a:rPr lang="en-US" sz="2000" dirty="0"/>
            </a:br>
            <a:r>
              <a:rPr lang="en-US" sz="3200" dirty="0" smtClean="0"/>
              <a:t>Impression Management Strategies </a:t>
            </a:r>
            <a:r>
              <a:rPr lang="en-US" sz="2000" dirty="0"/>
              <a:t/>
            </a:r>
            <a:br>
              <a:rPr lang="en-US" sz="2000" dirty="0"/>
            </a:br>
            <a:r>
              <a:rPr lang="en-US" sz="2000" dirty="0"/>
              <a:t/>
            </a:r>
            <a:br>
              <a:rPr lang="en-US" sz="2000" dirty="0"/>
            </a:br>
            <a:r>
              <a:rPr lang="ar-SA" sz="2000" dirty="0" smtClean="0"/>
              <a:t/>
            </a:r>
            <a:br>
              <a:rPr lang="ar-SA" sz="2000" dirty="0" smtClean="0"/>
            </a:br>
            <a:r>
              <a:rPr lang="ar-SA" sz="2000" dirty="0"/>
              <a:t/>
            </a:r>
            <a:br>
              <a:rPr lang="ar-SA" sz="2000" dirty="0"/>
            </a:br>
            <a:endParaRPr lang="ar-SA" sz="2000" dirty="0"/>
          </a:p>
        </p:txBody>
      </p:sp>
      <p:sp>
        <p:nvSpPr>
          <p:cNvPr id="3" name="عنوان فرعي 2"/>
          <p:cNvSpPr>
            <a:spLocks noGrp="1"/>
          </p:cNvSpPr>
          <p:nvPr>
            <p:ph type="subTitle" idx="1"/>
          </p:nvPr>
        </p:nvSpPr>
        <p:spPr>
          <a:xfrm>
            <a:off x="704194" y="4708613"/>
            <a:ext cx="8825658" cy="1885369"/>
          </a:xfrm>
        </p:spPr>
        <p:txBody>
          <a:bodyPr>
            <a:normAutofit/>
          </a:bodyPr>
          <a:lstStyle/>
          <a:p>
            <a:r>
              <a:rPr lang="en-GB" sz="1600" dirty="0" smtClean="0">
                <a:solidFill>
                  <a:schemeClr val="tx1"/>
                </a:solidFill>
              </a:rPr>
              <a:t>Name</a:t>
            </a:r>
            <a:r>
              <a:rPr lang="en-GB" sz="1600" dirty="0">
                <a:solidFill>
                  <a:schemeClr val="tx1"/>
                </a:solidFill>
              </a:rPr>
              <a:t>: </a:t>
            </a:r>
            <a:r>
              <a:rPr lang="en-GB" sz="1600" dirty="0" err="1">
                <a:solidFill>
                  <a:schemeClr val="tx1"/>
                </a:solidFill>
              </a:rPr>
              <a:t>Hossen</a:t>
            </a:r>
            <a:r>
              <a:rPr lang="en-GB" sz="1600" dirty="0">
                <a:solidFill>
                  <a:schemeClr val="tx1"/>
                </a:solidFill>
              </a:rPr>
              <a:t> </a:t>
            </a:r>
            <a:r>
              <a:rPr lang="en-GB" sz="1600" dirty="0" err="1" smtClean="0">
                <a:solidFill>
                  <a:schemeClr val="tx1"/>
                </a:solidFill>
              </a:rPr>
              <a:t>mohammed</a:t>
            </a:r>
            <a:r>
              <a:rPr lang="en-GB" sz="1600" dirty="0" smtClean="0">
                <a:solidFill>
                  <a:schemeClr val="tx1"/>
                </a:solidFill>
              </a:rPr>
              <a:t> </a:t>
            </a:r>
            <a:r>
              <a:rPr lang="en-GB" sz="1600" dirty="0" err="1">
                <a:solidFill>
                  <a:schemeClr val="tx1"/>
                </a:solidFill>
              </a:rPr>
              <a:t>aldarrat</a:t>
            </a:r>
            <a:r>
              <a:rPr lang="en-GB" sz="1600" dirty="0">
                <a:solidFill>
                  <a:schemeClr val="tx1"/>
                </a:solidFill>
              </a:rPr>
              <a:t> </a:t>
            </a:r>
          </a:p>
          <a:p>
            <a:r>
              <a:rPr lang="en-US" sz="1600" dirty="0" smtClean="0">
                <a:solidFill>
                  <a:schemeClr val="tx1"/>
                </a:solidFill>
              </a:rPr>
              <a:t>ID: 3783                                                        </a:t>
            </a:r>
            <a:endParaRPr lang="ar-SA" sz="1600" dirty="0">
              <a:solidFill>
                <a:schemeClr val="tx1"/>
              </a:solidFill>
            </a:endParaRPr>
          </a:p>
          <a:p>
            <a:r>
              <a:rPr lang="en-GB" sz="1600" dirty="0" smtClean="0">
                <a:solidFill>
                  <a:schemeClr val="tx1"/>
                </a:solidFill>
              </a:rPr>
              <a:t>Email</a:t>
            </a:r>
            <a:r>
              <a:rPr lang="en-GB" sz="1600" dirty="0">
                <a:solidFill>
                  <a:schemeClr val="tx1"/>
                </a:solidFill>
              </a:rPr>
              <a:t>: husayn_3783@limu.edu.com </a:t>
            </a:r>
            <a:endParaRPr lang="ar-SA" sz="1600" dirty="0" smtClean="0">
              <a:solidFill>
                <a:schemeClr val="tx1"/>
              </a:solidFill>
            </a:endParaRPr>
          </a:p>
          <a:p>
            <a:endParaRPr lang="ar-SA" dirty="0">
              <a:solidFill>
                <a:schemeClr val="tx1"/>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02436" y="0"/>
            <a:ext cx="1999015" cy="11848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2304480" cy="11848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عنصر نائب لرقم الشريحة 1"/>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23729440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Reflection </a:t>
            </a:r>
            <a:br>
              <a:rPr lang="en-GB" dirty="0"/>
            </a:br>
            <a:endParaRPr lang="ar-SA" dirty="0"/>
          </a:p>
        </p:txBody>
      </p:sp>
      <p:sp>
        <p:nvSpPr>
          <p:cNvPr id="3" name="عنصر نائب للمحتوى 2"/>
          <p:cNvSpPr>
            <a:spLocks noGrp="1"/>
          </p:cNvSpPr>
          <p:nvPr>
            <p:ph idx="1"/>
          </p:nvPr>
        </p:nvSpPr>
        <p:spPr/>
        <p:txBody>
          <a:bodyPr>
            <a:normAutofit/>
          </a:bodyPr>
          <a:lstStyle/>
          <a:p>
            <a:pPr algn="just" rtl="0"/>
            <a:r>
              <a:rPr lang="en-US" sz="2400" dirty="0" smtClean="0"/>
              <a:t>"Impression </a:t>
            </a:r>
            <a:r>
              <a:rPr lang="en-US" sz="2400" dirty="0"/>
              <a:t>management is the process by which people affect what other people believe about something, typically themselves. People typically act in this way to either obtain what they want from others or to forge their own identities.</a:t>
            </a:r>
            <a:endParaRPr lang="ar-SA" sz="24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1704009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References </a:t>
            </a:r>
            <a:br>
              <a:rPr lang="en-GB" dirty="0"/>
            </a:br>
            <a:endParaRPr lang="ar-SA" dirty="0"/>
          </a:p>
        </p:txBody>
      </p:sp>
      <p:sp>
        <p:nvSpPr>
          <p:cNvPr id="3" name="عنصر نائب للمحتوى 2"/>
          <p:cNvSpPr>
            <a:spLocks noGrp="1"/>
          </p:cNvSpPr>
          <p:nvPr>
            <p:ph idx="1"/>
          </p:nvPr>
        </p:nvSpPr>
        <p:spPr/>
        <p:txBody>
          <a:bodyPr>
            <a:normAutofit/>
          </a:bodyPr>
          <a:lstStyle/>
          <a:p>
            <a:pPr algn="l" rtl="0"/>
            <a:r>
              <a:rPr lang="en-US" dirty="0"/>
              <a:t>Impression management: Definition, techniques and examples. (</a:t>
            </a:r>
            <a:r>
              <a:rPr lang="en-US" dirty="0" err="1"/>
              <a:t>n.d.</a:t>
            </a:r>
            <a:r>
              <a:rPr lang="en-US" dirty="0"/>
              <a:t>). Retrieved November 8, 2022, from https://www.indeed.com/career-advice/career-development/what-is-impression-management </a:t>
            </a:r>
          </a:p>
          <a:p>
            <a:pPr algn="l" rtl="0"/>
            <a:r>
              <a:rPr lang="en-US" dirty="0" smtClean="0"/>
              <a:t>O'Neill</a:t>
            </a:r>
            <a:r>
              <a:rPr lang="en-US" dirty="0"/>
              <a:t>, M., &amp;amp; O'Neill, M. (2022, October 11). 6 real-life target audience examples to help you define your own. </a:t>
            </a:r>
            <a:r>
              <a:rPr lang="en-US" dirty="0" err="1"/>
              <a:t>Brafton</a:t>
            </a:r>
            <a:r>
              <a:rPr lang="en-US" dirty="0"/>
              <a:t>. Retrieved November 8, 2022, from https://www.brafton.com/blog/strategy/6-real-life-target-audience-examples-to-help-you-define-your-own-b2b-and-b2c/ </a:t>
            </a:r>
          </a:p>
          <a:p>
            <a:pPr algn="l" rtl="0"/>
            <a:r>
              <a:rPr lang="en-US" dirty="0" smtClean="0"/>
              <a:t>Antje</a:t>
            </a:r>
            <a:r>
              <a:rPr lang="en-US" dirty="0"/>
              <a:t>. (2022, August 9). Measuring your impact. The Commons. Retrieved November 8, 2022, from https://commonslibrary.org/measuring-your-impact/ </a:t>
            </a:r>
            <a:endParaRPr lang="ar-SA"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14251519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endParaRPr lang="en-US" dirty="0"/>
          </a:p>
          <a:p>
            <a:pPr algn="ctr"/>
            <a:endParaRPr lang="en-US" dirty="0" smtClean="0"/>
          </a:p>
          <a:p>
            <a:pPr algn="ctr"/>
            <a:endParaRPr lang="en-US" dirty="0"/>
          </a:p>
          <a:p>
            <a:pPr marL="0" indent="0" algn="ctr" rtl="0">
              <a:buNone/>
            </a:pPr>
            <a:endParaRPr lang="ar-SA" sz="32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12</a:t>
            </a:fld>
            <a:endParaRPr lang="en-US" dirty="0"/>
          </a:p>
        </p:txBody>
      </p:sp>
      <p:pic>
        <p:nvPicPr>
          <p:cNvPr id="5" name="صورة 4"/>
          <p:cNvPicPr>
            <a:picLocks noChangeAspect="1"/>
          </p:cNvPicPr>
          <p:nvPr/>
        </p:nvPicPr>
        <p:blipFill>
          <a:blip r:embed="rId2"/>
          <a:stretch>
            <a:fillRect/>
          </a:stretch>
        </p:blipFill>
        <p:spPr>
          <a:xfrm>
            <a:off x="0" y="0"/>
            <a:ext cx="12192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19783499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Table Of Content </a:t>
            </a:r>
            <a:endParaRPr lang="ar-SA" dirty="0"/>
          </a:p>
        </p:txBody>
      </p:sp>
      <p:sp>
        <p:nvSpPr>
          <p:cNvPr id="3" name="عنصر نائب للمحتوى 2"/>
          <p:cNvSpPr>
            <a:spLocks noGrp="1"/>
          </p:cNvSpPr>
          <p:nvPr>
            <p:ph idx="1"/>
          </p:nvPr>
        </p:nvSpPr>
        <p:spPr/>
        <p:txBody>
          <a:bodyPr/>
          <a:lstStyle/>
          <a:p>
            <a:pPr algn="l" rtl="0"/>
            <a:r>
              <a:rPr lang="en-US" sz="2400" dirty="0" smtClean="0"/>
              <a:t>Objective.</a:t>
            </a:r>
          </a:p>
          <a:p>
            <a:pPr algn="l" rtl="0"/>
            <a:r>
              <a:rPr lang="en-US" sz="2400" dirty="0" smtClean="0"/>
              <a:t>Introduction.</a:t>
            </a:r>
          </a:p>
          <a:p>
            <a:pPr algn="l" rtl="0"/>
            <a:r>
              <a:rPr lang="en-US" sz="2400" dirty="0" smtClean="0"/>
              <a:t>Impression Management. </a:t>
            </a:r>
          </a:p>
          <a:p>
            <a:pPr algn="l" rtl="0"/>
            <a:r>
              <a:rPr lang="en-US" sz="2400" dirty="0" smtClean="0"/>
              <a:t>Strategies.</a:t>
            </a:r>
          </a:p>
          <a:p>
            <a:pPr algn="l" rtl="0"/>
            <a:r>
              <a:rPr lang="en-US" sz="2400" dirty="0" smtClean="0"/>
              <a:t>Examples. </a:t>
            </a:r>
          </a:p>
          <a:p>
            <a:pPr algn="l" rtl="0"/>
            <a:r>
              <a:rPr lang="en-US" sz="2400" dirty="0" smtClean="0"/>
              <a:t>Conclusion. </a:t>
            </a:r>
          </a:p>
          <a:p>
            <a:pPr algn="l" rtl="0"/>
            <a:r>
              <a:rPr lang="en-US" sz="2400" dirty="0" smtClean="0"/>
              <a:t>Reflection. </a:t>
            </a:r>
          </a:p>
          <a:p>
            <a:pPr algn="l" rtl="0"/>
            <a:r>
              <a:rPr lang="en-US" sz="2400" dirty="0" smtClean="0"/>
              <a:t>References. </a:t>
            </a:r>
          </a:p>
          <a:p>
            <a:pPr algn="l" rtl="0"/>
            <a:endParaRPr lang="en-US" dirty="0" smtClean="0"/>
          </a:p>
          <a:p>
            <a:pPr algn="l" rtl="0"/>
            <a:endParaRPr lang="en-US" dirty="0" smtClean="0"/>
          </a:p>
        </p:txBody>
      </p:sp>
      <p:sp>
        <p:nvSpPr>
          <p:cNvPr id="6" name="عنصر نائب لرقم الشريحة 5"/>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920010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Objective </a:t>
            </a:r>
            <a:br>
              <a:rPr lang="en-US" dirty="0" smtClean="0"/>
            </a:br>
            <a:endParaRPr lang="ar-SA" dirty="0"/>
          </a:p>
        </p:txBody>
      </p:sp>
      <p:sp>
        <p:nvSpPr>
          <p:cNvPr id="3" name="عنصر نائب للمحتوى 2"/>
          <p:cNvSpPr>
            <a:spLocks noGrp="1"/>
          </p:cNvSpPr>
          <p:nvPr>
            <p:ph idx="1"/>
          </p:nvPr>
        </p:nvSpPr>
        <p:spPr/>
        <p:txBody>
          <a:bodyPr>
            <a:normAutofit fontScale="25000" lnSpcReduction="20000"/>
          </a:bodyPr>
          <a:lstStyle/>
          <a:p>
            <a:pPr algn="l" rtl="0"/>
            <a:endParaRPr lang="en-US" dirty="0" smtClean="0"/>
          </a:p>
          <a:p>
            <a:pPr algn="l" rtl="0"/>
            <a:endParaRPr lang="en-US" dirty="0"/>
          </a:p>
          <a:p>
            <a:pPr marL="0" indent="0" algn="just" rtl="0">
              <a:buNone/>
            </a:pPr>
            <a:endParaRPr lang="en-US" dirty="0" smtClean="0"/>
          </a:p>
          <a:p>
            <a:pPr algn="just" rtl="0"/>
            <a:r>
              <a:rPr lang="en-US" sz="9600" dirty="0" smtClean="0"/>
              <a:t>You’ll be Able </a:t>
            </a:r>
            <a:r>
              <a:rPr lang="en-US" sz="9600" dirty="0"/>
              <a:t>to </a:t>
            </a:r>
            <a:r>
              <a:rPr lang="en-US" sz="9600" dirty="0" smtClean="0"/>
              <a:t>understand what Impression Management Strategies meaning</a:t>
            </a:r>
            <a:r>
              <a:rPr lang="en-US" sz="6000" dirty="0" smtClean="0"/>
              <a:t>. </a:t>
            </a:r>
          </a:p>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r>
              <a:rPr lang="en-US" dirty="0" smtClean="0"/>
              <a:t> </a:t>
            </a:r>
          </a:p>
        </p:txBody>
      </p:sp>
      <p:pic>
        <p:nvPicPr>
          <p:cNvPr id="1026" name="Picture 2" descr="مشاهدة صورة المصد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4737" y="3451539"/>
            <a:ext cx="4405455" cy="23847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4" name="عنصر نائب لرقم الشريحة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4080919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Introduction </a:t>
            </a:r>
            <a:endParaRPr lang="ar-SA" dirty="0"/>
          </a:p>
        </p:txBody>
      </p:sp>
      <p:sp>
        <p:nvSpPr>
          <p:cNvPr id="3" name="عنصر نائب للمحتوى 2"/>
          <p:cNvSpPr>
            <a:spLocks noGrp="1"/>
          </p:cNvSpPr>
          <p:nvPr>
            <p:ph idx="1"/>
          </p:nvPr>
        </p:nvSpPr>
        <p:spPr/>
        <p:txBody>
          <a:bodyPr>
            <a:normAutofit/>
          </a:bodyPr>
          <a:lstStyle/>
          <a:p>
            <a:pPr algn="just" rtl="0"/>
            <a:r>
              <a:rPr lang="en-US" sz="2400" dirty="0"/>
              <a:t> The process of trying to influence other people's perceptions is referred to as impression management. You can attain your professional objectives and improve your productivity at work by being aware of how impression management functions.</a:t>
            </a:r>
            <a:endParaRPr lang="ar-SA" sz="24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2480" y="3979573"/>
            <a:ext cx="3837904" cy="21400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611807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Impression Management </a:t>
            </a:r>
            <a:r>
              <a:rPr lang="en-GB" dirty="0"/>
              <a:t/>
            </a:r>
            <a:br>
              <a:rPr lang="en-GB" dirty="0"/>
            </a:br>
            <a:endParaRPr lang="ar-SA" dirty="0"/>
          </a:p>
        </p:txBody>
      </p:sp>
      <p:sp>
        <p:nvSpPr>
          <p:cNvPr id="3" name="عنصر نائب للمحتوى 2"/>
          <p:cNvSpPr>
            <a:spLocks noGrp="1"/>
          </p:cNvSpPr>
          <p:nvPr>
            <p:ph idx="1"/>
          </p:nvPr>
        </p:nvSpPr>
        <p:spPr/>
        <p:txBody>
          <a:bodyPr/>
          <a:lstStyle/>
          <a:p>
            <a:pPr algn="just" rtl="0"/>
            <a:r>
              <a:rPr lang="en-US" sz="2400" dirty="0"/>
              <a:t>The act of influencing or managing another person's perception is known as impression management. Impression management, which modifies how someone perceives another person, can take place either unconsciously or consciously</a:t>
            </a:r>
            <a:r>
              <a:rPr lang="en-US" dirty="0"/>
              <a:t>.</a:t>
            </a:r>
          </a:p>
          <a:p>
            <a:endParaRPr lang="ar-SA"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192559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Strategies </a:t>
            </a:r>
            <a:br>
              <a:rPr lang="en-GB" dirty="0"/>
            </a:br>
            <a:endParaRPr lang="ar-SA" dirty="0"/>
          </a:p>
        </p:txBody>
      </p:sp>
      <p:sp>
        <p:nvSpPr>
          <p:cNvPr id="3" name="عنصر نائب للمحتوى 2"/>
          <p:cNvSpPr>
            <a:spLocks noGrp="1"/>
          </p:cNvSpPr>
          <p:nvPr>
            <p:ph idx="1"/>
          </p:nvPr>
        </p:nvSpPr>
        <p:spPr/>
        <p:txBody>
          <a:bodyPr/>
          <a:lstStyle/>
          <a:p>
            <a:pPr algn="just" rtl="0"/>
            <a:r>
              <a:rPr lang="en-US" sz="2400" dirty="0"/>
              <a:t>Determine the values of your </a:t>
            </a:r>
            <a:r>
              <a:rPr lang="en-US" sz="2400" dirty="0" smtClean="0"/>
              <a:t>audience.</a:t>
            </a:r>
          </a:p>
          <a:p>
            <a:pPr algn="just" rtl="0"/>
            <a:r>
              <a:rPr lang="en-GB" sz="2400" dirty="0"/>
              <a:t>Be </a:t>
            </a:r>
            <a:r>
              <a:rPr lang="en-GB" sz="2400" dirty="0" smtClean="0"/>
              <a:t>subtle.</a:t>
            </a:r>
          </a:p>
          <a:p>
            <a:pPr algn="just" rtl="0"/>
            <a:r>
              <a:rPr lang="en-GB" sz="2400" dirty="0" smtClean="0"/>
              <a:t>Measure </a:t>
            </a:r>
            <a:r>
              <a:rPr lang="en-GB" sz="2400" dirty="0"/>
              <a:t>your </a:t>
            </a:r>
            <a:r>
              <a:rPr lang="en-GB" sz="2400" dirty="0" smtClean="0"/>
              <a:t>impact.</a:t>
            </a:r>
            <a:endParaRPr lang="ar-SA" sz="24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2783613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Examples</a:t>
            </a:r>
            <a:endParaRPr lang="ar-SA" dirty="0"/>
          </a:p>
        </p:txBody>
      </p:sp>
      <p:sp>
        <p:nvSpPr>
          <p:cNvPr id="3" name="عنصر نائب للمحتوى 2"/>
          <p:cNvSpPr>
            <a:spLocks noGrp="1"/>
          </p:cNvSpPr>
          <p:nvPr>
            <p:ph idx="1"/>
          </p:nvPr>
        </p:nvSpPr>
        <p:spPr>
          <a:xfrm>
            <a:off x="1103311" y="2052918"/>
            <a:ext cx="9058119" cy="4195481"/>
          </a:xfrm>
        </p:spPr>
        <p:txBody>
          <a:bodyPr>
            <a:normAutofit/>
          </a:bodyPr>
          <a:lstStyle/>
          <a:p>
            <a:pPr algn="just" rtl="0"/>
            <a:r>
              <a:rPr lang="en-US" sz="2400" dirty="0"/>
              <a:t>the target market for an online bookkeeping tool   include businesses with over $500K in annual revenue</a:t>
            </a:r>
            <a:r>
              <a:rPr lang="en-US" sz="2400" dirty="0" smtClean="0"/>
              <a:t>.</a:t>
            </a:r>
          </a:p>
          <a:p>
            <a:pPr algn="just" rtl="0"/>
            <a:r>
              <a:rPr lang="en-US" sz="2400" dirty="0"/>
              <a:t>Staff member is ten minutes late for work. You approach the employee's desk when they arrive and greet them. and begin by discussing a problem that occurred at the start of the shift with them. You believe you are demonstrating that you are aware of the employee's tardiness</a:t>
            </a:r>
            <a:r>
              <a:rPr lang="en-US" sz="2400" dirty="0" smtClean="0"/>
              <a:t>.</a:t>
            </a:r>
          </a:p>
          <a:p>
            <a:pPr algn="just" rtl="0"/>
            <a:endParaRPr lang="ar-SA" sz="24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9961212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Examples</a:t>
            </a:r>
            <a:br>
              <a:rPr lang="en-US" dirty="0" smtClean="0"/>
            </a:br>
            <a:endParaRPr lang="ar-SA" dirty="0"/>
          </a:p>
        </p:txBody>
      </p:sp>
      <p:sp>
        <p:nvSpPr>
          <p:cNvPr id="3" name="عنصر نائب للمحتوى 2"/>
          <p:cNvSpPr>
            <a:spLocks noGrp="1"/>
          </p:cNvSpPr>
          <p:nvPr>
            <p:ph idx="1"/>
          </p:nvPr>
        </p:nvSpPr>
        <p:spPr>
          <a:xfrm>
            <a:off x="1103313" y="2052918"/>
            <a:ext cx="8723268" cy="4195481"/>
          </a:xfrm>
        </p:spPr>
        <p:txBody>
          <a:bodyPr>
            <a:normAutofit/>
          </a:bodyPr>
          <a:lstStyle/>
          <a:p>
            <a:pPr algn="just" rtl="0"/>
            <a:r>
              <a:rPr lang="en-US" sz="2400" dirty="0" smtClean="0"/>
              <a:t>Improving the </a:t>
            </a:r>
            <a:r>
              <a:rPr lang="en-US" sz="2400" dirty="0"/>
              <a:t>enjoyment and satisfaction of </a:t>
            </a:r>
            <a:r>
              <a:rPr lang="en-US" sz="2400" dirty="0" smtClean="0"/>
              <a:t>employees/volunteers.</a:t>
            </a:r>
            <a:endParaRPr lang="en-US" sz="2400" dirty="0"/>
          </a:p>
          <a:p>
            <a:pPr algn="just" rtl="0"/>
            <a:r>
              <a:rPr lang="en-US" sz="2400" dirty="0"/>
              <a:t>Stepping individuals up from one-off participation through to active participation and leadership </a:t>
            </a:r>
            <a:r>
              <a:rPr lang="en-US" sz="2400" dirty="0" smtClean="0"/>
              <a:t>roles.</a:t>
            </a:r>
            <a:endParaRPr lang="en-US" sz="2400" dirty="0"/>
          </a:p>
          <a:p>
            <a:pPr algn="just" rtl="0"/>
            <a:r>
              <a:rPr lang="en-US" sz="2400" dirty="0"/>
              <a:t>Changing values, beliefs and </a:t>
            </a:r>
            <a:r>
              <a:rPr lang="en-US" sz="2400" dirty="0" smtClean="0"/>
              <a:t>behaviors /</a:t>
            </a:r>
            <a:r>
              <a:rPr lang="en-US" sz="2400" dirty="0"/>
              <a:t>or individuals in the wider </a:t>
            </a:r>
            <a:r>
              <a:rPr lang="en-US" sz="2400" dirty="0" smtClean="0"/>
              <a:t>community.</a:t>
            </a:r>
            <a:endParaRPr lang="ar-SA" sz="24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1423104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Conclusion</a:t>
            </a:r>
            <a:endParaRPr lang="ar-SA" dirty="0"/>
          </a:p>
        </p:txBody>
      </p:sp>
      <p:sp>
        <p:nvSpPr>
          <p:cNvPr id="3" name="عنصر نائب للمحتوى 2"/>
          <p:cNvSpPr>
            <a:spLocks noGrp="1"/>
          </p:cNvSpPr>
          <p:nvPr>
            <p:ph idx="1"/>
          </p:nvPr>
        </p:nvSpPr>
        <p:spPr/>
        <p:txBody>
          <a:bodyPr>
            <a:normAutofit/>
          </a:bodyPr>
          <a:lstStyle/>
          <a:p>
            <a:pPr algn="just" rtl="0"/>
            <a:r>
              <a:rPr lang="en-US" sz="2400" dirty="0"/>
              <a:t>The term "impression management" refers to the process of attempting to shape other people's views. Knowing how impression management works will help you reach your professional goals and increase your output at work.</a:t>
            </a:r>
            <a:endParaRPr lang="ar-SA" sz="24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40264076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أيون">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أيون">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355</TotalTime>
  <Words>426</Words>
  <Application>Microsoft Office PowerPoint</Application>
  <PresentationFormat>شاشة عريضة</PresentationFormat>
  <Paragraphs>69</Paragraphs>
  <Slides>12</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12</vt:i4>
      </vt:variant>
    </vt:vector>
  </HeadingPairs>
  <TitlesOfParts>
    <vt:vector size="18" baseType="lpstr">
      <vt:lpstr>Arial</vt:lpstr>
      <vt:lpstr>Calibri</vt:lpstr>
      <vt:lpstr>Century Gothic</vt:lpstr>
      <vt:lpstr>Times New Roman</vt:lpstr>
      <vt:lpstr>Wingdings 3</vt:lpstr>
      <vt:lpstr>أيون</vt:lpstr>
      <vt:lpstr>                             LIBYAN INTERNATIONAL MEDICAL UNIVERSITY       FACULTY OF BUSINESS ADMINISTRATION        Impression Management Strategies     </vt:lpstr>
      <vt:lpstr>Table Of Content </vt:lpstr>
      <vt:lpstr>Objective  </vt:lpstr>
      <vt:lpstr>Introduction </vt:lpstr>
      <vt:lpstr>Impression Management  </vt:lpstr>
      <vt:lpstr>Strategies  </vt:lpstr>
      <vt:lpstr>Examples</vt:lpstr>
      <vt:lpstr>Examples </vt:lpstr>
      <vt:lpstr>Conclusion</vt:lpstr>
      <vt:lpstr>Reflection  </vt:lpstr>
      <vt:lpstr>References  </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dc:creator>HP</dc:creator>
  <cp:lastModifiedBy>HP</cp:lastModifiedBy>
  <cp:revision>31</cp:revision>
  <dcterms:created xsi:type="dcterms:W3CDTF">2022-11-07T20:21:16Z</dcterms:created>
  <dcterms:modified xsi:type="dcterms:W3CDTF">2022-11-08T21:43:39Z</dcterms:modified>
</cp:coreProperties>
</file>