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autoCompressPictures="0">
  <p:sldMasterIdLst>
    <p:sldMasterId id="2147483648" r:id="rId4"/>
  </p:sldMasterIdLst>
  <p:notesMasterIdLst>
    <p:notesMasterId r:id="rId16"/>
  </p:notesMasterIdLst>
  <p:handoutMasterIdLst>
    <p:handoutMasterId r:id="rId17"/>
  </p:handoutMasterIdLst>
  <p:sldIdLst>
    <p:sldId id="267" r:id="rId5"/>
    <p:sldId id="278" r:id="rId6"/>
    <p:sldId id="268" r:id="rId7"/>
    <p:sldId id="269" r:id="rId8"/>
    <p:sldId id="279" r:id="rId9"/>
    <p:sldId id="280" r:id="rId10"/>
    <p:sldId id="281" r:id="rId11"/>
    <p:sldId id="282" r:id="rId12"/>
    <p:sldId id="283" r:id="rId13"/>
    <p:sldId id="284" r:id="rId14"/>
    <p:sldId id="275" r:id="rId15"/>
  </p:sldIdLst>
  <p:sldSz cx="12192000" cy="6858000"/>
  <p:notesSz cx="6858000" cy="9144000"/>
  <p:defaultTextStyle>
    <a:defPPr algn="r" rtl="1">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BC89EF96-8CEA-46FF-86C4-4CE0E7609802}">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3015" autoAdjust="0"/>
    <p:restoredTop sz="94257" autoAdjust="0"/>
  </p:normalViewPr>
  <p:slideViewPr>
    <p:cSldViewPr snapToGrid="0">
      <p:cViewPr varScale="1">
        <p:scale>
          <a:sx n="80" d="100"/>
          <a:sy n="80" d="100"/>
        </p:scale>
        <p:origin x="60" y="40"/>
      </p:cViewPr>
      <p:guideLst>
        <p:guide pos="3840"/>
        <p:guide orient="horz" pos="2160"/>
      </p:guideLst>
    </p:cSldViewPr>
  </p:slideViewPr>
  <p:notesTextViewPr>
    <p:cViewPr>
      <p:scale>
        <a:sx n="1" d="1"/>
        <a:sy n="1" d="1"/>
      </p:scale>
      <p:origin x="0" y="0"/>
    </p:cViewPr>
  </p:notesTextViewPr>
  <p:notesViewPr>
    <p:cSldViewPr snapToGrid="0">
      <p:cViewPr varScale="1">
        <p:scale>
          <a:sx n="90" d="100"/>
          <a:sy n="90" d="100"/>
        </p:scale>
        <p:origin x="3774"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0892" y="0"/>
            <a:ext cx="2971800" cy="458788"/>
          </a:xfrm>
          <a:prstGeom prst="rect">
            <a:avLst/>
          </a:prstGeom>
        </p:spPr>
        <p:txBody>
          <a:bodyPr vert="horz" lIns="91440" tIns="45720" rIns="91440" bIns="45720" rtlCol="1"/>
          <a:lstStyle>
            <a:lvl1pPr algn="r" rtl="1">
              <a:defRPr sz="1200"/>
            </a:lvl1pPr>
          </a:lstStyle>
          <a:p>
            <a:pPr rtl="1"/>
            <a:endParaRPr lang="ar-SA" dirty="0">
              <a:latin typeface="Tahoma (العناوين)"/>
            </a:endParaRPr>
          </a:p>
        </p:txBody>
      </p:sp>
      <p:sp>
        <p:nvSpPr>
          <p:cNvPr id="3" name="عنصر نائب للتاريخ 2"/>
          <p:cNvSpPr>
            <a:spLocks noGrp="1"/>
          </p:cNvSpPr>
          <p:nvPr>
            <p:ph type="dt" sz="quarter" idx="1"/>
          </p:nvPr>
        </p:nvSpPr>
        <p:spPr>
          <a:xfrm>
            <a:off x="3722" y="0"/>
            <a:ext cx="2971800" cy="458788"/>
          </a:xfrm>
          <a:prstGeom prst="rect">
            <a:avLst/>
          </a:prstGeom>
        </p:spPr>
        <p:txBody>
          <a:bodyPr vert="horz" lIns="91440" tIns="45720" rIns="91440" bIns="45720" rtlCol="1"/>
          <a:lstStyle>
            <a:lvl1pPr algn="r" rtl="1">
              <a:defRPr sz="1200"/>
            </a:lvl1pPr>
          </a:lstStyle>
          <a:p>
            <a:pPr algn="l" rtl="1"/>
            <a:fld id="{7573B459-6010-4C93-94A4-5D0A82C88DC2}" type="uaqdatetime1">
              <a:rPr lang="ar-SA" smtClean="0">
                <a:latin typeface="Tahoma (العناوين)"/>
              </a:rPr>
              <a:pPr algn="l" rtl="1"/>
              <a:t>07/08/1444</a:t>
            </a:fld>
            <a:endParaRPr lang="ar-SA" dirty="0">
              <a:latin typeface="Tahoma (العناوين)"/>
            </a:endParaRPr>
          </a:p>
        </p:txBody>
      </p:sp>
      <p:sp>
        <p:nvSpPr>
          <p:cNvPr id="4" name="عنصر نائب للتذييل 3"/>
          <p:cNvSpPr>
            <a:spLocks noGrp="1"/>
          </p:cNvSpPr>
          <p:nvPr>
            <p:ph type="ftr" sz="quarter" idx="2"/>
          </p:nvPr>
        </p:nvSpPr>
        <p:spPr>
          <a:xfrm>
            <a:off x="3880897" y="8685213"/>
            <a:ext cx="2971800" cy="458787"/>
          </a:xfrm>
          <a:prstGeom prst="rect">
            <a:avLst/>
          </a:prstGeom>
        </p:spPr>
        <p:txBody>
          <a:bodyPr vert="horz" lIns="91440" tIns="45720" rIns="91440" bIns="45720" rtlCol="1" anchor="b"/>
          <a:lstStyle>
            <a:lvl1pPr algn="r" rtl="1">
              <a:defRPr sz="1200"/>
            </a:lvl1pPr>
          </a:lstStyle>
          <a:p>
            <a:pPr rtl="1"/>
            <a:endParaRPr lang="ar-SA" dirty="0">
              <a:latin typeface="Tahoma (العناوين)"/>
            </a:endParaRPr>
          </a:p>
        </p:txBody>
      </p:sp>
      <p:sp>
        <p:nvSpPr>
          <p:cNvPr id="5" name="عنصر نائب لرقم الشريحة 4"/>
          <p:cNvSpPr>
            <a:spLocks noGrp="1"/>
          </p:cNvSpPr>
          <p:nvPr>
            <p:ph type="sldNum" sz="quarter" idx="3"/>
          </p:nvPr>
        </p:nvSpPr>
        <p:spPr>
          <a:xfrm>
            <a:off x="3721" y="8685213"/>
            <a:ext cx="2971800" cy="458787"/>
          </a:xfrm>
          <a:prstGeom prst="rect">
            <a:avLst/>
          </a:prstGeom>
        </p:spPr>
        <p:txBody>
          <a:bodyPr vert="horz" lIns="91440" tIns="45720" rIns="91440" bIns="45720" rtlCol="1" anchor="b"/>
          <a:lstStyle>
            <a:lvl1pPr algn="r" rtl="1">
              <a:defRPr sz="1200"/>
            </a:lvl1pPr>
          </a:lstStyle>
          <a:p>
            <a:pPr algn="l" rtl="1"/>
            <a:fld id="{63A36C10-A9D4-4995-9BAF-95FBD77A724B}" type="slidenum">
              <a:rPr lang="ar-SA" smtClean="0">
                <a:latin typeface="Tahoma (العناوين)"/>
              </a:rPr>
              <a:pPr algn="l" rtl="1"/>
              <a:t>‹#›</a:t>
            </a:fld>
            <a:endParaRPr lang="ar-SA" dirty="0">
              <a:latin typeface="Tahoma (العناوين)"/>
            </a:endParaRPr>
          </a:p>
        </p:txBody>
      </p:sp>
    </p:spTree>
    <p:extLst>
      <p:ext uri="{BB962C8B-B14F-4D97-AF65-F5344CB8AC3E}">
        <p14:creationId xmlns:p14="http://schemas.microsoft.com/office/powerpoint/2010/main" val="25092182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0894" y="0"/>
            <a:ext cx="2971800" cy="458788"/>
          </a:xfrm>
          <a:prstGeom prst="rect">
            <a:avLst/>
          </a:prstGeom>
        </p:spPr>
        <p:txBody>
          <a:bodyPr vert="horz" lIns="91440" tIns="45720" rIns="91440" bIns="45720" rtlCol="1"/>
          <a:lstStyle>
            <a:lvl1pPr algn="r" rtl="1">
              <a:defRPr sz="1200">
                <a:latin typeface="Tahoma (العناوين)"/>
              </a:defRPr>
            </a:lvl1pPr>
          </a:lstStyle>
          <a:p>
            <a:endParaRPr lang="ar-SA" dirty="0"/>
          </a:p>
        </p:txBody>
      </p:sp>
      <p:sp>
        <p:nvSpPr>
          <p:cNvPr id="3" name="عنصر نائب للتاريخ 2"/>
          <p:cNvSpPr>
            <a:spLocks noGrp="1"/>
          </p:cNvSpPr>
          <p:nvPr>
            <p:ph type="dt" idx="1"/>
          </p:nvPr>
        </p:nvSpPr>
        <p:spPr>
          <a:xfrm>
            <a:off x="3716" y="0"/>
            <a:ext cx="2971800" cy="458788"/>
          </a:xfrm>
          <a:prstGeom prst="rect">
            <a:avLst/>
          </a:prstGeom>
        </p:spPr>
        <p:txBody>
          <a:bodyPr vert="horz" lIns="91440" tIns="45720" rIns="91440" bIns="45720" rtlCol="1"/>
          <a:lstStyle>
            <a:lvl1pPr algn="r" rtl="1">
              <a:defRPr sz="1200">
                <a:latin typeface="Tahoma (العناوين)"/>
              </a:defRPr>
            </a:lvl1pPr>
          </a:lstStyle>
          <a:p>
            <a:pPr algn="l"/>
            <a:fld id="{385AA9BB-E88D-447D-BA8D-95C7905C325D}" type="uaqdatetime1">
              <a:rPr lang="ar-SA" smtClean="0"/>
              <a:pPr algn="l"/>
              <a:t>07/08/1444</a:t>
            </a:fld>
            <a:endParaRPr lang="ar-SA" dirty="0"/>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pPr rtl="1"/>
            <a:endParaRPr lang="ar-SA" noProof="0" dirty="0"/>
          </a:p>
        </p:txBody>
      </p:sp>
      <p:sp>
        <p:nvSpPr>
          <p:cNvPr id="5" name="عنصر نائب للملاحظات 4"/>
          <p:cNvSpPr>
            <a:spLocks noGrp="1"/>
          </p:cNvSpPr>
          <p:nvPr>
            <p:ph type="body" sz="quarter" idx="3"/>
          </p:nvPr>
        </p:nvSpPr>
        <p:spPr>
          <a:xfrm>
            <a:off x="685800" y="4400550"/>
            <a:ext cx="5486400" cy="3086100"/>
          </a:xfrm>
          <a:prstGeom prst="rect">
            <a:avLst/>
          </a:prstGeom>
        </p:spPr>
        <p:txBody>
          <a:bodyPr vert="horz" lIns="91440" tIns="45720" rIns="91440" bIns="45720" rtlCol="1"/>
          <a:lstStyle/>
          <a:p>
            <a:pPr lvl="0" rtl="1"/>
            <a:r>
              <a:rPr lang="ar-SA" noProof="0" dirty="0" smtClean="0"/>
              <a:t>انقر لتحرير أنماط النص الرئيسي</a:t>
            </a:r>
          </a:p>
          <a:p>
            <a:pPr lvl="1" rtl="1"/>
            <a:r>
              <a:rPr lang="ar-SA" noProof="0" dirty="0" smtClean="0"/>
              <a:t>المستوى الثاني</a:t>
            </a:r>
          </a:p>
          <a:p>
            <a:pPr lvl="2" rtl="1"/>
            <a:r>
              <a:rPr lang="ar-SA" noProof="0" dirty="0" smtClean="0"/>
              <a:t>المستوى الثالث</a:t>
            </a:r>
          </a:p>
          <a:p>
            <a:pPr lvl="3" rtl="1"/>
            <a:r>
              <a:rPr lang="ar-SA" noProof="0" dirty="0" smtClean="0"/>
              <a:t>المستوى الرابع</a:t>
            </a:r>
          </a:p>
          <a:p>
            <a:pPr lvl="4" rtl="1"/>
            <a:r>
              <a:rPr lang="ar-SA" noProof="0" dirty="0" smtClean="0"/>
              <a:t>المستوى الخامس</a:t>
            </a:r>
            <a:endParaRPr lang="ar-SA" noProof="0" dirty="0"/>
          </a:p>
        </p:txBody>
      </p:sp>
      <p:sp>
        <p:nvSpPr>
          <p:cNvPr id="6" name="عنصر نائب للتذييل 5"/>
          <p:cNvSpPr>
            <a:spLocks noGrp="1"/>
          </p:cNvSpPr>
          <p:nvPr>
            <p:ph type="ftr" sz="quarter" idx="4"/>
          </p:nvPr>
        </p:nvSpPr>
        <p:spPr>
          <a:xfrm>
            <a:off x="3880892" y="8685213"/>
            <a:ext cx="2971800" cy="458787"/>
          </a:xfrm>
          <a:prstGeom prst="rect">
            <a:avLst/>
          </a:prstGeom>
        </p:spPr>
        <p:txBody>
          <a:bodyPr vert="horz" lIns="91440" tIns="45720" rIns="91440" bIns="45720" rtlCol="1" anchor="b"/>
          <a:lstStyle>
            <a:lvl1pPr algn="r" rtl="1">
              <a:defRPr sz="1200">
                <a:latin typeface="Tahoma (العناوين)"/>
              </a:defRPr>
            </a:lvl1pPr>
          </a:lstStyle>
          <a:p>
            <a:endParaRPr lang="ar-SA" dirty="0"/>
          </a:p>
        </p:txBody>
      </p:sp>
      <p:sp>
        <p:nvSpPr>
          <p:cNvPr id="7" name="عنصر نائب لرقم الشريحة 6"/>
          <p:cNvSpPr>
            <a:spLocks noGrp="1"/>
          </p:cNvSpPr>
          <p:nvPr>
            <p:ph type="sldNum" sz="quarter" idx="5"/>
          </p:nvPr>
        </p:nvSpPr>
        <p:spPr>
          <a:xfrm>
            <a:off x="3722" y="8685213"/>
            <a:ext cx="2971800" cy="458787"/>
          </a:xfrm>
          <a:prstGeom prst="rect">
            <a:avLst/>
          </a:prstGeom>
        </p:spPr>
        <p:txBody>
          <a:bodyPr vert="horz" lIns="91440" tIns="45720" rIns="91440" bIns="45720" rtlCol="1" anchor="b"/>
          <a:lstStyle>
            <a:lvl1pPr algn="l" rtl="1">
              <a:defRPr sz="1200">
                <a:latin typeface="Tahoma (العناوين)"/>
              </a:defRPr>
            </a:lvl1pPr>
          </a:lstStyle>
          <a:p>
            <a:fld id="{23AEF9EC-8318-4FF6-847E-A85BBD2B7E49}" type="slidenum">
              <a:rPr lang="ar-SA" smtClean="0"/>
              <a:pPr/>
              <a:t>‹#›</a:t>
            </a:fld>
            <a:endParaRPr lang="ar-SA" dirty="0"/>
          </a:p>
        </p:txBody>
      </p:sp>
    </p:spTree>
    <p:extLst>
      <p:ext uri="{BB962C8B-B14F-4D97-AF65-F5344CB8AC3E}">
        <p14:creationId xmlns:p14="http://schemas.microsoft.com/office/powerpoint/2010/main" val="2283195692"/>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Tahoma (العناوين)"/>
        <a:ea typeface="+mn-ea"/>
        <a:cs typeface="+mn-cs"/>
      </a:defRPr>
    </a:lvl1pPr>
    <a:lvl2pPr marL="457200" algn="r" defTabSz="914400" rtl="1" eaLnBrk="1" latinLnBrk="0" hangingPunct="1">
      <a:defRPr sz="1200" kern="1200">
        <a:solidFill>
          <a:schemeClr val="tx1"/>
        </a:solidFill>
        <a:latin typeface="Tahoma" panose="020B0604030504040204" pitchFamily="34" charset="0"/>
        <a:ea typeface="+mn-ea"/>
        <a:cs typeface="+mn-cs"/>
      </a:defRPr>
    </a:lvl2pPr>
    <a:lvl3pPr marL="914400" algn="r" defTabSz="914400" rtl="1" eaLnBrk="1" latinLnBrk="0" hangingPunct="1">
      <a:defRPr sz="1200" kern="1200">
        <a:solidFill>
          <a:schemeClr val="tx1"/>
        </a:solidFill>
        <a:latin typeface="Tahoma" panose="020B0604030504040204" pitchFamily="34" charset="0"/>
        <a:ea typeface="+mn-ea"/>
        <a:cs typeface="+mn-cs"/>
      </a:defRPr>
    </a:lvl3pPr>
    <a:lvl4pPr marL="1371600" algn="r" defTabSz="914400" rtl="1" eaLnBrk="1" latinLnBrk="0" hangingPunct="1">
      <a:defRPr sz="1200" kern="1200">
        <a:solidFill>
          <a:schemeClr val="tx1"/>
        </a:solidFill>
        <a:latin typeface="Tahoma" panose="020B0604030504040204" pitchFamily="34" charset="0"/>
        <a:ea typeface="+mn-ea"/>
        <a:cs typeface="+mn-cs"/>
      </a:defRPr>
    </a:lvl4pPr>
    <a:lvl5pPr marL="1828800" algn="r" defTabSz="914400" rtl="1" eaLnBrk="1" latinLnBrk="0" hangingPunct="1">
      <a:defRPr sz="1200" kern="1200">
        <a:solidFill>
          <a:schemeClr val="tx1"/>
        </a:solidFill>
        <a:latin typeface="Tahoma" panose="020B0604030504040204" pitchFamily="34" charset="0"/>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23AEF9EC-8318-4FF6-847E-A85BBD2B7E49}" type="slidenum">
              <a:rPr lang="ar-SA" smtClean="0"/>
              <a:pPr/>
              <a:t>1</a:t>
            </a:fld>
            <a:endParaRPr lang="ar-SA" dirty="0"/>
          </a:p>
        </p:txBody>
      </p:sp>
    </p:spTree>
    <p:extLst>
      <p:ext uri="{BB962C8B-B14F-4D97-AF65-F5344CB8AC3E}">
        <p14:creationId xmlns:p14="http://schemas.microsoft.com/office/powerpoint/2010/main" val="13673025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23AEF9EC-8318-4FF6-847E-A85BBD2B7E49}" type="slidenum">
              <a:rPr lang="ar-SA" smtClean="0"/>
              <a:pPr/>
              <a:t>3</a:t>
            </a:fld>
            <a:endParaRPr lang="ar-SA" dirty="0"/>
          </a:p>
        </p:txBody>
      </p:sp>
    </p:spTree>
    <p:extLst>
      <p:ext uri="{BB962C8B-B14F-4D97-AF65-F5344CB8AC3E}">
        <p14:creationId xmlns:p14="http://schemas.microsoft.com/office/powerpoint/2010/main" val="16898250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23AEF9EC-8318-4FF6-847E-A85BBD2B7E49}" type="slidenum">
              <a:rPr lang="ar-SA" smtClean="0"/>
              <a:pPr/>
              <a:t>4</a:t>
            </a:fld>
            <a:endParaRPr lang="ar-SA" dirty="0"/>
          </a:p>
        </p:txBody>
      </p:sp>
    </p:spTree>
    <p:extLst>
      <p:ext uri="{BB962C8B-B14F-4D97-AF65-F5344CB8AC3E}">
        <p14:creationId xmlns:p14="http://schemas.microsoft.com/office/powerpoint/2010/main" val="2198952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23AEF9EC-8318-4FF6-847E-A85BBD2B7E49}" type="slidenum">
              <a:rPr lang="ar-SA" smtClean="0"/>
              <a:pPr/>
              <a:t>11</a:t>
            </a:fld>
            <a:endParaRPr lang="ar-SA" dirty="0"/>
          </a:p>
        </p:txBody>
      </p:sp>
    </p:spTree>
    <p:extLst>
      <p:ext uri="{BB962C8B-B14F-4D97-AF65-F5344CB8AC3E}">
        <p14:creationId xmlns:p14="http://schemas.microsoft.com/office/powerpoint/2010/main" val="175603283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العنوان">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العنوان 1"/>
          <p:cNvSpPr>
            <a:spLocks noGrp="1"/>
          </p:cNvSpPr>
          <p:nvPr>
            <p:ph type="ctrTitle"/>
          </p:nvPr>
        </p:nvSpPr>
        <p:spPr>
          <a:xfrm>
            <a:off x="3355910" y="261254"/>
            <a:ext cx="8226490" cy="3083767"/>
          </a:xfrm>
        </p:spPr>
        <p:txBody>
          <a:bodyPr rtlCol="1" anchor="b">
            <a:normAutofit/>
          </a:bodyPr>
          <a:lstStyle>
            <a:lvl1pPr algn="r" rtl="1">
              <a:lnSpc>
                <a:spcPct val="100000"/>
              </a:lnSpc>
              <a:defRPr sz="7200">
                <a:solidFill>
                  <a:schemeClr val="tx1"/>
                </a:solidFill>
              </a:defRPr>
            </a:lvl1pPr>
          </a:lstStyle>
          <a:p>
            <a:pPr rtl="1"/>
            <a:r>
              <a:rPr lang="ar-SA" noProof="0" smtClean="0"/>
              <a:t>انقر لتحرير نمط العنوان الرئيسي</a:t>
            </a:r>
            <a:endParaRPr lang="ar-SA" noProof="0" dirty="0"/>
          </a:p>
        </p:txBody>
      </p:sp>
      <p:sp>
        <p:nvSpPr>
          <p:cNvPr id="3" name="العنوان الفرعي 2"/>
          <p:cNvSpPr>
            <a:spLocks noGrp="1"/>
          </p:cNvSpPr>
          <p:nvPr>
            <p:ph type="subTitle" idx="1"/>
          </p:nvPr>
        </p:nvSpPr>
        <p:spPr>
          <a:xfrm>
            <a:off x="3352800" y="3386585"/>
            <a:ext cx="8229600" cy="1371600"/>
          </a:xfrm>
        </p:spPr>
        <p:txBody>
          <a:bodyPr rtlCol="1"/>
          <a:lstStyle>
            <a:lvl1pPr marL="0" indent="0" algn="r" rtl="1">
              <a:spcBef>
                <a:spcPts val="1200"/>
              </a:spcBef>
              <a:buNone/>
              <a:defRPr sz="2400">
                <a:solidFill>
                  <a:schemeClr val="accent1"/>
                </a:solidFill>
              </a:defRPr>
            </a:lvl1pPr>
            <a:lvl2pPr marL="457200" indent="0" algn="ctr" rtl="1">
              <a:buNone/>
              <a:defRPr sz="2000"/>
            </a:lvl2pPr>
            <a:lvl3pPr marL="914400" indent="0" algn="ctr" rtl="1">
              <a:buNone/>
              <a:defRPr sz="1800"/>
            </a:lvl3pPr>
            <a:lvl4pPr marL="1371600" indent="0" algn="ctr" rtl="1">
              <a:buNone/>
              <a:defRPr sz="1600"/>
            </a:lvl4pPr>
            <a:lvl5pPr marL="1828800" indent="0" algn="ctr" rtl="1">
              <a:buNone/>
              <a:defRPr sz="1600"/>
            </a:lvl5pPr>
            <a:lvl6pPr marL="2286000" indent="0" algn="ctr" rtl="1">
              <a:buNone/>
              <a:defRPr sz="1600"/>
            </a:lvl6pPr>
            <a:lvl7pPr marL="2743200" indent="0" algn="ctr" rtl="1">
              <a:buNone/>
              <a:defRPr sz="1600"/>
            </a:lvl7pPr>
            <a:lvl8pPr marL="3200400" indent="0" algn="ctr" rtl="1">
              <a:buNone/>
              <a:defRPr sz="1600"/>
            </a:lvl8pPr>
            <a:lvl9pPr marL="3657600" indent="0" algn="ctr" rtl="1">
              <a:buNone/>
              <a:defRPr sz="1600"/>
            </a:lvl9pPr>
          </a:lstStyle>
          <a:p>
            <a:pPr rtl="1"/>
            <a:r>
              <a:rPr lang="ar-SA" noProof="0" smtClean="0"/>
              <a:t>انقر لتحرير نمط العنوان الثانوي الرئيسي</a:t>
            </a:r>
            <a:endParaRPr lang="ar-SA" noProof="0" dirty="0"/>
          </a:p>
        </p:txBody>
      </p:sp>
    </p:spTree>
    <p:extLst>
      <p:ext uri="{BB962C8B-B14F-4D97-AF65-F5344CB8AC3E}">
        <p14:creationId xmlns:p14="http://schemas.microsoft.com/office/powerpoint/2010/main" val="798862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العنوان 1"/>
          <p:cNvSpPr>
            <a:spLocks noGrp="1"/>
          </p:cNvSpPr>
          <p:nvPr>
            <p:ph type="title"/>
          </p:nvPr>
        </p:nvSpPr>
        <p:spPr>
          <a:xfrm>
            <a:off x="1295400" y="362303"/>
            <a:ext cx="9601200" cy="1069940"/>
          </a:xfrm>
        </p:spPr>
        <p:txBody>
          <a:bodyPr rtlCol="1"/>
          <a:lstStyle>
            <a:lvl1pPr algn="r" rtl="1">
              <a:defRPr/>
            </a:lvl1pPr>
          </a:lstStyle>
          <a:p>
            <a:pPr rtl="1"/>
            <a:r>
              <a:rPr lang="ar-SA" noProof="0" smtClean="0"/>
              <a:t>انقر لتحرير نمط العنوان الرئيسي</a:t>
            </a:r>
            <a:endParaRPr lang="ar-SA" noProof="0" dirty="0"/>
          </a:p>
        </p:txBody>
      </p:sp>
      <p:sp>
        <p:nvSpPr>
          <p:cNvPr id="3" name="العنصر النائب لنص عمودي 2"/>
          <p:cNvSpPr>
            <a:spLocks noGrp="1"/>
          </p:cNvSpPr>
          <p:nvPr>
            <p:ph type="body" orient="vert" idx="1"/>
          </p:nvPr>
        </p:nvSpPr>
        <p:spPr>
          <a:xfrm flipV="1">
            <a:off x="1295400" y="1828799"/>
            <a:ext cx="9601200" cy="4348163"/>
          </a:xfrm>
        </p:spPr>
        <p:txBody>
          <a:bodyPr vert="eaVert" rtlCol="1"/>
          <a:lstStyle>
            <a:lvl1pPr algn="r" rtl="1">
              <a:defRPr/>
            </a:lvl1pPr>
            <a:lvl2pPr algn="r" rtl="1">
              <a:defRPr/>
            </a:lvl2pPr>
            <a:lvl3pPr algn="r" rtl="1">
              <a:defRPr/>
            </a:lvl3pPr>
            <a:lvl4pPr algn="r" rtl="1">
              <a:defRPr/>
            </a:lvl4pPr>
            <a:lvl5pPr algn="r" rtl="1">
              <a:defRPr/>
            </a:lvl5pPr>
          </a:lstStyle>
          <a:p>
            <a:pPr lvl="0" rtl="1"/>
            <a:r>
              <a:rPr lang="ar-SA" noProof="0" smtClean="0"/>
              <a:t>انقر لتحرير أنماط النص الرئيسي</a:t>
            </a:r>
          </a:p>
          <a:p>
            <a:pPr lvl="1" rtl="1"/>
            <a:r>
              <a:rPr lang="ar-SA" noProof="0" smtClean="0"/>
              <a:t>المستوى الثاني</a:t>
            </a:r>
          </a:p>
          <a:p>
            <a:pPr lvl="2" rtl="1"/>
            <a:r>
              <a:rPr lang="ar-SA" noProof="0" smtClean="0"/>
              <a:t>المستوى الثالث</a:t>
            </a:r>
          </a:p>
          <a:p>
            <a:pPr lvl="3" rtl="1"/>
            <a:r>
              <a:rPr lang="ar-SA" noProof="0" smtClean="0"/>
              <a:t>المستوى الرابع</a:t>
            </a:r>
          </a:p>
          <a:p>
            <a:pPr lvl="4" rtl="1"/>
            <a:r>
              <a:rPr lang="ar-SA" noProof="0" smtClean="0"/>
              <a:t>المستوى الخامس</a:t>
            </a:r>
            <a:endParaRPr lang="ar-SA" noProof="0" dirty="0"/>
          </a:p>
        </p:txBody>
      </p:sp>
      <p:sp>
        <p:nvSpPr>
          <p:cNvPr id="5" name="عنصر نائب للتذييل 4"/>
          <p:cNvSpPr>
            <a:spLocks noGrp="1"/>
          </p:cNvSpPr>
          <p:nvPr>
            <p:ph type="ftr" sz="quarter" idx="11"/>
          </p:nvPr>
        </p:nvSpPr>
        <p:spPr>
          <a:xfrm>
            <a:off x="5483352" y="6385492"/>
            <a:ext cx="6099048" cy="228600"/>
          </a:xfrm>
        </p:spPr>
        <p:txBody>
          <a:bodyPr rtlCol="1"/>
          <a:lstStyle>
            <a:lvl1pPr algn="r" rtl="1">
              <a:defRPr/>
            </a:lvl1pPr>
          </a:lstStyle>
          <a:p>
            <a:pPr rtl="1"/>
            <a:r>
              <a:rPr lang="ar-SA" noProof="0" smtClean="0"/>
              <a:t>إضافة تذييل</a:t>
            </a:r>
            <a:endParaRPr lang="ar-SA" noProof="0" dirty="0"/>
          </a:p>
        </p:txBody>
      </p:sp>
      <p:sp>
        <p:nvSpPr>
          <p:cNvPr id="4" name="عنصر نائب للتاريخ 3"/>
          <p:cNvSpPr>
            <a:spLocks noGrp="1"/>
          </p:cNvSpPr>
          <p:nvPr>
            <p:ph type="dt" sz="half" idx="10"/>
          </p:nvPr>
        </p:nvSpPr>
        <p:spPr>
          <a:xfrm>
            <a:off x="1790700" y="6385492"/>
            <a:ext cx="982047" cy="228600"/>
          </a:xfrm>
        </p:spPr>
        <p:txBody>
          <a:bodyPr rtlCol="1"/>
          <a:lstStyle>
            <a:lvl1pPr algn="l" rtl="1">
              <a:defRPr/>
            </a:lvl1pPr>
          </a:lstStyle>
          <a:p>
            <a:fld id="{A8439F8E-A821-4DE3-A497-610196BE1870}" type="uaqdatetime1">
              <a:rPr lang="ar-SA" noProof="0" smtClean="0"/>
              <a:t>07/08/1444</a:t>
            </a:fld>
            <a:endParaRPr lang="ar-SA" noProof="0" dirty="0"/>
          </a:p>
        </p:txBody>
      </p:sp>
      <p:sp>
        <p:nvSpPr>
          <p:cNvPr id="6" name="عنصر نائب لرقم الشريحة 5"/>
          <p:cNvSpPr>
            <a:spLocks noGrp="1"/>
          </p:cNvSpPr>
          <p:nvPr>
            <p:ph type="sldNum" sz="quarter" idx="12"/>
          </p:nvPr>
        </p:nvSpPr>
        <p:spPr>
          <a:xfrm>
            <a:off x="609600" y="6385492"/>
            <a:ext cx="828868" cy="228600"/>
          </a:xfrm>
        </p:spPr>
        <p:txBody>
          <a:bodyPr rtlCol="1"/>
          <a:lstStyle>
            <a:lvl1pPr algn="l" rtl="1">
              <a:defRPr/>
            </a:lvl1pPr>
          </a:lstStyle>
          <a:p>
            <a:fld id="{E31375A4-56A4-47D6-9801-1991572033F7}" type="slidenum">
              <a:rPr lang="ar-SA" noProof="0" smtClean="0"/>
              <a:pPr/>
              <a:t>‹#›</a:t>
            </a:fld>
            <a:endParaRPr lang="ar-SA" noProof="0" dirty="0"/>
          </a:p>
        </p:txBody>
      </p:sp>
    </p:spTree>
    <p:extLst>
      <p:ext uri="{BB962C8B-B14F-4D97-AF65-F5344CB8AC3E}">
        <p14:creationId xmlns:p14="http://schemas.microsoft.com/office/powerpoint/2010/main" val="2477154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عمودي ونص">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flipV="1">
            <a:off x="1295400" y="365125"/>
            <a:ext cx="1645920" cy="5811838"/>
          </a:xfrm>
        </p:spPr>
        <p:txBody>
          <a:bodyPr vert="eaVert" rtlCol="1"/>
          <a:lstStyle>
            <a:lvl1pPr algn="r" rtl="1">
              <a:defRPr/>
            </a:lvl1pPr>
          </a:lstStyle>
          <a:p>
            <a:pPr rtl="1"/>
            <a:r>
              <a:rPr lang="ar-SA" noProof="0" smtClean="0"/>
              <a:t>انقر لتحرير نمط العنوان الرئيسي</a:t>
            </a:r>
            <a:endParaRPr lang="ar-SA" noProof="0" dirty="0"/>
          </a:p>
        </p:txBody>
      </p:sp>
      <p:sp>
        <p:nvSpPr>
          <p:cNvPr id="3" name="العنصر النائب لنص عمودي 2"/>
          <p:cNvSpPr>
            <a:spLocks noGrp="1"/>
          </p:cNvSpPr>
          <p:nvPr>
            <p:ph type="body" orient="vert" idx="1"/>
          </p:nvPr>
        </p:nvSpPr>
        <p:spPr>
          <a:xfrm flipV="1">
            <a:off x="3271936" y="365125"/>
            <a:ext cx="7624664" cy="5811838"/>
          </a:xfrm>
        </p:spPr>
        <p:txBody>
          <a:bodyPr vert="eaVert" rtlCol="1"/>
          <a:lstStyle>
            <a:lvl1pPr algn="r" rtl="1">
              <a:defRPr/>
            </a:lvl1pPr>
            <a:lvl2pPr algn="r" rtl="1">
              <a:defRPr/>
            </a:lvl2pPr>
            <a:lvl3pPr algn="r" rtl="1">
              <a:defRPr/>
            </a:lvl3pPr>
            <a:lvl4pPr algn="r" rtl="1">
              <a:defRPr/>
            </a:lvl4pPr>
            <a:lvl5pPr algn="r" rtl="1">
              <a:defRPr/>
            </a:lvl5pPr>
          </a:lstStyle>
          <a:p>
            <a:pPr lvl="0" rtl="1"/>
            <a:r>
              <a:rPr lang="ar-SA" noProof="0" smtClean="0"/>
              <a:t>انقر لتحرير أنماط النص الرئيسي</a:t>
            </a:r>
          </a:p>
          <a:p>
            <a:pPr lvl="1" rtl="1"/>
            <a:r>
              <a:rPr lang="ar-SA" noProof="0" smtClean="0"/>
              <a:t>المستوى الثاني</a:t>
            </a:r>
          </a:p>
          <a:p>
            <a:pPr lvl="2" rtl="1"/>
            <a:r>
              <a:rPr lang="ar-SA" noProof="0" smtClean="0"/>
              <a:t>المستوى الثالث</a:t>
            </a:r>
          </a:p>
          <a:p>
            <a:pPr lvl="3" rtl="1"/>
            <a:r>
              <a:rPr lang="ar-SA" noProof="0" smtClean="0"/>
              <a:t>المستوى الرابع</a:t>
            </a:r>
          </a:p>
          <a:p>
            <a:pPr lvl="4" rtl="1"/>
            <a:r>
              <a:rPr lang="ar-SA" noProof="0" smtClean="0"/>
              <a:t>المستوى الخامس</a:t>
            </a:r>
            <a:endParaRPr lang="ar-SA" noProof="0" dirty="0"/>
          </a:p>
        </p:txBody>
      </p:sp>
      <p:sp>
        <p:nvSpPr>
          <p:cNvPr id="5" name="عنصر نائب للتذييل 4"/>
          <p:cNvSpPr>
            <a:spLocks noGrp="1"/>
          </p:cNvSpPr>
          <p:nvPr>
            <p:ph type="ftr" sz="quarter" idx="11"/>
          </p:nvPr>
        </p:nvSpPr>
        <p:spPr>
          <a:xfrm>
            <a:off x="5483352" y="6385492"/>
            <a:ext cx="6099048" cy="228600"/>
          </a:xfrm>
        </p:spPr>
        <p:txBody>
          <a:bodyPr rtlCol="1"/>
          <a:lstStyle>
            <a:lvl1pPr algn="r" rtl="1">
              <a:defRPr/>
            </a:lvl1pPr>
          </a:lstStyle>
          <a:p>
            <a:pPr rtl="1"/>
            <a:r>
              <a:rPr lang="ar-SA" noProof="0" smtClean="0"/>
              <a:t>إضافة تذييل</a:t>
            </a:r>
            <a:endParaRPr lang="ar-SA" noProof="0" dirty="0"/>
          </a:p>
        </p:txBody>
      </p:sp>
      <p:sp>
        <p:nvSpPr>
          <p:cNvPr id="4" name="عنصر نائب للتاريخ 3"/>
          <p:cNvSpPr>
            <a:spLocks noGrp="1"/>
          </p:cNvSpPr>
          <p:nvPr>
            <p:ph type="dt" sz="half" idx="10"/>
          </p:nvPr>
        </p:nvSpPr>
        <p:spPr>
          <a:xfrm>
            <a:off x="1790700" y="6385492"/>
            <a:ext cx="982047" cy="228600"/>
          </a:xfrm>
        </p:spPr>
        <p:txBody>
          <a:bodyPr rtlCol="1"/>
          <a:lstStyle>
            <a:lvl1pPr algn="l" rtl="1">
              <a:defRPr/>
            </a:lvl1pPr>
          </a:lstStyle>
          <a:p>
            <a:fld id="{C42C8B94-0E29-40C8-83B6-B73D50C81BAD}" type="uaqdatetime1">
              <a:rPr lang="ar-SA" smtClean="0"/>
              <a:t>07/08/1444</a:t>
            </a:fld>
            <a:endParaRPr lang="ar-SA" dirty="0"/>
          </a:p>
        </p:txBody>
      </p:sp>
      <p:sp>
        <p:nvSpPr>
          <p:cNvPr id="6" name="عنصر نائب لرقم الشريحة 5"/>
          <p:cNvSpPr>
            <a:spLocks noGrp="1"/>
          </p:cNvSpPr>
          <p:nvPr>
            <p:ph type="sldNum" sz="quarter" idx="12"/>
          </p:nvPr>
        </p:nvSpPr>
        <p:spPr>
          <a:xfrm>
            <a:off x="609600" y="6385492"/>
            <a:ext cx="828868" cy="228600"/>
          </a:xfrm>
        </p:spPr>
        <p:txBody>
          <a:bodyPr rtlCol="1"/>
          <a:lstStyle>
            <a:lvl1pPr algn="l" rtl="1">
              <a:defRPr/>
            </a:lvl1pPr>
          </a:lstStyle>
          <a:p>
            <a:fld id="{E31375A4-56A4-47D6-9801-1991572033F7}" type="slidenum">
              <a:rPr lang="ar-SA" smtClean="0"/>
              <a:pPr/>
              <a:t>‹#›</a:t>
            </a:fld>
            <a:endParaRPr lang="ar-SA" dirty="0"/>
          </a:p>
        </p:txBody>
      </p:sp>
    </p:spTree>
    <p:extLst>
      <p:ext uri="{BB962C8B-B14F-4D97-AF65-F5344CB8AC3E}">
        <p14:creationId xmlns:p14="http://schemas.microsoft.com/office/powerpoint/2010/main" val="2524635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العنوان والمحتوى">
    <p:spTree>
      <p:nvGrpSpPr>
        <p:cNvPr id="1" name=""/>
        <p:cNvGrpSpPr/>
        <p:nvPr/>
      </p:nvGrpSpPr>
      <p:grpSpPr>
        <a:xfrm>
          <a:off x="0" y="0"/>
          <a:ext cx="0" cy="0"/>
          <a:chOff x="0" y="0"/>
          <a:chExt cx="0" cy="0"/>
        </a:xfrm>
      </p:grpSpPr>
      <p:sp>
        <p:nvSpPr>
          <p:cNvPr id="2" name="العنوان 1"/>
          <p:cNvSpPr>
            <a:spLocks noGrp="1"/>
          </p:cNvSpPr>
          <p:nvPr>
            <p:ph type="title"/>
          </p:nvPr>
        </p:nvSpPr>
        <p:spPr>
          <a:xfrm>
            <a:off x="1295400" y="362303"/>
            <a:ext cx="9601200" cy="1069940"/>
          </a:xfrm>
        </p:spPr>
        <p:txBody>
          <a:bodyPr rtlCol="1"/>
          <a:lstStyle>
            <a:lvl1pPr algn="r" rtl="1">
              <a:defRPr/>
            </a:lvl1pPr>
          </a:lstStyle>
          <a:p>
            <a:pPr rtl="1"/>
            <a:r>
              <a:rPr lang="ar-SA" noProof="0" smtClean="0"/>
              <a:t>انقر لتحرير نمط العنوان الرئيسي</a:t>
            </a:r>
            <a:endParaRPr lang="ar-SA" noProof="0" dirty="0"/>
          </a:p>
        </p:txBody>
      </p:sp>
      <p:sp>
        <p:nvSpPr>
          <p:cNvPr id="3" name="عنصر نائب للمحتوى 2"/>
          <p:cNvSpPr>
            <a:spLocks noGrp="1"/>
          </p:cNvSpPr>
          <p:nvPr>
            <p:ph idx="1"/>
          </p:nvPr>
        </p:nvSpPr>
        <p:spPr>
          <a:xfrm>
            <a:off x="1295400" y="1828799"/>
            <a:ext cx="9601200" cy="4348163"/>
          </a:xfrm>
        </p:spPr>
        <p:txBody>
          <a:bodyPr rtlCol="1"/>
          <a:lstStyle>
            <a:lvl1pPr algn="r" rtl="1">
              <a:defRPr/>
            </a:lvl1pPr>
            <a:lvl2pPr algn="r" rtl="1">
              <a:defRPr/>
            </a:lvl2pPr>
            <a:lvl3pPr algn="r" rtl="1">
              <a:defRPr/>
            </a:lvl3pPr>
            <a:lvl4pPr algn="r" rtl="1">
              <a:defRPr/>
            </a:lvl4pPr>
            <a:lvl5pPr algn="r" rtl="1">
              <a:defRPr/>
            </a:lvl5pPr>
          </a:lstStyle>
          <a:p>
            <a:pPr lvl="0" rtl="1"/>
            <a:r>
              <a:rPr lang="ar-SA" noProof="0" smtClean="0"/>
              <a:t>انقر لتحرير أنماط النص الرئيسي</a:t>
            </a:r>
          </a:p>
          <a:p>
            <a:pPr lvl="1" rtl="1"/>
            <a:r>
              <a:rPr lang="ar-SA" noProof="0" smtClean="0"/>
              <a:t>المستوى الثاني</a:t>
            </a:r>
          </a:p>
          <a:p>
            <a:pPr lvl="2" rtl="1"/>
            <a:r>
              <a:rPr lang="ar-SA" noProof="0" smtClean="0"/>
              <a:t>المستوى الثالث</a:t>
            </a:r>
          </a:p>
          <a:p>
            <a:pPr lvl="3" rtl="1"/>
            <a:r>
              <a:rPr lang="ar-SA" noProof="0" smtClean="0"/>
              <a:t>المستوى الرابع</a:t>
            </a:r>
          </a:p>
          <a:p>
            <a:pPr lvl="4" rtl="1"/>
            <a:r>
              <a:rPr lang="ar-SA" noProof="0" smtClean="0"/>
              <a:t>المستوى الخامس</a:t>
            </a:r>
            <a:endParaRPr lang="ar-SA" noProof="0" dirty="0"/>
          </a:p>
        </p:txBody>
      </p:sp>
      <p:sp>
        <p:nvSpPr>
          <p:cNvPr id="5" name="عنصر نائب للتذييل 4"/>
          <p:cNvSpPr>
            <a:spLocks noGrp="1"/>
          </p:cNvSpPr>
          <p:nvPr>
            <p:ph type="ftr" sz="quarter" idx="11"/>
          </p:nvPr>
        </p:nvSpPr>
        <p:spPr>
          <a:xfrm>
            <a:off x="5483352" y="6385492"/>
            <a:ext cx="6099048" cy="228600"/>
          </a:xfrm>
        </p:spPr>
        <p:txBody>
          <a:bodyPr rtlCol="1"/>
          <a:lstStyle>
            <a:lvl1pPr algn="r" rtl="1">
              <a:defRPr/>
            </a:lvl1pPr>
          </a:lstStyle>
          <a:p>
            <a:pPr rtl="1"/>
            <a:r>
              <a:rPr lang="ar-SA" noProof="0" smtClean="0"/>
              <a:t>إضافة تذييل</a:t>
            </a:r>
            <a:endParaRPr lang="ar-SA" noProof="0" dirty="0"/>
          </a:p>
        </p:txBody>
      </p:sp>
      <p:sp>
        <p:nvSpPr>
          <p:cNvPr id="4" name="عنصر نائب للتاريخ 3"/>
          <p:cNvSpPr>
            <a:spLocks noGrp="1"/>
          </p:cNvSpPr>
          <p:nvPr>
            <p:ph type="dt" sz="half" idx="10"/>
          </p:nvPr>
        </p:nvSpPr>
        <p:spPr>
          <a:xfrm>
            <a:off x="1790700" y="6385492"/>
            <a:ext cx="982047" cy="228600"/>
          </a:xfrm>
        </p:spPr>
        <p:txBody>
          <a:bodyPr rtlCol="1"/>
          <a:lstStyle>
            <a:lvl1pPr algn="l" rtl="1">
              <a:defRPr/>
            </a:lvl1pPr>
          </a:lstStyle>
          <a:p>
            <a:fld id="{7F1E06C5-87DD-4B94-A6EF-CC98924756CB}" type="uaqdatetime1">
              <a:rPr lang="ar-SA" smtClean="0"/>
              <a:t>07/08/1444</a:t>
            </a:fld>
            <a:endParaRPr lang="ar-SA" dirty="0"/>
          </a:p>
        </p:txBody>
      </p:sp>
      <p:sp>
        <p:nvSpPr>
          <p:cNvPr id="6" name="عنصر نائب لرقم الشريحة 5"/>
          <p:cNvSpPr>
            <a:spLocks noGrp="1"/>
          </p:cNvSpPr>
          <p:nvPr>
            <p:ph type="sldNum" sz="quarter" idx="12"/>
          </p:nvPr>
        </p:nvSpPr>
        <p:spPr>
          <a:xfrm>
            <a:off x="609600" y="6385492"/>
            <a:ext cx="828868" cy="228600"/>
          </a:xfrm>
        </p:spPr>
        <p:txBody>
          <a:bodyPr rtlCol="1"/>
          <a:lstStyle>
            <a:lvl1pPr algn="l" rtl="1">
              <a:defRPr/>
            </a:lvl1pPr>
          </a:lstStyle>
          <a:p>
            <a:fld id="{E31375A4-56A4-47D6-9801-1991572033F7}" type="slidenum">
              <a:rPr lang="ar-SA" smtClean="0"/>
              <a:pPr/>
              <a:t>‹#›</a:t>
            </a:fld>
            <a:endParaRPr lang="ar-SA" dirty="0"/>
          </a:p>
        </p:txBody>
      </p:sp>
    </p:spTree>
    <p:extLst>
      <p:ext uri="{BB962C8B-B14F-4D97-AF65-F5344CB8AC3E}">
        <p14:creationId xmlns:p14="http://schemas.microsoft.com/office/powerpoint/2010/main" val="3112444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العنوان 1"/>
          <p:cNvSpPr>
            <a:spLocks noGrp="1"/>
          </p:cNvSpPr>
          <p:nvPr>
            <p:ph type="title"/>
          </p:nvPr>
        </p:nvSpPr>
        <p:spPr>
          <a:xfrm>
            <a:off x="3349752" y="265176"/>
            <a:ext cx="8229600" cy="3081528"/>
          </a:xfrm>
        </p:spPr>
        <p:txBody>
          <a:bodyPr rtlCol="1" anchor="b">
            <a:normAutofit/>
          </a:bodyPr>
          <a:lstStyle>
            <a:lvl1pPr algn="r" rtl="1">
              <a:defRPr sz="5400"/>
            </a:lvl1pPr>
          </a:lstStyle>
          <a:p>
            <a:pPr rtl="1"/>
            <a:r>
              <a:rPr lang="ar-SA" noProof="0" smtClean="0"/>
              <a:t>انقر لتحرير نمط العنوان الرئيسي</a:t>
            </a:r>
            <a:endParaRPr lang="ar-SA" noProof="0" dirty="0"/>
          </a:p>
        </p:txBody>
      </p:sp>
      <p:sp>
        <p:nvSpPr>
          <p:cNvPr id="3" name="عنصر نائب للنص 2"/>
          <p:cNvSpPr>
            <a:spLocks noGrp="1"/>
          </p:cNvSpPr>
          <p:nvPr>
            <p:ph type="body" idx="1"/>
          </p:nvPr>
        </p:nvSpPr>
        <p:spPr>
          <a:xfrm>
            <a:off x="3349752" y="3388268"/>
            <a:ext cx="8229600" cy="1371600"/>
          </a:xfrm>
        </p:spPr>
        <p:txBody>
          <a:bodyPr rtlCol="1"/>
          <a:lstStyle>
            <a:lvl1pPr marL="0" indent="0" algn="r" rtl="1">
              <a:spcBef>
                <a:spcPts val="1200"/>
              </a:spcBef>
              <a:buNone/>
              <a:defRPr sz="2400"/>
            </a:lvl1pPr>
            <a:lvl2pPr marL="457200" indent="0" algn="r" rtl="1">
              <a:buNone/>
              <a:defRPr sz="2000"/>
            </a:lvl2pPr>
            <a:lvl3pPr marL="914400" indent="0" algn="r" rtl="1">
              <a:buNone/>
              <a:defRPr sz="1800"/>
            </a:lvl3pPr>
            <a:lvl4pPr marL="1371600" indent="0" algn="r" rtl="1">
              <a:buNone/>
              <a:defRPr sz="1600"/>
            </a:lvl4pPr>
            <a:lvl5pPr marL="1828800" indent="0" algn="r" rtl="1">
              <a:buNone/>
              <a:defRPr sz="1600"/>
            </a:lvl5pPr>
            <a:lvl6pPr marL="2286000" indent="0" algn="r" rtl="1">
              <a:buNone/>
              <a:defRPr sz="1600"/>
            </a:lvl6pPr>
            <a:lvl7pPr marL="2743200" indent="0" algn="r" rtl="1">
              <a:buNone/>
              <a:defRPr sz="1600"/>
            </a:lvl7pPr>
            <a:lvl8pPr marL="3200400" indent="0" algn="r" rtl="1">
              <a:buNone/>
              <a:defRPr sz="1600"/>
            </a:lvl8pPr>
            <a:lvl9pPr marL="3657600" indent="0" algn="r" rtl="1">
              <a:buNone/>
              <a:defRPr sz="1600"/>
            </a:lvl9pPr>
          </a:lstStyle>
          <a:p>
            <a:pPr lvl="0" rtl="1"/>
            <a:r>
              <a:rPr lang="ar-SA" noProof="0" smtClean="0"/>
              <a:t>انقر لتحرير أنماط النص الرئيسي</a:t>
            </a:r>
          </a:p>
        </p:txBody>
      </p:sp>
      <p:sp>
        <p:nvSpPr>
          <p:cNvPr id="5" name="عنصر نائب للتذييل 4"/>
          <p:cNvSpPr>
            <a:spLocks noGrp="1"/>
          </p:cNvSpPr>
          <p:nvPr>
            <p:ph type="ftr" sz="quarter" idx="11"/>
          </p:nvPr>
        </p:nvSpPr>
        <p:spPr>
          <a:xfrm>
            <a:off x="5483352" y="6385492"/>
            <a:ext cx="6099048" cy="228600"/>
          </a:xfrm>
        </p:spPr>
        <p:txBody>
          <a:bodyPr rtlCol="1"/>
          <a:lstStyle>
            <a:lvl1pPr algn="r" rtl="1">
              <a:defRPr/>
            </a:lvl1pPr>
          </a:lstStyle>
          <a:p>
            <a:pPr rtl="1"/>
            <a:r>
              <a:rPr lang="ar-SA" noProof="0" smtClean="0"/>
              <a:t>إضافة تذييل</a:t>
            </a:r>
            <a:endParaRPr lang="ar-SA" noProof="0" dirty="0"/>
          </a:p>
        </p:txBody>
      </p:sp>
      <p:sp>
        <p:nvSpPr>
          <p:cNvPr id="4" name="عنصر نائب للتاريخ 3"/>
          <p:cNvSpPr>
            <a:spLocks noGrp="1"/>
          </p:cNvSpPr>
          <p:nvPr>
            <p:ph type="dt" sz="half" idx="10"/>
          </p:nvPr>
        </p:nvSpPr>
        <p:spPr>
          <a:xfrm>
            <a:off x="1790700" y="6385492"/>
            <a:ext cx="982047" cy="228600"/>
          </a:xfrm>
        </p:spPr>
        <p:txBody>
          <a:bodyPr rtlCol="1"/>
          <a:lstStyle>
            <a:lvl1pPr algn="l" rtl="1">
              <a:defRPr/>
            </a:lvl1pPr>
          </a:lstStyle>
          <a:p>
            <a:fld id="{5E6606F3-D7C7-4EE4-9DAD-3DCC109DA79E}" type="uaqdatetime1">
              <a:rPr lang="ar-SA" smtClean="0"/>
              <a:t>07/08/1444</a:t>
            </a:fld>
            <a:endParaRPr lang="ar-SA" dirty="0"/>
          </a:p>
        </p:txBody>
      </p:sp>
      <p:sp>
        <p:nvSpPr>
          <p:cNvPr id="6" name="عنصر نائب لرقم الشريحة 5"/>
          <p:cNvSpPr>
            <a:spLocks noGrp="1"/>
          </p:cNvSpPr>
          <p:nvPr>
            <p:ph type="sldNum" sz="quarter" idx="12"/>
          </p:nvPr>
        </p:nvSpPr>
        <p:spPr>
          <a:xfrm>
            <a:off x="609600" y="6385492"/>
            <a:ext cx="828868" cy="228600"/>
          </a:xfrm>
        </p:spPr>
        <p:txBody>
          <a:bodyPr rtlCol="1"/>
          <a:lstStyle>
            <a:lvl1pPr algn="l" rtl="1">
              <a:defRPr/>
            </a:lvl1pPr>
          </a:lstStyle>
          <a:p>
            <a:fld id="{E31375A4-56A4-47D6-9801-1991572033F7}" type="slidenum">
              <a:rPr lang="ar-SA" smtClean="0"/>
              <a:pPr/>
              <a:t>‹#›</a:t>
            </a:fld>
            <a:endParaRPr lang="ar-SA" dirty="0"/>
          </a:p>
        </p:txBody>
      </p:sp>
    </p:spTree>
    <p:extLst>
      <p:ext uri="{BB962C8B-B14F-4D97-AF65-F5344CB8AC3E}">
        <p14:creationId xmlns:p14="http://schemas.microsoft.com/office/powerpoint/2010/main" val="35067780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2" name="العنوان 1"/>
          <p:cNvSpPr>
            <a:spLocks noGrp="1"/>
          </p:cNvSpPr>
          <p:nvPr>
            <p:ph type="title"/>
          </p:nvPr>
        </p:nvSpPr>
        <p:spPr>
          <a:xfrm>
            <a:off x="1295400" y="362303"/>
            <a:ext cx="9601200" cy="1069940"/>
          </a:xfrm>
        </p:spPr>
        <p:txBody>
          <a:bodyPr rtlCol="1"/>
          <a:lstStyle>
            <a:lvl1pPr algn="r" rtl="1">
              <a:defRPr/>
            </a:lvl1pPr>
          </a:lstStyle>
          <a:p>
            <a:pPr rtl="1"/>
            <a:r>
              <a:rPr lang="ar-SA" noProof="0" smtClean="0"/>
              <a:t>انقر لتحرير نمط العنوان الرئيسي</a:t>
            </a:r>
            <a:endParaRPr lang="ar-SA" noProof="0" dirty="0"/>
          </a:p>
        </p:txBody>
      </p:sp>
      <p:sp>
        <p:nvSpPr>
          <p:cNvPr id="3" name="عنصر نائب للمحتوى 2"/>
          <p:cNvSpPr>
            <a:spLocks noGrp="1"/>
          </p:cNvSpPr>
          <p:nvPr>
            <p:ph sz="half" idx="1"/>
          </p:nvPr>
        </p:nvSpPr>
        <p:spPr>
          <a:xfrm>
            <a:off x="6324599" y="1828800"/>
            <a:ext cx="4572000" cy="4348163"/>
          </a:xfrm>
        </p:spPr>
        <p:txBody>
          <a:bodyPr rtlCol="1">
            <a:normAutofit/>
          </a:bodyPr>
          <a:lstStyle>
            <a:lvl1pPr algn="r" rtl="1">
              <a:defRPr sz="2000"/>
            </a:lvl1pPr>
            <a:lvl2pPr algn="r" rtl="1">
              <a:defRPr sz="1800"/>
            </a:lvl2pPr>
            <a:lvl3pPr algn="r" rtl="1">
              <a:defRPr sz="1600"/>
            </a:lvl3pPr>
            <a:lvl4pPr algn="r" rtl="1">
              <a:defRPr sz="1400"/>
            </a:lvl4pPr>
            <a:lvl5pPr algn="r" rtl="1">
              <a:defRPr sz="1400"/>
            </a:lvl5pPr>
            <a:lvl6pPr algn="r" rtl="1">
              <a:defRPr sz="1800"/>
            </a:lvl6pPr>
            <a:lvl7pPr algn="r" rtl="1">
              <a:defRPr sz="1800"/>
            </a:lvl7pPr>
            <a:lvl8pPr algn="r" rtl="1">
              <a:defRPr sz="1800"/>
            </a:lvl8pPr>
            <a:lvl9pPr algn="r" rtl="1">
              <a:defRPr sz="1800"/>
            </a:lvl9pPr>
          </a:lstStyle>
          <a:p>
            <a:pPr lvl="0" rtl="1"/>
            <a:r>
              <a:rPr lang="ar-SA" noProof="0" smtClean="0"/>
              <a:t>انقر لتحرير أنماط النص الرئيسي</a:t>
            </a:r>
          </a:p>
          <a:p>
            <a:pPr lvl="1" rtl="1"/>
            <a:r>
              <a:rPr lang="ar-SA" noProof="0" smtClean="0"/>
              <a:t>المستوى الثاني</a:t>
            </a:r>
          </a:p>
          <a:p>
            <a:pPr lvl="2" rtl="1"/>
            <a:r>
              <a:rPr lang="ar-SA" noProof="0" smtClean="0"/>
              <a:t>المستوى الثالث</a:t>
            </a:r>
          </a:p>
          <a:p>
            <a:pPr lvl="3" rtl="1"/>
            <a:r>
              <a:rPr lang="ar-SA" noProof="0" smtClean="0"/>
              <a:t>المستوى الرابع</a:t>
            </a:r>
          </a:p>
          <a:p>
            <a:pPr lvl="4" rtl="1"/>
            <a:r>
              <a:rPr lang="ar-SA" noProof="0" smtClean="0"/>
              <a:t>المستوى الخامس</a:t>
            </a:r>
            <a:endParaRPr lang="ar-SA" noProof="0" dirty="0"/>
          </a:p>
        </p:txBody>
      </p:sp>
      <p:sp>
        <p:nvSpPr>
          <p:cNvPr id="4" name="عنصر نائب للمحتوى 3"/>
          <p:cNvSpPr>
            <a:spLocks noGrp="1"/>
          </p:cNvSpPr>
          <p:nvPr>
            <p:ph sz="half" idx="2"/>
          </p:nvPr>
        </p:nvSpPr>
        <p:spPr>
          <a:xfrm>
            <a:off x="1295401" y="1828800"/>
            <a:ext cx="4572000" cy="4348163"/>
          </a:xfrm>
        </p:spPr>
        <p:txBody>
          <a:bodyPr rtlCol="1">
            <a:normAutofit/>
          </a:bodyPr>
          <a:lstStyle>
            <a:lvl1pPr algn="r" rtl="1">
              <a:defRPr sz="2000"/>
            </a:lvl1pPr>
            <a:lvl2pPr algn="r" rtl="1">
              <a:defRPr sz="1800"/>
            </a:lvl2pPr>
            <a:lvl3pPr algn="r" rtl="1">
              <a:defRPr sz="1600"/>
            </a:lvl3pPr>
            <a:lvl4pPr algn="r" rtl="1">
              <a:defRPr sz="1400"/>
            </a:lvl4pPr>
            <a:lvl5pPr algn="r" rtl="1">
              <a:defRPr sz="1400"/>
            </a:lvl5pPr>
            <a:lvl6pPr algn="r" rtl="1">
              <a:defRPr sz="1800"/>
            </a:lvl6pPr>
            <a:lvl7pPr algn="r" rtl="1">
              <a:defRPr sz="1800"/>
            </a:lvl7pPr>
            <a:lvl8pPr algn="r" rtl="1">
              <a:defRPr sz="1800"/>
            </a:lvl8pPr>
            <a:lvl9pPr algn="r" rtl="1">
              <a:defRPr sz="1800"/>
            </a:lvl9pPr>
          </a:lstStyle>
          <a:p>
            <a:pPr lvl="0" rtl="1"/>
            <a:r>
              <a:rPr lang="ar-SA" noProof="0" smtClean="0"/>
              <a:t>انقر لتحرير أنماط النص الرئيسي</a:t>
            </a:r>
          </a:p>
          <a:p>
            <a:pPr lvl="1" rtl="1"/>
            <a:r>
              <a:rPr lang="ar-SA" noProof="0" smtClean="0"/>
              <a:t>المستوى الثاني</a:t>
            </a:r>
          </a:p>
          <a:p>
            <a:pPr lvl="2" rtl="1"/>
            <a:r>
              <a:rPr lang="ar-SA" noProof="0" smtClean="0"/>
              <a:t>المستوى الثالث</a:t>
            </a:r>
          </a:p>
          <a:p>
            <a:pPr lvl="3" rtl="1"/>
            <a:r>
              <a:rPr lang="ar-SA" noProof="0" smtClean="0"/>
              <a:t>المستوى الرابع</a:t>
            </a:r>
          </a:p>
          <a:p>
            <a:pPr lvl="4" rtl="1"/>
            <a:r>
              <a:rPr lang="ar-SA" noProof="0" smtClean="0"/>
              <a:t>المستوى الخامس</a:t>
            </a:r>
            <a:endParaRPr lang="ar-SA" noProof="0" dirty="0"/>
          </a:p>
        </p:txBody>
      </p:sp>
      <p:sp>
        <p:nvSpPr>
          <p:cNvPr id="6" name="عنصر نائب للتذييل 5"/>
          <p:cNvSpPr>
            <a:spLocks noGrp="1"/>
          </p:cNvSpPr>
          <p:nvPr>
            <p:ph type="ftr" sz="quarter" idx="11"/>
          </p:nvPr>
        </p:nvSpPr>
        <p:spPr>
          <a:xfrm>
            <a:off x="5483352" y="6385492"/>
            <a:ext cx="6099048" cy="228600"/>
          </a:xfrm>
        </p:spPr>
        <p:txBody>
          <a:bodyPr rtlCol="1"/>
          <a:lstStyle>
            <a:lvl1pPr algn="r" rtl="1">
              <a:defRPr/>
            </a:lvl1pPr>
          </a:lstStyle>
          <a:p>
            <a:pPr rtl="1"/>
            <a:r>
              <a:rPr lang="ar-SA" noProof="0" smtClean="0"/>
              <a:t>إضافة تذييل</a:t>
            </a:r>
            <a:endParaRPr lang="ar-SA" noProof="0" dirty="0"/>
          </a:p>
        </p:txBody>
      </p:sp>
      <p:sp>
        <p:nvSpPr>
          <p:cNvPr id="5" name="عنصر نائب للتاريخ 4"/>
          <p:cNvSpPr>
            <a:spLocks noGrp="1"/>
          </p:cNvSpPr>
          <p:nvPr>
            <p:ph type="dt" sz="half" idx="10"/>
          </p:nvPr>
        </p:nvSpPr>
        <p:spPr>
          <a:xfrm>
            <a:off x="1790700" y="6385492"/>
            <a:ext cx="982047" cy="228600"/>
          </a:xfrm>
        </p:spPr>
        <p:txBody>
          <a:bodyPr rtlCol="1"/>
          <a:lstStyle>
            <a:lvl1pPr algn="l" rtl="1">
              <a:defRPr/>
            </a:lvl1pPr>
          </a:lstStyle>
          <a:p>
            <a:fld id="{8B25EEF4-CC66-4E05-BD17-31233145C0FF}" type="uaqdatetime1">
              <a:rPr lang="ar-SA" smtClean="0"/>
              <a:t>07/08/1444</a:t>
            </a:fld>
            <a:endParaRPr lang="ar-SA" dirty="0"/>
          </a:p>
        </p:txBody>
      </p:sp>
      <p:sp>
        <p:nvSpPr>
          <p:cNvPr id="7" name="عنصر نائب لرقم الشريحة 6"/>
          <p:cNvSpPr>
            <a:spLocks noGrp="1"/>
          </p:cNvSpPr>
          <p:nvPr>
            <p:ph type="sldNum" sz="quarter" idx="12"/>
          </p:nvPr>
        </p:nvSpPr>
        <p:spPr>
          <a:xfrm>
            <a:off x="609600" y="6385492"/>
            <a:ext cx="828868" cy="228600"/>
          </a:xfrm>
        </p:spPr>
        <p:txBody>
          <a:bodyPr rtlCol="1"/>
          <a:lstStyle>
            <a:lvl1pPr algn="l" rtl="1">
              <a:defRPr/>
            </a:lvl1pPr>
          </a:lstStyle>
          <a:p>
            <a:fld id="{E31375A4-56A4-47D6-9801-1991572033F7}" type="slidenum">
              <a:rPr lang="ar-SA" smtClean="0"/>
              <a:pPr/>
              <a:t>‹#›</a:t>
            </a:fld>
            <a:endParaRPr lang="ar-SA" dirty="0"/>
          </a:p>
        </p:txBody>
      </p:sp>
    </p:spTree>
    <p:extLst>
      <p:ext uri="{BB962C8B-B14F-4D97-AF65-F5344CB8AC3E}">
        <p14:creationId xmlns:p14="http://schemas.microsoft.com/office/powerpoint/2010/main" val="4044567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العنوان 1"/>
          <p:cNvSpPr>
            <a:spLocks noGrp="1"/>
          </p:cNvSpPr>
          <p:nvPr>
            <p:ph type="title"/>
          </p:nvPr>
        </p:nvSpPr>
        <p:spPr>
          <a:xfrm>
            <a:off x="1295400" y="362303"/>
            <a:ext cx="9601200" cy="1069940"/>
          </a:xfrm>
        </p:spPr>
        <p:txBody>
          <a:bodyPr rtlCol="1"/>
          <a:lstStyle>
            <a:lvl1pPr algn="r" rtl="1">
              <a:defRPr/>
            </a:lvl1pPr>
          </a:lstStyle>
          <a:p>
            <a:pPr rtl="1"/>
            <a:r>
              <a:rPr lang="ar-SA" noProof="0" smtClean="0"/>
              <a:t>انقر لتحرير نمط العنوان الرئيسي</a:t>
            </a:r>
            <a:endParaRPr lang="ar-SA" noProof="0" dirty="0"/>
          </a:p>
        </p:txBody>
      </p:sp>
      <p:sp>
        <p:nvSpPr>
          <p:cNvPr id="3" name="عنصر نائب للنص 2"/>
          <p:cNvSpPr>
            <a:spLocks noGrp="1"/>
          </p:cNvSpPr>
          <p:nvPr>
            <p:ph type="body" idx="1"/>
          </p:nvPr>
        </p:nvSpPr>
        <p:spPr>
          <a:xfrm>
            <a:off x="6321552" y="1627258"/>
            <a:ext cx="4572000" cy="685800"/>
          </a:xfrm>
        </p:spPr>
        <p:txBody>
          <a:bodyPr rtlCol="1" anchor="ctr">
            <a:normAutofit/>
          </a:bodyPr>
          <a:lstStyle>
            <a:lvl1pPr marL="0" indent="0" algn="r" rtl="1">
              <a:spcBef>
                <a:spcPts val="0"/>
              </a:spcBef>
              <a:buNone/>
              <a:defRPr sz="2000" b="0">
                <a:solidFill>
                  <a:schemeClr val="accent1"/>
                </a:solidFill>
              </a:defRPr>
            </a:lvl1pPr>
            <a:lvl2pPr marL="457200" indent="0" algn="r" rtl="1">
              <a:buNone/>
              <a:defRPr sz="2000" b="1"/>
            </a:lvl2pPr>
            <a:lvl3pPr marL="914400" indent="0" algn="r" rtl="1">
              <a:buNone/>
              <a:defRPr sz="1800" b="1"/>
            </a:lvl3pPr>
            <a:lvl4pPr marL="1371600" indent="0" algn="r" rtl="1">
              <a:buNone/>
              <a:defRPr sz="1600" b="1"/>
            </a:lvl4pPr>
            <a:lvl5pPr marL="1828800" indent="0" algn="r" rtl="1">
              <a:buNone/>
              <a:defRPr sz="1600" b="1"/>
            </a:lvl5pPr>
            <a:lvl6pPr marL="2286000" indent="0" algn="r" rtl="1">
              <a:buNone/>
              <a:defRPr sz="1600" b="1"/>
            </a:lvl6pPr>
            <a:lvl7pPr marL="2743200" indent="0" algn="r" rtl="1">
              <a:buNone/>
              <a:defRPr sz="1600" b="1"/>
            </a:lvl7pPr>
            <a:lvl8pPr marL="3200400" indent="0" algn="r" rtl="1">
              <a:buNone/>
              <a:defRPr sz="1600" b="1"/>
            </a:lvl8pPr>
            <a:lvl9pPr marL="3657600" indent="0" algn="r" rtl="1">
              <a:buNone/>
              <a:defRPr sz="1600" b="1"/>
            </a:lvl9pPr>
          </a:lstStyle>
          <a:p>
            <a:pPr lvl="0" rtl="1"/>
            <a:r>
              <a:rPr lang="ar-SA" noProof="0" smtClean="0"/>
              <a:t>انقر لتحرير أنماط النص الرئيسي</a:t>
            </a:r>
          </a:p>
        </p:txBody>
      </p:sp>
      <p:sp>
        <p:nvSpPr>
          <p:cNvPr id="4" name="عنصر نائب للمحتوى 3"/>
          <p:cNvSpPr>
            <a:spLocks noGrp="1"/>
          </p:cNvSpPr>
          <p:nvPr>
            <p:ph sz="half" idx="2"/>
          </p:nvPr>
        </p:nvSpPr>
        <p:spPr>
          <a:xfrm>
            <a:off x="6321552" y="2373284"/>
            <a:ext cx="4572000" cy="3840480"/>
          </a:xfrm>
        </p:spPr>
        <p:txBody>
          <a:bodyPr rtlCol="1">
            <a:normAutofit/>
          </a:bodyPr>
          <a:lstStyle>
            <a:lvl1pPr algn="r" rtl="1">
              <a:defRPr sz="2000"/>
            </a:lvl1pPr>
            <a:lvl2pPr algn="r" rtl="1">
              <a:defRPr sz="1800"/>
            </a:lvl2pPr>
            <a:lvl3pPr algn="r" rtl="1">
              <a:defRPr sz="1600"/>
            </a:lvl3pPr>
            <a:lvl4pPr algn="r" rtl="1">
              <a:defRPr sz="1400"/>
            </a:lvl4pPr>
            <a:lvl5pPr algn="r" rtl="1">
              <a:defRPr sz="1400"/>
            </a:lvl5pPr>
            <a:lvl6pPr algn="r" rtl="1">
              <a:defRPr sz="1600"/>
            </a:lvl6pPr>
            <a:lvl7pPr algn="r" rtl="1">
              <a:defRPr sz="1600"/>
            </a:lvl7pPr>
            <a:lvl8pPr algn="r" rtl="1">
              <a:defRPr sz="1600"/>
            </a:lvl8pPr>
            <a:lvl9pPr algn="r" rtl="1">
              <a:defRPr sz="1600"/>
            </a:lvl9pPr>
          </a:lstStyle>
          <a:p>
            <a:pPr lvl="0" rtl="1"/>
            <a:r>
              <a:rPr lang="ar-SA" noProof="0" smtClean="0"/>
              <a:t>انقر لتحرير أنماط النص الرئيسي</a:t>
            </a:r>
          </a:p>
          <a:p>
            <a:pPr lvl="1" rtl="1"/>
            <a:r>
              <a:rPr lang="ar-SA" noProof="0" smtClean="0"/>
              <a:t>المستوى الثاني</a:t>
            </a:r>
          </a:p>
          <a:p>
            <a:pPr lvl="2" rtl="1"/>
            <a:r>
              <a:rPr lang="ar-SA" noProof="0" smtClean="0"/>
              <a:t>المستوى الثالث</a:t>
            </a:r>
          </a:p>
          <a:p>
            <a:pPr lvl="3" rtl="1"/>
            <a:r>
              <a:rPr lang="ar-SA" noProof="0" smtClean="0"/>
              <a:t>المستوى الرابع</a:t>
            </a:r>
          </a:p>
          <a:p>
            <a:pPr lvl="4" rtl="1"/>
            <a:r>
              <a:rPr lang="ar-SA" noProof="0" smtClean="0"/>
              <a:t>المستوى الخامس</a:t>
            </a:r>
            <a:endParaRPr lang="ar-SA" noProof="0" dirty="0"/>
          </a:p>
        </p:txBody>
      </p:sp>
      <p:sp>
        <p:nvSpPr>
          <p:cNvPr id="5" name="عنصر نائب للنص 4"/>
          <p:cNvSpPr>
            <a:spLocks noGrp="1"/>
          </p:cNvSpPr>
          <p:nvPr>
            <p:ph type="body" sz="quarter" idx="3"/>
          </p:nvPr>
        </p:nvSpPr>
        <p:spPr>
          <a:xfrm>
            <a:off x="1292352" y="1627258"/>
            <a:ext cx="4572000" cy="685800"/>
          </a:xfrm>
        </p:spPr>
        <p:txBody>
          <a:bodyPr rtlCol="1" anchor="ctr">
            <a:normAutofit/>
          </a:bodyPr>
          <a:lstStyle>
            <a:lvl1pPr marL="0" indent="0" algn="r" rtl="1">
              <a:spcBef>
                <a:spcPts val="0"/>
              </a:spcBef>
              <a:buNone/>
              <a:defRPr sz="2000" b="0">
                <a:solidFill>
                  <a:schemeClr val="accent1"/>
                </a:solidFill>
              </a:defRPr>
            </a:lvl1pPr>
            <a:lvl2pPr marL="457200" indent="0" algn="r" rtl="1">
              <a:buNone/>
              <a:defRPr sz="2000" b="1"/>
            </a:lvl2pPr>
            <a:lvl3pPr marL="914400" indent="0" algn="r" rtl="1">
              <a:buNone/>
              <a:defRPr sz="1800" b="1"/>
            </a:lvl3pPr>
            <a:lvl4pPr marL="1371600" indent="0" algn="r" rtl="1">
              <a:buNone/>
              <a:defRPr sz="1600" b="1"/>
            </a:lvl4pPr>
            <a:lvl5pPr marL="1828800" indent="0" algn="r" rtl="1">
              <a:buNone/>
              <a:defRPr sz="1600" b="1"/>
            </a:lvl5pPr>
            <a:lvl6pPr marL="2286000" indent="0" algn="r" rtl="1">
              <a:buNone/>
              <a:defRPr sz="1600" b="1"/>
            </a:lvl6pPr>
            <a:lvl7pPr marL="2743200" indent="0" algn="r" rtl="1">
              <a:buNone/>
              <a:defRPr sz="1600" b="1"/>
            </a:lvl7pPr>
            <a:lvl8pPr marL="3200400" indent="0" algn="r" rtl="1">
              <a:buNone/>
              <a:defRPr sz="1600" b="1"/>
            </a:lvl8pPr>
            <a:lvl9pPr marL="3657600" indent="0" algn="r" rtl="1">
              <a:buNone/>
              <a:defRPr sz="1600" b="1"/>
            </a:lvl9pPr>
          </a:lstStyle>
          <a:p>
            <a:pPr lvl="0" rtl="1"/>
            <a:r>
              <a:rPr lang="ar-SA" noProof="0" smtClean="0"/>
              <a:t>انقر لتحرير أنماط النص الرئيسي</a:t>
            </a:r>
          </a:p>
        </p:txBody>
      </p:sp>
      <p:sp>
        <p:nvSpPr>
          <p:cNvPr id="6" name="عنصر نائب للمحتوى 5"/>
          <p:cNvSpPr>
            <a:spLocks noGrp="1"/>
          </p:cNvSpPr>
          <p:nvPr>
            <p:ph sz="quarter" idx="4"/>
          </p:nvPr>
        </p:nvSpPr>
        <p:spPr>
          <a:xfrm>
            <a:off x="1292352" y="2373284"/>
            <a:ext cx="4572000" cy="3840480"/>
          </a:xfrm>
        </p:spPr>
        <p:txBody>
          <a:bodyPr rtlCol="1">
            <a:normAutofit/>
          </a:bodyPr>
          <a:lstStyle>
            <a:lvl1pPr algn="r" rtl="1">
              <a:defRPr sz="2000"/>
            </a:lvl1pPr>
            <a:lvl2pPr algn="r" rtl="1">
              <a:defRPr sz="1800"/>
            </a:lvl2pPr>
            <a:lvl3pPr algn="r" rtl="1">
              <a:defRPr sz="1600"/>
            </a:lvl3pPr>
            <a:lvl4pPr algn="r" rtl="1">
              <a:defRPr sz="1400"/>
            </a:lvl4pPr>
            <a:lvl5pPr algn="r" rtl="1">
              <a:defRPr sz="1400"/>
            </a:lvl5pPr>
            <a:lvl6pPr algn="r" rtl="1">
              <a:defRPr sz="1600"/>
            </a:lvl6pPr>
            <a:lvl7pPr algn="r" rtl="1">
              <a:defRPr sz="1600"/>
            </a:lvl7pPr>
            <a:lvl8pPr algn="r" rtl="1">
              <a:defRPr sz="1600"/>
            </a:lvl8pPr>
            <a:lvl9pPr algn="r" rtl="1">
              <a:defRPr sz="1600"/>
            </a:lvl9pPr>
          </a:lstStyle>
          <a:p>
            <a:pPr lvl="0" rtl="1"/>
            <a:r>
              <a:rPr lang="ar-SA" noProof="0" smtClean="0"/>
              <a:t>انقر لتحرير أنماط النص الرئيسي</a:t>
            </a:r>
          </a:p>
          <a:p>
            <a:pPr lvl="1" rtl="1"/>
            <a:r>
              <a:rPr lang="ar-SA" noProof="0" smtClean="0"/>
              <a:t>المستوى الثاني</a:t>
            </a:r>
          </a:p>
          <a:p>
            <a:pPr lvl="2" rtl="1"/>
            <a:r>
              <a:rPr lang="ar-SA" noProof="0" smtClean="0"/>
              <a:t>المستوى الثالث</a:t>
            </a:r>
          </a:p>
          <a:p>
            <a:pPr lvl="3" rtl="1"/>
            <a:r>
              <a:rPr lang="ar-SA" noProof="0" smtClean="0"/>
              <a:t>المستوى الرابع</a:t>
            </a:r>
          </a:p>
          <a:p>
            <a:pPr lvl="4" rtl="1"/>
            <a:r>
              <a:rPr lang="ar-SA" noProof="0" smtClean="0"/>
              <a:t>المستوى الخامس</a:t>
            </a:r>
            <a:endParaRPr lang="ar-SA" noProof="0" dirty="0"/>
          </a:p>
        </p:txBody>
      </p:sp>
      <p:sp>
        <p:nvSpPr>
          <p:cNvPr id="8" name="عنصر نائب للتذييل 7"/>
          <p:cNvSpPr>
            <a:spLocks noGrp="1"/>
          </p:cNvSpPr>
          <p:nvPr>
            <p:ph type="ftr" sz="quarter" idx="11"/>
          </p:nvPr>
        </p:nvSpPr>
        <p:spPr>
          <a:xfrm>
            <a:off x="5483352" y="6385492"/>
            <a:ext cx="6099048" cy="228600"/>
          </a:xfrm>
        </p:spPr>
        <p:txBody>
          <a:bodyPr rtlCol="1"/>
          <a:lstStyle>
            <a:lvl1pPr algn="r" rtl="1">
              <a:defRPr/>
            </a:lvl1pPr>
          </a:lstStyle>
          <a:p>
            <a:pPr rtl="1"/>
            <a:r>
              <a:rPr lang="ar-SA" noProof="0" smtClean="0"/>
              <a:t>إضافة تذييل</a:t>
            </a:r>
            <a:endParaRPr lang="ar-SA" noProof="0" dirty="0"/>
          </a:p>
        </p:txBody>
      </p:sp>
      <p:sp>
        <p:nvSpPr>
          <p:cNvPr id="7" name="عنصر نائب للتاريخ 6"/>
          <p:cNvSpPr>
            <a:spLocks noGrp="1"/>
          </p:cNvSpPr>
          <p:nvPr>
            <p:ph type="dt" sz="half" idx="10"/>
          </p:nvPr>
        </p:nvSpPr>
        <p:spPr>
          <a:xfrm>
            <a:off x="1790700" y="6385492"/>
            <a:ext cx="982047" cy="228600"/>
          </a:xfrm>
        </p:spPr>
        <p:txBody>
          <a:bodyPr rtlCol="1"/>
          <a:lstStyle>
            <a:lvl1pPr algn="l" rtl="1">
              <a:defRPr/>
            </a:lvl1pPr>
          </a:lstStyle>
          <a:p>
            <a:fld id="{00337324-6452-4A48-A708-BC0A8AC45AD5}" type="uaqdatetime1">
              <a:rPr lang="ar-SA" smtClean="0"/>
              <a:t>07/08/1444</a:t>
            </a:fld>
            <a:endParaRPr lang="ar-SA" dirty="0"/>
          </a:p>
        </p:txBody>
      </p:sp>
      <p:sp>
        <p:nvSpPr>
          <p:cNvPr id="9" name="عنصر نائب لرقم الشريحة 8"/>
          <p:cNvSpPr>
            <a:spLocks noGrp="1"/>
          </p:cNvSpPr>
          <p:nvPr>
            <p:ph type="sldNum" sz="quarter" idx="12"/>
          </p:nvPr>
        </p:nvSpPr>
        <p:spPr>
          <a:xfrm>
            <a:off x="609600" y="6385492"/>
            <a:ext cx="828868" cy="228600"/>
          </a:xfrm>
        </p:spPr>
        <p:txBody>
          <a:bodyPr rtlCol="1"/>
          <a:lstStyle>
            <a:lvl1pPr algn="l" rtl="1">
              <a:defRPr/>
            </a:lvl1pPr>
          </a:lstStyle>
          <a:p>
            <a:fld id="{E31375A4-56A4-47D6-9801-1991572033F7}" type="slidenum">
              <a:rPr lang="ar-SA" smtClean="0"/>
              <a:pPr/>
              <a:t>‹#›</a:t>
            </a:fld>
            <a:endParaRPr lang="ar-SA" dirty="0"/>
          </a:p>
        </p:txBody>
      </p:sp>
    </p:spTree>
    <p:extLst>
      <p:ext uri="{BB962C8B-B14F-4D97-AF65-F5344CB8AC3E}">
        <p14:creationId xmlns:p14="http://schemas.microsoft.com/office/powerpoint/2010/main" val="3397906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العنوان فقط">
    <p:spTree>
      <p:nvGrpSpPr>
        <p:cNvPr id="1" name=""/>
        <p:cNvGrpSpPr/>
        <p:nvPr/>
      </p:nvGrpSpPr>
      <p:grpSpPr>
        <a:xfrm>
          <a:off x="0" y="0"/>
          <a:ext cx="0" cy="0"/>
          <a:chOff x="0" y="0"/>
          <a:chExt cx="0" cy="0"/>
        </a:xfrm>
      </p:grpSpPr>
      <p:sp>
        <p:nvSpPr>
          <p:cNvPr id="2" name="العنوان 1"/>
          <p:cNvSpPr>
            <a:spLocks noGrp="1"/>
          </p:cNvSpPr>
          <p:nvPr>
            <p:ph type="title"/>
          </p:nvPr>
        </p:nvSpPr>
        <p:spPr>
          <a:xfrm>
            <a:off x="1295400" y="362303"/>
            <a:ext cx="9601200" cy="1069940"/>
          </a:xfrm>
        </p:spPr>
        <p:txBody>
          <a:bodyPr rtlCol="1"/>
          <a:lstStyle>
            <a:lvl1pPr algn="r" rtl="1">
              <a:defRPr/>
            </a:lvl1pPr>
          </a:lstStyle>
          <a:p>
            <a:pPr rtl="1"/>
            <a:r>
              <a:rPr lang="ar-SA" noProof="0" smtClean="0"/>
              <a:t>انقر لتحرير نمط العنوان الرئيسي</a:t>
            </a:r>
            <a:endParaRPr lang="ar-SA" noProof="0" dirty="0"/>
          </a:p>
        </p:txBody>
      </p:sp>
      <p:sp>
        <p:nvSpPr>
          <p:cNvPr id="4" name="عنصر نائب للتذييل 3"/>
          <p:cNvSpPr>
            <a:spLocks noGrp="1"/>
          </p:cNvSpPr>
          <p:nvPr>
            <p:ph type="ftr" sz="quarter" idx="11"/>
          </p:nvPr>
        </p:nvSpPr>
        <p:spPr>
          <a:xfrm>
            <a:off x="5483352" y="6385492"/>
            <a:ext cx="6099048" cy="228600"/>
          </a:xfrm>
        </p:spPr>
        <p:txBody>
          <a:bodyPr rtlCol="1"/>
          <a:lstStyle>
            <a:lvl1pPr algn="r" rtl="1">
              <a:defRPr/>
            </a:lvl1pPr>
          </a:lstStyle>
          <a:p>
            <a:pPr rtl="1"/>
            <a:r>
              <a:rPr lang="ar-SA" noProof="0" smtClean="0"/>
              <a:t>إضافة تذييل</a:t>
            </a:r>
            <a:endParaRPr lang="ar-SA" noProof="0" dirty="0"/>
          </a:p>
        </p:txBody>
      </p:sp>
      <p:sp>
        <p:nvSpPr>
          <p:cNvPr id="3" name="عنصر نائب للتاريخ 2"/>
          <p:cNvSpPr>
            <a:spLocks noGrp="1"/>
          </p:cNvSpPr>
          <p:nvPr>
            <p:ph type="dt" sz="half" idx="10"/>
          </p:nvPr>
        </p:nvSpPr>
        <p:spPr>
          <a:xfrm>
            <a:off x="1790700" y="6385492"/>
            <a:ext cx="982047" cy="228600"/>
          </a:xfrm>
        </p:spPr>
        <p:txBody>
          <a:bodyPr rtlCol="1"/>
          <a:lstStyle>
            <a:lvl1pPr algn="l" rtl="1">
              <a:defRPr/>
            </a:lvl1pPr>
          </a:lstStyle>
          <a:p>
            <a:fld id="{AEC83BD4-7AAB-46F5-9E63-6C85BE762FE5}" type="uaqdatetime1">
              <a:rPr lang="ar-SA" smtClean="0"/>
              <a:t>07/08/1444</a:t>
            </a:fld>
            <a:endParaRPr lang="ar-SA" dirty="0"/>
          </a:p>
        </p:txBody>
      </p:sp>
      <p:sp>
        <p:nvSpPr>
          <p:cNvPr id="5" name="عنصر نائب لرقم الشريحة 4"/>
          <p:cNvSpPr>
            <a:spLocks noGrp="1"/>
          </p:cNvSpPr>
          <p:nvPr>
            <p:ph type="sldNum" sz="quarter" idx="12"/>
          </p:nvPr>
        </p:nvSpPr>
        <p:spPr>
          <a:xfrm>
            <a:off x="609600" y="6385492"/>
            <a:ext cx="828868" cy="228600"/>
          </a:xfrm>
        </p:spPr>
        <p:txBody>
          <a:bodyPr rtlCol="1"/>
          <a:lstStyle>
            <a:lvl1pPr algn="l" rtl="1">
              <a:defRPr/>
            </a:lvl1pPr>
          </a:lstStyle>
          <a:p>
            <a:fld id="{E31375A4-56A4-47D6-9801-1991572033F7}" type="slidenum">
              <a:rPr lang="ar-SA" smtClean="0"/>
              <a:pPr/>
              <a:t>‹#›</a:t>
            </a:fld>
            <a:endParaRPr lang="ar-SA" dirty="0"/>
          </a:p>
        </p:txBody>
      </p:sp>
    </p:spTree>
    <p:extLst>
      <p:ext uri="{BB962C8B-B14F-4D97-AF65-F5344CB8AC3E}">
        <p14:creationId xmlns:p14="http://schemas.microsoft.com/office/powerpoint/2010/main" val="3238976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عنصر نائب للتذييل 2"/>
          <p:cNvSpPr>
            <a:spLocks noGrp="1"/>
          </p:cNvSpPr>
          <p:nvPr>
            <p:ph type="ftr" sz="quarter" idx="11"/>
          </p:nvPr>
        </p:nvSpPr>
        <p:spPr>
          <a:xfrm>
            <a:off x="5483352" y="6385492"/>
            <a:ext cx="6099048" cy="228600"/>
          </a:xfrm>
        </p:spPr>
        <p:txBody>
          <a:bodyPr rtlCol="1"/>
          <a:lstStyle>
            <a:lvl1pPr algn="r" rtl="1">
              <a:defRPr/>
            </a:lvl1pPr>
          </a:lstStyle>
          <a:p>
            <a:pPr rtl="1"/>
            <a:r>
              <a:rPr lang="ar-SA" noProof="0" smtClean="0"/>
              <a:t>إضافة تذييل</a:t>
            </a:r>
            <a:endParaRPr lang="ar-SA" noProof="0" dirty="0"/>
          </a:p>
        </p:txBody>
      </p:sp>
      <p:sp>
        <p:nvSpPr>
          <p:cNvPr id="2" name="عنصر نائب للتاريخ 1"/>
          <p:cNvSpPr>
            <a:spLocks noGrp="1"/>
          </p:cNvSpPr>
          <p:nvPr>
            <p:ph type="dt" sz="half" idx="10"/>
          </p:nvPr>
        </p:nvSpPr>
        <p:spPr>
          <a:xfrm>
            <a:off x="1790700" y="6385492"/>
            <a:ext cx="982047" cy="228600"/>
          </a:xfrm>
        </p:spPr>
        <p:txBody>
          <a:bodyPr rtlCol="1"/>
          <a:lstStyle>
            <a:lvl1pPr algn="l" rtl="1">
              <a:defRPr/>
            </a:lvl1pPr>
          </a:lstStyle>
          <a:p>
            <a:fld id="{61BDCCD3-7783-4B3B-A917-12C1281BB765}" type="uaqdatetime1">
              <a:rPr lang="ar-SA" smtClean="0"/>
              <a:t>07/08/1444</a:t>
            </a:fld>
            <a:endParaRPr lang="ar-SA" dirty="0"/>
          </a:p>
        </p:txBody>
      </p:sp>
      <p:sp>
        <p:nvSpPr>
          <p:cNvPr id="4" name="عنصر نائب لرقم الشريحة 3"/>
          <p:cNvSpPr>
            <a:spLocks noGrp="1"/>
          </p:cNvSpPr>
          <p:nvPr>
            <p:ph type="sldNum" sz="quarter" idx="12"/>
          </p:nvPr>
        </p:nvSpPr>
        <p:spPr>
          <a:xfrm>
            <a:off x="609600" y="6385492"/>
            <a:ext cx="828868" cy="228600"/>
          </a:xfrm>
        </p:spPr>
        <p:txBody>
          <a:bodyPr rtlCol="1"/>
          <a:lstStyle>
            <a:lvl1pPr algn="l" rtl="1">
              <a:defRPr/>
            </a:lvl1pPr>
          </a:lstStyle>
          <a:p>
            <a:fld id="{E31375A4-56A4-47D6-9801-1991572033F7}" type="slidenum">
              <a:rPr lang="ar-SA" smtClean="0"/>
              <a:pPr/>
              <a:t>‹#›</a:t>
            </a:fld>
            <a:endParaRPr lang="ar-SA" dirty="0"/>
          </a:p>
        </p:txBody>
      </p:sp>
    </p:spTree>
    <p:extLst>
      <p:ext uri="{BB962C8B-B14F-4D97-AF65-F5344CB8AC3E}">
        <p14:creationId xmlns:p14="http://schemas.microsoft.com/office/powerpoint/2010/main" val="2146817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المحتوى ذو التسمية التوضيحية">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مستطيل 7"/>
          <p:cNvSpPr/>
          <p:nvPr userDrawn="1"/>
        </p:nvSpPr>
        <p:spPr bwMode="hidden">
          <a:xfrm>
            <a:off x="4876800" y="0"/>
            <a:ext cx="73152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noProof="0" dirty="0">
              <a:latin typeface="Tahoma (العناوين)"/>
            </a:endParaRPr>
          </a:p>
        </p:txBody>
      </p:sp>
      <p:sp>
        <p:nvSpPr>
          <p:cNvPr id="2" name="العنوان 1"/>
          <p:cNvSpPr>
            <a:spLocks noGrp="1"/>
          </p:cNvSpPr>
          <p:nvPr>
            <p:ph type="title"/>
          </p:nvPr>
        </p:nvSpPr>
        <p:spPr>
          <a:xfrm>
            <a:off x="609600" y="457200"/>
            <a:ext cx="3603070" cy="1554480"/>
          </a:xfrm>
        </p:spPr>
        <p:txBody>
          <a:bodyPr rtlCol="1" anchor="b"/>
          <a:lstStyle>
            <a:lvl1pPr algn="r" rtl="1">
              <a:defRPr sz="3200">
                <a:latin typeface="Tahoma (العناوين)"/>
              </a:defRPr>
            </a:lvl1pPr>
          </a:lstStyle>
          <a:p>
            <a:pPr rtl="1"/>
            <a:r>
              <a:rPr lang="ar-SA" noProof="0" smtClean="0"/>
              <a:t>انقر لتحرير نمط العنوان الرئيسي</a:t>
            </a:r>
            <a:endParaRPr lang="ar-SA" noProof="0" dirty="0"/>
          </a:p>
        </p:txBody>
      </p:sp>
      <p:sp>
        <p:nvSpPr>
          <p:cNvPr id="3" name="عنصر نائب للمحتوى 2"/>
          <p:cNvSpPr>
            <a:spLocks noGrp="1"/>
          </p:cNvSpPr>
          <p:nvPr>
            <p:ph idx="1"/>
          </p:nvPr>
        </p:nvSpPr>
        <p:spPr>
          <a:xfrm>
            <a:off x="5483290" y="685800"/>
            <a:ext cx="6102220" cy="5486400"/>
          </a:xfrm>
        </p:spPr>
        <p:txBody>
          <a:bodyPr rtlCol="1">
            <a:normAutofit/>
          </a:bodyPr>
          <a:lstStyle>
            <a:lvl1pPr algn="r" rtl="1">
              <a:defRPr sz="2000">
                <a:latin typeface="Tahoma (العناوين)"/>
              </a:defRPr>
            </a:lvl1pPr>
            <a:lvl2pPr algn="r" rtl="1">
              <a:defRPr sz="1800">
                <a:latin typeface="Tahoma (العناوين)"/>
              </a:defRPr>
            </a:lvl2pPr>
            <a:lvl3pPr algn="r" rtl="1">
              <a:defRPr sz="1600">
                <a:latin typeface="Tahoma (العناوين)"/>
              </a:defRPr>
            </a:lvl3pPr>
            <a:lvl4pPr algn="r" rtl="1">
              <a:defRPr sz="1400">
                <a:latin typeface="Tahoma (العناوين)"/>
              </a:defRPr>
            </a:lvl4pPr>
            <a:lvl5pPr algn="r" rtl="1">
              <a:defRPr sz="1400">
                <a:latin typeface="Tahoma (العناوين)"/>
              </a:defRPr>
            </a:lvl5pPr>
            <a:lvl6pPr algn="r" rtl="1">
              <a:defRPr sz="2000"/>
            </a:lvl6pPr>
            <a:lvl7pPr algn="r" rtl="1">
              <a:defRPr sz="2000"/>
            </a:lvl7pPr>
            <a:lvl8pPr algn="r" rtl="1">
              <a:defRPr sz="2000"/>
            </a:lvl8pPr>
            <a:lvl9pPr algn="r" rtl="1">
              <a:defRPr sz="2000"/>
            </a:lvl9pPr>
          </a:lstStyle>
          <a:p>
            <a:pPr lvl="0" rtl="1"/>
            <a:r>
              <a:rPr lang="ar-SA" noProof="0" smtClean="0"/>
              <a:t>انقر لتحرير أنماط النص الرئيسي</a:t>
            </a:r>
          </a:p>
          <a:p>
            <a:pPr lvl="1" rtl="1"/>
            <a:r>
              <a:rPr lang="ar-SA" noProof="0" smtClean="0"/>
              <a:t>المستوى الثاني</a:t>
            </a:r>
          </a:p>
          <a:p>
            <a:pPr lvl="2" rtl="1"/>
            <a:r>
              <a:rPr lang="ar-SA" noProof="0" smtClean="0"/>
              <a:t>المستوى الثالث</a:t>
            </a:r>
          </a:p>
          <a:p>
            <a:pPr lvl="3" rtl="1"/>
            <a:r>
              <a:rPr lang="ar-SA" noProof="0" smtClean="0"/>
              <a:t>المستوى الرابع</a:t>
            </a:r>
          </a:p>
          <a:p>
            <a:pPr lvl="4" rtl="1"/>
            <a:r>
              <a:rPr lang="ar-SA" noProof="0" smtClean="0"/>
              <a:t>المستوى الخامس</a:t>
            </a:r>
            <a:endParaRPr lang="ar-SA" noProof="0" dirty="0"/>
          </a:p>
        </p:txBody>
      </p:sp>
      <p:sp>
        <p:nvSpPr>
          <p:cNvPr id="4" name="عنصر نائب للنص 3"/>
          <p:cNvSpPr>
            <a:spLocks noGrp="1"/>
          </p:cNvSpPr>
          <p:nvPr>
            <p:ph type="body" sz="half" idx="2"/>
          </p:nvPr>
        </p:nvSpPr>
        <p:spPr>
          <a:xfrm>
            <a:off x="609600" y="2101850"/>
            <a:ext cx="3603070" cy="1828800"/>
          </a:xfrm>
        </p:spPr>
        <p:txBody>
          <a:bodyPr rtlCol="1"/>
          <a:lstStyle>
            <a:lvl1pPr marL="0" indent="0" algn="r" rtl="1">
              <a:spcBef>
                <a:spcPts val="1200"/>
              </a:spcBef>
              <a:buNone/>
              <a:defRPr sz="1600">
                <a:latin typeface="Tahoma (العناوين)"/>
              </a:defRPr>
            </a:lvl1pPr>
            <a:lvl2pPr marL="457200" indent="0" algn="r" rtl="1">
              <a:buNone/>
              <a:defRPr sz="1400"/>
            </a:lvl2pPr>
            <a:lvl3pPr marL="914400" indent="0" algn="r" rtl="1">
              <a:buNone/>
              <a:defRPr sz="1200"/>
            </a:lvl3pPr>
            <a:lvl4pPr marL="1371600" indent="0" algn="r" rtl="1">
              <a:buNone/>
              <a:defRPr sz="1000"/>
            </a:lvl4pPr>
            <a:lvl5pPr marL="1828800" indent="0" algn="r" rtl="1">
              <a:buNone/>
              <a:defRPr sz="1000"/>
            </a:lvl5pPr>
            <a:lvl6pPr marL="2286000" indent="0" algn="r" rtl="1">
              <a:buNone/>
              <a:defRPr sz="1000"/>
            </a:lvl6pPr>
            <a:lvl7pPr marL="2743200" indent="0" algn="r" rtl="1">
              <a:buNone/>
              <a:defRPr sz="1000"/>
            </a:lvl7pPr>
            <a:lvl8pPr marL="3200400" indent="0" algn="r" rtl="1">
              <a:buNone/>
              <a:defRPr sz="1000"/>
            </a:lvl8pPr>
            <a:lvl9pPr marL="3657600" indent="0" algn="r" rtl="1">
              <a:buNone/>
              <a:defRPr sz="1000"/>
            </a:lvl9pPr>
          </a:lstStyle>
          <a:p>
            <a:pPr lvl="0" rtl="1"/>
            <a:r>
              <a:rPr lang="ar-SA" noProof="0" smtClean="0"/>
              <a:t>انقر لتحرير أنماط النص الرئيسي</a:t>
            </a:r>
          </a:p>
        </p:txBody>
      </p:sp>
      <p:sp>
        <p:nvSpPr>
          <p:cNvPr id="6" name="عنصر نائب للتذييل 5"/>
          <p:cNvSpPr>
            <a:spLocks noGrp="1"/>
          </p:cNvSpPr>
          <p:nvPr>
            <p:ph type="ftr" sz="quarter" idx="11"/>
          </p:nvPr>
        </p:nvSpPr>
        <p:spPr>
          <a:xfrm>
            <a:off x="5483352" y="6385492"/>
            <a:ext cx="6099048" cy="228600"/>
          </a:xfrm>
        </p:spPr>
        <p:txBody>
          <a:bodyPr rtlCol="1"/>
          <a:lstStyle>
            <a:lvl1pPr algn="r" rtl="1">
              <a:defRPr>
                <a:latin typeface="Tahoma (العناوين)"/>
              </a:defRPr>
            </a:lvl1pPr>
          </a:lstStyle>
          <a:p>
            <a:r>
              <a:rPr lang="ar-SA" smtClean="0"/>
              <a:t>إضافة تذييل</a:t>
            </a:r>
            <a:endParaRPr lang="ar-SA" dirty="0"/>
          </a:p>
        </p:txBody>
      </p:sp>
      <p:sp>
        <p:nvSpPr>
          <p:cNvPr id="5" name="عنصر نائب للتاريخ 4"/>
          <p:cNvSpPr>
            <a:spLocks noGrp="1"/>
          </p:cNvSpPr>
          <p:nvPr>
            <p:ph type="dt" sz="half" idx="10"/>
          </p:nvPr>
        </p:nvSpPr>
        <p:spPr>
          <a:xfrm>
            <a:off x="1790700" y="6385492"/>
            <a:ext cx="982047" cy="228600"/>
          </a:xfrm>
        </p:spPr>
        <p:txBody>
          <a:bodyPr rtlCol="1"/>
          <a:lstStyle>
            <a:lvl1pPr algn="l" rtl="1">
              <a:defRPr>
                <a:latin typeface="Tahoma (العناوين)"/>
              </a:defRPr>
            </a:lvl1pPr>
          </a:lstStyle>
          <a:p>
            <a:fld id="{1BB47270-CB6C-4B7E-9A17-44B75E9DE64C}" type="uaqdatetime1">
              <a:rPr lang="ar-SA" smtClean="0"/>
              <a:t>07/08/1444</a:t>
            </a:fld>
            <a:endParaRPr lang="ar-SA" dirty="0"/>
          </a:p>
        </p:txBody>
      </p:sp>
      <p:sp>
        <p:nvSpPr>
          <p:cNvPr id="7" name="عنصر نائب لرقم الشريحة 6"/>
          <p:cNvSpPr>
            <a:spLocks noGrp="1"/>
          </p:cNvSpPr>
          <p:nvPr>
            <p:ph type="sldNum" sz="quarter" idx="12"/>
          </p:nvPr>
        </p:nvSpPr>
        <p:spPr>
          <a:xfrm>
            <a:off x="609600" y="6385492"/>
            <a:ext cx="828868" cy="228600"/>
          </a:xfrm>
        </p:spPr>
        <p:txBody>
          <a:bodyPr rtlCol="1"/>
          <a:lstStyle>
            <a:lvl1pPr algn="l" rtl="1">
              <a:defRPr>
                <a:latin typeface="Tahoma (العناوين)"/>
              </a:defRPr>
            </a:lvl1pPr>
          </a:lstStyle>
          <a:p>
            <a:fld id="{E31375A4-56A4-47D6-9801-1991572033F7}" type="slidenum">
              <a:rPr lang="ar-SA" smtClean="0"/>
              <a:pPr/>
              <a:t>‹#›</a:t>
            </a:fld>
            <a:endParaRPr lang="ar-SA" dirty="0"/>
          </a:p>
        </p:txBody>
      </p:sp>
    </p:spTree>
    <p:extLst>
      <p:ext uri="{BB962C8B-B14F-4D97-AF65-F5344CB8AC3E}">
        <p14:creationId xmlns:p14="http://schemas.microsoft.com/office/powerpoint/2010/main" val="1667374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ات تسمية توضيحية">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مستطيل 7"/>
          <p:cNvSpPr/>
          <p:nvPr/>
        </p:nvSpPr>
        <p:spPr bwMode="hidden">
          <a:xfrm>
            <a:off x="4876800" y="0"/>
            <a:ext cx="73152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noProof="0" dirty="0">
              <a:latin typeface="Tahoma (العناوين)"/>
            </a:endParaRPr>
          </a:p>
        </p:txBody>
      </p:sp>
      <p:sp>
        <p:nvSpPr>
          <p:cNvPr id="2" name="العنوان 1"/>
          <p:cNvSpPr>
            <a:spLocks noGrp="1"/>
          </p:cNvSpPr>
          <p:nvPr>
            <p:ph type="title"/>
          </p:nvPr>
        </p:nvSpPr>
        <p:spPr>
          <a:xfrm>
            <a:off x="606552" y="457200"/>
            <a:ext cx="3602736" cy="1554480"/>
          </a:xfrm>
        </p:spPr>
        <p:txBody>
          <a:bodyPr rtlCol="1" anchor="b"/>
          <a:lstStyle>
            <a:lvl1pPr algn="r" rtl="1">
              <a:defRPr sz="3200">
                <a:latin typeface="Tahoma (العناوين)"/>
              </a:defRPr>
            </a:lvl1pPr>
          </a:lstStyle>
          <a:p>
            <a:pPr rtl="1"/>
            <a:r>
              <a:rPr lang="ar-SA" noProof="0" smtClean="0"/>
              <a:t>انقر لتحرير نمط العنوان الرئيسي</a:t>
            </a:r>
            <a:endParaRPr lang="ar-SA" noProof="0" dirty="0"/>
          </a:p>
        </p:txBody>
      </p:sp>
      <p:sp>
        <p:nvSpPr>
          <p:cNvPr id="3" name="عنصر نائب للصورة 2" descr="عنصر نائب فارغ لإضافة صورة. انقر فوق العنصر النائب ثم حدد الصورة التي ترغب بإضافتها."/>
          <p:cNvSpPr>
            <a:spLocks noGrp="1"/>
          </p:cNvSpPr>
          <p:nvPr>
            <p:ph type="pic" idx="1"/>
          </p:nvPr>
        </p:nvSpPr>
        <p:spPr>
          <a:xfrm>
            <a:off x="4876800" y="-1"/>
            <a:ext cx="7315200" cy="6858000"/>
          </a:xfrm>
        </p:spPr>
        <p:txBody>
          <a:bodyPr tIns="457200" rtlCol="1">
            <a:normAutofit/>
          </a:bodyPr>
          <a:lstStyle>
            <a:lvl1pPr marL="0" indent="0" algn="ctr" rtl="1">
              <a:buNone/>
              <a:defRPr sz="2400">
                <a:latin typeface="Tahoma (العناوين)"/>
              </a:defRPr>
            </a:lvl1pPr>
            <a:lvl2pPr marL="457200" indent="0" algn="r" rtl="1">
              <a:buNone/>
              <a:defRPr sz="2800"/>
            </a:lvl2pPr>
            <a:lvl3pPr marL="914400" indent="0" algn="r" rtl="1">
              <a:buNone/>
              <a:defRPr sz="2400"/>
            </a:lvl3pPr>
            <a:lvl4pPr marL="1371600" indent="0" algn="r" rtl="1">
              <a:buNone/>
              <a:defRPr sz="2000"/>
            </a:lvl4pPr>
            <a:lvl5pPr marL="1828800" indent="0" algn="r" rtl="1">
              <a:buNone/>
              <a:defRPr sz="2000"/>
            </a:lvl5pPr>
            <a:lvl6pPr marL="2286000" indent="0" algn="r" rtl="1">
              <a:buNone/>
              <a:defRPr sz="2000"/>
            </a:lvl6pPr>
            <a:lvl7pPr marL="2743200" indent="0" algn="r" rtl="1">
              <a:buNone/>
              <a:defRPr sz="2000"/>
            </a:lvl7pPr>
            <a:lvl8pPr marL="3200400" indent="0" algn="r" rtl="1">
              <a:buNone/>
              <a:defRPr sz="2000"/>
            </a:lvl8pPr>
            <a:lvl9pPr marL="3657600" indent="0" algn="r" rtl="1">
              <a:buNone/>
              <a:defRPr sz="2000"/>
            </a:lvl9pPr>
          </a:lstStyle>
          <a:p>
            <a:pPr rtl="1"/>
            <a:r>
              <a:rPr lang="ar-SA" noProof="0" smtClean="0"/>
              <a:t>انقر فوق الأيقونة لإضافة صورة</a:t>
            </a:r>
            <a:endParaRPr lang="ar-SA" noProof="0" dirty="0"/>
          </a:p>
        </p:txBody>
      </p:sp>
      <p:sp>
        <p:nvSpPr>
          <p:cNvPr id="4" name="عنصر نائب للنص 3"/>
          <p:cNvSpPr>
            <a:spLocks noGrp="1"/>
          </p:cNvSpPr>
          <p:nvPr>
            <p:ph type="body" sz="half" idx="2"/>
          </p:nvPr>
        </p:nvSpPr>
        <p:spPr>
          <a:xfrm>
            <a:off x="606552" y="2101850"/>
            <a:ext cx="3602736" cy="1828800"/>
          </a:xfrm>
        </p:spPr>
        <p:txBody>
          <a:bodyPr rtlCol="1"/>
          <a:lstStyle>
            <a:lvl1pPr marL="0" indent="0" algn="r" rtl="1">
              <a:buNone/>
              <a:defRPr sz="1600">
                <a:latin typeface="Tahoma (العناوين)"/>
              </a:defRPr>
            </a:lvl1pPr>
            <a:lvl2pPr marL="457200" indent="0" algn="r" rtl="1">
              <a:buNone/>
              <a:defRPr sz="1400"/>
            </a:lvl2pPr>
            <a:lvl3pPr marL="914400" indent="0" algn="r" rtl="1">
              <a:buNone/>
              <a:defRPr sz="1200"/>
            </a:lvl3pPr>
            <a:lvl4pPr marL="1371600" indent="0" algn="r" rtl="1">
              <a:buNone/>
              <a:defRPr sz="1000"/>
            </a:lvl4pPr>
            <a:lvl5pPr marL="1828800" indent="0" algn="r" rtl="1">
              <a:buNone/>
              <a:defRPr sz="1000"/>
            </a:lvl5pPr>
            <a:lvl6pPr marL="2286000" indent="0" algn="r" rtl="1">
              <a:buNone/>
              <a:defRPr sz="1000"/>
            </a:lvl6pPr>
            <a:lvl7pPr marL="2743200" indent="0" algn="r" rtl="1">
              <a:buNone/>
              <a:defRPr sz="1000"/>
            </a:lvl7pPr>
            <a:lvl8pPr marL="3200400" indent="0" algn="r" rtl="1">
              <a:buNone/>
              <a:defRPr sz="1000"/>
            </a:lvl8pPr>
            <a:lvl9pPr marL="3657600" indent="0" algn="r" rtl="1">
              <a:buNone/>
              <a:defRPr sz="1000"/>
            </a:lvl9pPr>
          </a:lstStyle>
          <a:p>
            <a:pPr lvl="0" rtl="1"/>
            <a:r>
              <a:rPr lang="ar-SA" noProof="0" smtClean="0"/>
              <a:t>انقر لتحرير أنماط النص الرئيسي</a:t>
            </a:r>
          </a:p>
        </p:txBody>
      </p:sp>
    </p:spTree>
    <p:extLst>
      <p:ext uri="{BB962C8B-B14F-4D97-AF65-F5344CB8AC3E}">
        <p14:creationId xmlns:p14="http://schemas.microsoft.com/office/powerpoint/2010/main" val="29772497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1295400" y="362303"/>
            <a:ext cx="9601200" cy="1069940"/>
          </a:xfrm>
          <a:prstGeom prst="rect">
            <a:avLst/>
          </a:prstGeom>
        </p:spPr>
        <p:txBody>
          <a:bodyPr vert="horz" lIns="91440" tIns="45720" rIns="91440" bIns="45720" rtlCol="1" anchor="b">
            <a:normAutofit/>
          </a:bodyPr>
          <a:lstStyle/>
          <a:p>
            <a:pPr rtl="1"/>
            <a:r>
              <a:rPr lang="ar-SA" noProof="0" dirty="0" smtClean="0"/>
              <a:t>انقر لتحرير نمط العنوان الرئيسي</a:t>
            </a:r>
            <a:endParaRPr lang="ar-SA" noProof="0" dirty="0"/>
          </a:p>
        </p:txBody>
      </p:sp>
      <p:sp>
        <p:nvSpPr>
          <p:cNvPr id="3" name="عنصر نائب للنص 2"/>
          <p:cNvSpPr>
            <a:spLocks noGrp="1"/>
          </p:cNvSpPr>
          <p:nvPr>
            <p:ph type="body" idx="1"/>
          </p:nvPr>
        </p:nvSpPr>
        <p:spPr>
          <a:xfrm>
            <a:off x="1295400" y="1828799"/>
            <a:ext cx="9601200" cy="4348163"/>
          </a:xfrm>
          <a:prstGeom prst="rect">
            <a:avLst/>
          </a:prstGeom>
        </p:spPr>
        <p:txBody>
          <a:bodyPr vert="horz" lIns="91440" tIns="45720" rIns="91440" bIns="45720" rtlCol="1">
            <a:normAutofit/>
          </a:bodyPr>
          <a:lstStyle/>
          <a:p>
            <a:pPr lvl="0" rtl="1"/>
            <a:r>
              <a:rPr lang="ar-SA" noProof="0" dirty="0" smtClean="0"/>
              <a:t>انقر لتحرير أنماط النص الرئيسي</a:t>
            </a:r>
          </a:p>
          <a:p>
            <a:pPr lvl="1" rtl="1"/>
            <a:r>
              <a:rPr lang="ar-SA" noProof="0" dirty="0" smtClean="0"/>
              <a:t>المستوى الثاني</a:t>
            </a:r>
          </a:p>
          <a:p>
            <a:pPr lvl="2" rtl="1"/>
            <a:r>
              <a:rPr lang="ar-SA" noProof="0" dirty="0" smtClean="0"/>
              <a:t>المستوى الثالث</a:t>
            </a:r>
          </a:p>
          <a:p>
            <a:pPr lvl="3" rtl="1"/>
            <a:r>
              <a:rPr lang="ar-SA" noProof="0" dirty="0" smtClean="0"/>
              <a:t>المستوى الرابع</a:t>
            </a:r>
          </a:p>
          <a:p>
            <a:pPr lvl="4" rtl="1"/>
            <a:r>
              <a:rPr lang="ar-SA" noProof="0" dirty="0" smtClean="0"/>
              <a:t>المستوى الخامس</a:t>
            </a:r>
            <a:endParaRPr lang="ar-SA" noProof="0" dirty="0"/>
          </a:p>
        </p:txBody>
      </p:sp>
      <p:sp>
        <p:nvSpPr>
          <p:cNvPr id="5" name="عنصر نائب للتذييل 4"/>
          <p:cNvSpPr>
            <a:spLocks noGrp="1"/>
          </p:cNvSpPr>
          <p:nvPr>
            <p:ph type="ftr" sz="quarter" idx="3"/>
          </p:nvPr>
        </p:nvSpPr>
        <p:spPr>
          <a:xfrm>
            <a:off x="5483352" y="6385492"/>
            <a:ext cx="6099048" cy="228600"/>
          </a:xfrm>
          <a:prstGeom prst="rect">
            <a:avLst/>
          </a:prstGeom>
        </p:spPr>
        <p:txBody>
          <a:bodyPr vert="horz" lIns="91440" tIns="45720" rIns="91440" bIns="45720" rtlCol="1" anchor="ctr"/>
          <a:lstStyle>
            <a:lvl1pPr algn="r" rtl="1">
              <a:defRPr sz="1100">
                <a:solidFill>
                  <a:schemeClr val="accent1"/>
                </a:solidFill>
                <a:latin typeface="Tahoma" panose="020B0604030504040204" pitchFamily="34" charset="0"/>
                <a:cs typeface="+mj-cs"/>
              </a:defRPr>
            </a:lvl1pPr>
          </a:lstStyle>
          <a:p>
            <a:r>
              <a:rPr lang="ar-SA" smtClean="0"/>
              <a:t>إضافة تذييل</a:t>
            </a:r>
            <a:endParaRPr lang="ar-SA" dirty="0"/>
          </a:p>
        </p:txBody>
      </p:sp>
      <p:sp>
        <p:nvSpPr>
          <p:cNvPr id="4" name="عنصر نائب للتاريخ 3"/>
          <p:cNvSpPr>
            <a:spLocks noGrp="1"/>
          </p:cNvSpPr>
          <p:nvPr>
            <p:ph type="dt" sz="half" idx="2"/>
          </p:nvPr>
        </p:nvSpPr>
        <p:spPr>
          <a:xfrm>
            <a:off x="1790700" y="6385492"/>
            <a:ext cx="982047" cy="228600"/>
          </a:xfrm>
          <a:prstGeom prst="rect">
            <a:avLst/>
          </a:prstGeom>
        </p:spPr>
        <p:txBody>
          <a:bodyPr vert="horz" lIns="91440" tIns="45720" rIns="91440" bIns="45720" rtlCol="1" anchor="ctr"/>
          <a:lstStyle>
            <a:lvl1pPr algn="r" rtl="1">
              <a:defRPr sz="1100">
                <a:solidFill>
                  <a:schemeClr val="accent1"/>
                </a:solidFill>
                <a:latin typeface="Tahoma" panose="020B0604030504040204" pitchFamily="34" charset="0"/>
                <a:cs typeface="+mj-cs"/>
              </a:defRPr>
            </a:lvl1pPr>
          </a:lstStyle>
          <a:p>
            <a:pPr algn="l"/>
            <a:fld id="{56CD0BA8-CF4C-4D95-9DED-DBECD4EEC3BD}" type="uaqdatetime1">
              <a:rPr lang="ar-SA" smtClean="0"/>
              <a:t>07/08/1444</a:t>
            </a:fld>
            <a:endParaRPr lang="ar-SA" dirty="0"/>
          </a:p>
        </p:txBody>
      </p:sp>
      <p:sp>
        <p:nvSpPr>
          <p:cNvPr id="6" name="عنصر نائب لرقم الشريحة 5"/>
          <p:cNvSpPr>
            <a:spLocks noGrp="1"/>
          </p:cNvSpPr>
          <p:nvPr>
            <p:ph type="sldNum" sz="quarter" idx="4"/>
          </p:nvPr>
        </p:nvSpPr>
        <p:spPr>
          <a:xfrm>
            <a:off x="609600" y="6385492"/>
            <a:ext cx="828868" cy="228600"/>
          </a:xfrm>
          <a:prstGeom prst="rect">
            <a:avLst/>
          </a:prstGeom>
        </p:spPr>
        <p:txBody>
          <a:bodyPr vert="horz" lIns="91440" tIns="45720" rIns="91440" bIns="45720" rtlCol="1" anchor="ctr"/>
          <a:lstStyle>
            <a:lvl1pPr algn="l" rtl="1">
              <a:defRPr sz="1100">
                <a:solidFill>
                  <a:schemeClr val="accent1"/>
                </a:solidFill>
                <a:latin typeface="Tahoma" panose="020B0604030504040204" pitchFamily="34" charset="0"/>
                <a:cs typeface="+mj-cs"/>
              </a:defRPr>
            </a:lvl1pPr>
          </a:lstStyle>
          <a:p>
            <a:fld id="{E31375A4-56A4-47D6-9801-1991572033F7}" type="slidenum">
              <a:rPr lang="ar-SA" smtClean="0"/>
              <a:pPr/>
              <a:t>‹#›</a:t>
            </a:fld>
            <a:endParaRPr lang="ar-SA" dirty="0"/>
          </a:p>
        </p:txBody>
      </p:sp>
    </p:spTree>
    <p:extLst>
      <p:ext uri="{BB962C8B-B14F-4D97-AF65-F5344CB8AC3E}">
        <p14:creationId xmlns:p14="http://schemas.microsoft.com/office/powerpoint/2010/main" val="1943259863"/>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dt="0"/>
  <p:txStyles>
    <p:titleStyle>
      <a:lvl1pPr algn="r" defTabSz="914400" rtl="1" eaLnBrk="1" latinLnBrk="0" hangingPunct="1">
        <a:lnSpc>
          <a:spcPct val="90000"/>
        </a:lnSpc>
        <a:spcBef>
          <a:spcPct val="0"/>
        </a:spcBef>
        <a:buNone/>
        <a:defRPr sz="3200" kern="1200">
          <a:solidFill>
            <a:schemeClr val="accent1"/>
          </a:solidFill>
          <a:latin typeface="Tahoma" panose="020B0604030504040204" pitchFamily="34" charset="0"/>
          <a:ea typeface="+mj-ea"/>
          <a:cs typeface="+mj-cs"/>
        </a:defRPr>
      </a:lvl1pPr>
    </p:titleStyle>
    <p:bodyStyle>
      <a:lvl1pPr marL="228600" indent="-228600" algn="r" defTabSz="914400" rtl="1" eaLnBrk="1" latinLnBrk="0" hangingPunct="1">
        <a:lnSpc>
          <a:spcPct val="90000"/>
        </a:lnSpc>
        <a:spcBef>
          <a:spcPts val="1800"/>
        </a:spcBef>
        <a:buClr>
          <a:schemeClr val="accent1"/>
        </a:buClr>
        <a:buFont typeface="Arial" pitchFamily="34" charset="0"/>
        <a:buChar char="•"/>
        <a:defRPr sz="2000" kern="1200">
          <a:solidFill>
            <a:schemeClr val="tx1"/>
          </a:solidFill>
          <a:latin typeface="Tahoma" panose="020B0604030504040204" pitchFamily="34" charset="0"/>
          <a:ea typeface="+mn-ea"/>
          <a:cs typeface="+mj-cs"/>
        </a:defRPr>
      </a:lvl1pPr>
      <a:lvl2pPr marL="502920" indent="-228600" algn="r" defTabSz="914400" rtl="1" eaLnBrk="1" latinLnBrk="0" hangingPunct="1">
        <a:lnSpc>
          <a:spcPct val="90000"/>
        </a:lnSpc>
        <a:spcBef>
          <a:spcPts val="1200"/>
        </a:spcBef>
        <a:buClr>
          <a:schemeClr val="accent1"/>
        </a:buClr>
        <a:buFont typeface="Arial" pitchFamily="34" charset="0"/>
        <a:buChar char="•"/>
        <a:defRPr sz="1800" kern="1200">
          <a:solidFill>
            <a:schemeClr val="tx1"/>
          </a:solidFill>
          <a:latin typeface="Tahoma" panose="020B0604030504040204" pitchFamily="34" charset="0"/>
          <a:ea typeface="+mn-ea"/>
          <a:cs typeface="+mj-cs"/>
        </a:defRPr>
      </a:lvl2pPr>
      <a:lvl3pPr marL="731520" indent="-182880" algn="r" defTabSz="914400" rtl="1" eaLnBrk="1" latinLnBrk="0" hangingPunct="1">
        <a:lnSpc>
          <a:spcPct val="90000"/>
        </a:lnSpc>
        <a:spcBef>
          <a:spcPts val="800"/>
        </a:spcBef>
        <a:buClr>
          <a:schemeClr val="accent1"/>
        </a:buClr>
        <a:buFont typeface="Arial" pitchFamily="34" charset="0"/>
        <a:buChar char="•"/>
        <a:defRPr sz="1600" kern="1200">
          <a:solidFill>
            <a:schemeClr val="tx1"/>
          </a:solidFill>
          <a:latin typeface="Tahoma" panose="020B0604030504040204" pitchFamily="34" charset="0"/>
          <a:ea typeface="+mn-ea"/>
          <a:cs typeface="+mj-cs"/>
        </a:defRPr>
      </a:lvl3pPr>
      <a:lvl4pPr marL="960120" indent="-182880" algn="r" defTabSz="914400" rtl="1" eaLnBrk="1" latinLnBrk="0" hangingPunct="1">
        <a:lnSpc>
          <a:spcPct val="90000"/>
        </a:lnSpc>
        <a:spcBef>
          <a:spcPts val="800"/>
        </a:spcBef>
        <a:buClr>
          <a:schemeClr val="accent1"/>
        </a:buClr>
        <a:buFont typeface="Arial" pitchFamily="34" charset="0"/>
        <a:buChar char="•"/>
        <a:defRPr sz="1400" kern="1200">
          <a:solidFill>
            <a:schemeClr val="tx1"/>
          </a:solidFill>
          <a:latin typeface="Tahoma" panose="020B0604030504040204" pitchFamily="34" charset="0"/>
          <a:ea typeface="+mn-ea"/>
          <a:cs typeface="+mj-cs"/>
        </a:defRPr>
      </a:lvl4pPr>
      <a:lvl5pPr marL="1188720" indent="-182880" algn="r" defTabSz="914400" rtl="1" eaLnBrk="1" latinLnBrk="0" hangingPunct="1">
        <a:lnSpc>
          <a:spcPct val="90000"/>
        </a:lnSpc>
        <a:spcBef>
          <a:spcPts val="800"/>
        </a:spcBef>
        <a:buClr>
          <a:schemeClr val="accent1"/>
        </a:buClr>
        <a:buFont typeface="Arial" pitchFamily="34" charset="0"/>
        <a:buChar char="•"/>
        <a:defRPr sz="1400" kern="1200">
          <a:solidFill>
            <a:schemeClr val="tx1"/>
          </a:solidFill>
          <a:latin typeface="Tahoma" panose="020B0604030504040204" pitchFamily="34" charset="0"/>
          <a:ea typeface="+mn-ea"/>
          <a:cs typeface="+mj-cs"/>
        </a:defRPr>
      </a:lvl5pPr>
      <a:lvl6pPr marL="1371600" indent="-182880" algn="r" defTabSz="914400" rtl="1"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6pPr>
      <a:lvl7pPr marL="1600200" indent="-182880" algn="r" defTabSz="914400" rtl="1"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7pPr>
      <a:lvl8pPr marL="1828800" indent="-182880" algn="r" defTabSz="914400" rtl="1"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8pPr>
      <a:lvl9pPr marL="2057400" indent="-182880" algn="r" defTabSz="914400" rtl="1"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العنوان 1"/>
          <p:cNvSpPr>
            <a:spLocks noGrp="1"/>
          </p:cNvSpPr>
          <p:nvPr>
            <p:ph type="ctrTitle"/>
          </p:nvPr>
        </p:nvSpPr>
        <p:spPr>
          <a:xfrm>
            <a:off x="224589" y="261254"/>
            <a:ext cx="11357811" cy="2465904"/>
          </a:xfrm>
        </p:spPr>
        <p:txBody>
          <a:bodyPr rtlCol="1">
            <a:normAutofit/>
          </a:bodyPr>
          <a:lstStyle/>
          <a:p>
            <a:pPr algn="ctr" rtl="1"/>
            <a:r>
              <a:rPr lang="en-US" sz="2800" dirty="0" smtClean="0"/>
              <a:t>Libyan International Medical University</a:t>
            </a:r>
            <a:endParaRPr lang="ar-SA" sz="2800" dirty="0"/>
          </a:p>
        </p:txBody>
      </p:sp>
      <p:sp>
        <p:nvSpPr>
          <p:cNvPr id="3" name="العنوان الفرعي 2"/>
          <p:cNvSpPr>
            <a:spLocks noGrp="1"/>
          </p:cNvSpPr>
          <p:nvPr>
            <p:ph type="subTitle" idx="1"/>
          </p:nvPr>
        </p:nvSpPr>
        <p:spPr>
          <a:xfrm>
            <a:off x="224589" y="3386584"/>
            <a:ext cx="11357811" cy="3471415"/>
          </a:xfrm>
        </p:spPr>
        <p:txBody>
          <a:bodyPr rtlCol="1"/>
          <a:lstStyle/>
          <a:p>
            <a:pPr algn="ctr" rtl="1"/>
            <a:r>
              <a:rPr lang="en-US" sz="3200" b="1" dirty="0" smtClean="0"/>
              <a:t>Self-Concept</a:t>
            </a:r>
            <a:endParaRPr lang="ar-SA" sz="3200" b="1" dirty="0" smtClean="0"/>
          </a:p>
          <a:p>
            <a:pPr algn="ctr" rtl="1"/>
            <a:endParaRPr lang="en-US" dirty="0" smtClean="0"/>
          </a:p>
          <a:p>
            <a:pPr algn="ctr" rtl="1"/>
            <a:r>
              <a:rPr lang="en-US" dirty="0" smtClean="0">
                <a:solidFill>
                  <a:schemeClr val="tx1"/>
                </a:solidFill>
              </a:rPr>
              <a:t>By: </a:t>
            </a:r>
            <a:r>
              <a:rPr lang="en-US" dirty="0" err="1" smtClean="0">
                <a:solidFill>
                  <a:schemeClr val="tx1"/>
                </a:solidFill>
              </a:rPr>
              <a:t>Shaima</a:t>
            </a:r>
            <a:r>
              <a:rPr lang="en-US" dirty="0" smtClean="0">
                <a:solidFill>
                  <a:schemeClr val="tx1"/>
                </a:solidFill>
              </a:rPr>
              <a:t> Mohammed Ben </a:t>
            </a:r>
            <a:r>
              <a:rPr lang="en-US" dirty="0" err="1" smtClean="0">
                <a:solidFill>
                  <a:schemeClr val="tx1"/>
                </a:solidFill>
              </a:rPr>
              <a:t>Shatwan</a:t>
            </a:r>
            <a:endParaRPr lang="en-US" dirty="0" smtClean="0">
              <a:solidFill>
                <a:schemeClr val="tx1"/>
              </a:solidFill>
            </a:endParaRPr>
          </a:p>
          <a:p>
            <a:pPr algn="ctr" rtl="1"/>
            <a:r>
              <a:rPr lang="en-US" dirty="0" smtClean="0">
                <a:solidFill>
                  <a:schemeClr val="tx1"/>
                </a:solidFill>
              </a:rPr>
              <a:t>E_mail:shaimaa_3805@limu.edu.ly</a:t>
            </a:r>
          </a:p>
          <a:p>
            <a:pPr algn="ctr" rtl="1"/>
            <a:r>
              <a:rPr lang="en-US" dirty="0" smtClean="0">
                <a:solidFill>
                  <a:schemeClr val="tx1"/>
                </a:solidFill>
              </a:rPr>
              <a:t>ID: 3805</a:t>
            </a:r>
            <a:endParaRPr lang="ar-SA" dirty="0">
              <a:solidFill>
                <a:schemeClr val="tx1"/>
              </a:solidFill>
            </a:endParaRPr>
          </a:p>
          <a:p>
            <a:pPr algn="ctr" rtl="1"/>
            <a:endParaRPr lang="ar-SA" dirty="0"/>
          </a:p>
        </p:txBody>
      </p:sp>
      <p:pic>
        <p:nvPicPr>
          <p:cNvPr id="4" name="صورة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916" y="814387"/>
            <a:ext cx="1838325" cy="1912771"/>
          </a:xfrm>
          <a:prstGeom prst="rect">
            <a:avLst/>
          </a:prstGeom>
        </p:spPr>
      </p:pic>
      <p:pic>
        <p:nvPicPr>
          <p:cNvPr id="5" name="صورة 4"/>
          <p:cNvPicPr>
            <a:picLocks noChangeAspect="1"/>
          </p:cNvPicPr>
          <p:nvPr/>
        </p:nvPicPr>
        <p:blipFill>
          <a:blip r:embed="rId4"/>
          <a:stretch>
            <a:fillRect/>
          </a:stretch>
        </p:blipFill>
        <p:spPr>
          <a:xfrm>
            <a:off x="807404" y="784363"/>
            <a:ext cx="2016008" cy="1942795"/>
          </a:xfrm>
          <a:prstGeom prst="rect">
            <a:avLst/>
          </a:prstGeom>
        </p:spPr>
      </p:pic>
    </p:spTree>
    <p:extLst>
      <p:ext uri="{BB962C8B-B14F-4D97-AF65-F5344CB8AC3E}">
        <p14:creationId xmlns:p14="http://schemas.microsoft.com/office/powerpoint/2010/main" val="10518781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a:r>
              <a:rPr lang="en-US" sz="3600" b="1" dirty="0" smtClean="0"/>
              <a:t>References:</a:t>
            </a:r>
            <a:endParaRPr lang="ar-LY" sz="3600" b="1" dirty="0"/>
          </a:p>
        </p:txBody>
      </p:sp>
      <p:sp>
        <p:nvSpPr>
          <p:cNvPr id="3" name="عنصر نائب للمحتوى 2"/>
          <p:cNvSpPr>
            <a:spLocks noGrp="1"/>
          </p:cNvSpPr>
          <p:nvPr>
            <p:ph idx="1"/>
          </p:nvPr>
        </p:nvSpPr>
        <p:spPr/>
        <p:txBody>
          <a:bodyPr>
            <a:normAutofit/>
          </a:bodyPr>
          <a:lstStyle/>
          <a:p>
            <a:pPr marL="274320" lvl="1" indent="0" algn="l">
              <a:buNone/>
            </a:pPr>
            <a:r>
              <a:rPr lang="en-US" sz="2600" dirty="0" smtClean="0"/>
              <a:t>Baron, R. A. and </a:t>
            </a:r>
            <a:r>
              <a:rPr lang="en-US" sz="2600" dirty="0" err="1" smtClean="0"/>
              <a:t>Byrn</a:t>
            </a:r>
            <a:r>
              <a:rPr lang="en-US" sz="2600" dirty="0" smtClean="0"/>
              <a:t>, D. (1997). Social psychology, 8</a:t>
            </a:r>
            <a:r>
              <a:rPr lang="en-US" sz="2600" baseline="30000" dirty="0" smtClean="0"/>
              <a:t>th</a:t>
            </a:r>
            <a:r>
              <a:rPr lang="en-US" sz="2600" dirty="0" smtClean="0"/>
              <a:t> edition. Boston, MA: Allyn and Bacon.</a:t>
            </a:r>
          </a:p>
          <a:p>
            <a:pPr marL="0" indent="0" algn="l">
              <a:buNone/>
            </a:pPr>
            <a:r>
              <a:rPr lang="en-US" sz="2800" dirty="0" smtClean="0"/>
              <a:t>Maharashtra State Bureau of textbooks Production and Curriculum Research, Pone.</a:t>
            </a:r>
          </a:p>
          <a:p>
            <a:pPr marL="0" indent="0" algn="l">
              <a:buNone/>
            </a:pPr>
            <a:r>
              <a:rPr lang="en-US" sz="2800" dirty="0" smtClean="0"/>
              <a:t>National Council of Educational research and Training.</a:t>
            </a:r>
            <a:endParaRPr lang="ar-LY" sz="2800" dirty="0"/>
          </a:p>
        </p:txBody>
      </p:sp>
      <p:sp>
        <p:nvSpPr>
          <p:cNvPr id="4" name="عنصر نائب لرقم الشريحة 3"/>
          <p:cNvSpPr>
            <a:spLocks noGrp="1"/>
          </p:cNvSpPr>
          <p:nvPr>
            <p:ph type="sldNum" sz="quarter" idx="12"/>
          </p:nvPr>
        </p:nvSpPr>
        <p:spPr/>
        <p:txBody>
          <a:bodyPr/>
          <a:lstStyle/>
          <a:p>
            <a:fld id="{E31375A4-56A4-47D6-9801-1991572033F7}" type="slidenum">
              <a:rPr lang="ar-SA" smtClean="0"/>
              <a:pPr/>
              <a:t>10</a:t>
            </a:fld>
            <a:endParaRPr lang="ar-SA" dirty="0"/>
          </a:p>
        </p:txBody>
      </p:sp>
    </p:spTree>
    <p:extLst>
      <p:ext uri="{BB962C8B-B14F-4D97-AF65-F5344CB8AC3E}">
        <p14:creationId xmlns:p14="http://schemas.microsoft.com/office/powerpoint/2010/main" val="10488572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2257552" y="138176"/>
            <a:ext cx="8229600" cy="3081528"/>
          </a:xfrm>
        </p:spPr>
        <p:txBody>
          <a:bodyPr>
            <a:normAutofit/>
          </a:bodyPr>
          <a:lstStyle/>
          <a:p>
            <a:pPr algn="ctr"/>
            <a:r>
              <a:rPr lang="en-US" sz="4000" b="1" dirty="0" smtClean="0"/>
              <a:t>Thank you for your attention.</a:t>
            </a:r>
            <a:endParaRPr lang="ar-LY" sz="4000" b="1" dirty="0"/>
          </a:p>
        </p:txBody>
      </p:sp>
      <p:sp>
        <p:nvSpPr>
          <p:cNvPr id="4" name="عنصر نائب للنص 3"/>
          <p:cNvSpPr>
            <a:spLocks noGrp="1"/>
          </p:cNvSpPr>
          <p:nvPr>
            <p:ph type="body" idx="1"/>
          </p:nvPr>
        </p:nvSpPr>
        <p:spPr>
          <a:xfrm>
            <a:off x="1863852" y="4924968"/>
            <a:ext cx="8229600" cy="1371600"/>
          </a:xfrm>
        </p:spPr>
        <p:txBody>
          <a:bodyPr>
            <a:normAutofit/>
          </a:bodyPr>
          <a:lstStyle/>
          <a:p>
            <a:pPr algn="ctr"/>
            <a:r>
              <a:rPr lang="en-US" sz="4000" b="1" dirty="0" smtClean="0">
                <a:solidFill>
                  <a:schemeClr val="accent1"/>
                </a:solidFill>
              </a:rPr>
              <a:t>Any Questions !?..</a:t>
            </a:r>
            <a:endParaRPr lang="ar-LY" sz="4000" b="1" dirty="0">
              <a:solidFill>
                <a:schemeClr val="accent1"/>
              </a:solidFill>
            </a:endParaRPr>
          </a:p>
        </p:txBody>
      </p:sp>
      <p:sp>
        <p:nvSpPr>
          <p:cNvPr id="2" name="عنصر نائب لرقم الشريحة 1"/>
          <p:cNvSpPr>
            <a:spLocks noGrp="1"/>
          </p:cNvSpPr>
          <p:nvPr>
            <p:ph type="sldNum" sz="quarter" idx="12"/>
          </p:nvPr>
        </p:nvSpPr>
        <p:spPr/>
        <p:txBody>
          <a:bodyPr/>
          <a:lstStyle/>
          <a:p>
            <a:fld id="{E31375A4-56A4-47D6-9801-1991572033F7}" type="slidenum">
              <a:rPr lang="ar-SA" smtClean="0"/>
              <a:pPr/>
              <a:t>11</a:t>
            </a:fld>
            <a:endParaRPr lang="ar-SA" dirty="0"/>
          </a:p>
        </p:txBody>
      </p:sp>
    </p:spTree>
    <p:extLst>
      <p:ext uri="{BB962C8B-B14F-4D97-AF65-F5344CB8AC3E}">
        <p14:creationId xmlns:p14="http://schemas.microsoft.com/office/powerpoint/2010/main" val="7261691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sz="3600" b="1" dirty="0" smtClean="0"/>
              <a:t>Contents:</a:t>
            </a:r>
            <a:r>
              <a:rPr lang="en-US" dirty="0" smtClean="0"/>
              <a:t> </a:t>
            </a:r>
            <a:endParaRPr lang="ar-LY" dirty="0"/>
          </a:p>
        </p:txBody>
      </p:sp>
      <p:sp>
        <p:nvSpPr>
          <p:cNvPr id="3" name="عنصر نائب للمحتوى 2"/>
          <p:cNvSpPr>
            <a:spLocks noGrp="1"/>
          </p:cNvSpPr>
          <p:nvPr>
            <p:ph idx="1"/>
          </p:nvPr>
        </p:nvSpPr>
        <p:spPr/>
        <p:txBody>
          <a:bodyPr>
            <a:normAutofit/>
          </a:bodyPr>
          <a:lstStyle/>
          <a:p>
            <a:pPr marL="0" indent="0" algn="l">
              <a:buNone/>
            </a:pPr>
            <a:r>
              <a:rPr lang="en-US" sz="3200" dirty="0" smtClean="0"/>
              <a:t>Introduction</a:t>
            </a:r>
          </a:p>
          <a:p>
            <a:pPr marL="0" indent="0" algn="l">
              <a:buNone/>
            </a:pPr>
            <a:r>
              <a:rPr lang="en-US" sz="3200" dirty="0" smtClean="0"/>
              <a:t>Definition</a:t>
            </a:r>
          </a:p>
          <a:p>
            <a:pPr marL="0" indent="0" algn="l">
              <a:buNone/>
            </a:pPr>
            <a:r>
              <a:rPr lang="en-US" sz="3200" dirty="0" smtClean="0"/>
              <a:t>Theories of self concept</a:t>
            </a:r>
          </a:p>
          <a:p>
            <a:pPr marL="0" indent="0" algn="l">
              <a:buNone/>
            </a:pPr>
            <a:r>
              <a:rPr lang="en-US" sz="3200" dirty="0" smtClean="0"/>
              <a:t>Tree main components of self-concept</a:t>
            </a:r>
          </a:p>
          <a:p>
            <a:pPr marL="0" indent="0" algn="l">
              <a:buNone/>
            </a:pPr>
            <a:r>
              <a:rPr lang="en-US" sz="3200" dirty="0" smtClean="0"/>
              <a:t>Conclusion</a:t>
            </a:r>
          </a:p>
          <a:p>
            <a:pPr marL="0" indent="0" algn="l">
              <a:buNone/>
            </a:pPr>
            <a:r>
              <a:rPr lang="en-US" sz="3200" dirty="0" smtClean="0"/>
              <a:t>Reference</a:t>
            </a:r>
          </a:p>
          <a:p>
            <a:pPr marL="0" indent="0" algn="l">
              <a:buNone/>
            </a:pPr>
            <a:endParaRPr lang="ar-LY" sz="3200" dirty="0"/>
          </a:p>
        </p:txBody>
      </p:sp>
      <p:sp>
        <p:nvSpPr>
          <p:cNvPr id="4" name="عنصر نائب لرقم الشريحة 3"/>
          <p:cNvSpPr>
            <a:spLocks noGrp="1"/>
          </p:cNvSpPr>
          <p:nvPr>
            <p:ph type="sldNum" sz="quarter" idx="12"/>
          </p:nvPr>
        </p:nvSpPr>
        <p:spPr/>
        <p:txBody>
          <a:bodyPr/>
          <a:lstStyle/>
          <a:p>
            <a:fld id="{E31375A4-56A4-47D6-9801-1991572033F7}" type="slidenum">
              <a:rPr lang="ar-SA" smtClean="0"/>
              <a:pPr/>
              <a:t>2</a:t>
            </a:fld>
            <a:endParaRPr lang="ar-SA" dirty="0"/>
          </a:p>
        </p:txBody>
      </p:sp>
    </p:spTree>
    <p:extLst>
      <p:ext uri="{BB962C8B-B14F-4D97-AF65-F5344CB8AC3E}">
        <p14:creationId xmlns:p14="http://schemas.microsoft.com/office/powerpoint/2010/main" val="3052980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العنوان 1"/>
          <p:cNvSpPr>
            <a:spLocks noGrp="1"/>
          </p:cNvSpPr>
          <p:nvPr>
            <p:ph type="title"/>
          </p:nvPr>
        </p:nvSpPr>
        <p:spPr>
          <a:xfrm>
            <a:off x="1295400" y="362303"/>
            <a:ext cx="9601200" cy="1069940"/>
          </a:xfrm>
        </p:spPr>
        <p:txBody>
          <a:bodyPr rtlCol="1">
            <a:normAutofit/>
          </a:bodyPr>
          <a:lstStyle/>
          <a:p>
            <a:pPr algn="ctr" rtl="1"/>
            <a:r>
              <a:rPr lang="en-US" sz="3600" b="1" dirty="0" smtClean="0"/>
              <a:t>Introduction:</a:t>
            </a:r>
            <a:endParaRPr lang="ar-SA" sz="3600" b="1" dirty="0"/>
          </a:p>
        </p:txBody>
      </p:sp>
      <p:sp>
        <p:nvSpPr>
          <p:cNvPr id="3" name="عنصر نائب للمحتوى 2"/>
          <p:cNvSpPr>
            <a:spLocks noGrp="1"/>
          </p:cNvSpPr>
          <p:nvPr>
            <p:ph idx="1"/>
          </p:nvPr>
        </p:nvSpPr>
        <p:spPr>
          <a:xfrm>
            <a:off x="1295400" y="1734786"/>
            <a:ext cx="9601200" cy="4348163"/>
          </a:xfrm>
        </p:spPr>
        <p:txBody>
          <a:bodyPr rtlCol="1"/>
          <a:lstStyle/>
          <a:p>
            <a:pPr marL="0" indent="0" algn="l">
              <a:buNone/>
            </a:pPr>
            <a:r>
              <a:rPr lang="en-US" sz="2800" dirty="0" smtClean="0"/>
              <a:t>The self concept is the way we perceive ourselves and the ideas we hold about our competencies attributes .</a:t>
            </a:r>
            <a:r>
              <a:rPr lang="en-US" sz="2800" dirty="0"/>
              <a:t> </a:t>
            </a:r>
            <a:r>
              <a:rPr lang="en-US" sz="2800" dirty="0" smtClean="0"/>
              <a:t>Moreover, parents, friends, teachers and others play a vital role in shaping a child is ideas about self. An idea of the beliefs one holds about oneself and the responses of others.</a:t>
            </a:r>
          </a:p>
          <a:p>
            <a:pPr marL="0" indent="0" algn="l">
              <a:buNone/>
            </a:pPr>
            <a:r>
              <a:rPr lang="en-US" sz="2800" dirty="0" smtClean="0"/>
              <a:t>“a self-concept is largely a </a:t>
            </a:r>
            <a:r>
              <a:rPr lang="en-US" sz="2800" dirty="0" err="1" smtClean="0"/>
              <a:t>reflaction</a:t>
            </a:r>
            <a:r>
              <a:rPr lang="en-US" sz="2800" dirty="0" smtClean="0"/>
              <a:t> of the reactions of others towards the individual”.</a:t>
            </a:r>
            <a:endParaRPr lang="ar-SA" sz="2800" dirty="0" smtClean="0"/>
          </a:p>
          <a:p>
            <a:pPr marL="0" indent="0" algn="l">
              <a:buNone/>
            </a:pPr>
            <a:endParaRPr lang="ar-SA" dirty="0"/>
          </a:p>
        </p:txBody>
      </p:sp>
      <p:sp>
        <p:nvSpPr>
          <p:cNvPr id="4" name="عنصر نائب لرقم الشريحة 3"/>
          <p:cNvSpPr>
            <a:spLocks noGrp="1"/>
          </p:cNvSpPr>
          <p:nvPr>
            <p:ph type="sldNum" sz="quarter" idx="12"/>
          </p:nvPr>
        </p:nvSpPr>
        <p:spPr/>
        <p:txBody>
          <a:bodyPr/>
          <a:lstStyle/>
          <a:p>
            <a:fld id="{E31375A4-56A4-47D6-9801-1991572033F7}" type="slidenum">
              <a:rPr lang="ar-SA" smtClean="0"/>
              <a:pPr/>
              <a:t>3</a:t>
            </a:fld>
            <a:endParaRPr lang="ar-SA" dirty="0"/>
          </a:p>
        </p:txBody>
      </p:sp>
    </p:spTree>
    <p:extLst>
      <p:ext uri="{BB962C8B-B14F-4D97-AF65-F5344CB8AC3E}">
        <p14:creationId xmlns:p14="http://schemas.microsoft.com/office/powerpoint/2010/main" val="33465965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العنوان 1"/>
          <p:cNvSpPr>
            <a:spLocks noGrp="1"/>
          </p:cNvSpPr>
          <p:nvPr>
            <p:ph type="title"/>
          </p:nvPr>
        </p:nvSpPr>
        <p:spPr>
          <a:xfrm>
            <a:off x="1295400" y="362303"/>
            <a:ext cx="9601200" cy="1069940"/>
          </a:xfrm>
        </p:spPr>
        <p:txBody>
          <a:bodyPr rtlCol="1">
            <a:normAutofit/>
          </a:bodyPr>
          <a:lstStyle/>
          <a:p>
            <a:pPr algn="ctr" rtl="1"/>
            <a:r>
              <a:rPr lang="en-US" sz="3600" b="1" dirty="0" smtClean="0"/>
              <a:t>Definition: </a:t>
            </a:r>
            <a:endParaRPr lang="ar-SA" sz="3600" b="1" dirty="0"/>
          </a:p>
        </p:txBody>
      </p:sp>
      <p:sp>
        <p:nvSpPr>
          <p:cNvPr id="3" name="عنصر نائب للمحتوى 2"/>
          <p:cNvSpPr>
            <a:spLocks noGrp="1"/>
          </p:cNvSpPr>
          <p:nvPr>
            <p:ph idx="1"/>
          </p:nvPr>
        </p:nvSpPr>
        <p:spPr>
          <a:xfrm>
            <a:off x="877957" y="1714907"/>
            <a:ext cx="9601200" cy="4348163"/>
          </a:xfrm>
        </p:spPr>
        <p:txBody>
          <a:bodyPr>
            <a:normAutofit/>
          </a:bodyPr>
          <a:lstStyle/>
          <a:p>
            <a:pPr marL="0" indent="0" algn="l">
              <a:buNone/>
            </a:pPr>
            <a:r>
              <a:rPr lang="en-US" sz="2800" dirty="0" smtClean="0"/>
              <a:t>Harter(1996) – “is our total image of us. It is our total picture of our abilities and traits. It is </a:t>
            </a:r>
            <a:r>
              <a:rPr lang="en-US" sz="2800" dirty="0" err="1" smtClean="0"/>
              <a:t>basiclally</a:t>
            </a:r>
            <a:r>
              <a:rPr lang="en-US" sz="2800" dirty="0" smtClean="0"/>
              <a:t> , it define ourselves and our actions.</a:t>
            </a:r>
          </a:p>
          <a:p>
            <a:pPr marL="0" indent="0" algn="l">
              <a:buNone/>
            </a:pPr>
            <a:r>
              <a:rPr lang="en-US" sz="2800" dirty="0" err="1" smtClean="0"/>
              <a:t>Purkey</a:t>
            </a:r>
            <a:r>
              <a:rPr lang="en-US" sz="2800" dirty="0" smtClean="0"/>
              <a:t>(1996) – “is defined as the totality of perceptions each person has </a:t>
            </a:r>
            <a:r>
              <a:rPr lang="en-US" sz="2800" dirty="0"/>
              <a:t>t</a:t>
            </a:r>
            <a:r>
              <a:rPr lang="en-US" sz="2800" dirty="0" smtClean="0"/>
              <a:t>hemselves</a:t>
            </a:r>
            <a:r>
              <a:rPr lang="en-US" sz="3200" dirty="0" smtClean="0"/>
              <a:t>.</a:t>
            </a:r>
            <a:endParaRPr lang="ar-SA" sz="3200" dirty="0" smtClean="0"/>
          </a:p>
          <a:p>
            <a:pPr marL="0" indent="0" algn="l">
              <a:buNone/>
            </a:pPr>
            <a:endParaRPr lang="en-US" sz="3200" dirty="0" smtClean="0"/>
          </a:p>
        </p:txBody>
      </p:sp>
      <p:sp>
        <p:nvSpPr>
          <p:cNvPr id="4" name="عنصر نائب لرقم الشريحة 3"/>
          <p:cNvSpPr>
            <a:spLocks noGrp="1"/>
          </p:cNvSpPr>
          <p:nvPr>
            <p:ph type="sldNum" sz="quarter" idx="12"/>
          </p:nvPr>
        </p:nvSpPr>
        <p:spPr/>
        <p:txBody>
          <a:bodyPr/>
          <a:lstStyle/>
          <a:p>
            <a:fld id="{E31375A4-56A4-47D6-9801-1991572033F7}" type="slidenum">
              <a:rPr lang="ar-SA" smtClean="0"/>
              <a:pPr/>
              <a:t>4</a:t>
            </a:fld>
            <a:endParaRPr lang="ar-SA" dirty="0"/>
          </a:p>
        </p:txBody>
      </p:sp>
    </p:spTree>
    <p:extLst>
      <p:ext uri="{BB962C8B-B14F-4D97-AF65-F5344CB8AC3E}">
        <p14:creationId xmlns:p14="http://schemas.microsoft.com/office/powerpoint/2010/main" val="679570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95400" y="362303"/>
            <a:ext cx="9601200" cy="850271"/>
          </a:xfrm>
        </p:spPr>
        <p:txBody>
          <a:bodyPr>
            <a:normAutofit/>
          </a:bodyPr>
          <a:lstStyle/>
          <a:p>
            <a:pPr algn="l"/>
            <a:r>
              <a:rPr lang="en-US" sz="3600" b="1" dirty="0" smtClean="0"/>
              <a:t>Theories Of Self Concept:</a:t>
            </a:r>
            <a:endParaRPr lang="ar-LY" sz="3600" b="1" dirty="0"/>
          </a:p>
        </p:txBody>
      </p:sp>
      <p:sp>
        <p:nvSpPr>
          <p:cNvPr id="3" name="عنصر نائب للمحتوى 2"/>
          <p:cNvSpPr>
            <a:spLocks noGrp="1"/>
          </p:cNvSpPr>
          <p:nvPr>
            <p:ph idx="1"/>
          </p:nvPr>
        </p:nvSpPr>
        <p:spPr>
          <a:xfrm>
            <a:off x="1024034" y="1773943"/>
            <a:ext cx="10651435" cy="4725849"/>
          </a:xfrm>
        </p:spPr>
        <p:txBody>
          <a:bodyPr>
            <a:noAutofit/>
          </a:bodyPr>
          <a:lstStyle/>
          <a:p>
            <a:pPr marL="0" indent="0" algn="l">
              <a:buNone/>
            </a:pPr>
            <a:r>
              <a:rPr lang="en-US" sz="2800" dirty="0" smtClean="0"/>
              <a:t>According to Carl Rogers, every individual has tendency to actualize himself. In addition, mentally healthy individuals have congruence between their experience and their self-concept. Whereas, neurotic individuals deny awareness of their sensory and emotional experience.</a:t>
            </a:r>
          </a:p>
          <a:p>
            <a:pPr marL="0" indent="0" algn="l">
              <a:buNone/>
            </a:pPr>
            <a:r>
              <a:rPr lang="en-US" sz="2800" dirty="0" smtClean="0"/>
              <a:t>For example, if mentally healthy student is facing failure in exams, he will find out the reasons and will try to overcome his weakness. But those who deny this experience, may accept escapist attitude. Moreover, he / she may give false excuses, will not accept the failure and balm others for it. </a:t>
            </a:r>
          </a:p>
        </p:txBody>
      </p:sp>
      <p:sp>
        <p:nvSpPr>
          <p:cNvPr id="4" name="عنصر نائب لرقم الشريحة 3"/>
          <p:cNvSpPr>
            <a:spLocks noGrp="1"/>
          </p:cNvSpPr>
          <p:nvPr>
            <p:ph type="sldNum" sz="quarter" idx="12"/>
          </p:nvPr>
        </p:nvSpPr>
        <p:spPr/>
        <p:txBody>
          <a:bodyPr/>
          <a:lstStyle/>
          <a:p>
            <a:fld id="{E31375A4-56A4-47D6-9801-1991572033F7}" type="slidenum">
              <a:rPr lang="ar-SA" smtClean="0"/>
              <a:pPr/>
              <a:t>5</a:t>
            </a:fld>
            <a:endParaRPr lang="ar-SA" dirty="0"/>
          </a:p>
        </p:txBody>
      </p:sp>
    </p:spTree>
    <p:extLst>
      <p:ext uri="{BB962C8B-B14F-4D97-AF65-F5344CB8AC3E}">
        <p14:creationId xmlns:p14="http://schemas.microsoft.com/office/powerpoint/2010/main" val="1388586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a:r>
              <a:rPr lang="en-US" sz="3600" b="1" dirty="0" smtClean="0"/>
              <a:t>Real self (</a:t>
            </a:r>
            <a:r>
              <a:rPr lang="en-US" sz="3600" b="1" dirty="0"/>
              <a:t>s</a:t>
            </a:r>
            <a:r>
              <a:rPr lang="en-US" sz="3600" b="1" dirty="0" smtClean="0"/>
              <a:t>elf image):</a:t>
            </a:r>
            <a:endParaRPr lang="ar-LY" sz="3600" b="1" dirty="0"/>
          </a:p>
        </p:txBody>
      </p:sp>
      <p:sp>
        <p:nvSpPr>
          <p:cNvPr id="3" name="عنصر نائب للمحتوى 2"/>
          <p:cNvSpPr>
            <a:spLocks noGrp="1"/>
          </p:cNvSpPr>
          <p:nvPr>
            <p:ph idx="1"/>
          </p:nvPr>
        </p:nvSpPr>
        <p:spPr/>
        <p:txBody>
          <a:bodyPr>
            <a:normAutofit/>
          </a:bodyPr>
          <a:lstStyle/>
          <a:p>
            <a:pPr marL="0" indent="0" algn="l">
              <a:buNone/>
            </a:pPr>
            <a:r>
              <a:rPr lang="en-US" sz="2800" dirty="0" smtClean="0"/>
              <a:t>Is what we actually are. It is very important for good psychological health. A teenager may perceive himself as beautiful or ugly, good or bad person, self image directly effects how a person feels, thinking and acts in this word.</a:t>
            </a:r>
          </a:p>
          <a:p>
            <a:pPr marL="0" indent="0" algn="l">
              <a:buNone/>
            </a:pPr>
            <a:r>
              <a:rPr lang="en-US" sz="2800" dirty="0" smtClean="0"/>
              <a:t>The real self, which is created and developed through the actualizing tendency. It is the self that one be come.</a:t>
            </a:r>
          </a:p>
          <a:p>
            <a:pPr marL="0" indent="0" algn="l">
              <a:buNone/>
            </a:pPr>
            <a:r>
              <a:rPr lang="en-US" sz="2800" dirty="0" smtClean="0"/>
              <a:t>It is our inner personality. It may not be perfect but is our real part (Grice,2007).</a:t>
            </a:r>
            <a:endParaRPr lang="ar-LY" sz="2800" dirty="0"/>
          </a:p>
        </p:txBody>
      </p:sp>
      <p:sp>
        <p:nvSpPr>
          <p:cNvPr id="4" name="عنصر نائب لرقم الشريحة 3"/>
          <p:cNvSpPr>
            <a:spLocks noGrp="1"/>
          </p:cNvSpPr>
          <p:nvPr>
            <p:ph type="sldNum" sz="quarter" idx="12"/>
          </p:nvPr>
        </p:nvSpPr>
        <p:spPr/>
        <p:txBody>
          <a:bodyPr/>
          <a:lstStyle/>
          <a:p>
            <a:fld id="{E31375A4-56A4-47D6-9801-1991572033F7}" type="slidenum">
              <a:rPr lang="ar-SA" smtClean="0"/>
              <a:pPr/>
              <a:t>6</a:t>
            </a:fld>
            <a:endParaRPr lang="ar-SA" dirty="0"/>
          </a:p>
        </p:txBody>
      </p:sp>
    </p:spTree>
    <p:extLst>
      <p:ext uri="{BB962C8B-B14F-4D97-AF65-F5344CB8AC3E}">
        <p14:creationId xmlns:p14="http://schemas.microsoft.com/office/powerpoint/2010/main" val="2250531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a:r>
              <a:rPr lang="en-US" sz="3600" b="1" dirty="0" smtClean="0"/>
              <a:t>Ideal-self:</a:t>
            </a:r>
            <a:endParaRPr lang="ar-LY" sz="3600" b="1" dirty="0"/>
          </a:p>
        </p:txBody>
      </p:sp>
      <p:sp>
        <p:nvSpPr>
          <p:cNvPr id="3" name="عنصر نائب للمحتوى 2"/>
          <p:cNvSpPr>
            <a:spLocks noGrp="1"/>
          </p:cNvSpPr>
          <p:nvPr>
            <p:ph idx="1"/>
          </p:nvPr>
        </p:nvSpPr>
        <p:spPr/>
        <p:txBody>
          <a:bodyPr>
            <a:normAutofit/>
          </a:bodyPr>
          <a:lstStyle/>
          <a:p>
            <a:pPr marL="0" indent="0" algn="l">
              <a:buNone/>
            </a:pPr>
            <a:r>
              <a:rPr lang="en-US" sz="2800" dirty="0" smtClean="0"/>
              <a:t>This is what we want to be.</a:t>
            </a:r>
          </a:p>
          <a:p>
            <a:pPr marL="0" indent="0" algn="l">
              <a:buNone/>
            </a:pPr>
            <a:r>
              <a:rPr lang="en-US" sz="2800" dirty="0" smtClean="0"/>
              <a:t>Through the ideal self, Rogers intended some unattainable goals. Rogers is proposing something unreal, it is a standard that can not be met. (</a:t>
            </a:r>
            <a:r>
              <a:rPr lang="en-US" sz="2800" dirty="0" err="1" smtClean="0"/>
              <a:t>Hegal</a:t>
            </a:r>
            <a:r>
              <a:rPr lang="en-US" sz="2800" dirty="0" smtClean="0"/>
              <a:t> and  Ziegler,1992).  </a:t>
            </a:r>
            <a:endParaRPr lang="ar-LY" sz="2800" dirty="0"/>
          </a:p>
        </p:txBody>
      </p:sp>
      <p:sp>
        <p:nvSpPr>
          <p:cNvPr id="4" name="عنصر نائب لرقم الشريحة 3"/>
          <p:cNvSpPr>
            <a:spLocks noGrp="1"/>
          </p:cNvSpPr>
          <p:nvPr>
            <p:ph type="sldNum" sz="quarter" idx="12"/>
          </p:nvPr>
        </p:nvSpPr>
        <p:spPr/>
        <p:txBody>
          <a:bodyPr/>
          <a:lstStyle/>
          <a:p>
            <a:fld id="{E31375A4-56A4-47D6-9801-1991572033F7}" type="slidenum">
              <a:rPr lang="ar-SA" smtClean="0"/>
              <a:pPr/>
              <a:t>7</a:t>
            </a:fld>
            <a:endParaRPr lang="ar-SA" dirty="0"/>
          </a:p>
        </p:txBody>
      </p:sp>
    </p:spTree>
    <p:extLst>
      <p:ext uri="{BB962C8B-B14F-4D97-AF65-F5344CB8AC3E}">
        <p14:creationId xmlns:p14="http://schemas.microsoft.com/office/powerpoint/2010/main" val="1666755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a:r>
              <a:rPr lang="en-US" sz="3600" b="1" dirty="0" smtClean="0"/>
              <a:t>Self-esteem:</a:t>
            </a:r>
            <a:endParaRPr lang="ar-LY" sz="3600" b="1" dirty="0"/>
          </a:p>
        </p:txBody>
      </p:sp>
      <p:sp>
        <p:nvSpPr>
          <p:cNvPr id="3" name="عنصر نائب للمحتوى 2"/>
          <p:cNvSpPr>
            <a:spLocks noGrp="1"/>
          </p:cNvSpPr>
          <p:nvPr>
            <p:ph idx="1"/>
          </p:nvPr>
        </p:nvSpPr>
        <p:spPr/>
        <p:txBody>
          <a:bodyPr/>
          <a:lstStyle/>
          <a:p>
            <a:pPr marL="0" indent="0" algn="l">
              <a:buNone/>
            </a:pPr>
            <a:r>
              <a:rPr lang="en-US" sz="2800" dirty="0" smtClean="0"/>
              <a:t>Is how we value and perceive ourselves. It is base on our opinions and beliefs about ourselves, which can difficult to change it. Your self-esteem can effect whether you: Like and value yourself as a person</a:t>
            </a:r>
            <a:r>
              <a:rPr lang="en-US" dirty="0" smtClean="0"/>
              <a:t>.</a:t>
            </a:r>
            <a:endParaRPr lang="ar-LY" dirty="0"/>
          </a:p>
        </p:txBody>
      </p:sp>
      <p:sp>
        <p:nvSpPr>
          <p:cNvPr id="4" name="عنصر نائب لرقم الشريحة 3"/>
          <p:cNvSpPr>
            <a:spLocks noGrp="1"/>
          </p:cNvSpPr>
          <p:nvPr>
            <p:ph type="sldNum" sz="quarter" idx="12"/>
          </p:nvPr>
        </p:nvSpPr>
        <p:spPr/>
        <p:txBody>
          <a:bodyPr/>
          <a:lstStyle/>
          <a:p>
            <a:fld id="{E31375A4-56A4-47D6-9801-1991572033F7}" type="slidenum">
              <a:rPr lang="ar-SA" smtClean="0"/>
              <a:pPr/>
              <a:t>8</a:t>
            </a:fld>
            <a:endParaRPr lang="ar-SA" dirty="0"/>
          </a:p>
        </p:txBody>
      </p:sp>
    </p:spTree>
    <p:extLst>
      <p:ext uri="{BB962C8B-B14F-4D97-AF65-F5344CB8AC3E}">
        <p14:creationId xmlns:p14="http://schemas.microsoft.com/office/powerpoint/2010/main" val="23493964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17600" y="551425"/>
            <a:ext cx="9601200" cy="1069940"/>
          </a:xfrm>
        </p:spPr>
        <p:txBody>
          <a:bodyPr>
            <a:normAutofit/>
          </a:bodyPr>
          <a:lstStyle/>
          <a:p>
            <a:pPr algn="l"/>
            <a:r>
              <a:rPr lang="en-US" sz="3600" b="1" dirty="0" smtClean="0"/>
              <a:t>Conclusion:</a:t>
            </a:r>
            <a:endParaRPr lang="ar-LY" sz="3600" b="1" dirty="0"/>
          </a:p>
        </p:txBody>
      </p:sp>
      <p:sp>
        <p:nvSpPr>
          <p:cNvPr id="3" name="عنصر نائب للمحتوى 2"/>
          <p:cNvSpPr>
            <a:spLocks noGrp="1"/>
          </p:cNvSpPr>
          <p:nvPr>
            <p:ph idx="1"/>
          </p:nvPr>
        </p:nvSpPr>
        <p:spPr>
          <a:xfrm>
            <a:off x="1117600" y="2286000"/>
            <a:ext cx="9601200" cy="3840162"/>
          </a:xfrm>
        </p:spPr>
        <p:txBody>
          <a:bodyPr>
            <a:normAutofit/>
          </a:bodyPr>
          <a:lstStyle/>
          <a:p>
            <a:pPr marL="0" indent="0" algn="l">
              <a:buNone/>
            </a:pPr>
            <a:r>
              <a:rPr lang="en-US" sz="2800" dirty="0" smtClean="0"/>
              <a:t>It can be concluded that self-concept plays a major role in determining how people behave individually and collectively.</a:t>
            </a:r>
            <a:endParaRPr lang="ar-LY" sz="2800" dirty="0"/>
          </a:p>
        </p:txBody>
      </p:sp>
      <p:sp>
        <p:nvSpPr>
          <p:cNvPr id="4" name="عنصر نائب لرقم الشريحة 3"/>
          <p:cNvSpPr>
            <a:spLocks noGrp="1"/>
          </p:cNvSpPr>
          <p:nvPr>
            <p:ph type="sldNum" sz="quarter" idx="12"/>
          </p:nvPr>
        </p:nvSpPr>
        <p:spPr/>
        <p:txBody>
          <a:bodyPr/>
          <a:lstStyle/>
          <a:p>
            <a:fld id="{E31375A4-56A4-47D6-9801-1991572033F7}" type="slidenum">
              <a:rPr lang="ar-SA" smtClean="0"/>
              <a:pPr/>
              <a:t>9</a:t>
            </a:fld>
            <a:endParaRPr lang="ar-SA" dirty="0"/>
          </a:p>
        </p:txBody>
      </p:sp>
    </p:spTree>
    <p:extLst>
      <p:ext uri="{BB962C8B-B14F-4D97-AF65-F5344CB8AC3E}">
        <p14:creationId xmlns:p14="http://schemas.microsoft.com/office/powerpoint/2010/main" val="3173707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لون معدني محدد بالفرشاة 16x9">
  <a:themeElements>
    <a:clrScheme name="BrushedMetal">
      <a:dk1>
        <a:sysClr val="windowText" lastClr="000000"/>
      </a:dk1>
      <a:lt1>
        <a:sysClr val="window" lastClr="FFFFFF"/>
      </a:lt1>
      <a:dk2>
        <a:srgbClr val="2F333A"/>
      </a:dk2>
      <a:lt2>
        <a:srgbClr val="E4F9F9"/>
      </a:lt2>
      <a:accent1>
        <a:srgbClr val="07CB98"/>
      </a:accent1>
      <a:accent2>
        <a:srgbClr val="5A90D1"/>
      </a:accent2>
      <a:accent3>
        <a:srgbClr val="E6AD1E"/>
      </a:accent3>
      <a:accent4>
        <a:srgbClr val="EA6312"/>
      </a:accent4>
      <a:accent5>
        <a:srgbClr val="8253A9"/>
      </a:accent5>
      <a:accent6>
        <a:srgbClr val="CB274A"/>
      </a:accent6>
      <a:hlink>
        <a:srgbClr val="5A90D1"/>
      </a:hlink>
      <a:folHlink>
        <a:srgbClr val="969696"/>
      </a:folHlink>
    </a:clrScheme>
    <a:fontScheme name="Georgia">
      <a:majorFont>
        <a:latin typeface="Georg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13891725_TF03030981" id="{9DBB306B-C065-4D84-9FE5-A2879CFD8743}" vid="{672086A8-05D9-457F-8EAC-45A694238CEC}"/>
    </a:ext>
  </a:extLst>
</a:theme>
</file>

<file path=ppt/theme/theme2.xml><?xml version="1.0" encoding="utf-8"?>
<a:theme xmlns:a="http://schemas.openxmlformats.org/drawingml/2006/main" name="نسق Office">
  <a:themeElements>
    <a:clrScheme name="BrushedMetal">
      <a:dk1>
        <a:sysClr val="windowText" lastClr="000000"/>
      </a:dk1>
      <a:lt1>
        <a:sysClr val="window" lastClr="FFFFFF"/>
      </a:lt1>
      <a:dk2>
        <a:srgbClr val="2F333A"/>
      </a:dk2>
      <a:lt2>
        <a:srgbClr val="E4F9F9"/>
      </a:lt2>
      <a:accent1>
        <a:srgbClr val="07CB98"/>
      </a:accent1>
      <a:accent2>
        <a:srgbClr val="5A90D1"/>
      </a:accent2>
      <a:accent3>
        <a:srgbClr val="E6AD1E"/>
      </a:accent3>
      <a:accent4>
        <a:srgbClr val="EA6312"/>
      </a:accent4>
      <a:accent5>
        <a:srgbClr val="8253A9"/>
      </a:accent5>
      <a:accent6>
        <a:srgbClr val="CB274A"/>
      </a:accent6>
      <a:hlink>
        <a:srgbClr val="5A90D1"/>
      </a:hlink>
      <a:folHlink>
        <a:srgbClr val="969696"/>
      </a:folHlink>
    </a:clrScheme>
    <a:fontScheme name="Georgia">
      <a:majorFont>
        <a:latin typeface="Georg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نسق Office">
  <a:themeElements>
    <a:clrScheme name="BrushedMetal">
      <a:dk1>
        <a:sysClr val="windowText" lastClr="000000"/>
      </a:dk1>
      <a:lt1>
        <a:sysClr val="window" lastClr="FFFFFF"/>
      </a:lt1>
      <a:dk2>
        <a:srgbClr val="2F333A"/>
      </a:dk2>
      <a:lt2>
        <a:srgbClr val="E4F9F9"/>
      </a:lt2>
      <a:accent1>
        <a:srgbClr val="07CB98"/>
      </a:accent1>
      <a:accent2>
        <a:srgbClr val="5A90D1"/>
      </a:accent2>
      <a:accent3>
        <a:srgbClr val="E6AD1E"/>
      </a:accent3>
      <a:accent4>
        <a:srgbClr val="EA6312"/>
      </a:accent4>
      <a:accent5>
        <a:srgbClr val="8253A9"/>
      </a:accent5>
      <a:accent6>
        <a:srgbClr val="CB274A"/>
      </a:accent6>
      <a:hlink>
        <a:srgbClr val="5A90D1"/>
      </a:hlink>
      <a:folHlink>
        <a:srgbClr val="969696"/>
      </a:folHlink>
    </a:clrScheme>
    <a:fontScheme name="Georgia">
      <a:majorFont>
        <a:latin typeface="Georg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A3F7D94069FF64A86F7DFF56D60E3BE" ma:contentTypeVersion="6" ma:contentTypeDescription="Create a new document." ma:contentTypeScope="" ma:versionID="c32302c77d4085ecf495bdddb7f5e889">
  <xsd:schema xmlns:xsd="http://www.w3.org/2001/XMLSchema" xmlns:xs="http://www.w3.org/2001/XMLSchema" xmlns:p="http://schemas.microsoft.com/office/2006/metadata/properties" xmlns:ns2="a4f35948-e619-41b3-aa29-22878b09cfd2" xmlns:ns3="40262f94-9f35-4ac3-9a90-690165a166b7" targetNamespace="http://schemas.microsoft.com/office/2006/metadata/properties" ma:root="true" ma:fieldsID="4ab5ae46be95f9d0be6107e8200be7a2" ns2:_="" ns3:_="">
    <xsd:import namespace="a4f35948-e619-41b3-aa29-22878b09cfd2"/>
    <xsd:import namespace="40262f94-9f35-4ac3-9a90-690165a166b7"/>
    <xsd:element name="properties">
      <xsd:complexType>
        <xsd:sequence>
          <xsd:element name="documentManagement">
            <xsd:complexType>
              <xsd:all>
                <xsd:element ref="ns2:SharedWithUsers" minOccurs="0"/>
                <xsd:element ref="ns2:SharedWithDetails" minOccurs="0"/>
                <xsd:element ref="ns3:VSO_x0020_item_x0020_id" minOccurs="0"/>
                <xsd:element ref="ns3:Item_x0020_Details" minOccurs="0"/>
                <xsd:element ref="ns3:Template_x0020_details" minOccurs="0"/>
                <xsd:element ref="ns3:Assetid_x0020_"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4f35948-e619-41b3-aa29-22878b09cfd2"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0262f94-9f35-4ac3-9a90-690165a166b7" elementFormDefault="qualified">
    <xsd:import namespace="http://schemas.microsoft.com/office/2006/documentManagement/types"/>
    <xsd:import namespace="http://schemas.microsoft.com/office/infopath/2007/PartnerControls"/>
    <xsd:element name="VSO_x0020_item_x0020_id" ma:index="10" nillable="true" ma:displayName="VSO item id" ma:description="Please add the bug number to refer to VSO items." ma:internalName="VSO_x0020_item_x0020_id">
      <xsd:simpleType>
        <xsd:restriction base="dms:Text">
          <xsd:maxLength value="255"/>
        </xsd:restriction>
      </xsd:simpleType>
    </xsd:element>
    <xsd:element name="Item_x0020_Details" ma:index="11" nillable="true" ma:displayName="Item Details" ma:internalName="Item_x0020_Details">
      <xsd:simpleType>
        <xsd:restriction base="dms:Note">
          <xsd:maxLength value="255"/>
        </xsd:restriction>
      </xsd:simpleType>
    </xsd:element>
    <xsd:element name="Template_x0020_details" ma:index="12" nillable="true" ma:displayName="Template details" ma:internalName="Template_x0020_details">
      <xsd:simpleType>
        <xsd:restriction base="dms:Text"/>
      </xsd:simpleType>
    </xsd:element>
    <xsd:element name="Assetid_x0020_" ma:index="13" nillable="true" ma:displayName="Assetid " ma:internalName="Assetid_x0020_">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VSO_x0020_item_x0020_id xmlns="40262f94-9f35-4ac3-9a90-690165a166b7" xsi:nil="true"/>
    <Assetid_x0020_ xmlns="40262f94-9f35-4ac3-9a90-690165a166b7" xsi:nil="true"/>
    <Item_x0020_Details xmlns="40262f94-9f35-4ac3-9a90-690165a166b7" xsi:nil="true"/>
    <Template_x0020_details xmlns="40262f94-9f35-4ac3-9a90-690165a166b7"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961EA76-1630-4788-A629-8FDAFC92057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4f35948-e619-41b3-aa29-22878b09cfd2"/>
    <ds:schemaRef ds:uri="40262f94-9f35-4ac3-9a90-690165a166b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5A16170-AED4-43FB-90C7-1F1653EBFACC}">
  <ds:schemaRefs>
    <ds:schemaRef ds:uri="http://schemas.microsoft.com/office/infopath/2007/PartnerControls"/>
    <ds:schemaRef ds:uri="http://purl.org/dc/elements/1.1/"/>
    <ds:schemaRef ds:uri="http://schemas.microsoft.com/office/2006/metadata/properties"/>
    <ds:schemaRef ds:uri="http://schemas.microsoft.com/office/2006/documentManagement/types"/>
    <ds:schemaRef ds:uri="http://purl.org/dc/terms/"/>
    <ds:schemaRef ds:uri="http://schemas.openxmlformats.org/package/2006/metadata/core-properties"/>
    <ds:schemaRef ds:uri="http://purl.org/dc/dcmitype/"/>
    <ds:schemaRef ds:uri="40262f94-9f35-4ac3-9a90-690165a166b7"/>
    <ds:schemaRef ds:uri="a4f35948-e619-41b3-aa29-22878b09cfd2"/>
    <ds:schemaRef ds:uri="http://www.w3.org/XML/1998/namespace"/>
  </ds:schemaRefs>
</ds:datastoreItem>
</file>

<file path=customXml/itemProps3.xml><?xml version="1.0" encoding="utf-8"?>
<ds:datastoreItem xmlns:ds="http://schemas.openxmlformats.org/officeDocument/2006/customXml" ds:itemID="{31C05A15-2C36-4B2C-9ED7-7313D59409A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عرض تقديمي غامق يميل إلى الأخضر (شاشة عريضة)</Template>
  <TotalTime>398</TotalTime>
  <Words>534</Words>
  <Application>Microsoft Office PowerPoint</Application>
  <PresentationFormat>Widescreen</PresentationFormat>
  <Paragraphs>53</Paragraphs>
  <Slides>11</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Tahoma</vt:lpstr>
      <vt:lpstr>Tahoma (العناوين)</vt:lpstr>
      <vt:lpstr>لون معدني محدد بالفرشاة 16x9</vt:lpstr>
      <vt:lpstr>Libyan International Medical University</vt:lpstr>
      <vt:lpstr>Contents: </vt:lpstr>
      <vt:lpstr>Introduction:</vt:lpstr>
      <vt:lpstr>Definition: </vt:lpstr>
      <vt:lpstr>Theories Of Self Concept:</vt:lpstr>
      <vt:lpstr>Real self (self image):</vt:lpstr>
      <vt:lpstr>Ideal-self:</vt:lpstr>
      <vt:lpstr>Self-esteem:</vt:lpstr>
      <vt:lpstr>Conclusion:</vt:lpstr>
      <vt:lpstr>References:</vt:lpstr>
      <vt:lpstr>Thank you for your attention.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Libyan International Medical University</dc:title>
  <dc:creator>PIXEL-PC</dc:creator>
  <cp:lastModifiedBy>Maher Fattouh</cp:lastModifiedBy>
  <cp:revision>31</cp:revision>
  <dcterms:created xsi:type="dcterms:W3CDTF">2022-11-08T09:39:14Z</dcterms:created>
  <dcterms:modified xsi:type="dcterms:W3CDTF">2023-02-27T08:13:59Z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y fmtid="{D5CDD505-2E9C-101B-9397-08002B2CF9AE}" pid="3" name="InternalTags">
    <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