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7" r:id="rId11"/>
    <p:sldId id="266" r:id="rId12"/>
    <p:sldId id="265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cat>
            <c:strRef>
              <c:f>ورقة1!$A$2:$A$5</c:f>
              <c:strCache>
                <c:ptCount val="2"/>
                <c:pt idx="0">
                  <c:v>Type 1</c:v>
                </c:pt>
                <c:pt idx="1">
                  <c:v>Type 2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10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52-4573-A3E6-E7CBF9261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760838922912414"/>
          <c:y val="0.39170713503402482"/>
          <c:w val="0.11465684844949937"/>
          <c:h val="0.154390126476950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BDCD09-327A-4DE4-94DF-B5373B7943B7}" type="datetimeFigureOut">
              <a:rPr lang="ar-SA" smtClean="0"/>
              <a:t>09/11/1443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EB416F-CF77-44DB-A3D1-597B32405E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776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BB9-68C6-4109-99B4-B466B02111E8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3844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8C5D-61E1-4644-A73B-569BA350B784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73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91575-6181-4F54-A55B-F1E1FB584865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990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AB1A-B6CF-479B-9776-44589A7124C4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55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BCAD-102F-40BF-BD2F-484537290DCC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122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CC46-227A-4CBF-8DC9-33BFE6635070}" type="datetime1">
              <a:rPr lang="ar-SA" smtClean="0"/>
              <a:t>09/11/1443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892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2E955-C12F-43FC-98F6-2E45F95F4217}" type="datetime1">
              <a:rPr lang="ar-SA" smtClean="0"/>
              <a:t>09/11/1443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672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6981-EAFE-4D2C-9097-A86B5ABF547D}" type="datetime1">
              <a:rPr lang="ar-SA" smtClean="0"/>
              <a:t>09/11/1443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095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4C46-A911-4349-9A4B-35ADD2506074}" type="datetime1">
              <a:rPr lang="ar-SA" smtClean="0"/>
              <a:t>09/11/1443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028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8F77-6DA6-4DE7-B573-85B97C0B0B52}" type="datetime1">
              <a:rPr lang="ar-SA" smtClean="0"/>
              <a:t>09/11/1443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018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3E89-7A13-4F68-8A4E-ED05BA2FB427}" type="datetime1">
              <a:rPr lang="ar-SA" smtClean="0"/>
              <a:t>09/11/1443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5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94CF0-57BF-4505-AF33-F4D156CDC893}" type="datetime1">
              <a:rPr lang="ar-SA" smtClean="0"/>
              <a:t>09/11/1443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A2BA9-962E-465D-89D7-76B86F63B7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00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c.gov/diabetes/basics/what-is-type-1-diabete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35696" y="2132856"/>
            <a:ext cx="5472608" cy="1470025"/>
          </a:xfrm>
        </p:spPr>
        <p:txBody>
          <a:bodyPr>
            <a:normAutofit/>
          </a:bodyPr>
          <a:lstStyle/>
          <a:p>
            <a:r>
              <a:rPr lang="en-US" sz="6000" b="1" i="1" u="sng" dirty="0"/>
              <a:t>Types 1 diabetes</a:t>
            </a:r>
            <a:endParaRPr lang="ar-SA" sz="6000" b="1" i="1" u="sng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393758" y="3524870"/>
            <a:ext cx="435648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/>
              <a:t>فراس منير الصابر : </a:t>
            </a:r>
            <a:r>
              <a:rPr lang="en-US" dirty="0"/>
              <a:t>Student name</a:t>
            </a:r>
          </a:p>
          <a:p>
            <a:pPr algn="ctr"/>
            <a:r>
              <a:rPr lang="en-US" dirty="0"/>
              <a:t>Student number : </a:t>
            </a:r>
            <a:r>
              <a:rPr lang="en-US" b="1" dirty="0"/>
              <a:t>3444</a:t>
            </a:r>
          </a:p>
          <a:p>
            <a:pPr algn="ctr"/>
            <a:r>
              <a:rPr lang="en-US" dirty="0"/>
              <a:t>Year 1 - AMS</a:t>
            </a:r>
          </a:p>
          <a:p>
            <a:pPr algn="ctr"/>
            <a:r>
              <a:rPr lang="en-US" dirty="0"/>
              <a:t>04/06/2022</a:t>
            </a:r>
          </a:p>
          <a:p>
            <a:pPr algn="ctr"/>
            <a:endParaRPr lang="ar-SA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599181" cy="198884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1</a:t>
            </a:fld>
            <a:endParaRPr lang="ar-S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7D61F4-32BE-4B28-B323-CE76188B5E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5" y="-531440"/>
            <a:ext cx="325755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82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Prevention is better than cure</a:t>
            </a:r>
          </a:p>
          <a:p>
            <a:pPr algn="l" rtl="0"/>
            <a:r>
              <a:rPr lang="en-US" dirty="0"/>
              <a:t>A healthy life and healthy food is always one of the reasons for treatment</a:t>
            </a:r>
            <a:endParaRPr lang="ar-SA"/>
          </a:p>
          <a:p>
            <a:pPr algn="l" rtl="0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6609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 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Type 1 Diabetes [Internet]. CDC. 2022 [cited 18 May 2022]. Available from: </a:t>
            </a:r>
            <a:r>
              <a:rPr lang="en-US" dirty="0">
                <a:solidFill>
                  <a:srgbClr val="0070C0"/>
                </a:solidFill>
                <a:hlinkClick r:id="rId2"/>
              </a:rPr>
              <a:t>https://www.cdc.gov/diabetes/basics/what-is-type-1-diabetes.html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11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4367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8" y="908720"/>
            <a:ext cx="9227757" cy="5184576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994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130" y="1600360"/>
            <a:ext cx="8686800" cy="4525963"/>
          </a:xfrm>
        </p:spPr>
        <p:txBody>
          <a:bodyPr/>
          <a:lstStyle/>
          <a:p>
            <a:pPr algn="l" rtl="0"/>
            <a:r>
              <a:rPr lang="en-US" dirty="0"/>
              <a:t>Define diabetes.</a:t>
            </a:r>
          </a:p>
          <a:p>
            <a:pPr algn="l" rtl="0"/>
            <a:r>
              <a:rPr lang="en-US" dirty="0"/>
              <a:t>Define type 1 diabetes.</a:t>
            </a:r>
          </a:p>
          <a:p>
            <a:pPr algn="l" rtl="0"/>
            <a:r>
              <a:rPr lang="en-US" dirty="0"/>
              <a:t>Outline the causes of type 1 diabetes.</a:t>
            </a:r>
          </a:p>
          <a:p>
            <a:pPr algn="l" rtl="0"/>
            <a:r>
              <a:rPr lang="en-US" dirty="0"/>
              <a:t>List symptoms and risk factors of type 1 diabetes.</a:t>
            </a:r>
          </a:p>
          <a:p>
            <a:pPr algn="l" rtl="0"/>
            <a:r>
              <a:rPr lang="en-US" dirty="0"/>
              <a:t>Discuss treatment of diabetes.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766" y="4509120"/>
            <a:ext cx="3949164" cy="2218928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561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584176"/>
          </a:xfrm>
        </p:spPr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272808" cy="418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2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Your body either does </a:t>
            </a:r>
            <a:r>
              <a:rPr lang="en-US" dirty="0">
                <a:solidFill>
                  <a:srgbClr val="FF0000"/>
                </a:solidFill>
              </a:rPr>
              <a:t>not make enough insulin </a:t>
            </a:r>
            <a:r>
              <a:rPr lang="en-US" dirty="0"/>
              <a:t>or can </a:t>
            </a:r>
            <a:r>
              <a:rPr lang="en-US" dirty="0">
                <a:solidFill>
                  <a:srgbClr val="FF0000"/>
                </a:solidFill>
              </a:rPr>
              <a:t>not use the insulin </a:t>
            </a:r>
            <a:r>
              <a:rPr lang="en-US" dirty="0"/>
              <a:t>it makes as well as it should </a:t>
            </a:r>
          </a:p>
          <a:p>
            <a:pPr marL="0" indent="0" algn="l" rtl="0">
              <a:buNone/>
            </a:pPr>
            <a:r>
              <a:rPr lang="en-US" dirty="0"/>
              <a:t>When there is not enough insulin or cells stop responding to insulin, too much blood sugar stays in your bloodstream </a:t>
            </a:r>
          </a:p>
          <a:p>
            <a:pPr marL="0" indent="0" algn="l" rtl="0">
              <a:buNone/>
            </a:pPr>
            <a:r>
              <a:rPr lang="en-US" dirty="0"/>
              <a:t>Over the time, can cause </a:t>
            </a:r>
            <a:r>
              <a:rPr lang="en-US" dirty="0">
                <a:solidFill>
                  <a:srgbClr val="FF0000"/>
                </a:solidFill>
              </a:rPr>
              <a:t>serious health problems</a:t>
            </a:r>
            <a:r>
              <a:rPr lang="en-US" dirty="0"/>
              <a:t>, such as heart disease, vision loss, and kidney disease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959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1 diabetes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Type 1 diabetes usually develops in </a:t>
            </a:r>
            <a:r>
              <a:rPr lang="en-US" dirty="0">
                <a:solidFill>
                  <a:srgbClr val="00B0F0"/>
                </a:solidFill>
              </a:rPr>
              <a:t>children</a:t>
            </a:r>
            <a:r>
              <a:rPr lang="en-US" dirty="0"/>
              <a:t>, teens, and young adult, but it can happen at any age. </a:t>
            </a:r>
          </a:p>
          <a:p>
            <a:pPr marL="0" indent="0" algn="l" rtl="0">
              <a:buNone/>
            </a:pPr>
            <a:r>
              <a:rPr lang="en-US" dirty="0"/>
              <a:t>Type 1 diabetes is less common than type 2, about </a:t>
            </a:r>
            <a:r>
              <a:rPr lang="en-US" dirty="0">
                <a:solidFill>
                  <a:srgbClr val="00B0F0"/>
                </a:solidFill>
              </a:rPr>
              <a:t>5-10% </a:t>
            </a:r>
            <a:r>
              <a:rPr lang="en-US" dirty="0"/>
              <a:t>of people with diabetes have type 1 , currently , no one knows how to prevent type 1 diabetes 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8306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Prevalence of types of diabetes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0632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b="1" i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fld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559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44016"/>
            <a:ext cx="8229600" cy="1052736"/>
          </a:xfrm>
        </p:spPr>
        <p:txBody>
          <a:bodyPr>
            <a:normAutofit/>
          </a:bodyPr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cause type 1 diabetes ?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813995"/>
          </a:xfrm>
        </p:spPr>
        <p:txBody>
          <a:bodyPr/>
          <a:lstStyle/>
          <a:p>
            <a:pPr marL="514350" indent="-514350" algn="l" rtl="0">
              <a:buFont typeface="+mj-lt"/>
              <a:buAutoNum type="arabicParenR"/>
            </a:pPr>
            <a:r>
              <a:rPr lang="en-US" dirty="0"/>
              <a:t>Autoimmune reaction.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/>
              <a:t>Genetic factors.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/>
              <a:t>Some viruses.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456" y="4869160"/>
            <a:ext cx="2808313" cy="192101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869160"/>
            <a:ext cx="2834794" cy="192101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7" y="4857660"/>
            <a:ext cx="2886770" cy="1921014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7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624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 and risk factors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can take months or years before it noticed.</a:t>
            </a:r>
          </a:p>
          <a:p>
            <a:pPr algn="l" rtl="0"/>
            <a:r>
              <a:rPr lang="en-US" dirty="0"/>
              <a:t>Some type 1 diabetes symptoms are similar to symptoms of other health condition.</a:t>
            </a:r>
          </a:p>
          <a:p>
            <a:pPr algn="l" rtl="0"/>
            <a:r>
              <a:rPr lang="en-US" dirty="0"/>
              <a:t>Risk factors for type 1 diabetes are not as clear as for prediabetes and type 2 diabetes.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0276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treatment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It can be treated successfully by 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Following your doctor</a:t>
            </a:r>
            <a:r>
              <a:rPr lang="ar-SA" dirty="0"/>
              <a:t>’</a:t>
            </a:r>
            <a:r>
              <a:rPr lang="en-US" dirty="0"/>
              <a:t>s recommendations for living a healthy lifestyle.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Managing your blood sugar.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Getting regular health checkups.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Getting diabetes self-management education and support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2BA9-962E-465D-89D7-76B86F63B70E}" type="slidenum">
              <a:rPr lang="ar-SA" smtClean="0"/>
              <a:t>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082106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342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نسق Office</vt:lpstr>
      <vt:lpstr>Types 1 diabetes</vt:lpstr>
      <vt:lpstr>Objectives </vt:lpstr>
      <vt:lpstr>Diabetes</vt:lpstr>
      <vt:lpstr>Diabetes</vt:lpstr>
      <vt:lpstr>Type 1 diabetes</vt:lpstr>
      <vt:lpstr>Prevalence of types of diabetes</vt:lpstr>
      <vt:lpstr>What cause type 1 diabetes ?</vt:lpstr>
      <vt:lpstr>Symptoms and risk factors</vt:lpstr>
      <vt:lpstr>The treatment</vt:lpstr>
      <vt:lpstr>summary</vt:lpstr>
      <vt:lpstr>Reference </vt:lpstr>
      <vt:lpstr>PowerPoint Presentation</vt:lpstr>
    </vt:vector>
  </TitlesOfParts>
  <Company>DR.Ahmed Saker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</dc:title>
  <dc:creator>الجديد</dc:creator>
  <cp:lastModifiedBy>Zoyo</cp:lastModifiedBy>
  <cp:revision>29</cp:revision>
  <dcterms:created xsi:type="dcterms:W3CDTF">2022-04-13T07:54:07Z</dcterms:created>
  <dcterms:modified xsi:type="dcterms:W3CDTF">2022-06-08T11:08:08Z</dcterms:modified>
</cp:coreProperties>
</file>