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9" r:id="rId1"/>
  </p:sldMasterIdLst>
  <p:notesMasterIdLst>
    <p:notesMasterId r:id="rId17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7" r:id="rId1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2D87502-40E4-47E8-8551-A10BBD65F3CD}">
  <a:tblStyle styleId="{42D87502-40E4-47E8-8551-A10BBD65F3C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E2CD1C0-0D0F-4F4D-937E-828033761162}" styleName="Table_1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4E7E7"/>
          </a:solidFill>
        </a:fill>
      </a:tcStyle>
    </a:wholeTbl>
    <a:band1H>
      <a:tcTxStyle/>
      <a:tcStyle>
        <a:tcBdr/>
        <a:fill>
          <a:solidFill>
            <a:srgbClr val="E8CCCB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8CCCB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FCBD2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FCBD2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CBD24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CBD24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8F13637A-160E-4DA5-913D-DED00AF94A6D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7ECF3"/>
          </a:solidFill>
        </a:fill>
      </a:tcStyle>
    </a:wholeTbl>
    <a:band1H>
      <a:tcTxStyle/>
      <a:tcStyle>
        <a:tcBdr/>
        <a:fill>
          <a:solidFill>
            <a:srgbClr val="CBD7E6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BD7E6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5EB2FC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5EB2FC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5EB2FC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5EB2FC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CA98AC10-650D-4E36-982D-1767E6E61200}" styleName="Table_3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7E8"/>
          </a:solidFill>
        </a:fill>
      </a:tcStyle>
    </a:wholeTbl>
    <a:band1H>
      <a:tcTxStyle/>
      <a:tcStyle>
        <a:tcBdr/>
        <a:fill>
          <a:solidFill>
            <a:srgbClr val="CECBC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ECBC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EC3A3B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EC3A3B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EC3A3B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EC3A3B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F5DD489-63DE-453A-97F2-3201DDAFC319}" styleName="Table_4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7F0ED"/>
          </a:solidFill>
        </a:fill>
      </a:tcStyle>
    </a:wholeTbl>
    <a:band1H>
      <a:tcTxStyle/>
      <a:tcStyle>
        <a:tcBdr/>
        <a:fill>
          <a:solidFill>
            <a:srgbClr val="CADFD8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ADFD8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69E78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69E78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69E78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69E78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8D8F67E1-9E48-4593-99AD-6545CA1DD885}" styleName="Table_5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DEFE6"/>
          </a:solidFill>
        </a:fill>
      </a:tcStyle>
    </a:wholeTbl>
    <a:band1H>
      <a:tcTxStyle/>
      <a:tcStyle>
        <a:tcBdr/>
        <a:fill>
          <a:solidFill>
            <a:srgbClr val="FADE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FADE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4949E7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4949E7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4949E7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4949E7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1" d="100"/>
          <a:sy n="91" d="100"/>
        </p:scale>
        <p:origin x="7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" name="Google Shape;131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8" name="Google Shape;131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9" name="Google Shape;1399;gc72ba98ae8_1_4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0" name="Google Shape;1400;gc72ba98ae8_1_4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" name="Google Shape;1403;gc72ba98ae8_1_6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4" name="Google Shape;1404;gc72ba98ae8_1_6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7" name="Google Shape;1407;gc72ba98ae8_1_7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8" name="Google Shape;1408;gc72ba98ae8_1_7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1" name="Google Shape;1411;gc6a01074ef_0_179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2" name="Google Shape;1412;gc6a01074ef_0_179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9" name="Google Shape;1419;gc6a01074ef_0_182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0" name="Google Shape;1420;gc6a01074ef_0_182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7" name="Google Shape;1697;gc6a01074ef_0_186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8" name="Google Shape;1698;gc6a01074ef_0_186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Google Shape;1323;gc6a01074ef_0_179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4" name="Google Shape;1324;gc6a01074ef_0_179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2" name="Google Shape;1352;gc33250489b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3" name="Google Shape;1353;gc33250489b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9" name="Google Shape;1359;gc33250489b_0_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0" name="Google Shape;1360;gc33250489b_0_1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6" name="Google Shape;1366;gc6a01074ef_0_206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7" name="Google Shape;1367;gc6a01074ef_0_206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" name="Google Shape;1372;gc6a01074ef_0_214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3" name="Google Shape;1373;gc6a01074ef_0_214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9" name="Google Shape;1379;gc6a01074ef_0_215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0" name="Google Shape;1380;gc6a01074ef_0_215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Google Shape;1385;gc33250489b_0_2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6" name="Google Shape;1386;gc33250489b_0_2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5" name="Google Shape;1395;gc72ba98ae8_1_4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6" name="Google Shape;1396;gc72ba98ae8_1_4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10800000" flipH="1">
            <a:off x="-1411582" y="-1157400"/>
            <a:ext cx="4436782" cy="3714342"/>
          </a:xfrm>
          <a:custGeom>
            <a:avLst/>
            <a:gdLst/>
            <a:ahLst/>
            <a:cxnLst/>
            <a:rect l="l" t="t" r="r" b="b"/>
            <a:pathLst>
              <a:path w="61178" h="52038" extrusionOk="0">
                <a:moveTo>
                  <a:pt x="4170" y="12043"/>
                </a:moveTo>
                <a:cubicBezTo>
                  <a:pt x="7339" y="7239"/>
                  <a:pt x="14177" y="1"/>
                  <a:pt x="24184" y="5571"/>
                </a:cubicBezTo>
                <a:cubicBezTo>
                  <a:pt x="34191" y="11142"/>
                  <a:pt x="29988" y="17146"/>
                  <a:pt x="34024" y="21249"/>
                </a:cubicBezTo>
                <a:cubicBezTo>
                  <a:pt x="38061" y="25319"/>
                  <a:pt x="43198" y="25586"/>
                  <a:pt x="51103" y="27253"/>
                </a:cubicBezTo>
                <a:cubicBezTo>
                  <a:pt x="58976" y="28921"/>
                  <a:pt x="61177" y="36093"/>
                  <a:pt x="54472" y="41664"/>
                </a:cubicBezTo>
                <a:cubicBezTo>
                  <a:pt x="47801" y="47268"/>
                  <a:pt x="33758" y="52038"/>
                  <a:pt x="26819" y="46467"/>
                </a:cubicBezTo>
                <a:cubicBezTo>
                  <a:pt x="19848" y="40930"/>
                  <a:pt x="11108" y="34826"/>
                  <a:pt x="5537" y="31590"/>
                </a:cubicBezTo>
                <a:cubicBezTo>
                  <a:pt x="0" y="28388"/>
                  <a:pt x="967" y="16879"/>
                  <a:pt x="4170" y="120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1062825" y="3370500"/>
            <a:ext cx="775608" cy="1012954"/>
          </a:xfrm>
          <a:custGeom>
            <a:avLst/>
            <a:gdLst/>
            <a:ahLst/>
            <a:cxnLst/>
            <a:rect l="l" t="t" r="r" b="b"/>
            <a:pathLst>
              <a:path w="17277" h="22564" extrusionOk="0">
                <a:moveTo>
                  <a:pt x="9074" y="0"/>
                </a:moveTo>
                <a:cubicBezTo>
                  <a:pt x="8555" y="0"/>
                  <a:pt x="8010" y="60"/>
                  <a:pt x="7441" y="188"/>
                </a:cubicBezTo>
                <a:cubicBezTo>
                  <a:pt x="2543" y="1285"/>
                  <a:pt x="1" y="6692"/>
                  <a:pt x="54" y="12607"/>
                </a:cubicBezTo>
                <a:cubicBezTo>
                  <a:pt x="134" y="18683"/>
                  <a:pt x="3989" y="22189"/>
                  <a:pt x="8592" y="22564"/>
                </a:cubicBezTo>
                <a:cubicBezTo>
                  <a:pt x="14641" y="22082"/>
                  <a:pt x="16354" y="18388"/>
                  <a:pt x="16836" y="12312"/>
                </a:cubicBezTo>
                <a:cubicBezTo>
                  <a:pt x="17276" y="6737"/>
                  <a:pt x="14567" y="0"/>
                  <a:pt x="9074" y="0"/>
                </a:cubicBezTo>
                <a:close/>
              </a:path>
            </a:pathLst>
          </a:custGeom>
          <a:solidFill>
            <a:srgbClr val="A0A2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7605425" y="342175"/>
            <a:ext cx="2052600" cy="2052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>
            <a:off x="6412578" y="-640069"/>
            <a:ext cx="1962482" cy="1953284"/>
            <a:chOff x="386328" y="2672681"/>
            <a:chExt cx="1962482" cy="1953284"/>
          </a:xfrm>
        </p:grpSpPr>
        <p:sp>
          <p:nvSpPr>
            <p:cNvPr id="13" name="Google Shape;13;p2"/>
            <p:cNvSpPr/>
            <p:nvPr/>
          </p:nvSpPr>
          <p:spPr>
            <a:xfrm>
              <a:off x="602590" y="3031586"/>
              <a:ext cx="2321" cy="2364"/>
            </a:xfrm>
            <a:custGeom>
              <a:avLst/>
              <a:gdLst/>
              <a:ahLst/>
              <a:cxnLst/>
              <a:rect l="l" t="t" r="r" b="b"/>
              <a:pathLst>
                <a:path w="54" h="55" extrusionOk="0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386328" y="2672681"/>
              <a:ext cx="1962482" cy="1953284"/>
            </a:xfrm>
            <a:custGeom>
              <a:avLst/>
              <a:gdLst/>
              <a:ahLst/>
              <a:cxnLst/>
              <a:rect l="l" t="t" r="r" b="b"/>
              <a:pathLst>
                <a:path w="45663" h="45449" extrusionOk="0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795817" y="2846396"/>
              <a:ext cx="10401" cy="8080"/>
            </a:xfrm>
            <a:custGeom>
              <a:avLst/>
              <a:gdLst/>
              <a:ahLst/>
              <a:cxnLst/>
              <a:rect l="l" t="t" r="r" b="b"/>
              <a:pathLst>
                <a:path w="242" h="188" extrusionOk="0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906269" y="2679600"/>
              <a:ext cx="308321" cy="260014"/>
            </a:xfrm>
            <a:custGeom>
              <a:avLst/>
              <a:gdLst/>
              <a:ahLst/>
              <a:cxnLst/>
              <a:rect l="l" t="t" r="r" b="b"/>
              <a:pathLst>
                <a:path w="7174" h="6050" extrusionOk="0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314642" y="2672681"/>
              <a:ext cx="309481" cy="266933"/>
            </a:xfrm>
            <a:custGeom>
              <a:avLst/>
              <a:gdLst/>
              <a:ahLst/>
              <a:cxnLst/>
              <a:rect l="l" t="t" r="r" b="b"/>
              <a:pathLst>
                <a:path w="7201" h="6211" extrusionOk="0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724131" y="2785411"/>
              <a:ext cx="117372" cy="69065"/>
            </a:xfrm>
            <a:custGeom>
              <a:avLst/>
              <a:gdLst/>
              <a:ahLst/>
              <a:cxnLst/>
              <a:rect l="l" t="t" r="r" b="b"/>
              <a:pathLst>
                <a:path w="2731" h="1607" extrusionOk="0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874810" y="2808447"/>
              <a:ext cx="6962" cy="131167"/>
            </a:xfrm>
            <a:custGeom>
              <a:avLst/>
              <a:gdLst/>
              <a:ahLst/>
              <a:cxnLst/>
              <a:rect l="l" t="t" r="r" b="b"/>
              <a:pathLst>
                <a:path w="162" h="3052" extrusionOk="0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451868" y="3289279"/>
              <a:ext cx="2364" cy="4642"/>
            </a:xfrm>
            <a:custGeom>
              <a:avLst/>
              <a:gdLst/>
              <a:ahLst/>
              <a:cxnLst/>
              <a:rect l="l" t="t" r="r" b="b"/>
              <a:pathLst>
                <a:path w="55" h="108" extrusionOk="0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516292" y="3153513"/>
              <a:ext cx="88620" cy="55269"/>
            </a:xfrm>
            <a:custGeom>
              <a:avLst/>
              <a:gdLst/>
              <a:ahLst/>
              <a:cxnLst/>
              <a:rect l="l" t="t" r="r" b="b"/>
              <a:pathLst>
                <a:path w="2062" h="1286" extrusionOk="0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704963" y="2940732"/>
              <a:ext cx="308321" cy="353189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113335" y="2940732"/>
              <a:ext cx="309481" cy="35202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1522825" y="2940732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1931197" y="2975243"/>
              <a:ext cx="308321" cy="317518"/>
            </a:xfrm>
            <a:custGeom>
              <a:avLst/>
              <a:gdLst/>
              <a:ahLst/>
              <a:cxnLst/>
              <a:rect l="l" t="t" r="r" b="b"/>
              <a:pathLst>
                <a:path w="7174" h="7388" extrusionOk="0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389766" y="3559565"/>
              <a:ext cx="8080" cy="10401"/>
            </a:xfrm>
            <a:custGeom>
              <a:avLst/>
              <a:gdLst/>
              <a:ahLst/>
              <a:cxnLst/>
              <a:rect l="l" t="t" r="r" b="b"/>
              <a:pathLst>
                <a:path w="188" h="242" extrusionOk="0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497897" y="3303075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906269" y="3303075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1314642" y="3303075"/>
              <a:ext cx="309481" cy="35202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1724131" y="3301915"/>
              <a:ext cx="308321" cy="353189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2132503" y="3301915"/>
              <a:ext cx="207109" cy="353189"/>
            </a:xfrm>
            <a:custGeom>
              <a:avLst/>
              <a:gdLst/>
              <a:ahLst/>
              <a:cxnLst/>
              <a:rect l="l" t="t" r="r" b="b"/>
              <a:pathLst>
                <a:path w="4819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395525" y="3644703"/>
              <a:ext cx="209386" cy="352029"/>
            </a:xfrm>
            <a:custGeom>
              <a:avLst/>
              <a:gdLst/>
              <a:ahLst/>
              <a:cxnLst/>
              <a:rect l="l" t="t" r="r" b="b"/>
              <a:pathLst>
                <a:path w="4872" h="8191" extrusionOk="0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704963" y="3644703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113335" y="3644703"/>
              <a:ext cx="309481" cy="35202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522825" y="3644703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931197" y="3644703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2339569" y="3728681"/>
              <a:ext cx="6919" cy="10401"/>
            </a:xfrm>
            <a:custGeom>
              <a:avLst/>
              <a:gdLst/>
              <a:ahLst/>
              <a:cxnLst/>
              <a:rect l="l" t="t" r="r" b="b"/>
              <a:pathLst>
                <a:path w="161" h="242" extrusionOk="0">
                  <a:moveTo>
                    <a:pt x="81" y="1"/>
                  </a:moveTo>
                  <a:lnTo>
                    <a:pt x="0" y="161"/>
                  </a:lnTo>
                  <a:lnTo>
                    <a:pt x="134" y="241"/>
                  </a:lnTo>
                  <a:cubicBezTo>
                    <a:pt x="134" y="161"/>
                    <a:pt x="134" y="108"/>
                    <a:pt x="161" y="27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497897" y="4010528"/>
              <a:ext cx="308321" cy="314080"/>
            </a:xfrm>
            <a:custGeom>
              <a:avLst/>
              <a:gdLst/>
              <a:ahLst/>
              <a:cxnLst/>
              <a:rect l="l" t="t" r="r" b="b"/>
              <a:pathLst>
                <a:path w="7174" h="730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906269" y="4010528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314642" y="4010528"/>
              <a:ext cx="309481" cy="35202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1724131" y="4010528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132503" y="4095623"/>
              <a:ext cx="84021" cy="52948"/>
            </a:xfrm>
            <a:custGeom>
              <a:avLst/>
              <a:gdLst/>
              <a:ahLst/>
              <a:cxnLst/>
              <a:rect l="l" t="t" r="r" b="b"/>
              <a:pathLst>
                <a:path w="1955" h="1232" extrusionOk="0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890153" y="4437294"/>
              <a:ext cx="123131" cy="73663"/>
            </a:xfrm>
            <a:custGeom>
              <a:avLst/>
              <a:gdLst/>
              <a:ahLst/>
              <a:cxnLst/>
              <a:rect l="l" t="t" r="r" b="b"/>
              <a:pathLst>
                <a:path w="2865" h="1714" extrusionOk="0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855642" y="4352156"/>
              <a:ext cx="6962" cy="139247"/>
            </a:xfrm>
            <a:custGeom>
              <a:avLst/>
              <a:gdLst/>
              <a:ahLst/>
              <a:cxnLst/>
              <a:rect l="l" t="t" r="r" b="b"/>
              <a:pathLst>
                <a:path w="162" h="3240" extrusionOk="0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113335" y="4352156"/>
              <a:ext cx="309481" cy="273810"/>
            </a:xfrm>
            <a:custGeom>
              <a:avLst/>
              <a:gdLst/>
              <a:ahLst/>
              <a:cxnLst/>
              <a:rect l="l" t="t" r="r" b="b"/>
              <a:pathLst>
                <a:path w="7201" h="6371" extrusionOk="0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1522825" y="4352156"/>
              <a:ext cx="308321" cy="265773"/>
            </a:xfrm>
            <a:custGeom>
              <a:avLst/>
              <a:gdLst/>
              <a:ahLst/>
              <a:cxnLst/>
              <a:rect l="l" t="t" r="r" b="b"/>
              <a:pathLst>
                <a:path w="7174" h="6184" extrusionOk="0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1931197" y="4437294"/>
              <a:ext cx="13839" cy="10401"/>
            </a:xfrm>
            <a:custGeom>
              <a:avLst/>
              <a:gdLst/>
              <a:ahLst/>
              <a:cxnLst/>
              <a:rect l="l" t="t" r="r" b="b"/>
              <a:pathLst>
                <a:path w="322" h="242" extrusionOk="0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" name="Google Shape;48;p2"/>
          <p:cNvSpPr/>
          <p:nvPr/>
        </p:nvSpPr>
        <p:spPr>
          <a:xfrm>
            <a:off x="-125" y="4599425"/>
            <a:ext cx="9144321" cy="595550"/>
          </a:xfrm>
          <a:custGeom>
            <a:avLst/>
            <a:gdLst/>
            <a:ahLst/>
            <a:cxnLst/>
            <a:rect l="l" t="t" r="r" b="b"/>
            <a:pathLst>
              <a:path w="287196" h="23822" extrusionOk="0">
                <a:moveTo>
                  <a:pt x="1" y="0"/>
                </a:moveTo>
                <a:lnTo>
                  <a:pt x="1" y="23822"/>
                </a:lnTo>
                <a:lnTo>
                  <a:pt x="287196" y="23822"/>
                </a:lnTo>
                <a:lnTo>
                  <a:pt x="287196" y="0"/>
                </a:lnTo>
                <a:close/>
              </a:path>
            </a:pathLst>
          </a:custGeom>
          <a:solidFill>
            <a:srgbClr val="C8A5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2"/>
          <p:cNvSpPr txBox="1">
            <a:spLocks noGrp="1"/>
          </p:cNvSpPr>
          <p:nvPr>
            <p:ph type="ctrTitle"/>
          </p:nvPr>
        </p:nvSpPr>
        <p:spPr>
          <a:xfrm>
            <a:off x="1283094" y="1290750"/>
            <a:ext cx="65778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500" b="1">
                <a:solidFill>
                  <a:srgbClr val="806860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r>
              <a:rPr lang="ar-SA" smtClean="0"/>
              <a:t>انقر لتحرير نمط العنوان الرئيسي</a:t>
            </a:r>
            <a:endParaRPr/>
          </a:p>
        </p:txBody>
      </p:sp>
      <p:sp>
        <p:nvSpPr>
          <p:cNvPr id="50" name="Google Shape;50;p2"/>
          <p:cNvSpPr txBox="1">
            <a:spLocks noGrp="1"/>
          </p:cNvSpPr>
          <p:nvPr>
            <p:ph type="subTitle" idx="1"/>
          </p:nvPr>
        </p:nvSpPr>
        <p:spPr>
          <a:xfrm>
            <a:off x="1283100" y="3394625"/>
            <a:ext cx="657780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500">
                <a:latin typeface="Manjari"/>
                <a:ea typeface="Manjari"/>
                <a:cs typeface="Manjari"/>
                <a:sym typeface="Manjari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6">
    <p:spTree>
      <p:nvGrpSpPr>
        <p:cNvPr id="1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p34"/>
          <p:cNvSpPr/>
          <p:nvPr/>
        </p:nvSpPr>
        <p:spPr>
          <a:xfrm rot="-2187687">
            <a:off x="6997415" y="2824325"/>
            <a:ext cx="1938838" cy="3305612"/>
          </a:xfrm>
          <a:custGeom>
            <a:avLst/>
            <a:gdLst/>
            <a:ahLst/>
            <a:cxnLst/>
            <a:rect l="l" t="t" r="r" b="b"/>
            <a:pathLst>
              <a:path w="19210" h="32752" extrusionOk="0">
                <a:moveTo>
                  <a:pt x="14053" y="490"/>
                </a:moveTo>
                <a:lnTo>
                  <a:pt x="14053" y="490"/>
                </a:lnTo>
                <a:cubicBezTo>
                  <a:pt x="14026" y="597"/>
                  <a:pt x="13999" y="758"/>
                  <a:pt x="13972" y="918"/>
                </a:cubicBezTo>
                <a:cubicBezTo>
                  <a:pt x="13972" y="865"/>
                  <a:pt x="13972" y="838"/>
                  <a:pt x="13946" y="838"/>
                </a:cubicBezTo>
                <a:cubicBezTo>
                  <a:pt x="13972" y="731"/>
                  <a:pt x="14026" y="597"/>
                  <a:pt x="14053" y="490"/>
                </a:cubicBezTo>
                <a:close/>
                <a:moveTo>
                  <a:pt x="13651" y="1560"/>
                </a:moveTo>
                <a:lnTo>
                  <a:pt x="13651" y="1560"/>
                </a:lnTo>
                <a:cubicBezTo>
                  <a:pt x="13276" y="3862"/>
                  <a:pt x="12045" y="5923"/>
                  <a:pt x="11189" y="8038"/>
                </a:cubicBezTo>
                <a:cubicBezTo>
                  <a:pt x="10522" y="9665"/>
                  <a:pt x="10466" y="11531"/>
                  <a:pt x="10493" y="13318"/>
                </a:cubicBezTo>
                <a:lnTo>
                  <a:pt x="10493" y="13318"/>
                </a:lnTo>
                <a:cubicBezTo>
                  <a:pt x="10490" y="13217"/>
                  <a:pt x="10464" y="13118"/>
                  <a:pt x="10439" y="13043"/>
                </a:cubicBezTo>
                <a:cubicBezTo>
                  <a:pt x="10091" y="10634"/>
                  <a:pt x="9904" y="8412"/>
                  <a:pt x="11001" y="6191"/>
                </a:cubicBezTo>
                <a:cubicBezTo>
                  <a:pt x="11724" y="4772"/>
                  <a:pt x="12714" y="3541"/>
                  <a:pt x="13410" y="2123"/>
                </a:cubicBezTo>
                <a:cubicBezTo>
                  <a:pt x="13491" y="1935"/>
                  <a:pt x="13571" y="1748"/>
                  <a:pt x="13651" y="1560"/>
                </a:cubicBezTo>
                <a:close/>
                <a:moveTo>
                  <a:pt x="13972" y="945"/>
                </a:moveTo>
                <a:lnTo>
                  <a:pt x="13972" y="945"/>
                </a:lnTo>
                <a:cubicBezTo>
                  <a:pt x="13972" y="1079"/>
                  <a:pt x="13946" y="1212"/>
                  <a:pt x="13946" y="1346"/>
                </a:cubicBezTo>
                <a:cubicBezTo>
                  <a:pt x="13946" y="2524"/>
                  <a:pt x="13758" y="3702"/>
                  <a:pt x="13517" y="4853"/>
                </a:cubicBezTo>
                <a:cubicBezTo>
                  <a:pt x="12821" y="7877"/>
                  <a:pt x="11376" y="10580"/>
                  <a:pt x="10760" y="13605"/>
                </a:cubicBezTo>
                <a:cubicBezTo>
                  <a:pt x="10787" y="11357"/>
                  <a:pt x="10921" y="9189"/>
                  <a:pt x="11858" y="7074"/>
                </a:cubicBezTo>
                <a:cubicBezTo>
                  <a:pt x="12741" y="5094"/>
                  <a:pt x="13785" y="3140"/>
                  <a:pt x="13972" y="945"/>
                </a:cubicBezTo>
                <a:close/>
                <a:moveTo>
                  <a:pt x="5002" y="14350"/>
                </a:moveTo>
                <a:cubicBezTo>
                  <a:pt x="5585" y="14350"/>
                  <a:pt x="6085" y="14646"/>
                  <a:pt x="6746" y="15104"/>
                </a:cubicBezTo>
                <a:cubicBezTo>
                  <a:pt x="6879" y="15184"/>
                  <a:pt x="7013" y="15264"/>
                  <a:pt x="7147" y="15372"/>
                </a:cubicBezTo>
                <a:cubicBezTo>
                  <a:pt x="6694" y="15252"/>
                  <a:pt x="6232" y="15200"/>
                  <a:pt x="5767" y="15200"/>
                </a:cubicBezTo>
                <a:cubicBezTo>
                  <a:pt x="4364" y="15200"/>
                  <a:pt x="2927" y="15672"/>
                  <a:pt x="1580" y="16174"/>
                </a:cubicBezTo>
                <a:cubicBezTo>
                  <a:pt x="2329" y="15666"/>
                  <a:pt x="3025" y="15077"/>
                  <a:pt x="3855" y="14676"/>
                </a:cubicBezTo>
                <a:cubicBezTo>
                  <a:pt x="4297" y="14450"/>
                  <a:pt x="4663" y="14350"/>
                  <a:pt x="5002" y="14350"/>
                </a:cubicBezTo>
                <a:close/>
                <a:moveTo>
                  <a:pt x="5753" y="15432"/>
                </a:moveTo>
                <a:cubicBezTo>
                  <a:pt x="6514" y="15432"/>
                  <a:pt x="7262" y="15581"/>
                  <a:pt x="7977" y="15960"/>
                </a:cubicBezTo>
                <a:cubicBezTo>
                  <a:pt x="8619" y="16389"/>
                  <a:pt x="9208" y="16870"/>
                  <a:pt x="9743" y="17406"/>
                </a:cubicBezTo>
                <a:cubicBezTo>
                  <a:pt x="8352" y="16737"/>
                  <a:pt x="6906" y="16389"/>
                  <a:pt x="5381" y="16335"/>
                </a:cubicBezTo>
                <a:lnTo>
                  <a:pt x="4765" y="16335"/>
                </a:lnTo>
                <a:cubicBezTo>
                  <a:pt x="3828" y="16335"/>
                  <a:pt x="2918" y="16469"/>
                  <a:pt x="1981" y="16576"/>
                </a:cubicBezTo>
                <a:cubicBezTo>
                  <a:pt x="1633" y="16603"/>
                  <a:pt x="1312" y="16629"/>
                  <a:pt x="964" y="16656"/>
                </a:cubicBezTo>
                <a:cubicBezTo>
                  <a:pt x="2489" y="16094"/>
                  <a:pt x="4149" y="15432"/>
                  <a:pt x="5753" y="15432"/>
                </a:cubicBezTo>
                <a:close/>
                <a:moveTo>
                  <a:pt x="18748" y="11060"/>
                </a:moveTo>
                <a:cubicBezTo>
                  <a:pt x="18737" y="11089"/>
                  <a:pt x="18737" y="11129"/>
                  <a:pt x="18737" y="11169"/>
                </a:cubicBezTo>
                <a:cubicBezTo>
                  <a:pt x="18603" y="11892"/>
                  <a:pt x="18442" y="12588"/>
                  <a:pt x="18282" y="13284"/>
                </a:cubicBezTo>
                <a:cubicBezTo>
                  <a:pt x="17907" y="14729"/>
                  <a:pt x="17291" y="16255"/>
                  <a:pt x="16087" y="17165"/>
                </a:cubicBezTo>
                <a:cubicBezTo>
                  <a:pt x="14963" y="17995"/>
                  <a:pt x="13223" y="18289"/>
                  <a:pt x="12045" y="19119"/>
                </a:cubicBezTo>
                <a:cubicBezTo>
                  <a:pt x="12473" y="18342"/>
                  <a:pt x="12955" y="17700"/>
                  <a:pt x="13785" y="17218"/>
                </a:cubicBezTo>
                <a:cubicBezTo>
                  <a:pt x="14508" y="16790"/>
                  <a:pt x="15257" y="16469"/>
                  <a:pt x="15873" y="15907"/>
                </a:cubicBezTo>
                <a:cubicBezTo>
                  <a:pt x="16542" y="15291"/>
                  <a:pt x="17077" y="14408"/>
                  <a:pt x="17532" y="13659"/>
                </a:cubicBezTo>
                <a:cubicBezTo>
                  <a:pt x="18036" y="12864"/>
                  <a:pt x="18250" y="11859"/>
                  <a:pt x="18748" y="11060"/>
                </a:cubicBezTo>
                <a:close/>
                <a:moveTo>
                  <a:pt x="18549" y="10928"/>
                </a:moveTo>
                <a:lnTo>
                  <a:pt x="18549" y="10928"/>
                </a:lnTo>
                <a:cubicBezTo>
                  <a:pt x="18201" y="11517"/>
                  <a:pt x="18014" y="12213"/>
                  <a:pt x="17693" y="12856"/>
                </a:cubicBezTo>
                <a:cubicBezTo>
                  <a:pt x="17184" y="13899"/>
                  <a:pt x="16488" y="14863"/>
                  <a:pt x="15712" y="15719"/>
                </a:cubicBezTo>
                <a:cubicBezTo>
                  <a:pt x="15016" y="16469"/>
                  <a:pt x="13919" y="16844"/>
                  <a:pt x="13062" y="17379"/>
                </a:cubicBezTo>
                <a:cubicBezTo>
                  <a:pt x="12313" y="17861"/>
                  <a:pt x="11911" y="18798"/>
                  <a:pt x="11510" y="19547"/>
                </a:cubicBezTo>
                <a:cubicBezTo>
                  <a:pt x="11485" y="19571"/>
                  <a:pt x="11461" y="19573"/>
                  <a:pt x="11457" y="19594"/>
                </a:cubicBezTo>
                <a:lnTo>
                  <a:pt x="11457" y="19594"/>
                </a:lnTo>
                <a:cubicBezTo>
                  <a:pt x="11836" y="15557"/>
                  <a:pt x="16249" y="13818"/>
                  <a:pt x="18549" y="10928"/>
                </a:cubicBezTo>
                <a:close/>
                <a:moveTo>
                  <a:pt x="6505" y="16683"/>
                </a:moveTo>
                <a:lnTo>
                  <a:pt x="6505" y="16683"/>
                </a:lnTo>
                <a:cubicBezTo>
                  <a:pt x="7763" y="16844"/>
                  <a:pt x="8994" y="17245"/>
                  <a:pt x="10145" y="17914"/>
                </a:cubicBezTo>
                <a:cubicBezTo>
                  <a:pt x="10573" y="18450"/>
                  <a:pt x="10921" y="19065"/>
                  <a:pt x="11135" y="19788"/>
                </a:cubicBezTo>
                <a:cubicBezTo>
                  <a:pt x="9315" y="19172"/>
                  <a:pt x="8191" y="17432"/>
                  <a:pt x="6505" y="16683"/>
                </a:cubicBezTo>
                <a:close/>
                <a:moveTo>
                  <a:pt x="6772" y="20270"/>
                </a:moveTo>
                <a:cubicBezTo>
                  <a:pt x="7736" y="21581"/>
                  <a:pt x="9342" y="22384"/>
                  <a:pt x="10466" y="23535"/>
                </a:cubicBezTo>
                <a:cubicBezTo>
                  <a:pt x="9074" y="22598"/>
                  <a:pt x="7120" y="22331"/>
                  <a:pt x="6826" y="20350"/>
                </a:cubicBezTo>
                <a:cubicBezTo>
                  <a:pt x="6799" y="20323"/>
                  <a:pt x="6772" y="20296"/>
                  <a:pt x="6746" y="20270"/>
                </a:cubicBezTo>
                <a:close/>
                <a:moveTo>
                  <a:pt x="16221" y="20698"/>
                </a:moveTo>
                <a:cubicBezTo>
                  <a:pt x="15685" y="21635"/>
                  <a:pt x="14267" y="22304"/>
                  <a:pt x="13464" y="22812"/>
                </a:cubicBezTo>
                <a:cubicBezTo>
                  <a:pt x="12955" y="23187"/>
                  <a:pt x="12233" y="23615"/>
                  <a:pt x="11831" y="24177"/>
                </a:cubicBezTo>
                <a:cubicBezTo>
                  <a:pt x="12286" y="22357"/>
                  <a:pt x="14722" y="21768"/>
                  <a:pt x="16221" y="20698"/>
                </a:cubicBezTo>
                <a:close/>
                <a:moveTo>
                  <a:pt x="6692" y="20939"/>
                </a:moveTo>
                <a:cubicBezTo>
                  <a:pt x="7388" y="22893"/>
                  <a:pt x="9957" y="22866"/>
                  <a:pt x="11135" y="24445"/>
                </a:cubicBezTo>
                <a:cubicBezTo>
                  <a:pt x="9395" y="23481"/>
                  <a:pt x="6772" y="23080"/>
                  <a:pt x="6692" y="20939"/>
                </a:cubicBezTo>
                <a:close/>
                <a:moveTo>
                  <a:pt x="16194" y="21126"/>
                </a:moveTo>
                <a:cubicBezTo>
                  <a:pt x="15766" y="22304"/>
                  <a:pt x="14749" y="22919"/>
                  <a:pt x="13571" y="23455"/>
                </a:cubicBezTo>
                <a:cubicBezTo>
                  <a:pt x="12982" y="23722"/>
                  <a:pt x="12393" y="24017"/>
                  <a:pt x="11938" y="24445"/>
                </a:cubicBezTo>
                <a:cubicBezTo>
                  <a:pt x="12447" y="23562"/>
                  <a:pt x="13785" y="22919"/>
                  <a:pt x="14534" y="22411"/>
                </a:cubicBezTo>
                <a:cubicBezTo>
                  <a:pt x="15070" y="22063"/>
                  <a:pt x="15739" y="21661"/>
                  <a:pt x="16194" y="21126"/>
                </a:cubicBezTo>
                <a:close/>
                <a:moveTo>
                  <a:pt x="14048" y="0"/>
                </a:moveTo>
                <a:cubicBezTo>
                  <a:pt x="14002" y="0"/>
                  <a:pt x="13958" y="28"/>
                  <a:pt x="13946" y="88"/>
                </a:cubicBezTo>
                <a:cubicBezTo>
                  <a:pt x="13196" y="2390"/>
                  <a:pt x="11751" y="4183"/>
                  <a:pt x="10680" y="6298"/>
                </a:cubicBezTo>
                <a:cubicBezTo>
                  <a:pt x="9610" y="8466"/>
                  <a:pt x="9877" y="10795"/>
                  <a:pt x="10225" y="13096"/>
                </a:cubicBezTo>
                <a:cubicBezTo>
                  <a:pt x="10305" y="13766"/>
                  <a:pt x="10413" y="14435"/>
                  <a:pt x="10520" y="15104"/>
                </a:cubicBezTo>
                <a:cubicBezTo>
                  <a:pt x="10520" y="15131"/>
                  <a:pt x="10520" y="15157"/>
                  <a:pt x="10520" y="15157"/>
                </a:cubicBezTo>
                <a:cubicBezTo>
                  <a:pt x="10520" y="15184"/>
                  <a:pt x="10520" y="15211"/>
                  <a:pt x="10546" y="15211"/>
                </a:cubicBezTo>
                <a:cubicBezTo>
                  <a:pt x="10734" y="16469"/>
                  <a:pt x="10921" y="17727"/>
                  <a:pt x="11082" y="18985"/>
                </a:cubicBezTo>
                <a:cubicBezTo>
                  <a:pt x="10520" y="17700"/>
                  <a:pt x="9502" y="16737"/>
                  <a:pt x="8352" y="15907"/>
                </a:cubicBezTo>
                <a:cubicBezTo>
                  <a:pt x="8352" y="15880"/>
                  <a:pt x="8352" y="15853"/>
                  <a:pt x="8325" y="15853"/>
                </a:cubicBezTo>
                <a:cubicBezTo>
                  <a:pt x="8298" y="15853"/>
                  <a:pt x="8271" y="15827"/>
                  <a:pt x="8271" y="15827"/>
                </a:cubicBezTo>
                <a:cubicBezTo>
                  <a:pt x="7602" y="15345"/>
                  <a:pt x="6906" y="14890"/>
                  <a:pt x="6237" y="14461"/>
                </a:cubicBezTo>
                <a:cubicBezTo>
                  <a:pt x="5829" y="14193"/>
                  <a:pt x="5417" y="14081"/>
                  <a:pt x="5004" y="14081"/>
                </a:cubicBezTo>
                <a:cubicBezTo>
                  <a:pt x="3280" y="14081"/>
                  <a:pt x="1550" y="16040"/>
                  <a:pt x="81" y="16710"/>
                </a:cubicBezTo>
                <a:cubicBezTo>
                  <a:pt x="27" y="16737"/>
                  <a:pt x="1" y="16790"/>
                  <a:pt x="27" y="16844"/>
                </a:cubicBezTo>
                <a:cubicBezTo>
                  <a:pt x="27" y="16870"/>
                  <a:pt x="54" y="16870"/>
                  <a:pt x="54" y="16870"/>
                </a:cubicBezTo>
                <a:cubicBezTo>
                  <a:pt x="54" y="16870"/>
                  <a:pt x="54" y="16897"/>
                  <a:pt x="81" y="16897"/>
                </a:cubicBezTo>
                <a:cubicBezTo>
                  <a:pt x="81" y="16924"/>
                  <a:pt x="108" y="16924"/>
                  <a:pt x="108" y="16924"/>
                </a:cubicBezTo>
                <a:lnTo>
                  <a:pt x="135" y="16924"/>
                </a:lnTo>
                <a:cubicBezTo>
                  <a:pt x="1580" y="16924"/>
                  <a:pt x="2972" y="16656"/>
                  <a:pt x="4390" y="16576"/>
                </a:cubicBezTo>
                <a:lnTo>
                  <a:pt x="5354" y="16576"/>
                </a:lnTo>
                <a:cubicBezTo>
                  <a:pt x="7736" y="16870"/>
                  <a:pt x="8967" y="19413"/>
                  <a:pt x="11242" y="20082"/>
                </a:cubicBezTo>
                <a:cubicBezTo>
                  <a:pt x="11376" y="21367"/>
                  <a:pt x="11483" y="22679"/>
                  <a:pt x="11483" y="23990"/>
                </a:cubicBezTo>
                <a:cubicBezTo>
                  <a:pt x="11483" y="24124"/>
                  <a:pt x="11483" y="24284"/>
                  <a:pt x="11483" y="24445"/>
                </a:cubicBezTo>
                <a:cubicBezTo>
                  <a:pt x="10413" y="22545"/>
                  <a:pt x="7977" y="21715"/>
                  <a:pt x="6799" y="19895"/>
                </a:cubicBezTo>
                <a:cubicBezTo>
                  <a:pt x="6778" y="19863"/>
                  <a:pt x="6740" y="19848"/>
                  <a:pt x="6701" y="19848"/>
                </a:cubicBezTo>
                <a:cubicBezTo>
                  <a:pt x="6640" y="19848"/>
                  <a:pt x="6574" y="19884"/>
                  <a:pt x="6558" y="19948"/>
                </a:cubicBezTo>
                <a:cubicBezTo>
                  <a:pt x="6237" y="21340"/>
                  <a:pt x="6719" y="22411"/>
                  <a:pt x="7897" y="23241"/>
                </a:cubicBezTo>
                <a:cubicBezTo>
                  <a:pt x="8967" y="23990"/>
                  <a:pt x="10386" y="24177"/>
                  <a:pt x="11456" y="24954"/>
                </a:cubicBezTo>
                <a:cubicBezTo>
                  <a:pt x="11349" y="27523"/>
                  <a:pt x="10734" y="30093"/>
                  <a:pt x="10145" y="32609"/>
                </a:cubicBezTo>
                <a:cubicBezTo>
                  <a:pt x="10112" y="32690"/>
                  <a:pt x="10188" y="32751"/>
                  <a:pt x="10265" y="32751"/>
                </a:cubicBezTo>
                <a:cubicBezTo>
                  <a:pt x="10315" y="32751"/>
                  <a:pt x="10365" y="32725"/>
                  <a:pt x="10386" y="32662"/>
                </a:cubicBezTo>
                <a:cubicBezTo>
                  <a:pt x="10760" y="31003"/>
                  <a:pt x="11108" y="29343"/>
                  <a:pt x="11430" y="27684"/>
                </a:cubicBezTo>
                <a:cubicBezTo>
                  <a:pt x="11563" y="26854"/>
                  <a:pt x="11670" y="26024"/>
                  <a:pt x="11697" y="25194"/>
                </a:cubicBezTo>
                <a:cubicBezTo>
                  <a:pt x="12179" y="24017"/>
                  <a:pt x="13839" y="23669"/>
                  <a:pt x="14829" y="23080"/>
                </a:cubicBezTo>
                <a:cubicBezTo>
                  <a:pt x="15899" y="22491"/>
                  <a:pt x="16488" y="21581"/>
                  <a:pt x="16595" y="20377"/>
                </a:cubicBezTo>
                <a:cubicBezTo>
                  <a:pt x="16595" y="20350"/>
                  <a:pt x="16595" y="20350"/>
                  <a:pt x="16595" y="20323"/>
                </a:cubicBezTo>
                <a:cubicBezTo>
                  <a:pt x="16622" y="20270"/>
                  <a:pt x="16569" y="20243"/>
                  <a:pt x="16515" y="20216"/>
                </a:cubicBezTo>
                <a:lnTo>
                  <a:pt x="16462" y="20216"/>
                </a:lnTo>
                <a:cubicBezTo>
                  <a:pt x="16435" y="20216"/>
                  <a:pt x="16435" y="20243"/>
                  <a:pt x="16408" y="20243"/>
                </a:cubicBezTo>
                <a:cubicBezTo>
                  <a:pt x="15043" y="21474"/>
                  <a:pt x="12473" y="21983"/>
                  <a:pt x="11724" y="23722"/>
                </a:cubicBezTo>
                <a:cubicBezTo>
                  <a:pt x="11724" y="22571"/>
                  <a:pt x="11644" y="21447"/>
                  <a:pt x="11510" y="20323"/>
                </a:cubicBezTo>
                <a:cubicBezTo>
                  <a:pt x="11510" y="20189"/>
                  <a:pt x="11483" y="20082"/>
                  <a:pt x="11483" y="19948"/>
                </a:cubicBezTo>
                <a:cubicBezTo>
                  <a:pt x="12072" y="19172"/>
                  <a:pt x="13250" y="18824"/>
                  <a:pt x="14106" y="18450"/>
                </a:cubicBezTo>
                <a:cubicBezTo>
                  <a:pt x="15070" y="18021"/>
                  <a:pt x="16060" y="17593"/>
                  <a:pt x="16809" y="16844"/>
                </a:cubicBezTo>
                <a:cubicBezTo>
                  <a:pt x="18522" y="15157"/>
                  <a:pt x="18790" y="12160"/>
                  <a:pt x="19192" y="9938"/>
                </a:cubicBezTo>
                <a:cubicBezTo>
                  <a:pt x="19210" y="9848"/>
                  <a:pt x="19130" y="9770"/>
                  <a:pt x="19060" y="9770"/>
                </a:cubicBezTo>
                <a:cubicBezTo>
                  <a:pt x="19026" y="9770"/>
                  <a:pt x="18995" y="9788"/>
                  <a:pt x="18978" y="9831"/>
                </a:cubicBezTo>
                <a:cubicBezTo>
                  <a:pt x="18014" y="11758"/>
                  <a:pt x="15846" y="13070"/>
                  <a:pt x="14294" y="14488"/>
                </a:cubicBezTo>
                <a:cubicBezTo>
                  <a:pt x="12982" y="15693"/>
                  <a:pt x="11751" y="17138"/>
                  <a:pt x="11349" y="18851"/>
                </a:cubicBezTo>
                <a:cubicBezTo>
                  <a:pt x="11162" y="17593"/>
                  <a:pt x="10975" y="16335"/>
                  <a:pt x="10760" y="15104"/>
                </a:cubicBezTo>
                <a:cubicBezTo>
                  <a:pt x="11028" y="12534"/>
                  <a:pt x="11911" y="10233"/>
                  <a:pt x="12821" y="7877"/>
                </a:cubicBezTo>
                <a:cubicBezTo>
                  <a:pt x="13758" y="5334"/>
                  <a:pt x="14267" y="2818"/>
                  <a:pt x="14160" y="115"/>
                </a:cubicBezTo>
                <a:cubicBezTo>
                  <a:pt x="14160" y="42"/>
                  <a:pt x="14103" y="0"/>
                  <a:pt x="140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2" name="Google Shape;742;p34"/>
          <p:cNvSpPr/>
          <p:nvPr/>
        </p:nvSpPr>
        <p:spPr>
          <a:xfrm rot="1855510">
            <a:off x="2523490" y="193756"/>
            <a:ext cx="4979106" cy="4104445"/>
          </a:xfrm>
          <a:custGeom>
            <a:avLst/>
            <a:gdLst/>
            <a:ahLst/>
            <a:cxnLst/>
            <a:rect l="l" t="t" r="r" b="b"/>
            <a:pathLst>
              <a:path w="59243" h="48836" extrusionOk="0">
                <a:moveTo>
                  <a:pt x="27153" y="9007"/>
                </a:moveTo>
                <a:cubicBezTo>
                  <a:pt x="33591" y="9007"/>
                  <a:pt x="31990" y="9240"/>
                  <a:pt x="38094" y="5071"/>
                </a:cubicBezTo>
                <a:cubicBezTo>
                  <a:pt x="44232" y="901"/>
                  <a:pt x="51737" y="0"/>
                  <a:pt x="55473" y="5071"/>
                </a:cubicBezTo>
                <a:cubicBezTo>
                  <a:pt x="59243" y="10108"/>
                  <a:pt x="46800" y="16346"/>
                  <a:pt x="46767" y="22483"/>
                </a:cubicBezTo>
                <a:cubicBezTo>
                  <a:pt x="46734" y="28621"/>
                  <a:pt x="48768" y="48835"/>
                  <a:pt x="28354" y="48835"/>
                </a:cubicBezTo>
                <a:cubicBezTo>
                  <a:pt x="7939" y="48835"/>
                  <a:pt x="0" y="22583"/>
                  <a:pt x="8973" y="14011"/>
                </a:cubicBezTo>
                <a:cubicBezTo>
                  <a:pt x="17946" y="5471"/>
                  <a:pt x="20715" y="9007"/>
                  <a:pt x="27153" y="900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3" name="Google Shape;743;p34"/>
          <p:cNvSpPr/>
          <p:nvPr/>
        </p:nvSpPr>
        <p:spPr>
          <a:xfrm rot="10800000" flipH="1">
            <a:off x="242450" y="2888462"/>
            <a:ext cx="1774800" cy="1774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44" name="Google Shape;744;p34"/>
          <p:cNvGrpSpPr/>
          <p:nvPr/>
        </p:nvGrpSpPr>
        <p:grpSpPr>
          <a:xfrm rot="10800000" flipH="1">
            <a:off x="955516" y="2266845"/>
            <a:ext cx="1696762" cy="1688828"/>
            <a:chOff x="2414491" y="671177"/>
            <a:chExt cx="1830972" cy="1822411"/>
          </a:xfrm>
        </p:grpSpPr>
        <p:sp>
          <p:nvSpPr>
            <p:cNvPr id="745" name="Google Shape;745;p34"/>
            <p:cNvSpPr/>
            <p:nvPr/>
          </p:nvSpPr>
          <p:spPr>
            <a:xfrm>
              <a:off x="2414491" y="671177"/>
              <a:ext cx="1830972" cy="1822391"/>
            </a:xfrm>
            <a:custGeom>
              <a:avLst/>
              <a:gdLst/>
              <a:ahLst/>
              <a:cxnLst/>
              <a:rect l="l" t="t" r="r" b="b"/>
              <a:pathLst>
                <a:path w="45663" h="45449" extrusionOk="0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34"/>
            <p:cNvSpPr/>
            <p:nvPr/>
          </p:nvSpPr>
          <p:spPr>
            <a:xfrm>
              <a:off x="2796545" y="833253"/>
              <a:ext cx="9704" cy="7538"/>
            </a:xfrm>
            <a:custGeom>
              <a:avLst/>
              <a:gdLst/>
              <a:ahLst/>
              <a:cxnLst/>
              <a:rect l="l" t="t" r="r" b="b"/>
              <a:pathLst>
                <a:path w="242" h="188" extrusionOk="0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34"/>
            <p:cNvSpPr/>
            <p:nvPr/>
          </p:nvSpPr>
          <p:spPr>
            <a:xfrm>
              <a:off x="2899597" y="677633"/>
              <a:ext cx="287659" cy="242590"/>
            </a:xfrm>
            <a:custGeom>
              <a:avLst/>
              <a:gdLst/>
              <a:ahLst/>
              <a:cxnLst/>
              <a:rect l="l" t="t" r="r" b="b"/>
              <a:pathLst>
                <a:path w="7174" h="6050" extrusionOk="0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34"/>
            <p:cNvSpPr/>
            <p:nvPr/>
          </p:nvSpPr>
          <p:spPr>
            <a:xfrm>
              <a:off x="3280608" y="671177"/>
              <a:ext cx="288742" cy="249046"/>
            </a:xfrm>
            <a:custGeom>
              <a:avLst/>
              <a:gdLst/>
              <a:ahLst/>
              <a:cxnLst/>
              <a:rect l="l" t="t" r="r" b="b"/>
              <a:pathLst>
                <a:path w="7201" h="6211" extrusionOk="0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34"/>
            <p:cNvSpPr/>
            <p:nvPr/>
          </p:nvSpPr>
          <p:spPr>
            <a:xfrm>
              <a:off x="3662662" y="776354"/>
              <a:ext cx="109506" cy="64437"/>
            </a:xfrm>
            <a:custGeom>
              <a:avLst/>
              <a:gdLst/>
              <a:ahLst/>
              <a:cxnLst/>
              <a:rect l="l" t="t" r="r" b="b"/>
              <a:pathLst>
                <a:path w="2731" h="1607" extrusionOk="0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34"/>
            <p:cNvSpPr/>
            <p:nvPr/>
          </p:nvSpPr>
          <p:spPr>
            <a:xfrm>
              <a:off x="3803246" y="797847"/>
              <a:ext cx="6496" cy="122378"/>
            </a:xfrm>
            <a:custGeom>
              <a:avLst/>
              <a:gdLst/>
              <a:ahLst/>
              <a:cxnLst/>
              <a:rect l="l" t="t" r="r" b="b"/>
              <a:pathLst>
                <a:path w="162" h="3052" extrusionOk="0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34"/>
            <p:cNvSpPr/>
            <p:nvPr/>
          </p:nvSpPr>
          <p:spPr>
            <a:xfrm>
              <a:off x="2475641" y="1246463"/>
              <a:ext cx="2205" cy="4331"/>
            </a:xfrm>
            <a:custGeom>
              <a:avLst/>
              <a:gdLst/>
              <a:ahLst/>
              <a:cxnLst/>
              <a:rect l="l" t="t" r="r" b="b"/>
              <a:pathLst>
                <a:path w="55" h="108" extrusionOk="0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34"/>
            <p:cNvSpPr/>
            <p:nvPr/>
          </p:nvSpPr>
          <p:spPr>
            <a:xfrm>
              <a:off x="2616265" y="1006036"/>
              <a:ext cx="2165" cy="2205"/>
            </a:xfrm>
            <a:custGeom>
              <a:avLst/>
              <a:gdLst/>
              <a:ahLst/>
              <a:cxnLst/>
              <a:rect l="l" t="t" r="r" b="b"/>
              <a:pathLst>
                <a:path w="54" h="55" extrusionOk="0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34"/>
            <p:cNvSpPr/>
            <p:nvPr/>
          </p:nvSpPr>
          <p:spPr>
            <a:xfrm>
              <a:off x="2535748" y="1119794"/>
              <a:ext cx="82681" cy="51565"/>
            </a:xfrm>
            <a:custGeom>
              <a:avLst/>
              <a:gdLst/>
              <a:ahLst/>
              <a:cxnLst/>
              <a:rect l="l" t="t" r="r" b="b"/>
              <a:pathLst>
                <a:path w="2062" h="1286" extrusionOk="0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34"/>
            <p:cNvSpPr/>
            <p:nvPr/>
          </p:nvSpPr>
          <p:spPr>
            <a:xfrm>
              <a:off x="2711778" y="921268"/>
              <a:ext cx="287659" cy="329521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34"/>
            <p:cNvSpPr/>
            <p:nvPr/>
          </p:nvSpPr>
          <p:spPr>
            <a:xfrm>
              <a:off x="3092789" y="921268"/>
              <a:ext cx="288742" cy="32843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34"/>
            <p:cNvSpPr/>
            <p:nvPr/>
          </p:nvSpPr>
          <p:spPr>
            <a:xfrm>
              <a:off x="3474843" y="921268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34"/>
            <p:cNvSpPr/>
            <p:nvPr/>
          </p:nvSpPr>
          <p:spPr>
            <a:xfrm>
              <a:off x="3855854" y="953467"/>
              <a:ext cx="287659" cy="296240"/>
            </a:xfrm>
            <a:custGeom>
              <a:avLst/>
              <a:gdLst/>
              <a:ahLst/>
              <a:cxnLst/>
              <a:rect l="l" t="t" r="r" b="b"/>
              <a:pathLst>
                <a:path w="7174" h="7388" extrusionOk="0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34"/>
            <p:cNvSpPr/>
            <p:nvPr/>
          </p:nvSpPr>
          <p:spPr>
            <a:xfrm>
              <a:off x="2417699" y="1498640"/>
              <a:ext cx="7538" cy="9704"/>
            </a:xfrm>
            <a:custGeom>
              <a:avLst/>
              <a:gdLst/>
              <a:ahLst/>
              <a:cxnLst/>
              <a:rect l="l" t="t" r="r" b="b"/>
              <a:pathLst>
                <a:path w="188" h="242" extrusionOk="0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34"/>
            <p:cNvSpPr/>
            <p:nvPr/>
          </p:nvSpPr>
          <p:spPr>
            <a:xfrm>
              <a:off x="2518586" y="1259335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34"/>
            <p:cNvSpPr/>
            <p:nvPr/>
          </p:nvSpPr>
          <p:spPr>
            <a:xfrm>
              <a:off x="2899597" y="1259335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34"/>
            <p:cNvSpPr/>
            <p:nvPr/>
          </p:nvSpPr>
          <p:spPr>
            <a:xfrm>
              <a:off x="3280608" y="1259335"/>
              <a:ext cx="288742" cy="32843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34"/>
            <p:cNvSpPr/>
            <p:nvPr/>
          </p:nvSpPr>
          <p:spPr>
            <a:xfrm>
              <a:off x="3662662" y="1258252"/>
              <a:ext cx="287659" cy="329521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34"/>
            <p:cNvSpPr/>
            <p:nvPr/>
          </p:nvSpPr>
          <p:spPr>
            <a:xfrm>
              <a:off x="4043673" y="1258252"/>
              <a:ext cx="193230" cy="329521"/>
            </a:xfrm>
            <a:custGeom>
              <a:avLst/>
              <a:gdLst/>
              <a:ahLst/>
              <a:cxnLst/>
              <a:rect l="l" t="t" r="r" b="b"/>
              <a:pathLst>
                <a:path w="4819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34"/>
            <p:cNvSpPr/>
            <p:nvPr/>
          </p:nvSpPr>
          <p:spPr>
            <a:xfrm>
              <a:off x="2423072" y="1578074"/>
              <a:ext cx="195355" cy="328439"/>
            </a:xfrm>
            <a:custGeom>
              <a:avLst/>
              <a:gdLst/>
              <a:ahLst/>
              <a:cxnLst/>
              <a:rect l="l" t="t" r="r" b="b"/>
              <a:pathLst>
                <a:path w="4872" h="8191" extrusionOk="0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34"/>
            <p:cNvSpPr/>
            <p:nvPr/>
          </p:nvSpPr>
          <p:spPr>
            <a:xfrm>
              <a:off x="2711778" y="1578074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34"/>
            <p:cNvSpPr/>
            <p:nvPr/>
          </p:nvSpPr>
          <p:spPr>
            <a:xfrm>
              <a:off x="3092789" y="1578074"/>
              <a:ext cx="288742" cy="32843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34"/>
            <p:cNvSpPr/>
            <p:nvPr/>
          </p:nvSpPr>
          <p:spPr>
            <a:xfrm>
              <a:off x="3474843" y="1578074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34"/>
            <p:cNvSpPr/>
            <p:nvPr/>
          </p:nvSpPr>
          <p:spPr>
            <a:xfrm>
              <a:off x="3855854" y="1578074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4"/>
            <p:cNvSpPr/>
            <p:nvPr/>
          </p:nvSpPr>
          <p:spPr>
            <a:xfrm>
              <a:off x="2518586" y="1919388"/>
              <a:ext cx="287659" cy="293033"/>
            </a:xfrm>
            <a:custGeom>
              <a:avLst/>
              <a:gdLst/>
              <a:ahLst/>
              <a:cxnLst/>
              <a:rect l="l" t="t" r="r" b="b"/>
              <a:pathLst>
                <a:path w="7174" h="730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4"/>
            <p:cNvSpPr/>
            <p:nvPr/>
          </p:nvSpPr>
          <p:spPr>
            <a:xfrm>
              <a:off x="2899597" y="1919388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4"/>
            <p:cNvSpPr/>
            <p:nvPr/>
          </p:nvSpPr>
          <p:spPr>
            <a:xfrm>
              <a:off x="3280608" y="1919388"/>
              <a:ext cx="288742" cy="32843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4"/>
            <p:cNvSpPr/>
            <p:nvPr/>
          </p:nvSpPr>
          <p:spPr>
            <a:xfrm>
              <a:off x="3662662" y="1919388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4"/>
            <p:cNvSpPr/>
            <p:nvPr/>
          </p:nvSpPr>
          <p:spPr>
            <a:xfrm>
              <a:off x="4043673" y="1998782"/>
              <a:ext cx="78391" cy="49400"/>
            </a:xfrm>
            <a:custGeom>
              <a:avLst/>
              <a:gdLst/>
              <a:ahLst/>
              <a:cxnLst/>
              <a:rect l="l" t="t" r="r" b="b"/>
              <a:pathLst>
                <a:path w="1955" h="1232" extrusionOk="0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34"/>
            <p:cNvSpPr/>
            <p:nvPr/>
          </p:nvSpPr>
          <p:spPr>
            <a:xfrm>
              <a:off x="2884560" y="2317561"/>
              <a:ext cx="114879" cy="68727"/>
            </a:xfrm>
            <a:custGeom>
              <a:avLst/>
              <a:gdLst/>
              <a:ahLst/>
              <a:cxnLst/>
              <a:rect l="l" t="t" r="r" b="b"/>
              <a:pathLst>
                <a:path w="2865" h="1714" extrusionOk="0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34"/>
            <p:cNvSpPr/>
            <p:nvPr/>
          </p:nvSpPr>
          <p:spPr>
            <a:xfrm>
              <a:off x="2852362" y="2238127"/>
              <a:ext cx="6496" cy="129916"/>
            </a:xfrm>
            <a:custGeom>
              <a:avLst/>
              <a:gdLst/>
              <a:ahLst/>
              <a:cxnLst/>
              <a:rect l="l" t="t" r="r" b="b"/>
              <a:pathLst>
                <a:path w="162" h="3240" extrusionOk="0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34"/>
            <p:cNvSpPr/>
            <p:nvPr/>
          </p:nvSpPr>
          <p:spPr>
            <a:xfrm>
              <a:off x="3092789" y="2238127"/>
              <a:ext cx="288742" cy="255461"/>
            </a:xfrm>
            <a:custGeom>
              <a:avLst/>
              <a:gdLst/>
              <a:ahLst/>
              <a:cxnLst/>
              <a:rect l="l" t="t" r="r" b="b"/>
              <a:pathLst>
                <a:path w="7201" h="6371" extrusionOk="0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34"/>
            <p:cNvSpPr/>
            <p:nvPr/>
          </p:nvSpPr>
          <p:spPr>
            <a:xfrm>
              <a:off x="3474843" y="2238127"/>
              <a:ext cx="287659" cy="247963"/>
            </a:xfrm>
            <a:custGeom>
              <a:avLst/>
              <a:gdLst/>
              <a:ahLst/>
              <a:cxnLst/>
              <a:rect l="l" t="t" r="r" b="b"/>
              <a:pathLst>
                <a:path w="7174" h="6184" extrusionOk="0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4"/>
            <p:cNvSpPr/>
            <p:nvPr/>
          </p:nvSpPr>
          <p:spPr>
            <a:xfrm>
              <a:off x="3855854" y="2317561"/>
              <a:ext cx="12911" cy="9704"/>
            </a:xfrm>
            <a:custGeom>
              <a:avLst/>
              <a:gdLst/>
              <a:ahLst/>
              <a:cxnLst/>
              <a:rect l="l" t="t" r="r" b="b"/>
              <a:pathLst>
                <a:path w="322" h="242" extrusionOk="0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9" name="Google Shape;779;p34"/>
          <p:cNvSpPr/>
          <p:nvPr/>
        </p:nvSpPr>
        <p:spPr>
          <a:xfrm rot="-7977683">
            <a:off x="6033949" y="548625"/>
            <a:ext cx="1554661" cy="1491741"/>
          </a:xfrm>
          <a:custGeom>
            <a:avLst/>
            <a:gdLst/>
            <a:ahLst/>
            <a:cxnLst/>
            <a:rect l="l" t="t" r="r" b="b"/>
            <a:pathLst>
              <a:path w="20582" h="19749" extrusionOk="0">
                <a:moveTo>
                  <a:pt x="15178" y="401"/>
                </a:moveTo>
                <a:cubicBezTo>
                  <a:pt x="11542" y="1"/>
                  <a:pt x="4470" y="1235"/>
                  <a:pt x="2235" y="7773"/>
                </a:cubicBezTo>
                <a:cubicBezTo>
                  <a:pt x="0" y="14311"/>
                  <a:pt x="7939" y="17947"/>
                  <a:pt x="11675" y="18848"/>
                </a:cubicBezTo>
                <a:cubicBezTo>
                  <a:pt x="15445" y="19748"/>
                  <a:pt x="20315" y="19448"/>
                  <a:pt x="20448" y="13477"/>
                </a:cubicBezTo>
                <a:cubicBezTo>
                  <a:pt x="20582" y="7506"/>
                  <a:pt x="18780" y="835"/>
                  <a:pt x="15178" y="40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0" name="Google Shape;780;p34">
            <a:hlinkClick r:id="" action="ppaction://noaction"/>
          </p:cNvPr>
          <p:cNvSpPr txBox="1">
            <a:spLocks noGrp="1"/>
          </p:cNvSpPr>
          <p:nvPr>
            <p:ph type="title"/>
          </p:nvPr>
        </p:nvSpPr>
        <p:spPr>
          <a:xfrm>
            <a:off x="2019300" y="1960425"/>
            <a:ext cx="5105400" cy="121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5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ar-SA" smtClean="0"/>
              <a:t>انقر لتحرير نمط العنوان الرئيسي</a:t>
            </a:r>
            <a:endParaRPr/>
          </a:p>
        </p:txBody>
      </p:sp>
      <p:sp>
        <p:nvSpPr>
          <p:cNvPr id="781" name="Google Shape;781;p34"/>
          <p:cNvSpPr txBox="1">
            <a:spLocks noGrp="1"/>
          </p:cNvSpPr>
          <p:nvPr>
            <p:ph type="title" idx="2" hasCustomPrompt="1"/>
          </p:nvPr>
        </p:nvSpPr>
        <p:spPr>
          <a:xfrm>
            <a:off x="2019300" y="914400"/>
            <a:ext cx="5105400" cy="12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75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">
  <p:cSld name="CUSTOM_32_2">
    <p:spTree>
      <p:nvGrpSpPr>
        <p:cNvPr id="1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Google Shape;973;p39"/>
          <p:cNvSpPr/>
          <p:nvPr/>
        </p:nvSpPr>
        <p:spPr>
          <a:xfrm rot="672094">
            <a:off x="-3534661" y="414138"/>
            <a:ext cx="4680680" cy="4251900"/>
          </a:xfrm>
          <a:custGeom>
            <a:avLst/>
            <a:gdLst/>
            <a:ahLst/>
            <a:cxnLst/>
            <a:rect l="l" t="t" r="r" b="b"/>
            <a:pathLst>
              <a:path w="65181" h="59210" extrusionOk="0">
                <a:moveTo>
                  <a:pt x="23617" y="9808"/>
                </a:moveTo>
                <a:cubicBezTo>
                  <a:pt x="25785" y="15712"/>
                  <a:pt x="27153" y="21883"/>
                  <a:pt x="35092" y="17079"/>
                </a:cubicBezTo>
                <a:cubicBezTo>
                  <a:pt x="42998" y="12309"/>
                  <a:pt x="55740" y="12376"/>
                  <a:pt x="59276" y="17546"/>
                </a:cubicBezTo>
                <a:cubicBezTo>
                  <a:pt x="62812" y="22717"/>
                  <a:pt x="56140" y="30055"/>
                  <a:pt x="55940" y="36393"/>
                </a:cubicBezTo>
                <a:cubicBezTo>
                  <a:pt x="55740" y="42731"/>
                  <a:pt x="65180" y="49603"/>
                  <a:pt x="57741" y="54406"/>
                </a:cubicBezTo>
                <a:cubicBezTo>
                  <a:pt x="50303" y="59210"/>
                  <a:pt x="31556" y="57108"/>
                  <a:pt x="33224" y="47535"/>
                </a:cubicBezTo>
                <a:cubicBezTo>
                  <a:pt x="34892" y="37928"/>
                  <a:pt x="25719" y="35026"/>
                  <a:pt x="17579" y="31256"/>
                </a:cubicBezTo>
                <a:cubicBezTo>
                  <a:pt x="9440" y="27520"/>
                  <a:pt x="0" y="13744"/>
                  <a:pt x="7706" y="6872"/>
                </a:cubicBezTo>
                <a:cubicBezTo>
                  <a:pt x="15411" y="1"/>
                  <a:pt x="21449" y="3870"/>
                  <a:pt x="23617" y="980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4" name="Google Shape;974;p39"/>
          <p:cNvSpPr/>
          <p:nvPr/>
        </p:nvSpPr>
        <p:spPr>
          <a:xfrm>
            <a:off x="8264550" y="465501"/>
            <a:ext cx="1460036" cy="1906827"/>
          </a:xfrm>
          <a:custGeom>
            <a:avLst/>
            <a:gdLst/>
            <a:ahLst/>
            <a:cxnLst/>
            <a:rect l="l" t="t" r="r" b="b"/>
            <a:pathLst>
              <a:path w="17277" h="22564" extrusionOk="0">
                <a:moveTo>
                  <a:pt x="9074" y="0"/>
                </a:moveTo>
                <a:cubicBezTo>
                  <a:pt x="8555" y="0"/>
                  <a:pt x="8010" y="60"/>
                  <a:pt x="7441" y="188"/>
                </a:cubicBezTo>
                <a:cubicBezTo>
                  <a:pt x="2543" y="1285"/>
                  <a:pt x="1" y="6692"/>
                  <a:pt x="54" y="12607"/>
                </a:cubicBezTo>
                <a:cubicBezTo>
                  <a:pt x="134" y="18683"/>
                  <a:pt x="3989" y="22189"/>
                  <a:pt x="8592" y="22564"/>
                </a:cubicBezTo>
                <a:cubicBezTo>
                  <a:pt x="14641" y="22082"/>
                  <a:pt x="16354" y="18388"/>
                  <a:pt x="16836" y="12312"/>
                </a:cubicBezTo>
                <a:cubicBezTo>
                  <a:pt x="17276" y="6737"/>
                  <a:pt x="14567" y="0"/>
                  <a:pt x="907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5" name="Google Shape;975;p39"/>
          <p:cNvSpPr txBox="1">
            <a:spLocks noGrp="1"/>
          </p:cNvSpPr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rPr lang="ar-SA" smtClean="0"/>
              <a:t>انقر لتحرير نمط العنوان الرئيسي</a:t>
            </a:r>
            <a:endParaRPr/>
          </a:p>
        </p:txBody>
      </p:sp>
      <p:sp>
        <p:nvSpPr>
          <p:cNvPr id="976" name="Google Shape;976;p39"/>
          <p:cNvSpPr txBox="1">
            <a:spLocks noGrp="1"/>
          </p:cNvSpPr>
          <p:nvPr>
            <p:ph type="subTitle" idx="1"/>
          </p:nvPr>
        </p:nvSpPr>
        <p:spPr>
          <a:xfrm>
            <a:off x="713250" y="1126100"/>
            <a:ext cx="7717500" cy="3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50"/>
              <a:buFont typeface="Ubuntu"/>
              <a:buChar char="●"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AutoNum type="alphaLcPeriod"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AutoNum type="romanLcPeriod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AutoNum type="arabicPeriod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AutoNum type="alphaLcPeriod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AutoNum type="romanLcPeriod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AutoNum type="arabicPeriod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AutoNum type="alphaLcPeriod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AutoNum type="romanLcPeriod"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">
    <p:spTree>
      <p:nvGrpSpPr>
        <p:cNvPr id="1" name="Shape 1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" name="Google Shape;1189;p48"/>
          <p:cNvSpPr/>
          <p:nvPr/>
        </p:nvSpPr>
        <p:spPr>
          <a:xfrm rot="288678" flipH="1">
            <a:off x="-1270417" y="553336"/>
            <a:ext cx="4658411" cy="4765187"/>
          </a:xfrm>
          <a:custGeom>
            <a:avLst/>
            <a:gdLst/>
            <a:ahLst/>
            <a:cxnLst/>
            <a:rect l="l" t="t" r="r" b="b"/>
            <a:pathLst>
              <a:path w="142469" h="136664" extrusionOk="0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0" name="Google Shape;1190;p48"/>
          <p:cNvSpPr/>
          <p:nvPr/>
        </p:nvSpPr>
        <p:spPr>
          <a:xfrm>
            <a:off x="1334050" y="1127073"/>
            <a:ext cx="1522302" cy="1342795"/>
          </a:xfrm>
          <a:custGeom>
            <a:avLst/>
            <a:gdLst/>
            <a:ahLst/>
            <a:cxnLst/>
            <a:rect l="l" t="t" r="r" b="b"/>
            <a:pathLst>
              <a:path w="13679" h="12066" extrusionOk="0">
                <a:moveTo>
                  <a:pt x="7541" y="1"/>
                </a:moveTo>
                <a:cubicBezTo>
                  <a:pt x="7109" y="1"/>
                  <a:pt x="6648" y="24"/>
                  <a:pt x="6157" y="68"/>
                </a:cubicBezTo>
                <a:cubicBezTo>
                  <a:pt x="1981" y="443"/>
                  <a:pt x="28" y="3173"/>
                  <a:pt x="1" y="6385"/>
                </a:cubicBezTo>
                <a:cubicBezTo>
                  <a:pt x="598" y="10109"/>
                  <a:pt x="2003" y="12066"/>
                  <a:pt x="5300" y="12066"/>
                </a:cubicBezTo>
                <a:cubicBezTo>
                  <a:pt x="5700" y="12066"/>
                  <a:pt x="6128" y="12037"/>
                  <a:pt x="6585" y="11979"/>
                </a:cubicBezTo>
                <a:cubicBezTo>
                  <a:pt x="10680" y="11470"/>
                  <a:pt x="13678" y="9516"/>
                  <a:pt x="12822" y="4297"/>
                </a:cubicBezTo>
                <a:cubicBezTo>
                  <a:pt x="12326" y="1256"/>
                  <a:pt x="10731" y="1"/>
                  <a:pt x="754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91" name="Google Shape;1191;p48"/>
          <p:cNvGrpSpPr/>
          <p:nvPr/>
        </p:nvGrpSpPr>
        <p:grpSpPr>
          <a:xfrm>
            <a:off x="5119018" y="713081"/>
            <a:ext cx="2270935" cy="2260334"/>
            <a:chOff x="6762468" y="1386456"/>
            <a:chExt cx="2270935" cy="2260334"/>
          </a:xfrm>
        </p:grpSpPr>
        <p:sp>
          <p:nvSpPr>
            <p:cNvPr id="1192" name="Google Shape;1192;p48"/>
            <p:cNvSpPr/>
            <p:nvPr/>
          </p:nvSpPr>
          <p:spPr>
            <a:xfrm>
              <a:off x="6762468" y="1386456"/>
              <a:ext cx="2270935" cy="2260292"/>
            </a:xfrm>
            <a:custGeom>
              <a:avLst/>
              <a:gdLst/>
              <a:ahLst/>
              <a:cxnLst/>
              <a:rect l="l" t="t" r="r" b="b"/>
              <a:pathLst>
                <a:path w="45663" h="45449" extrusionOk="0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48"/>
            <p:cNvSpPr/>
            <p:nvPr/>
          </p:nvSpPr>
          <p:spPr>
            <a:xfrm>
              <a:off x="7236329" y="1587480"/>
              <a:ext cx="12035" cy="9350"/>
            </a:xfrm>
            <a:custGeom>
              <a:avLst/>
              <a:gdLst/>
              <a:ahLst/>
              <a:cxnLst/>
              <a:rect l="l" t="t" r="r" b="b"/>
              <a:pathLst>
                <a:path w="242" h="188" extrusionOk="0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48"/>
            <p:cNvSpPr/>
            <p:nvPr/>
          </p:nvSpPr>
          <p:spPr>
            <a:xfrm>
              <a:off x="7364144" y="1394464"/>
              <a:ext cx="356781" cy="300882"/>
            </a:xfrm>
            <a:custGeom>
              <a:avLst/>
              <a:gdLst/>
              <a:ahLst/>
              <a:cxnLst/>
              <a:rect l="l" t="t" r="r" b="b"/>
              <a:pathLst>
                <a:path w="7174" h="6050" extrusionOk="0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48"/>
            <p:cNvSpPr/>
            <p:nvPr/>
          </p:nvSpPr>
          <p:spPr>
            <a:xfrm>
              <a:off x="7836713" y="1386456"/>
              <a:ext cx="358124" cy="308889"/>
            </a:xfrm>
            <a:custGeom>
              <a:avLst/>
              <a:gdLst/>
              <a:ahLst/>
              <a:cxnLst/>
              <a:rect l="l" t="t" r="r" b="b"/>
              <a:pathLst>
                <a:path w="7201" h="6211" extrusionOk="0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48"/>
            <p:cNvSpPr/>
            <p:nvPr/>
          </p:nvSpPr>
          <p:spPr>
            <a:xfrm>
              <a:off x="8310574" y="1516908"/>
              <a:ext cx="135819" cy="79920"/>
            </a:xfrm>
            <a:custGeom>
              <a:avLst/>
              <a:gdLst/>
              <a:ahLst/>
              <a:cxnLst/>
              <a:rect l="l" t="t" r="r" b="b"/>
              <a:pathLst>
                <a:path w="2731" h="1607" extrusionOk="0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48"/>
            <p:cNvSpPr/>
            <p:nvPr/>
          </p:nvSpPr>
          <p:spPr>
            <a:xfrm>
              <a:off x="8484940" y="1543565"/>
              <a:ext cx="8057" cy="151784"/>
            </a:xfrm>
            <a:custGeom>
              <a:avLst/>
              <a:gdLst/>
              <a:ahLst/>
              <a:cxnLst/>
              <a:rect l="l" t="t" r="r" b="b"/>
              <a:pathLst>
                <a:path w="162" h="3052" extrusionOk="0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48"/>
            <p:cNvSpPr/>
            <p:nvPr/>
          </p:nvSpPr>
          <p:spPr>
            <a:xfrm>
              <a:off x="6838311" y="2099984"/>
              <a:ext cx="2735" cy="5371"/>
            </a:xfrm>
            <a:custGeom>
              <a:avLst/>
              <a:gdLst/>
              <a:ahLst/>
              <a:cxnLst/>
              <a:rect l="l" t="t" r="r" b="b"/>
              <a:pathLst>
                <a:path w="55" h="108" extrusionOk="0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48"/>
            <p:cNvSpPr/>
            <p:nvPr/>
          </p:nvSpPr>
          <p:spPr>
            <a:xfrm>
              <a:off x="7012727" y="1801781"/>
              <a:ext cx="2686" cy="2735"/>
            </a:xfrm>
            <a:custGeom>
              <a:avLst/>
              <a:gdLst/>
              <a:ahLst/>
              <a:cxnLst/>
              <a:rect l="l" t="t" r="r" b="b"/>
              <a:pathLst>
                <a:path w="54" h="55" extrusionOk="0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48"/>
            <p:cNvSpPr/>
            <p:nvPr/>
          </p:nvSpPr>
          <p:spPr>
            <a:xfrm>
              <a:off x="6912862" y="1942876"/>
              <a:ext cx="102548" cy="63956"/>
            </a:xfrm>
            <a:custGeom>
              <a:avLst/>
              <a:gdLst/>
              <a:ahLst/>
              <a:cxnLst/>
              <a:rect l="l" t="t" r="r" b="b"/>
              <a:pathLst>
                <a:path w="2062" h="1286" extrusionOk="0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48"/>
            <p:cNvSpPr/>
            <p:nvPr/>
          </p:nvSpPr>
          <p:spPr>
            <a:xfrm>
              <a:off x="7131192" y="1696645"/>
              <a:ext cx="356781" cy="408702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48"/>
            <p:cNvSpPr/>
            <p:nvPr/>
          </p:nvSpPr>
          <p:spPr>
            <a:xfrm>
              <a:off x="7603761" y="1696645"/>
              <a:ext cx="358124" cy="40735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48"/>
            <p:cNvSpPr/>
            <p:nvPr/>
          </p:nvSpPr>
          <p:spPr>
            <a:xfrm>
              <a:off x="8077622" y="1696645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48"/>
            <p:cNvSpPr/>
            <p:nvPr/>
          </p:nvSpPr>
          <p:spPr>
            <a:xfrm>
              <a:off x="8550190" y="1736581"/>
              <a:ext cx="356781" cy="367424"/>
            </a:xfrm>
            <a:custGeom>
              <a:avLst/>
              <a:gdLst/>
              <a:ahLst/>
              <a:cxnLst/>
              <a:rect l="l" t="t" r="r" b="b"/>
              <a:pathLst>
                <a:path w="7174" h="7388" extrusionOk="0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48"/>
            <p:cNvSpPr/>
            <p:nvPr/>
          </p:nvSpPr>
          <p:spPr>
            <a:xfrm>
              <a:off x="6891576" y="2115948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48"/>
            <p:cNvSpPr/>
            <p:nvPr/>
          </p:nvSpPr>
          <p:spPr>
            <a:xfrm>
              <a:off x="7364144" y="2115948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48"/>
            <p:cNvSpPr/>
            <p:nvPr/>
          </p:nvSpPr>
          <p:spPr>
            <a:xfrm>
              <a:off x="7836713" y="2115948"/>
              <a:ext cx="358124" cy="40735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48"/>
            <p:cNvSpPr/>
            <p:nvPr/>
          </p:nvSpPr>
          <p:spPr>
            <a:xfrm>
              <a:off x="8310574" y="2114606"/>
              <a:ext cx="356781" cy="408702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48"/>
            <p:cNvSpPr/>
            <p:nvPr/>
          </p:nvSpPr>
          <p:spPr>
            <a:xfrm>
              <a:off x="8783142" y="2114606"/>
              <a:ext cx="239661" cy="408702"/>
            </a:xfrm>
            <a:custGeom>
              <a:avLst/>
              <a:gdLst/>
              <a:ahLst/>
              <a:cxnLst/>
              <a:rect l="l" t="t" r="r" b="b"/>
              <a:pathLst>
                <a:path w="4819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48"/>
            <p:cNvSpPr/>
            <p:nvPr/>
          </p:nvSpPr>
          <p:spPr>
            <a:xfrm>
              <a:off x="6773111" y="2511280"/>
              <a:ext cx="242297" cy="407359"/>
            </a:xfrm>
            <a:custGeom>
              <a:avLst/>
              <a:gdLst/>
              <a:ahLst/>
              <a:cxnLst/>
              <a:rect l="l" t="t" r="r" b="b"/>
              <a:pathLst>
                <a:path w="4872" h="8191" extrusionOk="0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48"/>
            <p:cNvSpPr/>
            <p:nvPr/>
          </p:nvSpPr>
          <p:spPr>
            <a:xfrm>
              <a:off x="7131192" y="2511280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48"/>
            <p:cNvSpPr/>
            <p:nvPr/>
          </p:nvSpPr>
          <p:spPr>
            <a:xfrm>
              <a:off x="7603761" y="2511280"/>
              <a:ext cx="358124" cy="40735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48"/>
            <p:cNvSpPr/>
            <p:nvPr/>
          </p:nvSpPr>
          <p:spPr>
            <a:xfrm>
              <a:off x="8077622" y="2511280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48"/>
            <p:cNvSpPr/>
            <p:nvPr/>
          </p:nvSpPr>
          <p:spPr>
            <a:xfrm>
              <a:off x="8550190" y="2511280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48"/>
            <p:cNvSpPr/>
            <p:nvPr/>
          </p:nvSpPr>
          <p:spPr>
            <a:xfrm>
              <a:off x="6891576" y="2934613"/>
              <a:ext cx="356781" cy="363445"/>
            </a:xfrm>
            <a:custGeom>
              <a:avLst/>
              <a:gdLst/>
              <a:ahLst/>
              <a:cxnLst/>
              <a:rect l="l" t="t" r="r" b="b"/>
              <a:pathLst>
                <a:path w="7174" h="730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48"/>
            <p:cNvSpPr/>
            <p:nvPr/>
          </p:nvSpPr>
          <p:spPr>
            <a:xfrm>
              <a:off x="7364144" y="2934613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48"/>
            <p:cNvSpPr/>
            <p:nvPr/>
          </p:nvSpPr>
          <p:spPr>
            <a:xfrm>
              <a:off x="7836713" y="2934613"/>
              <a:ext cx="358124" cy="40735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48"/>
            <p:cNvSpPr/>
            <p:nvPr/>
          </p:nvSpPr>
          <p:spPr>
            <a:xfrm>
              <a:off x="8310574" y="2934613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48"/>
            <p:cNvSpPr/>
            <p:nvPr/>
          </p:nvSpPr>
          <p:spPr>
            <a:xfrm>
              <a:off x="8783142" y="3033085"/>
              <a:ext cx="97227" cy="61270"/>
            </a:xfrm>
            <a:custGeom>
              <a:avLst/>
              <a:gdLst/>
              <a:ahLst/>
              <a:cxnLst/>
              <a:rect l="l" t="t" r="r" b="b"/>
              <a:pathLst>
                <a:path w="1955" h="1232" extrusionOk="0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48"/>
            <p:cNvSpPr/>
            <p:nvPr/>
          </p:nvSpPr>
          <p:spPr>
            <a:xfrm>
              <a:off x="7345494" y="3428467"/>
              <a:ext cx="142484" cy="85242"/>
            </a:xfrm>
            <a:custGeom>
              <a:avLst/>
              <a:gdLst/>
              <a:ahLst/>
              <a:cxnLst/>
              <a:rect l="l" t="t" r="r" b="b"/>
              <a:pathLst>
                <a:path w="2865" h="1714" extrusionOk="0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48"/>
            <p:cNvSpPr/>
            <p:nvPr/>
          </p:nvSpPr>
          <p:spPr>
            <a:xfrm>
              <a:off x="7305558" y="3329945"/>
              <a:ext cx="8057" cy="161133"/>
            </a:xfrm>
            <a:custGeom>
              <a:avLst/>
              <a:gdLst/>
              <a:ahLst/>
              <a:cxnLst/>
              <a:rect l="l" t="t" r="r" b="b"/>
              <a:pathLst>
                <a:path w="162" h="3240" extrusionOk="0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48"/>
            <p:cNvSpPr/>
            <p:nvPr/>
          </p:nvSpPr>
          <p:spPr>
            <a:xfrm>
              <a:off x="7603761" y="3329945"/>
              <a:ext cx="358124" cy="316846"/>
            </a:xfrm>
            <a:custGeom>
              <a:avLst/>
              <a:gdLst/>
              <a:ahLst/>
              <a:cxnLst/>
              <a:rect l="l" t="t" r="r" b="b"/>
              <a:pathLst>
                <a:path w="7201" h="6371" extrusionOk="0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48"/>
            <p:cNvSpPr/>
            <p:nvPr/>
          </p:nvSpPr>
          <p:spPr>
            <a:xfrm>
              <a:off x="8077622" y="3329945"/>
              <a:ext cx="356781" cy="307546"/>
            </a:xfrm>
            <a:custGeom>
              <a:avLst/>
              <a:gdLst/>
              <a:ahLst/>
              <a:cxnLst/>
              <a:rect l="l" t="t" r="r" b="b"/>
              <a:pathLst>
                <a:path w="7174" h="6184" extrusionOk="0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48"/>
            <p:cNvSpPr/>
            <p:nvPr/>
          </p:nvSpPr>
          <p:spPr>
            <a:xfrm>
              <a:off x="8550190" y="3428467"/>
              <a:ext cx="16014" cy="12035"/>
            </a:xfrm>
            <a:custGeom>
              <a:avLst/>
              <a:gdLst/>
              <a:ahLst/>
              <a:cxnLst/>
              <a:rect l="l" t="t" r="r" b="b"/>
              <a:pathLst>
                <a:path w="322" h="242" extrusionOk="0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25" name="Google Shape;1225;p48"/>
          <p:cNvSpPr/>
          <p:nvPr/>
        </p:nvSpPr>
        <p:spPr>
          <a:xfrm rot="-1848056" flipH="1">
            <a:off x="7756025" y="2517986"/>
            <a:ext cx="1938888" cy="3305698"/>
          </a:xfrm>
          <a:custGeom>
            <a:avLst/>
            <a:gdLst/>
            <a:ahLst/>
            <a:cxnLst/>
            <a:rect l="l" t="t" r="r" b="b"/>
            <a:pathLst>
              <a:path w="19210" h="32752" extrusionOk="0">
                <a:moveTo>
                  <a:pt x="14053" y="490"/>
                </a:moveTo>
                <a:lnTo>
                  <a:pt x="14053" y="490"/>
                </a:lnTo>
                <a:cubicBezTo>
                  <a:pt x="14026" y="597"/>
                  <a:pt x="13999" y="758"/>
                  <a:pt x="13972" y="918"/>
                </a:cubicBezTo>
                <a:cubicBezTo>
                  <a:pt x="13972" y="865"/>
                  <a:pt x="13972" y="838"/>
                  <a:pt x="13946" y="838"/>
                </a:cubicBezTo>
                <a:cubicBezTo>
                  <a:pt x="13972" y="731"/>
                  <a:pt x="14026" y="597"/>
                  <a:pt x="14053" y="490"/>
                </a:cubicBezTo>
                <a:close/>
                <a:moveTo>
                  <a:pt x="13651" y="1560"/>
                </a:moveTo>
                <a:lnTo>
                  <a:pt x="13651" y="1560"/>
                </a:lnTo>
                <a:cubicBezTo>
                  <a:pt x="13276" y="3862"/>
                  <a:pt x="12045" y="5923"/>
                  <a:pt x="11189" y="8038"/>
                </a:cubicBezTo>
                <a:cubicBezTo>
                  <a:pt x="10522" y="9665"/>
                  <a:pt x="10466" y="11531"/>
                  <a:pt x="10493" y="13318"/>
                </a:cubicBezTo>
                <a:lnTo>
                  <a:pt x="10493" y="13318"/>
                </a:lnTo>
                <a:cubicBezTo>
                  <a:pt x="10490" y="13217"/>
                  <a:pt x="10464" y="13118"/>
                  <a:pt x="10439" y="13043"/>
                </a:cubicBezTo>
                <a:cubicBezTo>
                  <a:pt x="10091" y="10634"/>
                  <a:pt x="9904" y="8412"/>
                  <a:pt x="11001" y="6191"/>
                </a:cubicBezTo>
                <a:cubicBezTo>
                  <a:pt x="11724" y="4772"/>
                  <a:pt x="12714" y="3541"/>
                  <a:pt x="13410" y="2123"/>
                </a:cubicBezTo>
                <a:cubicBezTo>
                  <a:pt x="13491" y="1935"/>
                  <a:pt x="13571" y="1748"/>
                  <a:pt x="13651" y="1560"/>
                </a:cubicBezTo>
                <a:close/>
                <a:moveTo>
                  <a:pt x="13972" y="945"/>
                </a:moveTo>
                <a:lnTo>
                  <a:pt x="13972" y="945"/>
                </a:lnTo>
                <a:cubicBezTo>
                  <a:pt x="13972" y="1079"/>
                  <a:pt x="13946" y="1212"/>
                  <a:pt x="13946" y="1346"/>
                </a:cubicBezTo>
                <a:cubicBezTo>
                  <a:pt x="13946" y="2524"/>
                  <a:pt x="13758" y="3702"/>
                  <a:pt x="13517" y="4853"/>
                </a:cubicBezTo>
                <a:cubicBezTo>
                  <a:pt x="12821" y="7877"/>
                  <a:pt x="11376" y="10580"/>
                  <a:pt x="10760" y="13605"/>
                </a:cubicBezTo>
                <a:cubicBezTo>
                  <a:pt x="10787" y="11357"/>
                  <a:pt x="10921" y="9189"/>
                  <a:pt x="11858" y="7074"/>
                </a:cubicBezTo>
                <a:cubicBezTo>
                  <a:pt x="12741" y="5094"/>
                  <a:pt x="13785" y="3140"/>
                  <a:pt x="13972" y="945"/>
                </a:cubicBezTo>
                <a:close/>
                <a:moveTo>
                  <a:pt x="5002" y="14350"/>
                </a:moveTo>
                <a:cubicBezTo>
                  <a:pt x="5585" y="14350"/>
                  <a:pt x="6085" y="14646"/>
                  <a:pt x="6746" y="15104"/>
                </a:cubicBezTo>
                <a:cubicBezTo>
                  <a:pt x="6879" y="15184"/>
                  <a:pt x="7013" y="15264"/>
                  <a:pt x="7147" y="15372"/>
                </a:cubicBezTo>
                <a:cubicBezTo>
                  <a:pt x="6694" y="15252"/>
                  <a:pt x="6232" y="15200"/>
                  <a:pt x="5767" y="15200"/>
                </a:cubicBezTo>
                <a:cubicBezTo>
                  <a:pt x="4364" y="15200"/>
                  <a:pt x="2927" y="15672"/>
                  <a:pt x="1580" y="16174"/>
                </a:cubicBezTo>
                <a:cubicBezTo>
                  <a:pt x="2329" y="15666"/>
                  <a:pt x="3025" y="15077"/>
                  <a:pt x="3855" y="14676"/>
                </a:cubicBezTo>
                <a:cubicBezTo>
                  <a:pt x="4297" y="14450"/>
                  <a:pt x="4663" y="14350"/>
                  <a:pt x="5002" y="14350"/>
                </a:cubicBezTo>
                <a:close/>
                <a:moveTo>
                  <a:pt x="5753" y="15432"/>
                </a:moveTo>
                <a:cubicBezTo>
                  <a:pt x="6514" y="15432"/>
                  <a:pt x="7262" y="15581"/>
                  <a:pt x="7977" y="15960"/>
                </a:cubicBezTo>
                <a:cubicBezTo>
                  <a:pt x="8619" y="16389"/>
                  <a:pt x="9208" y="16870"/>
                  <a:pt x="9743" y="17406"/>
                </a:cubicBezTo>
                <a:cubicBezTo>
                  <a:pt x="8352" y="16737"/>
                  <a:pt x="6906" y="16389"/>
                  <a:pt x="5381" y="16335"/>
                </a:cubicBezTo>
                <a:lnTo>
                  <a:pt x="4765" y="16335"/>
                </a:lnTo>
                <a:cubicBezTo>
                  <a:pt x="3828" y="16335"/>
                  <a:pt x="2918" y="16469"/>
                  <a:pt x="1981" y="16576"/>
                </a:cubicBezTo>
                <a:cubicBezTo>
                  <a:pt x="1633" y="16603"/>
                  <a:pt x="1312" y="16629"/>
                  <a:pt x="964" y="16656"/>
                </a:cubicBezTo>
                <a:cubicBezTo>
                  <a:pt x="2489" y="16094"/>
                  <a:pt x="4149" y="15432"/>
                  <a:pt x="5753" y="15432"/>
                </a:cubicBezTo>
                <a:close/>
                <a:moveTo>
                  <a:pt x="18748" y="11060"/>
                </a:moveTo>
                <a:cubicBezTo>
                  <a:pt x="18737" y="11089"/>
                  <a:pt x="18737" y="11129"/>
                  <a:pt x="18737" y="11169"/>
                </a:cubicBezTo>
                <a:cubicBezTo>
                  <a:pt x="18603" y="11892"/>
                  <a:pt x="18442" y="12588"/>
                  <a:pt x="18282" y="13284"/>
                </a:cubicBezTo>
                <a:cubicBezTo>
                  <a:pt x="17907" y="14729"/>
                  <a:pt x="17291" y="16255"/>
                  <a:pt x="16087" y="17165"/>
                </a:cubicBezTo>
                <a:cubicBezTo>
                  <a:pt x="14963" y="17995"/>
                  <a:pt x="13223" y="18289"/>
                  <a:pt x="12045" y="19119"/>
                </a:cubicBezTo>
                <a:cubicBezTo>
                  <a:pt x="12473" y="18342"/>
                  <a:pt x="12955" y="17700"/>
                  <a:pt x="13785" y="17218"/>
                </a:cubicBezTo>
                <a:cubicBezTo>
                  <a:pt x="14508" y="16790"/>
                  <a:pt x="15257" y="16469"/>
                  <a:pt x="15873" y="15907"/>
                </a:cubicBezTo>
                <a:cubicBezTo>
                  <a:pt x="16542" y="15291"/>
                  <a:pt x="17077" y="14408"/>
                  <a:pt x="17532" y="13659"/>
                </a:cubicBezTo>
                <a:cubicBezTo>
                  <a:pt x="18036" y="12864"/>
                  <a:pt x="18250" y="11859"/>
                  <a:pt x="18748" y="11060"/>
                </a:cubicBezTo>
                <a:close/>
                <a:moveTo>
                  <a:pt x="18549" y="10928"/>
                </a:moveTo>
                <a:lnTo>
                  <a:pt x="18549" y="10928"/>
                </a:lnTo>
                <a:cubicBezTo>
                  <a:pt x="18201" y="11517"/>
                  <a:pt x="18014" y="12213"/>
                  <a:pt x="17693" y="12856"/>
                </a:cubicBezTo>
                <a:cubicBezTo>
                  <a:pt x="17184" y="13899"/>
                  <a:pt x="16488" y="14863"/>
                  <a:pt x="15712" y="15719"/>
                </a:cubicBezTo>
                <a:cubicBezTo>
                  <a:pt x="15016" y="16469"/>
                  <a:pt x="13919" y="16844"/>
                  <a:pt x="13062" y="17379"/>
                </a:cubicBezTo>
                <a:cubicBezTo>
                  <a:pt x="12313" y="17861"/>
                  <a:pt x="11911" y="18798"/>
                  <a:pt x="11510" y="19547"/>
                </a:cubicBezTo>
                <a:cubicBezTo>
                  <a:pt x="11485" y="19571"/>
                  <a:pt x="11461" y="19573"/>
                  <a:pt x="11457" y="19594"/>
                </a:cubicBezTo>
                <a:lnTo>
                  <a:pt x="11457" y="19594"/>
                </a:lnTo>
                <a:cubicBezTo>
                  <a:pt x="11836" y="15557"/>
                  <a:pt x="16249" y="13818"/>
                  <a:pt x="18549" y="10928"/>
                </a:cubicBezTo>
                <a:close/>
                <a:moveTo>
                  <a:pt x="6505" y="16683"/>
                </a:moveTo>
                <a:lnTo>
                  <a:pt x="6505" y="16683"/>
                </a:lnTo>
                <a:cubicBezTo>
                  <a:pt x="7763" y="16844"/>
                  <a:pt x="8994" y="17245"/>
                  <a:pt x="10145" y="17914"/>
                </a:cubicBezTo>
                <a:cubicBezTo>
                  <a:pt x="10573" y="18450"/>
                  <a:pt x="10921" y="19065"/>
                  <a:pt x="11135" y="19788"/>
                </a:cubicBezTo>
                <a:cubicBezTo>
                  <a:pt x="9315" y="19172"/>
                  <a:pt x="8191" y="17432"/>
                  <a:pt x="6505" y="16683"/>
                </a:cubicBezTo>
                <a:close/>
                <a:moveTo>
                  <a:pt x="6772" y="20270"/>
                </a:moveTo>
                <a:cubicBezTo>
                  <a:pt x="7736" y="21581"/>
                  <a:pt x="9342" y="22384"/>
                  <a:pt x="10466" y="23535"/>
                </a:cubicBezTo>
                <a:cubicBezTo>
                  <a:pt x="9074" y="22598"/>
                  <a:pt x="7120" y="22331"/>
                  <a:pt x="6826" y="20350"/>
                </a:cubicBezTo>
                <a:cubicBezTo>
                  <a:pt x="6799" y="20323"/>
                  <a:pt x="6772" y="20296"/>
                  <a:pt x="6746" y="20270"/>
                </a:cubicBezTo>
                <a:close/>
                <a:moveTo>
                  <a:pt x="16221" y="20698"/>
                </a:moveTo>
                <a:cubicBezTo>
                  <a:pt x="15685" y="21635"/>
                  <a:pt x="14267" y="22304"/>
                  <a:pt x="13464" y="22812"/>
                </a:cubicBezTo>
                <a:cubicBezTo>
                  <a:pt x="12955" y="23187"/>
                  <a:pt x="12233" y="23615"/>
                  <a:pt x="11831" y="24177"/>
                </a:cubicBezTo>
                <a:cubicBezTo>
                  <a:pt x="12286" y="22357"/>
                  <a:pt x="14722" y="21768"/>
                  <a:pt x="16221" y="20698"/>
                </a:cubicBezTo>
                <a:close/>
                <a:moveTo>
                  <a:pt x="6692" y="20939"/>
                </a:moveTo>
                <a:cubicBezTo>
                  <a:pt x="7388" y="22893"/>
                  <a:pt x="9957" y="22866"/>
                  <a:pt x="11135" y="24445"/>
                </a:cubicBezTo>
                <a:cubicBezTo>
                  <a:pt x="9395" y="23481"/>
                  <a:pt x="6772" y="23080"/>
                  <a:pt x="6692" y="20939"/>
                </a:cubicBezTo>
                <a:close/>
                <a:moveTo>
                  <a:pt x="16194" y="21126"/>
                </a:moveTo>
                <a:cubicBezTo>
                  <a:pt x="15766" y="22304"/>
                  <a:pt x="14749" y="22919"/>
                  <a:pt x="13571" y="23455"/>
                </a:cubicBezTo>
                <a:cubicBezTo>
                  <a:pt x="12982" y="23722"/>
                  <a:pt x="12393" y="24017"/>
                  <a:pt x="11938" y="24445"/>
                </a:cubicBezTo>
                <a:cubicBezTo>
                  <a:pt x="12447" y="23562"/>
                  <a:pt x="13785" y="22919"/>
                  <a:pt x="14534" y="22411"/>
                </a:cubicBezTo>
                <a:cubicBezTo>
                  <a:pt x="15070" y="22063"/>
                  <a:pt x="15739" y="21661"/>
                  <a:pt x="16194" y="21126"/>
                </a:cubicBezTo>
                <a:close/>
                <a:moveTo>
                  <a:pt x="14048" y="0"/>
                </a:moveTo>
                <a:cubicBezTo>
                  <a:pt x="14002" y="0"/>
                  <a:pt x="13958" y="28"/>
                  <a:pt x="13946" y="88"/>
                </a:cubicBezTo>
                <a:cubicBezTo>
                  <a:pt x="13196" y="2390"/>
                  <a:pt x="11751" y="4183"/>
                  <a:pt x="10680" y="6298"/>
                </a:cubicBezTo>
                <a:cubicBezTo>
                  <a:pt x="9610" y="8466"/>
                  <a:pt x="9877" y="10795"/>
                  <a:pt x="10225" y="13096"/>
                </a:cubicBezTo>
                <a:cubicBezTo>
                  <a:pt x="10305" y="13766"/>
                  <a:pt x="10413" y="14435"/>
                  <a:pt x="10520" y="15104"/>
                </a:cubicBezTo>
                <a:cubicBezTo>
                  <a:pt x="10520" y="15131"/>
                  <a:pt x="10520" y="15157"/>
                  <a:pt x="10520" y="15157"/>
                </a:cubicBezTo>
                <a:cubicBezTo>
                  <a:pt x="10520" y="15184"/>
                  <a:pt x="10520" y="15211"/>
                  <a:pt x="10546" y="15211"/>
                </a:cubicBezTo>
                <a:cubicBezTo>
                  <a:pt x="10734" y="16469"/>
                  <a:pt x="10921" y="17727"/>
                  <a:pt x="11082" y="18985"/>
                </a:cubicBezTo>
                <a:cubicBezTo>
                  <a:pt x="10520" y="17700"/>
                  <a:pt x="9502" y="16737"/>
                  <a:pt x="8352" y="15907"/>
                </a:cubicBezTo>
                <a:cubicBezTo>
                  <a:pt x="8352" y="15880"/>
                  <a:pt x="8352" y="15853"/>
                  <a:pt x="8325" y="15853"/>
                </a:cubicBezTo>
                <a:cubicBezTo>
                  <a:pt x="8298" y="15853"/>
                  <a:pt x="8271" y="15827"/>
                  <a:pt x="8271" y="15827"/>
                </a:cubicBezTo>
                <a:cubicBezTo>
                  <a:pt x="7602" y="15345"/>
                  <a:pt x="6906" y="14890"/>
                  <a:pt x="6237" y="14461"/>
                </a:cubicBezTo>
                <a:cubicBezTo>
                  <a:pt x="5829" y="14193"/>
                  <a:pt x="5417" y="14081"/>
                  <a:pt x="5004" y="14081"/>
                </a:cubicBezTo>
                <a:cubicBezTo>
                  <a:pt x="3280" y="14081"/>
                  <a:pt x="1550" y="16040"/>
                  <a:pt x="81" y="16710"/>
                </a:cubicBezTo>
                <a:cubicBezTo>
                  <a:pt x="27" y="16737"/>
                  <a:pt x="1" y="16790"/>
                  <a:pt x="27" y="16844"/>
                </a:cubicBezTo>
                <a:cubicBezTo>
                  <a:pt x="27" y="16870"/>
                  <a:pt x="54" y="16870"/>
                  <a:pt x="54" y="16870"/>
                </a:cubicBezTo>
                <a:cubicBezTo>
                  <a:pt x="54" y="16870"/>
                  <a:pt x="54" y="16897"/>
                  <a:pt x="81" y="16897"/>
                </a:cubicBezTo>
                <a:cubicBezTo>
                  <a:pt x="81" y="16924"/>
                  <a:pt x="108" y="16924"/>
                  <a:pt x="108" y="16924"/>
                </a:cubicBezTo>
                <a:lnTo>
                  <a:pt x="135" y="16924"/>
                </a:lnTo>
                <a:cubicBezTo>
                  <a:pt x="1580" y="16924"/>
                  <a:pt x="2972" y="16656"/>
                  <a:pt x="4390" y="16576"/>
                </a:cubicBezTo>
                <a:lnTo>
                  <a:pt x="5354" y="16576"/>
                </a:lnTo>
                <a:cubicBezTo>
                  <a:pt x="7736" y="16870"/>
                  <a:pt x="8967" y="19413"/>
                  <a:pt x="11242" y="20082"/>
                </a:cubicBezTo>
                <a:cubicBezTo>
                  <a:pt x="11376" y="21367"/>
                  <a:pt x="11483" y="22679"/>
                  <a:pt x="11483" y="23990"/>
                </a:cubicBezTo>
                <a:cubicBezTo>
                  <a:pt x="11483" y="24124"/>
                  <a:pt x="11483" y="24284"/>
                  <a:pt x="11483" y="24445"/>
                </a:cubicBezTo>
                <a:cubicBezTo>
                  <a:pt x="10413" y="22545"/>
                  <a:pt x="7977" y="21715"/>
                  <a:pt x="6799" y="19895"/>
                </a:cubicBezTo>
                <a:cubicBezTo>
                  <a:pt x="6778" y="19863"/>
                  <a:pt x="6740" y="19848"/>
                  <a:pt x="6701" y="19848"/>
                </a:cubicBezTo>
                <a:cubicBezTo>
                  <a:pt x="6640" y="19848"/>
                  <a:pt x="6574" y="19884"/>
                  <a:pt x="6558" y="19948"/>
                </a:cubicBezTo>
                <a:cubicBezTo>
                  <a:pt x="6237" y="21340"/>
                  <a:pt x="6719" y="22411"/>
                  <a:pt x="7897" y="23241"/>
                </a:cubicBezTo>
                <a:cubicBezTo>
                  <a:pt x="8967" y="23990"/>
                  <a:pt x="10386" y="24177"/>
                  <a:pt x="11456" y="24954"/>
                </a:cubicBezTo>
                <a:cubicBezTo>
                  <a:pt x="11349" y="27523"/>
                  <a:pt x="10734" y="30093"/>
                  <a:pt x="10145" y="32609"/>
                </a:cubicBezTo>
                <a:cubicBezTo>
                  <a:pt x="10112" y="32690"/>
                  <a:pt x="10188" y="32751"/>
                  <a:pt x="10265" y="32751"/>
                </a:cubicBezTo>
                <a:cubicBezTo>
                  <a:pt x="10315" y="32751"/>
                  <a:pt x="10365" y="32725"/>
                  <a:pt x="10386" y="32662"/>
                </a:cubicBezTo>
                <a:cubicBezTo>
                  <a:pt x="10760" y="31003"/>
                  <a:pt x="11108" y="29343"/>
                  <a:pt x="11430" y="27684"/>
                </a:cubicBezTo>
                <a:cubicBezTo>
                  <a:pt x="11563" y="26854"/>
                  <a:pt x="11670" y="26024"/>
                  <a:pt x="11697" y="25194"/>
                </a:cubicBezTo>
                <a:cubicBezTo>
                  <a:pt x="12179" y="24017"/>
                  <a:pt x="13839" y="23669"/>
                  <a:pt x="14829" y="23080"/>
                </a:cubicBezTo>
                <a:cubicBezTo>
                  <a:pt x="15899" y="22491"/>
                  <a:pt x="16488" y="21581"/>
                  <a:pt x="16595" y="20377"/>
                </a:cubicBezTo>
                <a:cubicBezTo>
                  <a:pt x="16595" y="20350"/>
                  <a:pt x="16595" y="20350"/>
                  <a:pt x="16595" y="20323"/>
                </a:cubicBezTo>
                <a:cubicBezTo>
                  <a:pt x="16622" y="20270"/>
                  <a:pt x="16569" y="20243"/>
                  <a:pt x="16515" y="20216"/>
                </a:cubicBezTo>
                <a:lnTo>
                  <a:pt x="16462" y="20216"/>
                </a:lnTo>
                <a:cubicBezTo>
                  <a:pt x="16435" y="20216"/>
                  <a:pt x="16435" y="20243"/>
                  <a:pt x="16408" y="20243"/>
                </a:cubicBezTo>
                <a:cubicBezTo>
                  <a:pt x="15043" y="21474"/>
                  <a:pt x="12473" y="21983"/>
                  <a:pt x="11724" y="23722"/>
                </a:cubicBezTo>
                <a:cubicBezTo>
                  <a:pt x="11724" y="22571"/>
                  <a:pt x="11644" y="21447"/>
                  <a:pt x="11510" y="20323"/>
                </a:cubicBezTo>
                <a:cubicBezTo>
                  <a:pt x="11510" y="20189"/>
                  <a:pt x="11483" y="20082"/>
                  <a:pt x="11483" y="19948"/>
                </a:cubicBezTo>
                <a:cubicBezTo>
                  <a:pt x="12072" y="19172"/>
                  <a:pt x="13250" y="18824"/>
                  <a:pt x="14106" y="18450"/>
                </a:cubicBezTo>
                <a:cubicBezTo>
                  <a:pt x="15070" y="18021"/>
                  <a:pt x="16060" y="17593"/>
                  <a:pt x="16809" y="16844"/>
                </a:cubicBezTo>
                <a:cubicBezTo>
                  <a:pt x="18522" y="15157"/>
                  <a:pt x="18790" y="12160"/>
                  <a:pt x="19192" y="9938"/>
                </a:cubicBezTo>
                <a:cubicBezTo>
                  <a:pt x="19210" y="9848"/>
                  <a:pt x="19130" y="9770"/>
                  <a:pt x="19060" y="9770"/>
                </a:cubicBezTo>
                <a:cubicBezTo>
                  <a:pt x="19026" y="9770"/>
                  <a:pt x="18995" y="9788"/>
                  <a:pt x="18978" y="9831"/>
                </a:cubicBezTo>
                <a:cubicBezTo>
                  <a:pt x="18014" y="11758"/>
                  <a:pt x="15846" y="13070"/>
                  <a:pt x="14294" y="14488"/>
                </a:cubicBezTo>
                <a:cubicBezTo>
                  <a:pt x="12982" y="15693"/>
                  <a:pt x="11751" y="17138"/>
                  <a:pt x="11349" y="18851"/>
                </a:cubicBezTo>
                <a:cubicBezTo>
                  <a:pt x="11162" y="17593"/>
                  <a:pt x="10975" y="16335"/>
                  <a:pt x="10760" y="15104"/>
                </a:cubicBezTo>
                <a:cubicBezTo>
                  <a:pt x="11028" y="12534"/>
                  <a:pt x="11911" y="10233"/>
                  <a:pt x="12821" y="7877"/>
                </a:cubicBezTo>
                <a:cubicBezTo>
                  <a:pt x="13758" y="5334"/>
                  <a:pt x="14267" y="2818"/>
                  <a:pt x="14160" y="115"/>
                </a:cubicBezTo>
                <a:cubicBezTo>
                  <a:pt x="14160" y="42"/>
                  <a:pt x="14103" y="0"/>
                  <a:pt x="140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">
    <p:spTree>
      <p:nvGrpSpPr>
        <p:cNvPr id="1" name="Shape 1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7" name="Google Shape;1227;p49"/>
          <p:cNvGrpSpPr/>
          <p:nvPr/>
        </p:nvGrpSpPr>
        <p:grpSpPr>
          <a:xfrm>
            <a:off x="5" y="-80449"/>
            <a:ext cx="2277317" cy="5304377"/>
            <a:chOff x="224725" y="566950"/>
            <a:chExt cx="1850875" cy="4311100"/>
          </a:xfrm>
        </p:grpSpPr>
        <p:sp>
          <p:nvSpPr>
            <p:cNvPr id="1228" name="Google Shape;1228;p49"/>
            <p:cNvSpPr/>
            <p:nvPr/>
          </p:nvSpPr>
          <p:spPr>
            <a:xfrm>
              <a:off x="1914975" y="566950"/>
              <a:ext cx="160625" cy="2033000"/>
            </a:xfrm>
            <a:custGeom>
              <a:avLst/>
              <a:gdLst/>
              <a:ahLst/>
              <a:cxnLst/>
              <a:rect l="l" t="t" r="r" b="b"/>
              <a:pathLst>
                <a:path w="6425" h="81320" extrusionOk="0">
                  <a:moveTo>
                    <a:pt x="126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27" y="217"/>
                    <a:pt x="81" y="244"/>
                  </a:cubicBezTo>
                  <a:cubicBezTo>
                    <a:pt x="1821" y="1261"/>
                    <a:pt x="2972" y="3188"/>
                    <a:pt x="2945" y="5035"/>
                  </a:cubicBezTo>
                  <a:cubicBezTo>
                    <a:pt x="2945" y="5089"/>
                    <a:pt x="2972" y="5142"/>
                    <a:pt x="2998" y="5169"/>
                  </a:cubicBezTo>
                  <a:cubicBezTo>
                    <a:pt x="4952" y="6133"/>
                    <a:pt x="6157" y="8086"/>
                    <a:pt x="6157" y="10255"/>
                  </a:cubicBezTo>
                  <a:cubicBezTo>
                    <a:pt x="6157" y="12449"/>
                    <a:pt x="4952" y="14403"/>
                    <a:pt x="2998" y="15367"/>
                  </a:cubicBezTo>
                  <a:cubicBezTo>
                    <a:pt x="2945" y="15394"/>
                    <a:pt x="2945" y="15447"/>
                    <a:pt x="2945" y="15501"/>
                  </a:cubicBezTo>
                  <a:cubicBezTo>
                    <a:pt x="2998" y="17321"/>
                    <a:pt x="1848" y="19248"/>
                    <a:pt x="108" y="20292"/>
                  </a:cubicBezTo>
                  <a:cubicBezTo>
                    <a:pt x="54" y="20292"/>
                    <a:pt x="27" y="20318"/>
                    <a:pt x="27" y="20372"/>
                  </a:cubicBezTo>
                  <a:cubicBezTo>
                    <a:pt x="1" y="20425"/>
                    <a:pt x="27" y="20479"/>
                    <a:pt x="81" y="20506"/>
                  </a:cubicBezTo>
                  <a:cubicBezTo>
                    <a:pt x="1794" y="21496"/>
                    <a:pt x="2865" y="23316"/>
                    <a:pt x="2945" y="25324"/>
                  </a:cubicBezTo>
                  <a:cubicBezTo>
                    <a:pt x="2945" y="25350"/>
                    <a:pt x="2972" y="25404"/>
                    <a:pt x="2998" y="25431"/>
                  </a:cubicBezTo>
                  <a:cubicBezTo>
                    <a:pt x="4952" y="26394"/>
                    <a:pt x="6157" y="28348"/>
                    <a:pt x="6157" y="30543"/>
                  </a:cubicBezTo>
                  <a:cubicBezTo>
                    <a:pt x="6157" y="32711"/>
                    <a:pt x="4952" y="34665"/>
                    <a:pt x="2998" y="35628"/>
                  </a:cubicBezTo>
                  <a:cubicBezTo>
                    <a:pt x="2945" y="35655"/>
                    <a:pt x="2918" y="35709"/>
                    <a:pt x="2945" y="35762"/>
                  </a:cubicBezTo>
                  <a:cubicBezTo>
                    <a:pt x="3106" y="37823"/>
                    <a:pt x="1633" y="39643"/>
                    <a:pt x="108" y="40553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1" y="40687"/>
                    <a:pt x="27" y="40741"/>
                    <a:pt x="81" y="40767"/>
                  </a:cubicBezTo>
                  <a:cubicBezTo>
                    <a:pt x="1821" y="41784"/>
                    <a:pt x="2945" y="43658"/>
                    <a:pt x="2945" y="45532"/>
                  </a:cubicBezTo>
                  <a:cubicBezTo>
                    <a:pt x="2945" y="45558"/>
                    <a:pt x="2945" y="45558"/>
                    <a:pt x="2945" y="45585"/>
                  </a:cubicBezTo>
                  <a:cubicBezTo>
                    <a:pt x="2945" y="45612"/>
                    <a:pt x="2972" y="45665"/>
                    <a:pt x="2998" y="45692"/>
                  </a:cubicBezTo>
                  <a:cubicBezTo>
                    <a:pt x="4952" y="46656"/>
                    <a:pt x="6157" y="48636"/>
                    <a:pt x="6157" y="50804"/>
                  </a:cubicBezTo>
                  <a:cubicBezTo>
                    <a:pt x="6157" y="52972"/>
                    <a:pt x="4952" y="54926"/>
                    <a:pt x="2998" y="55917"/>
                  </a:cubicBezTo>
                  <a:cubicBezTo>
                    <a:pt x="2972" y="55917"/>
                    <a:pt x="2945" y="55970"/>
                    <a:pt x="2945" y="56024"/>
                  </a:cubicBezTo>
                  <a:cubicBezTo>
                    <a:pt x="2891" y="58004"/>
                    <a:pt x="1821" y="59798"/>
                    <a:pt x="108" y="60815"/>
                  </a:cubicBezTo>
                  <a:cubicBezTo>
                    <a:pt x="54" y="60815"/>
                    <a:pt x="27" y="60868"/>
                    <a:pt x="27" y="60895"/>
                  </a:cubicBezTo>
                  <a:cubicBezTo>
                    <a:pt x="1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45" y="65847"/>
                  </a:cubicBezTo>
                  <a:cubicBezTo>
                    <a:pt x="2945" y="65900"/>
                    <a:pt x="2972" y="65927"/>
                    <a:pt x="2998" y="65954"/>
                  </a:cubicBezTo>
                  <a:cubicBezTo>
                    <a:pt x="4952" y="66944"/>
                    <a:pt x="6157" y="68898"/>
                    <a:pt x="6157" y="71066"/>
                  </a:cubicBezTo>
                  <a:cubicBezTo>
                    <a:pt x="6157" y="73234"/>
                    <a:pt x="4952" y="75188"/>
                    <a:pt x="2998" y="76178"/>
                  </a:cubicBezTo>
                  <a:cubicBezTo>
                    <a:pt x="2972" y="76178"/>
                    <a:pt x="2945" y="76232"/>
                    <a:pt x="2945" y="76285"/>
                  </a:cubicBezTo>
                  <a:cubicBezTo>
                    <a:pt x="2891" y="78266"/>
                    <a:pt x="1821" y="80086"/>
                    <a:pt x="81" y="81076"/>
                  </a:cubicBezTo>
                  <a:cubicBezTo>
                    <a:pt x="27" y="81130"/>
                    <a:pt x="1" y="81183"/>
                    <a:pt x="27" y="81264"/>
                  </a:cubicBezTo>
                  <a:cubicBezTo>
                    <a:pt x="61" y="81297"/>
                    <a:pt x="104" y="81320"/>
                    <a:pt x="145" y="81320"/>
                  </a:cubicBezTo>
                  <a:cubicBezTo>
                    <a:pt x="170" y="81320"/>
                    <a:pt x="194" y="81311"/>
                    <a:pt x="215" y="81290"/>
                  </a:cubicBezTo>
                  <a:cubicBezTo>
                    <a:pt x="2008" y="80273"/>
                    <a:pt x="3106" y="78427"/>
                    <a:pt x="3186" y="76366"/>
                  </a:cubicBezTo>
                  <a:cubicBezTo>
                    <a:pt x="5166" y="75322"/>
                    <a:pt x="6424" y="73314"/>
                    <a:pt x="6424" y="71066"/>
                  </a:cubicBezTo>
                  <a:cubicBezTo>
                    <a:pt x="6424" y="68818"/>
                    <a:pt x="5166" y="66784"/>
                    <a:pt x="3186" y="65766"/>
                  </a:cubicBezTo>
                  <a:cubicBezTo>
                    <a:pt x="3106" y="63786"/>
                    <a:pt x="2062" y="61992"/>
                    <a:pt x="375" y="60922"/>
                  </a:cubicBezTo>
                  <a:cubicBezTo>
                    <a:pt x="2062" y="59878"/>
                    <a:pt x="3106" y="58085"/>
                    <a:pt x="3186" y="56104"/>
                  </a:cubicBezTo>
                  <a:cubicBezTo>
                    <a:pt x="5166" y="55060"/>
                    <a:pt x="6424" y="53053"/>
                    <a:pt x="6424" y="50804"/>
                  </a:cubicBezTo>
                  <a:cubicBezTo>
                    <a:pt x="6424" y="48556"/>
                    <a:pt x="5166" y="46522"/>
                    <a:pt x="3186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723"/>
                    <a:pt x="3320" y="37877"/>
                    <a:pt x="3186" y="35816"/>
                  </a:cubicBezTo>
                  <a:cubicBezTo>
                    <a:pt x="5193" y="34799"/>
                    <a:pt x="6424" y="32764"/>
                    <a:pt x="6424" y="30543"/>
                  </a:cubicBezTo>
                  <a:cubicBezTo>
                    <a:pt x="6424" y="28295"/>
                    <a:pt x="5166" y="26260"/>
                    <a:pt x="3186" y="25243"/>
                  </a:cubicBezTo>
                  <a:cubicBezTo>
                    <a:pt x="3106" y="23236"/>
                    <a:pt x="2062" y="21443"/>
                    <a:pt x="375" y="20399"/>
                  </a:cubicBezTo>
                  <a:cubicBezTo>
                    <a:pt x="2088" y="19328"/>
                    <a:pt x="3186" y="17454"/>
                    <a:pt x="3186" y="15608"/>
                  </a:cubicBezTo>
                  <a:cubicBezTo>
                    <a:pt x="3186" y="15608"/>
                    <a:pt x="3186" y="15581"/>
                    <a:pt x="3186" y="15554"/>
                  </a:cubicBezTo>
                  <a:cubicBezTo>
                    <a:pt x="5166" y="14537"/>
                    <a:pt x="6424" y="12503"/>
                    <a:pt x="6424" y="10255"/>
                  </a:cubicBezTo>
                  <a:cubicBezTo>
                    <a:pt x="6424" y="8033"/>
                    <a:pt x="5166" y="5999"/>
                    <a:pt x="3186" y="4982"/>
                  </a:cubicBezTo>
                  <a:lnTo>
                    <a:pt x="3186" y="4955"/>
                  </a:lnTo>
                  <a:cubicBezTo>
                    <a:pt x="3186" y="3028"/>
                    <a:pt x="2008" y="1074"/>
                    <a:pt x="215" y="30"/>
                  </a:cubicBezTo>
                  <a:cubicBezTo>
                    <a:pt x="184" y="10"/>
                    <a:pt x="153" y="1"/>
                    <a:pt x="1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49"/>
            <p:cNvSpPr/>
            <p:nvPr/>
          </p:nvSpPr>
          <p:spPr>
            <a:xfrm>
              <a:off x="1761075" y="818875"/>
              <a:ext cx="160625" cy="2032875"/>
            </a:xfrm>
            <a:custGeom>
              <a:avLst/>
              <a:gdLst/>
              <a:ahLst/>
              <a:cxnLst/>
              <a:rect l="l" t="t" r="r" b="b"/>
              <a:pathLst>
                <a:path w="6425" h="81315" extrusionOk="0">
                  <a:moveTo>
                    <a:pt x="149" y="1"/>
                  </a:moveTo>
                  <a:cubicBezTo>
                    <a:pt x="110" y="1"/>
                    <a:pt x="71" y="20"/>
                    <a:pt x="54" y="70"/>
                  </a:cubicBezTo>
                  <a:cubicBezTo>
                    <a:pt x="27" y="70"/>
                    <a:pt x="27" y="97"/>
                    <a:pt x="27" y="124"/>
                  </a:cubicBezTo>
                  <a:cubicBezTo>
                    <a:pt x="27" y="178"/>
                    <a:pt x="54" y="204"/>
                    <a:pt x="81" y="231"/>
                  </a:cubicBezTo>
                  <a:cubicBezTo>
                    <a:pt x="1821" y="1248"/>
                    <a:pt x="2972" y="3175"/>
                    <a:pt x="2945" y="5022"/>
                  </a:cubicBezTo>
                  <a:cubicBezTo>
                    <a:pt x="2945" y="5076"/>
                    <a:pt x="2972" y="5129"/>
                    <a:pt x="2998" y="5156"/>
                  </a:cubicBezTo>
                  <a:cubicBezTo>
                    <a:pt x="4952" y="6119"/>
                    <a:pt x="6183" y="8073"/>
                    <a:pt x="6183" y="10268"/>
                  </a:cubicBezTo>
                  <a:cubicBezTo>
                    <a:pt x="6183" y="12436"/>
                    <a:pt x="4952" y="14390"/>
                    <a:pt x="2998" y="15354"/>
                  </a:cubicBezTo>
                  <a:cubicBezTo>
                    <a:pt x="2972" y="15380"/>
                    <a:pt x="2945" y="15461"/>
                    <a:pt x="2945" y="15487"/>
                  </a:cubicBezTo>
                  <a:cubicBezTo>
                    <a:pt x="2998" y="17334"/>
                    <a:pt x="1847" y="19235"/>
                    <a:pt x="108" y="20278"/>
                  </a:cubicBezTo>
                  <a:cubicBezTo>
                    <a:pt x="81" y="20278"/>
                    <a:pt x="27" y="20305"/>
                    <a:pt x="27" y="20359"/>
                  </a:cubicBezTo>
                  <a:cubicBezTo>
                    <a:pt x="27" y="20412"/>
                    <a:pt x="27" y="20466"/>
                    <a:pt x="81" y="20493"/>
                  </a:cubicBezTo>
                  <a:cubicBezTo>
                    <a:pt x="1821" y="21510"/>
                    <a:pt x="2891" y="23303"/>
                    <a:pt x="2945" y="25310"/>
                  </a:cubicBezTo>
                  <a:cubicBezTo>
                    <a:pt x="2945" y="25364"/>
                    <a:pt x="2972" y="25391"/>
                    <a:pt x="2998" y="25417"/>
                  </a:cubicBezTo>
                  <a:cubicBezTo>
                    <a:pt x="4952" y="26381"/>
                    <a:pt x="6183" y="28362"/>
                    <a:pt x="6183" y="30530"/>
                  </a:cubicBezTo>
                  <a:cubicBezTo>
                    <a:pt x="6183" y="32698"/>
                    <a:pt x="4952" y="34652"/>
                    <a:pt x="2998" y="35642"/>
                  </a:cubicBezTo>
                  <a:cubicBezTo>
                    <a:pt x="2972" y="35642"/>
                    <a:pt x="2945" y="35695"/>
                    <a:pt x="2945" y="35749"/>
                  </a:cubicBezTo>
                  <a:cubicBezTo>
                    <a:pt x="3105" y="37837"/>
                    <a:pt x="1633" y="39630"/>
                    <a:pt x="108" y="40540"/>
                  </a:cubicBezTo>
                  <a:cubicBezTo>
                    <a:pt x="81" y="40540"/>
                    <a:pt x="27" y="40594"/>
                    <a:pt x="27" y="40620"/>
                  </a:cubicBezTo>
                  <a:cubicBezTo>
                    <a:pt x="27" y="40674"/>
                    <a:pt x="27" y="40727"/>
                    <a:pt x="81" y="40754"/>
                  </a:cubicBezTo>
                  <a:cubicBezTo>
                    <a:pt x="1821" y="41771"/>
                    <a:pt x="2945" y="43645"/>
                    <a:pt x="2945" y="45545"/>
                  </a:cubicBezTo>
                  <a:cubicBezTo>
                    <a:pt x="2945" y="45545"/>
                    <a:pt x="2945" y="45545"/>
                    <a:pt x="2945" y="45572"/>
                  </a:cubicBezTo>
                  <a:cubicBezTo>
                    <a:pt x="2945" y="45626"/>
                    <a:pt x="2972" y="45652"/>
                    <a:pt x="2998" y="45679"/>
                  </a:cubicBezTo>
                  <a:cubicBezTo>
                    <a:pt x="4952" y="46669"/>
                    <a:pt x="6183" y="48623"/>
                    <a:pt x="6183" y="50791"/>
                  </a:cubicBezTo>
                  <a:cubicBezTo>
                    <a:pt x="6183" y="52959"/>
                    <a:pt x="4952" y="54913"/>
                    <a:pt x="2998" y="55904"/>
                  </a:cubicBezTo>
                  <a:cubicBezTo>
                    <a:pt x="2972" y="55930"/>
                    <a:pt x="2945" y="55957"/>
                    <a:pt x="2945" y="56011"/>
                  </a:cubicBezTo>
                  <a:cubicBezTo>
                    <a:pt x="2891" y="57991"/>
                    <a:pt x="1847" y="59785"/>
                    <a:pt x="108" y="60802"/>
                  </a:cubicBezTo>
                  <a:cubicBezTo>
                    <a:pt x="81" y="60828"/>
                    <a:pt x="27" y="60855"/>
                    <a:pt x="27" y="60882"/>
                  </a:cubicBezTo>
                  <a:cubicBezTo>
                    <a:pt x="27" y="60935"/>
                    <a:pt x="27" y="60989"/>
                    <a:pt x="81" y="61016"/>
                  </a:cubicBezTo>
                  <a:cubicBezTo>
                    <a:pt x="1821" y="62033"/>
                    <a:pt x="2891" y="63826"/>
                    <a:pt x="2945" y="65834"/>
                  </a:cubicBezTo>
                  <a:cubicBezTo>
                    <a:pt x="2945" y="65887"/>
                    <a:pt x="2972" y="65914"/>
                    <a:pt x="2998" y="65941"/>
                  </a:cubicBezTo>
                  <a:cubicBezTo>
                    <a:pt x="4952" y="66931"/>
                    <a:pt x="6183" y="68885"/>
                    <a:pt x="6183" y="71053"/>
                  </a:cubicBezTo>
                  <a:cubicBezTo>
                    <a:pt x="6183" y="73221"/>
                    <a:pt x="4952" y="75175"/>
                    <a:pt x="2998" y="76165"/>
                  </a:cubicBezTo>
                  <a:cubicBezTo>
                    <a:pt x="2972" y="76192"/>
                    <a:pt x="2945" y="76219"/>
                    <a:pt x="2945" y="76272"/>
                  </a:cubicBezTo>
                  <a:cubicBezTo>
                    <a:pt x="2891" y="78280"/>
                    <a:pt x="1821" y="80073"/>
                    <a:pt x="81" y="81090"/>
                  </a:cubicBezTo>
                  <a:cubicBezTo>
                    <a:pt x="27" y="81117"/>
                    <a:pt x="1" y="81197"/>
                    <a:pt x="54" y="81251"/>
                  </a:cubicBezTo>
                  <a:cubicBezTo>
                    <a:pt x="74" y="81290"/>
                    <a:pt x="122" y="81315"/>
                    <a:pt x="167" y="81315"/>
                  </a:cubicBezTo>
                  <a:cubicBezTo>
                    <a:pt x="184" y="81315"/>
                    <a:pt x="200" y="81311"/>
                    <a:pt x="215" y="81304"/>
                  </a:cubicBezTo>
                  <a:cubicBezTo>
                    <a:pt x="2008" y="80260"/>
                    <a:pt x="3105" y="78413"/>
                    <a:pt x="3186" y="76352"/>
                  </a:cubicBezTo>
                  <a:cubicBezTo>
                    <a:pt x="5193" y="75309"/>
                    <a:pt x="6424" y="73301"/>
                    <a:pt x="6424" y="71053"/>
                  </a:cubicBezTo>
                  <a:cubicBezTo>
                    <a:pt x="6424" y="68805"/>
                    <a:pt x="5193" y="66797"/>
                    <a:pt x="3186" y="65753"/>
                  </a:cubicBezTo>
                  <a:cubicBezTo>
                    <a:pt x="3132" y="63773"/>
                    <a:pt x="2088" y="61979"/>
                    <a:pt x="402" y="60909"/>
                  </a:cubicBezTo>
                  <a:cubicBezTo>
                    <a:pt x="2088" y="59865"/>
                    <a:pt x="3132" y="58072"/>
                    <a:pt x="3186" y="56091"/>
                  </a:cubicBezTo>
                  <a:cubicBezTo>
                    <a:pt x="5193" y="55047"/>
                    <a:pt x="6424" y="53040"/>
                    <a:pt x="6424" y="50791"/>
                  </a:cubicBezTo>
                  <a:cubicBezTo>
                    <a:pt x="6424" y="48543"/>
                    <a:pt x="5193" y="46536"/>
                    <a:pt x="3186" y="45492"/>
                  </a:cubicBezTo>
                  <a:cubicBezTo>
                    <a:pt x="3186" y="43591"/>
                    <a:pt x="2088" y="41718"/>
                    <a:pt x="402" y="40647"/>
                  </a:cubicBezTo>
                  <a:cubicBezTo>
                    <a:pt x="1901" y="39710"/>
                    <a:pt x="3320" y="37890"/>
                    <a:pt x="3186" y="35829"/>
                  </a:cubicBezTo>
                  <a:cubicBezTo>
                    <a:pt x="5193" y="34785"/>
                    <a:pt x="6424" y="32751"/>
                    <a:pt x="6424" y="30530"/>
                  </a:cubicBezTo>
                  <a:cubicBezTo>
                    <a:pt x="6424" y="28281"/>
                    <a:pt x="5193" y="26247"/>
                    <a:pt x="3186" y="25230"/>
                  </a:cubicBezTo>
                  <a:cubicBezTo>
                    <a:pt x="3105" y="23223"/>
                    <a:pt x="2062" y="21429"/>
                    <a:pt x="402" y="20386"/>
                  </a:cubicBezTo>
                  <a:cubicBezTo>
                    <a:pt x="2115" y="19315"/>
                    <a:pt x="3212" y="17415"/>
                    <a:pt x="3186" y="15541"/>
                  </a:cubicBezTo>
                  <a:cubicBezTo>
                    <a:pt x="5193" y="14524"/>
                    <a:pt x="6424" y="12490"/>
                    <a:pt x="6424" y="10268"/>
                  </a:cubicBezTo>
                  <a:cubicBezTo>
                    <a:pt x="6424" y="8020"/>
                    <a:pt x="5193" y="5986"/>
                    <a:pt x="3186" y="4969"/>
                  </a:cubicBezTo>
                  <a:lnTo>
                    <a:pt x="3186" y="4942"/>
                  </a:lnTo>
                  <a:cubicBezTo>
                    <a:pt x="3186" y="3041"/>
                    <a:pt x="2008" y="1061"/>
                    <a:pt x="215" y="17"/>
                  </a:cubicBezTo>
                  <a:cubicBezTo>
                    <a:pt x="195" y="7"/>
                    <a:pt x="172" y="1"/>
                    <a:pt x="14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49"/>
            <p:cNvSpPr/>
            <p:nvPr/>
          </p:nvSpPr>
          <p:spPr>
            <a:xfrm>
              <a:off x="1607850" y="566950"/>
              <a:ext cx="159950" cy="2033000"/>
            </a:xfrm>
            <a:custGeom>
              <a:avLst/>
              <a:gdLst/>
              <a:ahLst/>
              <a:cxnLst/>
              <a:rect l="l" t="t" r="r" b="b"/>
              <a:pathLst>
                <a:path w="6398" h="81320" extrusionOk="0">
                  <a:moveTo>
                    <a:pt x="119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0" y="84"/>
                    <a:pt x="0" y="110"/>
                    <a:pt x="0" y="137"/>
                  </a:cubicBezTo>
                  <a:cubicBezTo>
                    <a:pt x="0" y="164"/>
                    <a:pt x="27" y="217"/>
                    <a:pt x="81" y="244"/>
                  </a:cubicBezTo>
                  <a:cubicBezTo>
                    <a:pt x="1820" y="1261"/>
                    <a:pt x="2944" y="3188"/>
                    <a:pt x="2918" y="5035"/>
                  </a:cubicBezTo>
                  <a:cubicBezTo>
                    <a:pt x="2918" y="5089"/>
                    <a:pt x="2944" y="5142"/>
                    <a:pt x="2998" y="5169"/>
                  </a:cubicBezTo>
                  <a:cubicBezTo>
                    <a:pt x="4952" y="6133"/>
                    <a:pt x="6156" y="8086"/>
                    <a:pt x="6156" y="10255"/>
                  </a:cubicBezTo>
                  <a:cubicBezTo>
                    <a:pt x="6156" y="12449"/>
                    <a:pt x="4952" y="14403"/>
                    <a:pt x="2998" y="15367"/>
                  </a:cubicBezTo>
                  <a:cubicBezTo>
                    <a:pt x="2944" y="15394"/>
                    <a:pt x="2918" y="15447"/>
                    <a:pt x="2918" y="15501"/>
                  </a:cubicBezTo>
                  <a:cubicBezTo>
                    <a:pt x="2971" y="17347"/>
                    <a:pt x="1847" y="19248"/>
                    <a:pt x="81" y="20292"/>
                  </a:cubicBezTo>
                  <a:cubicBezTo>
                    <a:pt x="54" y="20292"/>
                    <a:pt x="27" y="20318"/>
                    <a:pt x="0" y="20372"/>
                  </a:cubicBezTo>
                  <a:cubicBezTo>
                    <a:pt x="0" y="20425"/>
                    <a:pt x="27" y="20479"/>
                    <a:pt x="81" y="20506"/>
                  </a:cubicBezTo>
                  <a:cubicBezTo>
                    <a:pt x="1794" y="21496"/>
                    <a:pt x="2864" y="23316"/>
                    <a:pt x="2918" y="25324"/>
                  </a:cubicBezTo>
                  <a:cubicBezTo>
                    <a:pt x="2918" y="25350"/>
                    <a:pt x="2944" y="25404"/>
                    <a:pt x="2998" y="25431"/>
                  </a:cubicBezTo>
                  <a:cubicBezTo>
                    <a:pt x="4952" y="26394"/>
                    <a:pt x="6156" y="28348"/>
                    <a:pt x="6156" y="30543"/>
                  </a:cubicBezTo>
                  <a:cubicBezTo>
                    <a:pt x="6156" y="32711"/>
                    <a:pt x="4952" y="34665"/>
                    <a:pt x="2998" y="35628"/>
                  </a:cubicBezTo>
                  <a:cubicBezTo>
                    <a:pt x="2944" y="35655"/>
                    <a:pt x="2918" y="35709"/>
                    <a:pt x="2918" y="35762"/>
                  </a:cubicBezTo>
                  <a:cubicBezTo>
                    <a:pt x="3078" y="37823"/>
                    <a:pt x="1633" y="39643"/>
                    <a:pt x="81" y="40553"/>
                  </a:cubicBezTo>
                  <a:cubicBezTo>
                    <a:pt x="54" y="40553"/>
                    <a:pt x="27" y="40580"/>
                    <a:pt x="0" y="40633"/>
                  </a:cubicBezTo>
                  <a:cubicBezTo>
                    <a:pt x="0" y="40687"/>
                    <a:pt x="27" y="40741"/>
                    <a:pt x="81" y="40767"/>
                  </a:cubicBezTo>
                  <a:cubicBezTo>
                    <a:pt x="1820" y="41784"/>
                    <a:pt x="2918" y="43658"/>
                    <a:pt x="2918" y="45532"/>
                  </a:cubicBezTo>
                  <a:cubicBezTo>
                    <a:pt x="2918" y="45558"/>
                    <a:pt x="2918" y="45558"/>
                    <a:pt x="2918" y="45585"/>
                  </a:cubicBezTo>
                  <a:cubicBezTo>
                    <a:pt x="2918" y="45612"/>
                    <a:pt x="2944" y="45665"/>
                    <a:pt x="2998" y="45692"/>
                  </a:cubicBezTo>
                  <a:cubicBezTo>
                    <a:pt x="4952" y="46656"/>
                    <a:pt x="6156" y="48636"/>
                    <a:pt x="6156" y="50804"/>
                  </a:cubicBezTo>
                  <a:cubicBezTo>
                    <a:pt x="6156" y="52972"/>
                    <a:pt x="4952" y="54926"/>
                    <a:pt x="2998" y="55917"/>
                  </a:cubicBezTo>
                  <a:cubicBezTo>
                    <a:pt x="2944" y="55917"/>
                    <a:pt x="2918" y="55970"/>
                    <a:pt x="2918" y="56024"/>
                  </a:cubicBezTo>
                  <a:cubicBezTo>
                    <a:pt x="2864" y="58004"/>
                    <a:pt x="1820" y="59798"/>
                    <a:pt x="81" y="60815"/>
                  </a:cubicBezTo>
                  <a:cubicBezTo>
                    <a:pt x="54" y="60815"/>
                    <a:pt x="27" y="60868"/>
                    <a:pt x="0" y="60895"/>
                  </a:cubicBezTo>
                  <a:cubicBezTo>
                    <a:pt x="0" y="60949"/>
                    <a:pt x="27" y="61002"/>
                    <a:pt x="81" y="61029"/>
                  </a:cubicBezTo>
                  <a:cubicBezTo>
                    <a:pt x="1820" y="62046"/>
                    <a:pt x="2864" y="63839"/>
                    <a:pt x="2918" y="65847"/>
                  </a:cubicBezTo>
                  <a:cubicBezTo>
                    <a:pt x="2918" y="65900"/>
                    <a:pt x="2944" y="65927"/>
                    <a:pt x="2998" y="65954"/>
                  </a:cubicBezTo>
                  <a:cubicBezTo>
                    <a:pt x="4952" y="66944"/>
                    <a:pt x="6156" y="68898"/>
                    <a:pt x="6156" y="71066"/>
                  </a:cubicBezTo>
                  <a:cubicBezTo>
                    <a:pt x="6156" y="73234"/>
                    <a:pt x="4952" y="75188"/>
                    <a:pt x="2998" y="76178"/>
                  </a:cubicBezTo>
                  <a:cubicBezTo>
                    <a:pt x="2944" y="76178"/>
                    <a:pt x="2918" y="76232"/>
                    <a:pt x="2918" y="76285"/>
                  </a:cubicBezTo>
                  <a:cubicBezTo>
                    <a:pt x="2864" y="78266"/>
                    <a:pt x="1820" y="80086"/>
                    <a:pt x="81" y="81076"/>
                  </a:cubicBezTo>
                  <a:cubicBezTo>
                    <a:pt x="27" y="81130"/>
                    <a:pt x="0" y="81183"/>
                    <a:pt x="27" y="81264"/>
                  </a:cubicBezTo>
                  <a:cubicBezTo>
                    <a:pt x="44" y="81297"/>
                    <a:pt x="81" y="81320"/>
                    <a:pt x="119" y="81320"/>
                  </a:cubicBezTo>
                  <a:cubicBezTo>
                    <a:pt x="143" y="81320"/>
                    <a:pt x="167" y="81311"/>
                    <a:pt x="188" y="81290"/>
                  </a:cubicBezTo>
                  <a:cubicBezTo>
                    <a:pt x="1981" y="80273"/>
                    <a:pt x="3105" y="78427"/>
                    <a:pt x="3185" y="76366"/>
                  </a:cubicBezTo>
                  <a:cubicBezTo>
                    <a:pt x="5166" y="75322"/>
                    <a:pt x="6397" y="73314"/>
                    <a:pt x="6397" y="71066"/>
                  </a:cubicBezTo>
                  <a:cubicBezTo>
                    <a:pt x="6397" y="68818"/>
                    <a:pt x="5166" y="66784"/>
                    <a:pt x="3185" y="65766"/>
                  </a:cubicBezTo>
                  <a:cubicBezTo>
                    <a:pt x="3105" y="63786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85" y="56104"/>
                  </a:cubicBezTo>
                  <a:cubicBezTo>
                    <a:pt x="5166" y="55060"/>
                    <a:pt x="6397" y="53053"/>
                    <a:pt x="6397" y="50804"/>
                  </a:cubicBezTo>
                  <a:cubicBezTo>
                    <a:pt x="6397" y="48556"/>
                    <a:pt x="5166" y="46522"/>
                    <a:pt x="3185" y="45505"/>
                  </a:cubicBezTo>
                  <a:cubicBezTo>
                    <a:pt x="3159" y="43604"/>
                    <a:pt x="2061" y="41731"/>
                    <a:pt x="375" y="40660"/>
                  </a:cubicBezTo>
                  <a:cubicBezTo>
                    <a:pt x="1901" y="39723"/>
                    <a:pt x="3292" y="37877"/>
                    <a:pt x="3185" y="35816"/>
                  </a:cubicBezTo>
                  <a:cubicBezTo>
                    <a:pt x="5166" y="34799"/>
                    <a:pt x="6397" y="32764"/>
                    <a:pt x="6397" y="30543"/>
                  </a:cubicBezTo>
                  <a:cubicBezTo>
                    <a:pt x="6397" y="28295"/>
                    <a:pt x="5166" y="26260"/>
                    <a:pt x="3185" y="25243"/>
                  </a:cubicBezTo>
                  <a:cubicBezTo>
                    <a:pt x="3078" y="23236"/>
                    <a:pt x="2061" y="21443"/>
                    <a:pt x="375" y="20399"/>
                  </a:cubicBezTo>
                  <a:cubicBezTo>
                    <a:pt x="2061" y="19328"/>
                    <a:pt x="3185" y="17454"/>
                    <a:pt x="3185" y="15608"/>
                  </a:cubicBezTo>
                  <a:cubicBezTo>
                    <a:pt x="3185" y="15608"/>
                    <a:pt x="3185" y="15581"/>
                    <a:pt x="3185" y="15554"/>
                  </a:cubicBezTo>
                  <a:cubicBezTo>
                    <a:pt x="5166" y="14537"/>
                    <a:pt x="6397" y="12503"/>
                    <a:pt x="6397" y="10255"/>
                  </a:cubicBezTo>
                  <a:cubicBezTo>
                    <a:pt x="6397" y="8033"/>
                    <a:pt x="5166" y="5999"/>
                    <a:pt x="3185" y="4982"/>
                  </a:cubicBezTo>
                  <a:lnTo>
                    <a:pt x="3185" y="4955"/>
                  </a:lnTo>
                  <a:cubicBezTo>
                    <a:pt x="3185" y="3028"/>
                    <a:pt x="1981" y="1074"/>
                    <a:pt x="188" y="30"/>
                  </a:cubicBezTo>
                  <a:cubicBezTo>
                    <a:pt x="167" y="10"/>
                    <a:pt x="143" y="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49"/>
            <p:cNvSpPr/>
            <p:nvPr/>
          </p:nvSpPr>
          <p:spPr>
            <a:xfrm>
              <a:off x="1453950" y="818875"/>
              <a:ext cx="160600" cy="2032875"/>
            </a:xfrm>
            <a:custGeom>
              <a:avLst/>
              <a:gdLst/>
              <a:ahLst/>
              <a:cxnLst/>
              <a:rect l="l" t="t" r="r" b="b"/>
              <a:pathLst>
                <a:path w="6424" h="81315" extrusionOk="0">
                  <a:moveTo>
                    <a:pt x="136" y="1"/>
                  </a:moveTo>
                  <a:cubicBezTo>
                    <a:pt x="95" y="1"/>
                    <a:pt x="61" y="20"/>
                    <a:pt x="27" y="70"/>
                  </a:cubicBezTo>
                  <a:cubicBezTo>
                    <a:pt x="27" y="70"/>
                    <a:pt x="27" y="97"/>
                    <a:pt x="27" y="124"/>
                  </a:cubicBezTo>
                  <a:cubicBezTo>
                    <a:pt x="27" y="178"/>
                    <a:pt x="27" y="204"/>
                    <a:pt x="80" y="231"/>
                  </a:cubicBezTo>
                  <a:cubicBezTo>
                    <a:pt x="1820" y="1248"/>
                    <a:pt x="2971" y="3175"/>
                    <a:pt x="2944" y="5022"/>
                  </a:cubicBezTo>
                  <a:cubicBezTo>
                    <a:pt x="2944" y="5076"/>
                    <a:pt x="2971" y="5129"/>
                    <a:pt x="2998" y="5156"/>
                  </a:cubicBezTo>
                  <a:cubicBezTo>
                    <a:pt x="4952" y="6119"/>
                    <a:pt x="6156" y="8073"/>
                    <a:pt x="6156" y="10268"/>
                  </a:cubicBezTo>
                  <a:cubicBezTo>
                    <a:pt x="6156" y="12436"/>
                    <a:pt x="4952" y="14390"/>
                    <a:pt x="2998" y="15354"/>
                  </a:cubicBezTo>
                  <a:cubicBezTo>
                    <a:pt x="2971" y="15380"/>
                    <a:pt x="2944" y="15434"/>
                    <a:pt x="2944" y="15487"/>
                  </a:cubicBezTo>
                  <a:cubicBezTo>
                    <a:pt x="2944" y="15514"/>
                    <a:pt x="2944" y="15568"/>
                    <a:pt x="2944" y="15595"/>
                  </a:cubicBezTo>
                  <a:cubicBezTo>
                    <a:pt x="2944" y="17415"/>
                    <a:pt x="1820" y="19261"/>
                    <a:pt x="107" y="20278"/>
                  </a:cubicBezTo>
                  <a:cubicBezTo>
                    <a:pt x="54" y="20278"/>
                    <a:pt x="27" y="20305"/>
                    <a:pt x="27" y="20359"/>
                  </a:cubicBezTo>
                  <a:cubicBezTo>
                    <a:pt x="0" y="20412"/>
                    <a:pt x="27" y="20466"/>
                    <a:pt x="80" y="20493"/>
                  </a:cubicBezTo>
                  <a:cubicBezTo>
                    <a:pt x="1793" y="21510"/>
                    <a:pt x="2864" y="23303"/>
                    <a:pt x="2944" y="25310"/>
                  </a:cubicBezTo>
                  <a:cubicBezTo>
                    <a:pt x="2944" y="25364"/>
                    <a:pt x="2971" y="25391"/>
                    <a:pt x="2998" y="25417"/>
                  </a:cubicBezTo>
                  <a:cubicBezTo>
                    <a:pt x="4952" y="26381"/>
                    <a:pt x="6156" y="28362"/>
                    <a:pt x="6156" y="30530"/>
                  </a:cubicBezTo>
                  <a:cubicBezTo>
                    <a:pt x="6156" y="32698"/>
                    <a:pt x="4952" y="34652"/>
                    <a:pt x="2998" y="35642"/>
                  </a:cubicBezTo>
                  <a:cubicBezTo>
                    <a:pt x="2944" y="35642"/>
                    <a:pt x="2918" y="35695"/>
                    <a:pt x="2944" y="35749"/>
                  </a:cubicBezTo>
                  <a:cubicBezTo>
                    <a:pt x="3105" y="37837"/>
                    <a:pt x="1633" y="39630"/>
                    <a:pt x="107" y="40540"/>
                  </a:cubicBezTo>
                  <a:cubicBezTo>
                    <a:pt x="54" y="40540"/>
                    <a:pt x="27" y="40594"/>
                    <a:pt x="27" y="40620"/>
                  </a:cubicBezTo>
                  <a:cubicBezTo>
                    <a:pt x="0" y="40674"/>
                    <a:pt x="27" y="40727"/>
                    <a:pt x="80" y="40754"/>
                  </a:cubicBezTo>
                  <a:cubicBezTo>
                    <a:pt x="1820" y="41771"/>
                    <a:pt x="2944" y="43645"/>
                    <a:pt x="2944" y="45545"/>
                  </a:cubicBezTo>
                  <a:cubicBezTo>
                    <a:pt x="2944" y="45545"/>
                    <a:pt x="2944" y="45572"/>
                    <a:pt x="2944" y="45572"/>
                  </a:cubicBezTo>
                  <a:cubicBezTo>
                    <a:pt x="2944" y="45626"/>
                    <a:pt x="2971" y="45652"/>
                    <a:pt x="2998" y="45679"/>
                  </a:cubicBezTo>
                  <a:cubicBezTo>
                    <a:pt x="4952" y="46669"/>
                    <a:pt x="6156" y="48623"/>
                    <a:pt x="6156" y="50791"/>
                  </a:cubicBezTo>
                  <a:cubicBezTo>
                    <a:pt x="6156" y="52959"/>
                    <a:pt x="4952" y="54913"/>
                    <a:pt x="2998" y="55904"/>
                  </a:cubicBezTo>
                  <a:cubicBezTo>
                    <a:pt x="2971" y="55930"/>
                    <a:pt x="2944" y="55957"/>
                    <a:pt x="2944" y="56011"/>
                  </a:cubicBezTo>
                  <a:cubicBezTo>
                    <a:pt x="2891" y="57991"/>
                    <a:pt x="1820" y="59785"/>
                    <a:pt x="107" y="60802"/>
                  </a:cubicBezTo>
                  <a:cubicBezTo>
                    <a:pt x="54" y="60828"/>
                    <a:pt x="27" y="60855"/>
                    <a:pt x="27" y="60882"/>
                  </a:cubicBezTo>
                  <a:cubicBezTo>
                    <a:pt x="0" y="60935"/>
                    <a:pt x="27" y="60989"/>
                    <a:pt x="80" y="61016"/>
                  </a:cubicBezTo>
                  <a:cubicBezTo>
                    <a:pt x="1820" y="62033"/>
                    <a:pt x="2891" y="63826"/>
                    <a:pt x="2944" y="65834"/>
                  </a:cubicBezTo>
                  <a:cubicBezTo>
                    <a:pt x="2944" y="65887"/>
                    <a:pt x="2971" y="65914"/>
                    <a:pt x="2998" y="65941"/>
                  </a:cubicBezTo>
                  <a:cubicBezTo>
                    <a:pt x="4952" y="66931"/>
                    <a:pt x="6156" y="68885"/>
                    <a:pt x="6156" y="71053"/>
                  </a:cubicBezTo>
                  <a:cubicBezTo>
                    <a:pt x="6156" y="73221"/>
                    <a:pt x="4952" y="75175"/>
                    <a:pt x="2998" y="76165"/>
                  </a:cubicBezTo>
                  <a:cubicBezTo>
                    <a:pt x="2971" y="76192"/>
                    <a:pt x="2944" y="76219"/>
                    <a:pt x="2944" y="76272"/>
                  </a:cubicBezTo>
                  <a:cubicBezTo>
                    <a:pt x="2891" y="78280"/>
                    <a:pt x="1820" y="80073"/>
                    <a:pt x="80" y="81090"/>
                  </a:cubicBezTo>
                  <a:cubicBezTo>
                    <a:pt x="27" y="81117"/>
                    <a:pt x="0" y="81197"/>
                    <a:pt x="27" y="81251"/>
                  </a:cubicBezTo>
                  <a:cubicBezTo>
                    <a:pt x="66" y="81290"/>
                    <a:pt x="120" y="81315"/>
                    <a:pt x="167" y="81315"/>
                  </a:cubicBezTo>
                  <a:cubicBezTo>
                    <a:pt x="184" y="81315"/>
                    <a:pt x="200" y="81311"/>
                    <a:pt x="214" y="81304"/>
                  </a:cubicBezTo>
                  <a:cubicBezTo>
                    <a:pt x="2008" y="80260"/>
                    <a:pt x="3105" y="78413"/>
                    <a:pt x="3185" y="76352"/>
                  </a:cubicBezTo>
                  <a:cubicBezTo>
                    <a:pt x="5166" y="75309"/>
                    <a:pt x="6424" y="73301"/>
                    <a:pt x="6424" y="71053"/>
                  </a:cubicBezTo>
                  <a:cubicBezTo>
                    <a:pt x="6424" y="68805"/>
                    <a:pt x="5166" y="66797"/>
                    <a:pt x="3185" y="65753"/>
                  </a:cubicBezTo>
                  <a:cubicBezTo>
                    <a:pt x="3105" y="63773"/>
                    <a:pt x="2061" y="61979"/>
                    <a:pt x="375" y="60909"/>
                  </a:cubicBezTo>
                  <a:cubicBezTo>
                    <a:pt x="2061" y="59865"/>
                    <a:pt x="3105" y="58072"/>
                    <a:pt x="3185" y="56091"/>
                  </a:cubicBezTo>
                  <a:cubicBezTo>
                    <a:pt x="5166" y="55047"/>
                    <a:pt x="6424" y="53040"/>
                    <a:pt x="6424" y="50791"/>
                  </a:cubicBezTo>
                  <a:cubicBezTo>
                    <a:pt x="6424" y="48543"/>
                    <a:pt x="5193" y="46536"/>
                    <a:pt x="3185" y="45492"/>
                  </a:cubicBezTo>
                  <a:cubicBezTo>
                    <a:pt x="3159" y="43591"/>
                    <a:pt x="2088" y="41718"/>
                    <a:pt x="375" y="40647"/>
                  </a:cubicBezTo>
                  <a:cubicBezTo>
                    <a:pt x="1901" y="39710"/>
                    <a:pt x="3319" y="37890"/>
                    <a:pt x="3185" y="35829"/>
                  </a:cubicBezTo>
                  <a:cubicBezTo>
                    <a:pt x="5193" y="34785"/>
                    <a:pt x="6424" y="32751"/>
                    <a:pt x="6424" y="30530"/>
                  </a:cubicBezTo>
                  <a:cubicBezTo>
                    <a:pt x="6424" y="28281"/>
                    <a:pt x="5166" y="26247"/>
                    <a:pt x="3185" y="25230"/>
                  </a:cubicBezTo>
                  <a:cubicBezTo>
                    <a:pt x="3105" y="23223"/>
                    <a:pt x="2061" y="21429"/>
                    <a:pt x="375" y="20386"/>
                  </a:cubicBezTo>
                  <a:cubicBezTo>
                    <a:pt x="2088" y="19315"/>
                    <a:pt x="3185" y="17441"/>
                    <a:pt x="3185" y="15595"/>
                  </a:cubicBezTo>
                  <a:cubicBezTo>
                    <a:pt x="3185" y="15595"/>
                    <a:pt x="3185" y="15568"/>
                    <a:pt x="3185" y="15541"/>
                  </a:cubicBezTo>
                  <a:cubicBezTo>
                    <a:pt x="5193" y="14524"/>
                    <a:pt x="6424" y="12490"/>
                    <a:pt x="6424" y="10268"/>
                  </a:cubicBezTo>
                  <a:cubicBezTo>
                    <a:pt x="6424" y="8020"/>
                    <a:pt x="5193" y="5986"/>
                    <a:pt x="3185" y="4969"/>
                  </a:cubicBezTo>
                  <a:cubicBezTo>
                    <a:pt x="3185" y="3041"/>
                    <a:pt x="2008" y="1061"/>
                    <a:pt x="214" y="17"/>
                  </a:cubicBezTo>
                  <a:cubicBezTo>
                    <a:pt x="185" y="7"/>
                    <a:pt x="159" y="1"/>
                    <a:pt x="13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49"/>
            <p:cNvSpPr/>
            <p:nvPr/>
          </p:nvSpPr>
          <p:spPr>
            <a:xfrm>
              <a:off x="1300050" y="566950"/>
              <a:ext cx="160600" cy="2033000"/>
            </a:xfrm>
            <a:custGeom>
              <a:avLst/>
              <a:gdLst/>
              <a:ahLst/>
              <a:cxnLst/>
              <a:rect l="l" t="t" r="r" b="b"/>
              <a:pathLst>
                <a:path w="6424" h="81320" extrusionOk="0">
                  <a:moveTo>
                    <a:pt x="146" y="1"/>
                  </a:moveTo>
                  <a:cubicBezTo>
                    <a:pt x="107" y="1"/>
                    <a:pt x="70" y="24"/>
                    <a:pt x="54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0" y="244"/>
                  </a:cubicBezTo>
                  <a:cubicBezTo>
                    <a:pt x="1820" y="1261"/>
                    <a:pt x="2971" y="3188"/>
                    <a:pt x="2944" y="5035"/>
                  </a:cubicBezTo>
                  <a:cubicBezTo>
                    <a:pt x="2944" y="5089"/>
                    <a:pt x="2971" y="5142"/>
                    <a:pt x="3025" y="5169"/>
                  </a:cubicBezTo>
                  <a:cubicBezTo>
                    <a:pt x="4952" y="6133"/>
                    <a:pt x="6183" y="8086"/>
                    <a:pt x="6183" y="10255"/>
                  </a:cubicBezTo>
                  <a:cubicBezTo>
                    <a:pt x="6183" y="12449"/>
                    <a:pt x="4952" y="14403"/>
                    <a:pt x="3025" y="15367"/>
                  </a:cubicBezTo>
                  <a:cubicBezTo>
                    <a:pt x="2971" y="15394"/>
                    <a:pt x="2944" y="15447"/>
                    <a:pt x="2944" y="15501"/>
                  </a:cubicBezTo>
                  <a:cubicBezTo>
                    <a:pt x="2998" y="17321"/>
                    <a:pt x="1847" y="19248"/>
                    <a:pt x="107" y="20292"/>
                  </a:cubicBezTo>
                  <a:cubicBezTo>
                    <a:pt x="80" y="20292"/>
                    <a:pt x="54" y="20318"/>
                    <a:pt x="27" y="20372"/>
                  </a:cubicBezTo>
                  <a:cubicBezTo>
                    <a:pt x="27" y="20425"/>
                    <a:pt x="27" y="20479"/>
                    <a:pt x="80" y="20506"/>
                  </a:cubicBezTo>
                  <a:cubicBezTo>
                    <a:pt x="1820" y="21496"/>
                    <a:pt x="2891" y="23316"/>
                    <a:pt x="2944" y="25324"/>
                  </a:cubicBezTo>
                  <a:cubicBezTo>
                    <a:pt x="2944" y="25350"/>
                    <a:pt x="2971" y="25404"/>
                    <a:pt x="3025" y="25431"/>
                  </a:cubicBezTo>
                  <a:cubicBezTo>
                    <a:pt x="4952" y="26394"/>
                    <a:pt x="6183" y="28348"/>
                    <a:pt x="6183" y="30543"/>
                  </a:cubicBezTo>
                  <a:cubicBezTo>
                    <a:pt x="6183" y="32711"/>
                    <a:pt x="4952" y="34665"/>
                    <a:pt x="3025" y="35628"/>
                  </a:cubicBezTo>
                  <a:cubicBezTo>
                    <a:pt x="2971" y="35655"/>
                    <a:pt x="2944" y="35709"/>
                    <a:pt x="2944" y="35762"/>
                  </a:cubicBezTo>
                  <a:cubicBezTo>
                    <a:pt x="3105" y="37823"/>
                    <a:pt x="1633" y="39643"/>
                    <a:pt x="107" y="40553"/>
                  </a:cubicBezTo>
                  <a:cubicBezTo>
                    <a:pt x="80" y="40553"/>
                    <a:pt x="54" y="40580"/>
                    <a:pt x="27" y="40633"/>
                  </a:cubicBezTo>
                  <a:cubicBezTo>
                    <a:pt x="27" y="40687"/>
                    <a:pt x="27" y="40741"/>
                    <a:pt x="80" y="40767"/>
                  </a:cubicBezTo>
                  <a:cubicBezTo>
                    <a:pt x="1820" y="41784"/>
                    <a:pt x="2944" y="43658"/>
                    <a:pt x="2944" y="45532"/>
                  </a:cubicBezTo>
                  <a:cubicBezTo>
                    <a:pt x="2944" y="45558"/>
                    <a:pt x="2944" y="45558"/>
                    <a:pt x="2944" y="45585"/>
                  </a:cubicBezTo>
                  <a:cubicBezTo>
                    <a:pt x="2944" y="45612"/>
                    <a:pt x="2971" y="45665"/>
                    <a:pt x="3025" y="45692"/>
                  </a:cubicBezTo>
                  <a:cubicBezTo>
                    <a:pt x="4952" y="46656"/>
                    <a:pt x="6183" y="48636"/>
                    <a:pt x="6183" y="50804"/>
                  </a:cubicBezTo>
                  <a:cubicBezTo>
                    <a:pt x="6183" y="52972"/>
                    <a:pt x="4952" y="54926"/>
                    <a:pt x="3025" y="55917"/>
                  </a:cubicBezTo>
                  <a:cubicBezTo>
                    <a:pt x="2971" y="55917"/>
                    <a:pt x="2944" y="55970"/>
                    <a:pt x="2944" y="56024"/>
                  </a:cubicBezTo>
                  <a:cubicBezTo>
                    <a:pt x="2891" y="58004"/>
                    <a:pt x="1847" y="59798"/>
                    <a:pt x="107" y="60815"/>
                  </a:cubicBezTo>
                  <a:cubicBezTo>
                    <a:pt x="80" y="60815"/>
                    <a:pt x="54" y="60868"/>
                    <a:pt x="27" y="60895"/>
                  </a:cubicBezTo>
                  <a:cubicBezTo>
                    <a:pt x="27" y="60949"/>
                    <a:pt x="27" y="61002"/>
                    <a:pt x="80" y="61029"/>
                  </a:cubicBezTo>
                  <a:cubicBezTo>
                    <a:pt x="1820" y="62046"/>
                    <a:pt x="2891" y="63839"/>
                    <a:pt x="2944" y="65847"/>
                  </a:cubicBezTo>
                  <a:cubicBezTo>
                    <a:pt x="2944" y="65900"/>
                    <a:pt x="2971" y="65927"/>
                    <a:pt x="3025" y="65954"/>
                  </a:cubicBezTo>
                  <a:cubicBezTo>
                    <a:pt x="4952" y="66944"/>
                    <a:pt x="6183" y="68898"/>
                    <a:pt x="6183" y="71066"/>
                  </a:cubicBezTo>
                  <a:cubicBezTo>
                    <a:pt x="6183" y="73234"/>
                    <a:pt x="4952" y="75188"/>
                    <a:pt x="3025" y="76178"/>
                  </a:cubicBezTo>
                  <a:cubicBezTo>
                    <a:pt x="2971" y="76178"/>
                    <a:pt x="2944" y="76232"/>
                    <a:pt x="2944" y="76285"/>
                  </a:cubicBezTo>
                  <a:cubicBezTo>
                    <a:pt x="2891" y="78266"/>
                    <a:pt x="1820" y="80086"/>
                    <a:pt x="80" y="81076"/>
                  </a:cubicBezTo>
                  <a:cubicBezTo>
                    <a:pt x="27" y="81130"/>
                    <a:pt x="0" y="81183"/>
                    <a:pt x="54" y="81264"/>
                  </a:cubicBezTo>
                  <a:cubicBezTo>
                    <a:pt x="70" y="81297"/>
                    <a:pt x="107" y="81320"/>
                    <a:pt x="146" y="81320"/>
                  </a:cubicBezTo>
                  <a:cubicBezTo>
                    <a:pt x="169" y="81320"/>
                    <a:pt x="194" y="81311"/>
                    <a:pt x="214" y="81290"/>
                  </a:cubicBezTo>
                  <a:cubicBezTo>
                    <a:pt x="2007" y="80273"/>
                    <a:pt x="3105" y="78427"/>
                    <a:pt x="3185" y="76366"/>
                  </a:cubicBezTo>
                  <a:cubicBezTo>
                    <a:pt x="5193" y="75322"/>
                    <a:pt x="6424" y="73314"/>
                    <a:pt x="6424" y="71066"/>
                  </a:cubicBezTo>
                  <a:cubicBezTo>
                    <a:pt x="6424" y="68818"/>
                    <a:pt x="5193" y="66784"/>
                    <a:pt x="3185" y="65766"/>
                  </a:cubicBezTo>
                  <a:cubicBezTo>
                    <a:pt x="3132" y="63786"/>
                    <a:pt x="2088" y="61992"/>
                    <a:pt x="402" y="60922"/>
                  </a:cubicBezTo>
                  <a:cubicBezTo>
                    <a:pt x="2088" y="59878"/>
                    <a:pt x="3132" y="58085"/>
                    <a:pt x="3185" y="56104"/>
                  </a:cubicBezTo>
                  <a:cubicBezTo>
                    <a:pt x="5193" y="55060"/>
                    <a:pt x="6424" y="53053"/>
                    <a:pt x="6424" y="50804"/>
                  </a:cubicBezTo>
                  <a:cubicBezTo>
                    <a:pt x="6424" y="48556"/>
                    <a:pt x="5193" y="46522"/>
                    <a:pt x="3185" y="45505"/>
                  </a:cubicBezTo>
                  <a:cubicBezTo>
                    <a:pt x="3185" y="43604"/>
                    <a:pt x="2088" y="41731"/>
                    <a:pt x="402" y="40660"/>
                  </a:cubicBezTo>
                  <a:cubicBezTo>
                    <a:pt x="1927" y="39723"/>
                    <a:pt x="3319" y="37903"/>
                    <a:pt x="3212" y="35816"/>
                  </a:cubicBezTo>
                  <a:cubicBezTo>
                    <a:pt x="5193" y="34799"/>
                    <a:pt x="6424" y="32764"/>
                    <a:pt x="6424" y="30543"/>
                  </a:cubicBezTo>
                  <a:cubicBezTo>
                    <a:pt x="6424" y="28295"/>
                    <a:pt x="5193" y="26260"/>
                    <a:pt x="3185" y="25243"/>
                  </a:cubicBezTo>
                  <a:cubicBezTo>
                    <a:pt x="3105" y="23236"/>
                    <a:pt x="2061" y="21443"/>
                    <a:pt x="402" y="20399"/>
                  </a:cubicBezTo>
                  <a:cubicBezTo>
                    <a:pt x="2088" y="19328"/>
                    <a:pt x="3185" y="17454"/>
                    <a:pt x="3185" y="15608"/>
                  </a:cubicBezTo>
                  <a:cubicBezTo>
                    <a:pt x="3185" y="15608"/>
                    <a:pt x="3185" y="15581"/>
                    <a:pt x="3185" y="15554"/>
                  </a:cubicBezTo>
                  <a:cubicBezTo>
                    <a:pt x="5193" y="14537"/>
                    <a:pt x="6424" y="12503"/>
                    <a:pt x="6424" y="10255"/>
                  </a:cubicBezTo>
                  <a:cubicBezTo>
                    <a:pt x="6424" y="8033"/>
                    <a:pt x="5193" y="5999"/>
                    <a:pt x="3185" y="4982"/>
                  </a:cubicBezTo>
                  <a:lnTo>
                    <a:pt x="3185" y="4955"/>
                  </a:lnTo>
                  <a:cubicBezTo>
                    <a:pt x="3185" y="3028"/>
                    <a:pt x="2007" y="1074"/>
                    <a:pt x="214" y="30"/>
                  </a:cubicBezTo>
                  <a:cubicBezTo>
                    <a:pt x="194" y="10"/>
                    <a:pt x="169" y="1"/>
                    <a:pt x="1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49"/>
            <p:cNvSpPr/>
            <p:nvPr/>
          </p:nvSpPr>
          <p:spPr>
            <a:xfrm>
              <a:off x="1146800" y="818875"/>
              <a:ext cx="159950" cy="2032875"/>
            </a:xfrm>
            <a:custGeom>
              <a:avLst/>
              <a:gdLst/>
              <a:ahLst/>
              <a:cxnLst/>
              <a:rect l="l" t="t" r="r" b="b"/>
              <a:pathLst>
                <a:path w="6398" h="81315" extrusionOk="0">
                  <a:moveTo>
                    <a:pt x="123" y="1"/>
                  </a:moveTo>
                  <a:cubicBezTo>
                    <a:pt x="83" y="1"/>
                    <a:pt x="44" y="20"/>
                    <a:pt x="28" y="70"/>
                  </a:cubicBezTo>
                  <a:cubicBezTo>
                    <a:pt x="28" y="70"/>
                    <a:pt x="1" y="97"/>
                    <a:pt x="1" y="124"/>
                  </a:cubicBezTo>
                  <a:cubicBezTo>
                    <a:pt x="1" y="178"/>
                    <a:pt x="28" y="204"/>
                    <a:pt x="81" y="231"/>
                  </a:cubicBezTo>
                  <a:cubicBezTo>
                    <a:pt x="1821" y="1248"/>
                    <a:pt x="2972" y="3175"/>
                    <a:pt x="2918" y="5022"/>
                  </a:cubicBezTo>
                  <a:cubicBezTo>
                    <a:pt x="2918" y="5076"/>
                    <a:pt x="2945" y="5129"/>
                    <a:pt x="2998" y="5156"/>
                  </a:cubicBezTo>
                  <a:cubicBezTo>
                    <a:pt x="4952" y="6119"/>
                    <a:pt x="6157" y="8073"/>
                    <a:pt x="6157" y="10268"/>
                  </a:cubicBezTo>
                  <a:cubicBezTo>
                    <a:pt x="6157" y="12436"/>
                    <a:pt x="4952" y="14390"/>
                    <a:pt x="2998" y="15354"/>
                  </a:cubicBezTo>
                  <a:cubicBezTo>
                    <a:pt x="2945" y="15380"/>
                    <a:pt x="2918" y="15434"/>
                    <a:pt x="2918" y="15487"/>
                  </a:cubicBezTo>
                  <a:cubicBezTo>
                    <a:pt x="2998" y="17334"/>
                    <a:pt x="1848" y="19235"/>
                    <a:pt x="81" y="20278"/>
                  </a:cubicBezTo>
                  <a:cubicBezTo>
                    <a:pt x="54" y="20278"/>
                    <a:pt x="28" y="20305"/>
                    <a:pt x="1" y="20359"/>
                  </a:cubicBezTo>
                  <a:cubicBezTo>
                    <a:pt x="1" y="20412"/>
                    <a:pt x="28" y="20466"/>
                    <a:pt x="81" y="20493"/>
                  </a:cubicBezTo>
                  <a:cubicBezTo>
                    <a:pt x="1794" y="21510"/>
                    <a:pt x="2865" y="23303"/>
                    <a:pt x="2918" y="25310"/>
                  </a:cubicBezTo>
                  <a:cubicBezTo>
                    <a:pt x="2918" y="25364"/>
                    <a:pt x="2945" y="25391"/>
                    <a:pt x="2998" y="25417"/>
                  </a:cubicBezTo>
                  <a:cubicBezTo>
                    <a:pt x="4952" y="26381"/>
                    <a:pt x="6157" y="28362"/>
                    <a:pt x="6157" y="30530"/>
                  </a:cubicBezTo>
                  <a:cubicBezTo>
                    <a:pt x="6157" y="32698"/>
                    <a:pt x="4952" y="34652"/>
                    <a:pt x="2998" y="35642"/>
                  </a:cubicBezTo>
                  <a:cubicBezTo>
                    <a:pt x="2945" y="35642"/>
                    <a:pt x="2918" y="35695"/>
                    <a:pt x="2918" y="35749"/>
                  </a:cubicBezTo>
                  <a:cubicBezTo>
                    <a:pt x="3079" y="37837"/>
                    <a:pt x="1633" y="39630"/>
                    <a:pt x="81" y="40540"/>
                  </a:cubicBezTo>
                  <a:cubicBezTo>
                    <a:pt x="54" y="40540"/>
                    <a:pt x="28" y="40594"/>
                    <a:pt x="1" y="40620"/>
                  </a:cubicBezTo>
                  <a:cubicBezTo>
                    <a:pt x="1" y="40674"/>
                    <a:pt x="28" y="40727"/>
                    <a:pt x="81" y="40754"/>
                  </a:cubicBezTo>
                  <a:cubicBezTo>
                    <a:pt x="1821" y="41771"/>
                    <a:pt x="2918" y="43645"/>
                    <a:pt x="2918" y="45545"/>
                  </a:cubicBezTo>
                  <a:cubicBezTo>
                    <a:pt x="2918" y="45545"/>
                    <a:pt x="2918" y="45545"/>
                    <a:pt x="2918" y="45572"/>
                  </a:cubicBezTo>
                  <a:cubicBezTo>
                    <a:pt x="2918" y="45626"/>
                    <a:pt x="2945" y="45652"/>
                    <a:pt x="2998" y="45679"/>
                  </a:cubicBezTo>
                  <a:cubicBezTo>
                    <a:pt x="4952" y="46669"/>
                    <a:pt x="6157" y="48623"/>
                    <a:pt x="6157" y="50791"/>
                  </a:cubicBezTo>
                  <a:cubicBezTo>
                    <a:pt x="6157" y="52959"/>
                    <a:pt x="4952" y="54913"/>
                    <a:pt x="2998" y="55904"/>
                  </a:cubicBezTo>
                  <a:cubicBezTo>
                    <a:pt x="2945" y="55930"/>
                    <a:pt x="2918" y="55957"/>
                    <a:pt x="2918" y="56011"/>
                  </a:cubicBezTo>
                  <a:cubicBezTo>
                    <a:pt x="2891" y="57991"/>
                    <a:pt x="1821" y="59785"/>
                    <a:pt x="81" y="60802"/>
                  </a:cubicBezTo>
                  <a:cubicBezTo>
                    <a:pt x="54" y="60828"/>
                    <a:pt x="28" y="60855"/>
                    <a:pt x="1" y="60882"/>
                  </a:cubicBezTo>
                  <a:cubicBezTo>
                    <a:pt x="1" y="60935"/>
                    <a:pt x="28" y="60989"/>
                    <a:pt x="81" y="61016"/>
                  </a:cubicBezTo>
                  <a:cubicBezTo>
                    <a:pt x="1821" y="62033"/>
                    <a:pt x="2891" y="63826"/>
                    <a:pt x="2918" y="65834"/>
                  </a:cubicBezTo>
                  <a:cubicBezTo>
                    <a:pt x="2918" y="65887"/>
                    <a:pt x="2945" y="65914"/>
                    <a:pt x="2998" y="65941"/>
                  </a:cubicBezTo>
                  <a:cubicBezTo>
                    <a:pt x="4952" y="66931"/>
                    <a:pt x="6157" y="68885"/>
                    <a:pt x="6157" y="71053"/>
                  </a:cubicBezTo>
                  <a:cubicBezTo>
                    <a:pt x="6157" y="73221"/>
                    <a:pt x="4952" y="75175"/>
                    <a:pt x="2998" y="76165"/>
                  </a:cubicBezTo>
                  <a:cubicBezTo>
                    <a:pt x="2945" y="76192"/>
                    <a:pt x="2918" y="76219"/>
                    <a:pt x="2918" y="76272"/>
                  </a:cubicBezTo>
                  <a:cubicBezTo>
                    <a:pt x="2891" y="78280"/>
                    <a:pt x="1821" y="80073"/>
                    <a:pt x="81" y="81090"/>
                  </a:cubicBezTo>
                  <a:cubicBezTo>
                    <a:pt x="28" y="81117"/>
                    <a:pt x="1" y="81197"/>
                    <a:pt x="28" y="81251"/>
                  </a:cubicBezTo>
                  <a:cubicBezTo>
                    <a:pt x="47" y="81290"/>
                    <a:pt x="95" y="81315"/>
                    <a:pt x="151" y="81315"/>
                  </a:cubicBezTo>
                  <a:cubicBezTo>
                    <a:pt x="172" y="81315"/>
                    <a:pt x="193" y="81311"/>
                    <a:pt x="215" y="81304"/>
                  </a:cubicBezTo>
                  <a:cubicBezTo>
                    <a:pt x="1981" y="80260"/>
                    <a:pt x="3106" y="78413"/>
                    <a:pt x="3186" y="76352"/>
                  </a:cubicBezTo>
                  <a:cubicBezTo>
                    <a:pt x="5167" y="75309"/>
                    <a:pt x="6398" y="73301"/>
                    <a:pt x="6398" y="71053"/>
                  </a:cubicBezTo>
                  <a:cubicBezTo>
                    <a:pt x="6398" y="68805"/>
                    <a:pt x="5167" y="66797"/>
                    <a:pt x="3186" y="65753"/>
                  </a:cubicBezTo>
                  <a:cubicBezTo>
                    <a:pt x="3106" y="63773"/>
                    <a:pt x="2062" y="61979"/>
                    <a:pt x="375" y="60909"/>
                  </a:cubicBezTo>
                  <a:cubicBezTo>
                    <a:pt x="2062" y="59865"/>
                    <a:pt x="3106" y="58072"/>
                    <a:pt x="3186" y="56091"/>
                  </a:cubicBezTo>
                  <a:cubicBezTo>
                    <a:pt x="5167" y="55047"/>
                    <a:pt x="6398" y="53040"/>
                    <a:pt x="6398" y="50791"/>
                  </a:cubicBezTo>
                  <a:cubicBezTo>
                    <a:pt x="6398" y="48543"/>
                    <a:pt x="5167" y="46536"/>
                    <a:pt x="3186" y="45492"/>
                  </a:cubicBezTo>
                  <a:cubicBezTo>
                    <a:pt x="3159" y="43591"/>
                    <a:pt x="2088" y="41718"/>
                    <a:pt x="375" y="40647"/>
                  </a:cubicBezTo>
                  <a:cubicBezTo>
                    <a:pt x="1901" y="39710"/>
                    <a:pt x="3293" y="37890"/>
                    <a:pt x="3186" y="35829"/>
                  </a:cubicBezTo>
                  <a:cubicBezTo>
                    <a:pt x="5167" y="34785"/>
                    <a:pt x="6398" y="32751"/>
                    <a:pt x="6398" y="30530"/>
                  </a:cubicBezTo>
                  <a:cubicBezTo>
                    <a:pt x="6398" y="28281"/>
                    <a:pt x="5167" y="26247"/>
                    <a:pt x="3186" y="25230"/>
                  </a:cubicBezTo>
                  <a:cubicBezTo>
                    <a:pt x="3079" y="23223"/>
                    <a:pt x="2062" y="21429"/>
                    <a:pt x="375" y="20386"/>
                  </a:cubicBezTo>
                  <a:cubicBezTo>
                    <a:pt x="2088" y="19315"/>
                    <a:pt x="3186" y="17415"/>
                    <a:pt x="3186" y="15541"/>
                  </a:cubicBezTo>
                  <a:cubicBezTo>
                    <a:pt x="5167" y="14524"/>
                    <a:pt x="6398" y="12490"/>
                    <a:pt x="6398" y="10268"/>
                  </a:cubicBezTo>
                  <a:cubicBezTo>
                    <a:pt x="6398" y="8020"/>
                    <a:pt x="5167" y="5986"/>
                    <a:pt x="3186" y="4969"/>
                  </a:cubicBezTo>
                  <a:lnTo>
                    <a:pt x="3186" y="4942"/>
                  </a:lnTo>
                  <a:cubicBezTo>
                    <a:pt x="3186" y="3041"/>
                    <a:pt x="1981" y="1061"/>
                    <a:pt x="188" y="17"/>
                  </a:cubicBezTo>
                  <a:cubicBezTo>
                    <a:pt x="169" y="7"/>
                    <a:pt x="145" y="1"/>
                    <a:pt x="12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49"/>
            <p:cNvSpPr/>
            <p:nvPr/>
          </p:nvSpPr>
          <p:spPr>
            <a:xfrm>
              <a:off x="992900" y="566950"/>
              <a:ext cx="160625" cy="2033000"/>
            </a:xfrm>
            <a:custGeom>
              <a:avLst/>
              <a:gdLst/>
              <a:ahLst/>
              <a:cxnLst/>
              <a:rect l="l" t="t" r="r" b="b"/>
              <a:pathLst>
                <a:path w="6425" h="81320" extrusionOk="0">
                  <a:moveTo>
                    <a:pt x="145" y="1"/>
                  </a:moveTo>
                  <a:cubicBezTo>
                    <a:pt x="104" y="1"/>
                    <a:pt x="60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1" y="244"/>
                  </a:cubicBezTo>
                  <a:cubicBezTo>
                    <a:pt x="1821" y="1261"/>
                    <a:pt x="2972" y="3188"/>
                    <a:pt x="2945" y="5035"/>
                  </a:cubicBezTo>
                  <a:cubicBezTo>
                    <a:pt x="2945" y="5089"/>
                    <a:pt x="2972" y="5142"/>
                    <a:pt x="2998" y="5169"/>
                  </a:cubicBezTo>
                  <a:cubicBezTo>
                    <a:pt x="4952" y="6133"/>
                    <a:pt x="6157" y="8086"/>
                    <a:pt x="6157" y="10255"/>
                  </a:cubicBezTo>
                  <a:cubicBezTo>
                    <a:pt x="6157" y="12449"/>
                    <a:pt x="4952" y="14403"/>
                    <a:pt x="2998" y="15367"/>
                  </a:cubicBezTo>
                  <a:cubicBezTo>
                    <a:pt x="2972" y="15394"/>
                    <a:pt x="2945" y="15447"/>
                    <a:pt x="2945" y="15501"/>
                  </a:cubicBezTo>
                  <a:cubicBezTo>
                    <a:pt x="2998" y="17347"/>
                    <a:pt x="1847" y="19248"/>
                    <a:pt x="108" y="20292"/>
                  </a:cubicBezTo>
                  <a:cubicBezTo>
                    <a:pt x="54" y="20292"/>
                    <a:pt x="27" y="20318"/>
                    <a:pt x="27" y="20372"/>
                  </a:cubicBezTo>
                  <a:cubicBezTo>
                    <a:pt x="1" y="20425"/>
                    <a:pt x="27" y="20479"/>
                    <a:pt x="81" y="20506"/>
                  </a:cubicBezTo>
                  <a:cubicBezTo>
                    <a:pt x="1794" y="21496"/>
                    <a:pt x="2865" y="23289"/>
                    <a:pt x="2945" y="25324"/>
                  </a:cubicBezTo>
                  <a:cubicBezTo>
                    <a:pt x="2945" y="25350"/>
                    <a:pt x="2972" y="25404"/>
                    <a:pt x="2998" y="25431"/>
                  </a:cubicBezTo>
                  <a:cubicBezTo>
                    <a:pt x="4952" y="26394"/>
                    <a:pt x="6157" y="28348"/>
                    <a:pt x="6157" y="30543"/>
                  </a:cubicBezTo>
                  <a:cubicBezTo>
                    <a:pt x="6157" y="32711"/>
                    <a:pt x="4952" y="34665"/>
                    <a:pt x="2998" y="35628"/>
                  </a:cubicBezTo>
                  <a:cubicBezTo>
                    <a:pt x="2972" y="35655"/>
                    <a:pt x="2945" y="35709"/>
                    <a:pt x="2945" y="35762"/>
                  </a:cubicBezTo>
                  <a:cubicBezTo>
                    <a:pt x="3105" y="37823"/>
                    <a:pt x="1633" y="39643"/>
                    <a:pt x="108" y="40553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1" y="40687"/>
                    <a:pt x="27" y="40741"/>
                    <a:pt x="81" y="40767"/>
                  </a:cubicBezTo>
                  <a:cubicBezTo>
                    <a:pt x="1821" y="41784"/>
                    <a:pt x="2945" y="43658"/>
                    <a:pt x="2945" y="45532"/>
                  </a:cubicBezTo>
                  <a:cubicBezTo>
                    <a:pt x="2945" y="45558"/>
                    <a:pt x="2945" y="45558"/>
                    <a:pt x="2945" y="45585"/>
                  </a:cubicBezTo>
                  <a:cubicBezTo>
                    <a:pt x="2945" y="45612"/>
                    <a:pt x="2972" y="45665"/>
                    <a:pt x="2998" y="45692"/>
                  </a:cubicBezTo>
                  <a:cubicBezTo>
                    <a:pt x="4952" y="46656"/>
                    <a:pt x="6157" y="48636"/>
                    <a:pt x="6157" y="50804"/>
                  </a:cubicBezTo>
                  <a:cubicBezTo>
                    <a:pt x="6157" y="52972"/>
                    <a:pt x="4952" y="54926"/>
                    <a:pt x="2998" y="55917"/>
                  </a:cubicBezTo>
                  <a:cubicBezTo>
                    <a:pt x="2972" y="55917"/>
                    <a:pt x="2945" y="55970"/>
                    <a:pt x="2945" y="56024"/>
                  </a:cubicBezTo>
                  <a:cubicBezTo>
                    <a:pt x="2891" y="58004"/>
                    <a:pt x="1821" y="59798"/>
                    <a:pt x="108" y="60815"/>
                  </a:cubicBezTo>
                  <a:cubicBezTo>
                    <a:pt x="54" y="60815"/>
                    <a:pt x="27" y="60868"/>
                    <a:pt x="27" y="60895"/>
                  </a:cubicBezTo>
                  <a:cubicBezTo>
                    <a:pt x="1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45" y="65847"/>
                  </a:cubicBezTo>
                  <a:cubicBezTo>
                    <a:pt x="2945" y="65900"/>
                    <a:pt x="2972" y="65927"/>
                    <a:pt x="2998" y="65954"/>
                  </a:cubicBezTo>
                  <a:cubicBezTo>
                    <a:pt x="4952" y="66944"/>
                    <a:pt x="6157" y="68898"/>
                    <a:pt x="6157" y="71066"/>
                  </a:cubicBezTo>
                  <a:cubicBezTo>
                    <a:pt x="6157" y="73234"/>
                    <a:pt x="4952" y="75188"/>
                    <a:pt x="2998" y="76178"/>
                  </a:cubicBezTo>
                  <a:cubicBezTo>
                    <a:pt x="2972" y="76178"/>
                    <a:pt x="2945" y="76232"/>
                    <a:pt x="2945" y="76285"/>
                  </a:cubicBezTo>
                  <a:cubicBezTo>
                    <a:pt x="2891" y="78266"/>
                    <a:pt x="1821" y="80086"/>
                    <a:pt x="81" y="81076"/>
                  </a:cubicBezTo>
                  <a:cubicBezTo>
                    <a:pt x="27" y="81130"/>
                    <a:pt x="1" y="81183"/>
                    <a:pt x="27" y="81264"/>
                  </a:cubicBezTo>
                  <a:cubicBezTo>
                    <a:pt x="60" y="81297"/>
                    <a:pt x="104" y="81320"/>
                    <a:pt x="145" y="81320"/>
                  </a:cubicBezTo>
                  <a:cubicBezTo>
                    <a:pt x="170" y="81320"/>
                    <a:pt x="194" y="81311"/>
                    <a:pt x="215" y="81290"/>
                  </a:cubicBezTo>
                  <a:cubicBezTo>
                    <a:pt x="2008" y="80273"/>
                    <a:pt x="3105" y="78427"/>
                    <a:pt x="3186" y="76366"/>
                  </a:cubicBezTo>
                  <a:cubicBezTo>
                    <a:pt x="5193" y="75322"/>
                    <a:pt x="6424" y="73314"/>
                    <a:pt x="6424" y="71066"/>
                  </a:cubicBezTo>
                  <a:cubicBezTo>
                    <a:pt x="6424" y="68818"/>
                    <a:pt x="5193" y="66784"/>
                    <a:pt x="3186" y="65766"/>
                  </a:cubicBezTo>
                  <a:cubicBezTo>
                    <a:pt x="3105" y="63786"/>
                    <a:pt x="2088" y="61992"/>
                    <a:pt x="402" y="60922"/>
                  </a:cubicBezTo>
                  <a:cubicBezTo>
                    <a:pt x="2088" y="59878"/>
                    <a:pt x="3105" y="58085"/>
                    <a:pt x="3186" y="56104"/>
                  </a:cubicBezTo>
                  <a:cubicBezTo>
                    <a:pt x="5193" y="55060"/>
                    <a:pt x="6424" y="53053"/>
                    <a:pt x="6424" y="50804"/>
                  </a:cubicBezTo>
                  <a:cubicBezTo>
                    <a:pt x="6424" y="48556"/>
                    <a:pt x="5193" y="46522"/>
                    <a:pt x="3186" y="45505"/>
                  </a:cubicBezTo>
                  <a:cubicBezTo>
                    <a:pt x="3159" y="43604"/>
                    <a:pt x="2088" y="41731"/>
                    <a:pt x="402" y="40660"/>
                  </a:cubicBezTo>
                  <a:cubicBezTo>
                    <a:pt x="1901" y="39723"/>
                    <a:pt x="3320" y="37877"/>
                    <a:pt x="3186" y="35816"/>
                  </a:cubicBezTo>
                  <a:cubicBezTo>
                    <a:pt x="5193" y="34799"/>
                    <a:pt x="6424" y="32764"/>
                    <a:pt x="6424" y="30543"/>
                  </a:cubicBezTo>
                  <a:cubicBezTo>
                    <a:pt x="6424" y="28295"/>
                    <a:pt x="5193" y="26260"/>
                    <a:pt x="3186" y="25243"/>
                  </a:cubicBezTo>
                  <a:cubicBezTo>
                    <a:pt x="3105" y="23236"/>
                    <a:pt x="2062" y="21443"/>
                    <a:pt x="402" y="20399"/>
                  </a:cubicBezTo>
                  <a:cubicBezTo>
                    <a:pt x="2088" y="19328"/>
                    <a:pt x="3186" y="17454"/>
                    <a:pt x="3186" y="15608"/>
                  </a:cubicBezTo>
                  <a:cubicBezTo>
                    <a:pt x="3186" y="15608"/>
                    <a:pt x="3186" y="15581"/>
                    <a:pt x="3186" y="15554"/>
                  </a:cubicBezTo>
                  <a:cubicBezTo>
                    <a:pt x="5193" y="14537"/>
                    <a:pt x="6424" y="12503"/>
                    <a:pt x="6424" y="10255"/>
                  </a:cubicBezTo>
                  <a:cubicBezTo>
                    <a:pt x="6424" y="8033"/>
                    <a:pt x="5193" y="5999"/>
                    <a:pt x="3186" y="4982"/>
                  </a:cubicBezTo>
                  <a:lnTo>
                    <a:pt x="3186" y="4955"/>
                  </a:lnTo>
                  <a:cubicBezTo>
                    <a:pt x="3186" y="3028"/>
                    <a:pt x="2008" y="1074"/>
                    <a:pt x="215" y="30"/>
                  </a:cubicBezTo>
                  <a:cubicBezTo>
                    <a:pt x="194" y="10"/>
                    <a:pt x="170" y="1"/>
                    <a:pt x="1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49"/>
            <p:cNvSpPr/>
            <p:nvPr/>
          </p:nvSpPr>
          <p:spPr>
            <a:xfrm>
              <a:off x="839675" y="818875"/>
              <a:ext cx="159950" cy="2032875"/>
            </a:xfrm>
            <a:custGeom>
              <a:avLst/>
              <a:gdLst/>
              <a:ahLst/>
              <a:cxnLst/>
              <a:rect l="l" t="t" r="r" b="b"/>
              <a:pathLst>
                <a:path w="6398" h="81315" extrusionOk="0">
                  <a:moveTo>
                    <a:pt x="122" y="1"/>
                  </a:moveTo>
                  <a:cubicBezTo>
                    <a:pt x="83" y="1"/>
                    <a:pt x="44" y="20"/>
                    <a:pt x="27" y="70"/>
                  </a:cubicBezTo>
                  <a:cubicBezTo>
                    <a:pt x="0" y="70"/>
                    <a:pt x="0" y="97"/>
                    <a:pt x="0" y="124"/>
                  </a:cubicBezTo>
                  <a:cubicBezTo>
                    <a:pt x="0" y="178"/>
                    <a:pt x="27" y="204"/>
                    <a:pt x="54" y="231"/>
                  </a:cubicBezTo>
                  <a:cubicBezTo>
                    <a:pt x="1794" y="1248"/>
                    <a:pt x="2971" y="3175"/>
                    <a:pt x="2918" y="5022"/>
                  </a:cubicBezTo>
                  <a:cubicBezTo>
                    <a:pt x="2918" y="5076"/>
                    <a:pt x="2945" y="5129"/>
                    <a:pt x="2998" y="5156"/>
                  </a:cubicBezTo>
                  <a:cubicBezTo>
                    <a:pt x="4925" y="6119"/>
                    <a:pt x="6156" y="8073"/>
                    <a:pt x="6156" y="10268"/>
                  </a:cubicBezTo>
                  <a:cubicBezTo>
                    <a:pt x="6156" y="12436"/>
                    <a:pt x="4925" y="14390"/>
                    <a:pt x="2998" y="15354"/>
                  </a:cubicBezTo>
                  <a:cubicBezTo>
                    <a:pt x="2945" y="15380"/>
                    <a:pt x="2918" y="15434"/>
                    <a:pt x="2918" y="15487"/>
                  </a:cubicBezTo>
                  <a:cubicBezTo>
                    <a:pt x="2971" y="17334"/>
                    <a:pt x="1847" y="19235"/>
                    <a:pt x="81" y="20278"/>
                  </a:cubicBezTo>
                  <a:cubicBezTo>
                    <a:pt x="54" y="20278"/>
                    <a:pt x="27" y="20305"/>
                    <a:pt x="0" y="20359"/>
                  </a:cubicBezTo>
                  <a:cubicBezTo>
                    <a:pt x="0" y="20412"/>
                    <a:pt x="27" y="20466"/>
                    <a:pt x="54" y="20493"/>
                  </a:cubicBezTo>
                  <a:cubicBezTo>
                    <a:pt x="1794" y="21510"/>
                    <a:pt x="2864" y="23303"/>
                    <a:pt x="2918" y="25310"/>
                  </a:cubicBezTo>
                  <a:cubicBezTo>
                    <a:pt x="2918" y="25364"/>
                    <a:pt x="2945" y="25391"/>
                    <a:pt x="2998" y="25417"/>
                  </a:cubicBezTo>
                  <a:cubicBezTo>
                    <a:pt x="4925" y="26381"/>
                    <a:pt x="6156" y="28362"/>
                    <a:pt x="6156" y="30530"/>
                  </a:cubicBezTo>
                  <a:cubicBezTo>
                    <a:pt x="6156" y="32698"/>
                    <a:pt x="4925" y="34652"/>
                    <a:pt x="2998" y="35642"/>
                  </a:cubicBezTo>
                  <a:cubicBezTo>
                    <a:pt x="2945" y="35642"/>
                    <a:pt x="2918" y="35695"/>
                    <a:pt x="2918" y="35749"/>
                  </a:cubicBezTo>
                  <a:cubicBezTo>
                    <a:pt x="3078" y="37837"/>
                    <a:pt x="1606" y="39630"/>
                    <a:pt x="81" y="40540"/>
                  </a:cubicBezTo>
                  <a:cubicBezTo>
                    <a:pt x="54" y="40540"/>
                    <a:pt x="27" y="40594"/>
                    <a:pt x="0" y="40620"/>
                  </a:cubicBezTo>
                  <a:cubicBezTo>
                    <a:pt x="0" y="40674"/>
                    <a:pt x="27" y="40727"/>
                    <a:pt x="54" y="40754"/>
                  </a:cubicBezTo>
                  <a:cubicBezTo>
                    <a:pt x="1794" y="41771"/>
                    <a:pt x="2918" y="43645"/>
                    <a:pt x="2918" y="45545"/>
                  </a:cubicBezTo>
                  <a:cubicBezTo>
                    <a:pt x="2918" y="45545"/>
                    <a:pt x="2918" y="45545"/>
                    <a:pt x="2918" y="45572"/>
                  </a:cubicBezTo>
                  <a:cubicBezTo>
                    <a:pt x="2918" y="45626"/>
                    <a:pt x="2945" y="45652"/>
                    <a:pt x="2998" y="45679"/>
                  </a:cubicBezTo>
                  <a:cubicBezTo>
                    <a:pt x="4925" y="46669"/>
                    <a:pt x="6156" y="48623"/>
                    <a:pt x="6156" y="50791"/>
                  </a:cubicBezTo>
                  <a:cubicBezTo>
                    <a:pt x="6156" y="52959"/>
                    <a:pt x="4925" y="54913"/>
                    <a:pt x="2998" y="55904"/>
                  </a:cubicBezTo>
                  <a:cubicBezTo>
                    <a:pt x="2945" y="55930"/>
                    <a:pt x="2918" y="55957"/>
                    <a:pt x="2918" y="56011"/>
                  </a:cubicBezTo>
                  <a:cubicBezTo>
                    <a:pt x="2864" y="57991"/>
                    <a:pt x="1820" y="59785"/>
                    <a:pt x="81" y="60802"/>
                  </a:cubicBezTo>
                  <a:cubicBezTo>
                    <a:pt x="54" y="60828"/>
                    <a:pt x="27" y="60855"/>
                    <a:pt x="0" y="60882"/>
                  </a:cubicBezTo>
                  <a:cubicBezTo>
                    <a:pt x="0" y="60935"/>
                    <a:pt x="27" y="60989"/>
                    <a:pt x="54" y="61016"/>
                  </a:cubicBezTo>
                  <a:cubicBezTo>
                    <a:pt x="1794" y="62033"/>
                    <a:pt x="2864" y="63826"/>
                    <a:pt x="2918" y="65834"/>
                  </a:cubicBezTo>
                  <a:cubicBezTo>
                    <a:pt x="2918" y="65887"/>
                    <a:pt x="2945" y="65914"/>
                    <a:pt x="2998" y="65941"/>
                  </a:cubicBezTo>
                  <a:cubicBezTo>
                    <a:pt x="4925" y="66931"/>
                    <a:pt x="6156" y="68885"/>
                    <a:pt x="6156" y="71053"/>
                  </a:cubicBezTo>
                  <a:cubicBezTo>
                    <a:pt x="6156" y="73221"/>
                    <a:pt x="4925" y="75175"/>
                    <a:pt x="2998" y="76165"/>
                  </a:cubicBezTo>
                  <a:cubicBezTo>
                    <a:pt x="2945" y="76192"/>
                    <a:pt x="2918" y="76219"/>
                    <a:pt x="2918" y="76272"/>
                  </a:cubicBezTo>
                  <a:cubicBezTo>
                    <a:pt x="2864" y="78280"/>
                    <a:pt x="1794" y="80073"/>
                    <a:pt x="81" y="81090"/>
                  </a:cubicBezTo>
                  <a:cubicBezTo>
                    <a:pt x="0" y="81117"/>
                    <a:pt x="0" y="81197"/>
                    <a:pt x="27" y="81251"/>
                  </a:cubicBezTo>
                  <a:cubicBezTo>
                    <a:pt x="47" y="81290"/>
                    <a:pt x="95" y="81315"/>
                    <a:pt x="140" y="81315"/>
                  </a:cubicBezTo>
                  <a:cubicBezTo>
                    <a:pt x="157" y="81315"/>
                    <a:pt x="173" y="81311"/>
                    <a:pt x="188" y="81304"/>
                  </a:cubicBezTo>
                  <a:cubicBezTo>
                    <a:pt x="1981" y="80260"/>
                    <a:pt x="3105" y="78413"/>
                    <a:pt x="3159" y="76352"/>
                  </a:cubicBezTo>
                  <a:cubicBezTo>
                    <a:pt x="5166" y="75309"/>
                    <a:pt x="6397" y="73301"/>
                    <a:pt x="6397" y="71053"/>
                  </a:cubicBezTo>
                  <a:cubicBezTo>
                    <a:pt x="6397" y="68805"/>
                    <a:pt x="5166" y="66797"/>
                    <a:pt x="3159" y="65753"/>
                  </a:cubicBezTo>
                  <a:cubicBezTo>
                    <a:pt x="3105" y="63773"/>
                    <a:pt x="2061" y="61979"/>
                    <a:pt x="375" y="60909"/>
                  </a:cubicBezTo>
                  <a:cubicBezTo>
                    <a:pt x="2061" y="59865"/>
                    <a:pt x="3105" y="58072"/>
                    <a:pt x="3159" y="56091"/>
                  </a:cubicBezTo>
                  <a:cubicBezTo>
                    <a:pt x="5166" y="55047"/>
                    <a:pt x="6397" y="53040"/>
                    <a:pt x="6397" y="50791"/>
                  </a:cubicBezTo>
                  <a:cubicBezTo>
                    <a:pt x="6397" y="48543"/>
                    <a:pt x="5166" y="46536"/>
                    <a:pt x="3159" y="45492"/>
                  </a:cubicBezTo>
                  <a:cubicBezTo>
                    <a:pt x="3159" y="43591"/>
                    <a:pt x="2061" y="41718"/>
                    <a:pt x="375" y="40647"/>
                  </a:cubicBezTo>
                  <a:cubicBezTo>
                    <a:pt x="1901" y="39710"/>
                    <a:pt x="3292" y="37890"/>
                    <a:pt x="3185" y="35829"/>
                  </a:cubicBezTo>
                  <a:cubicBezTo>
                    <a:pt x="5166" y="34785"/>
                    <a:pt x="6397" y="32751"/>
                    <a:pt x="6397" y="30530"/>
                  </a:cubicBezTo>
                  <a:cubicBezTo>
                    <a:pt x="6397" y="28281"/>
                    <a:pt x="5166" y="26247"/>
                    <a:pt x="3159" y="25230"/>
                  </a:cubicBezTo>
                  <a:cubicBezTo>
                    <a:pt x="3078" y="23223"/>
                    <a:pt x="2035" y="21429"/>
                    <a:pt x="375" y="20386"/>
                  </a:cubicBezTo>
                  <a:cubicBezTo>
                    <a:pt x="2061" y="19315"/>
                    <a:pt x="3159" y="17441"/>
                    <a:pt x="3159" y="15595"/>
                  </a:cubicBezTo>
                  <a:cubicBezTo>
                    <a:pt x="3159" y="15595"/>
                    <a:pt x="3159" y="15568"/>
                    <a:pt x="3159" y="15541"/>
                  </a:cubicBezTo>
                  <a:cubicBezTo>
                    <a:pt x="5166" y="14524"/>
                    <a:pt x="6397" y="12490"/>
                    <a:pt x="6397" y="10268"/>
                  </a:cubicBezTo>
                  <a:cubicBezTo>
                    <a:pt x="6397" y="8020"/>
                    <a:pt x="5166" y="5986"/>
                    <a:pt x="3159" y="4969"/>
                  </a:cubicBezTo>
                  <a:lnTo>
                    <a:pt x="3159" y="4942"/>
                  </a:lnTo>
                  <a:cubicBezTo>
                    <a:pt x="3159" y="3041"/>
                    <a:pt x="1981" y="1061"/>
                    <a:pt x="188" y="17"/>
                  </a:cubicBezTo>
                  <a:cubicBezTo>
                    <a:pt x="168" y="7"/>
                    <a:pt x="145" y="1"/>
                    <a:pt x="1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49"/>
            <p:cNvSpPr/>
            <p:nvPr/>
          </p:nvSpPr>
          <p:spPr>
            <a:xfrm>
              <a:off x="685775" y="566950"/>
              <a:ext cx="159950" cy="2033000"/>
            </a:xfrm>
            <a:custGeom>
              <a:avLst/>
              <a:gdLst/>
              <a:ahLst/>
              <a:cxnLst/>
              <a:rect l="l" t="t" r="r" b="b"/>
              <a:pathLst>
                <a:path w="6398" h="81320" extrusionOk="0">
                  <a:moveTo>
                    <a:pt x="119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27" y="84"/>
                    <a:pt x="0" y="110"/>
                    <a:pt x="0" y="137"/>
                  </a:cubicBezTo>
                  <a:cubicBezTo>
                    <a:pt x="0" y="164"/>
                    <a:pt x="27" y="217"/>
                    <a:pt x="81" y="244"/>
                  </a:cubicBezTo>
                  <a:cubicBezTo>
                    <a:pt x="1820" y="1261"/>
                    <a:pt x="2944" y="3188"/>
                    <a:pt x="2918" y="5035"/>
                  </a:cubicBezTo>
                  <a:cubicBezTo>
                    <a:pt x="2918" y="5089"/>
                    <a:pt x="2944" y="5142"/>
                    <a:pt x="2998" y="5169"/>
                  </a:cubicBezTo>
                  <a:cubicBezTo>
                    <a:pt x="4952" y="6133"/>
                    <a:pt x="6156" y="8086"/>
                    <a:pt x="6156" y="10255"/>
                  </a:cubicBezTo>
                  <a:cubicBezTo>
                    <a:pt x="6156" y="12449"/>
                    <a:pt x="4952" y="14403"/>
                    <a:pt x="2998" y="15367"/>
                  </a:cubicBezTo>
                  <a:cubicBezTo>
                    <a:pt x="2944" y="15394"/>
                    <a:pt x="2918" y="15447"/>
                    <a:pt x="2918" y="15501"/>
                  </a:cubicBezTo>
                  <a:cubicBezTo>
                    <a:pt x="2998" y="17347"/>
                    <a:pt x="1847" y="19248"/>
                    <a:pt x="81" y="20292"/>
                  </a:cubicBezTo>
                  <a:cubicBezTo>
                    <a:pt x="54" y="20292"/>
                    <a:pt x="27" y="20318"/>
                    <a:pt x="27" y="20372"/>
                  </a:cubicBezTo>
                  <a:cubicBezTo>
                    <a:pt x="0" y="20425"/>
                    <a:pt x="27" y="20479"/>
                    <a:pt x="81" y="20506"/>
                  </a:cubicBezTo>
                  <a:cubicBezTo>
                    <a:pt x="1794" y="21496"/>
                    <a:pt x="2864" y="23316"/>
                    <a:pt x="2918" y="25324"/>
                  </a:cubicBezTo>
                  <a:cubicBezTo>
                    <a:pt x="2918" y="25350"/>
                    <a:pt x="2944" y="25404"/>
                    <a:pt x="2998" y="25431"/>
                  </a:cubicBezTo>
                  <a:cubicBezTo>
                    <a:pt x="4952" y="26394"/>
                    <a:pt x="6156" y="28348"/>
                    <a:pt x="6156" y="30543"/>
                  </a:cubicBezTo>
                  <a:cubicBezTo>
                    <a:pt x="6156" y="32711"/>
                    <a:pt x="4952" y="34665"/>
                    <a:pt x="2998" y="35628"/>
                  </a:cubicBezTo>
                  <a:cubicBezTo>
                    <a:pt x="2944" y="35655"/>
                    <a:pt x="2918" y="35709"/>
                    <a:pt x="2918" y="35762"/>
                  </a:cubicBezTo>
                  <a:cubicBezTo>
                    <a:pt x="3078" y="37823"/>
                    <a:pt x="1633" y="39643"/>
                    <a:pt x="81" y="40553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0" y="40687"/>
                    <a:pt x="27" y="40741"/>
                    <a:pt x="81" y="40767"/>
                  </a:cubicBezTo>
                  <a:cubicBezTo>
                    <a:pt x="1820" y="41784"/>
                    <a:pt x="2918" y="43658"/>
                    <a:pt x="2918" y="45532"/>
                  </a:cubicBezTo>
                  <a:cubicBezTo>
                    <a:pt x="2918" y="45558"/>
                    <a:pt x="2918" y="45558"/>
                    <a:pt x="2918" y="45585"/>
                  </a:cubicBezTo>
                  <a:cubicBezTo>
                    <a:pt x="2918" y="45612"/>
                    <a:pt x="2944" y="45665"/>
                    <a:pt x="2998" y="45692"/>
                  </a:cubicBezTo>
                  <a:cubicBezTo>
                    <a:pt x="4952" y="46656"/>
                    <a:pt x="6156" y="48636"/>
                    <a:pt x="6156" y="50804"/>
                  </a:cubicBezTo>
                  <a:cubicBezTo>
                    <a:pt x="6156" y="52972"/>
                    <a:pt x="4952" y="54926"/>
                    <a:pt x="2998" y="55917"/>
                  </a:cubicBezTo>
                  <a:cubicBezTo>
                    <a:pt x="2944" y="55917"/>
                    <a:pt x="2918" y="55970"/>
                    <a:pt x="2918" y="56024"/>
                  </a:cubicBezTo>
                  <a:cubicBezTo>
                    <a:pt x="2891" y="58004"/>
                    <a:pt x="1820" y="59798"/>
                    <a:pt x="81" y="60815"/>
                  </a:cubicBezTo>
                  <a:cubicBezTo>
                    <a:pt x="54" y="60815"/>
                    <a:pt x="27" y="60868"/>
                    <a:pt x="27" y="60895"/>
                  </a:cubicBezTo>
                  <a:cubicBezTo>
                    <a:pt x="0" y="60949"/>
                    <a:pt x="27" y="61002"/>
                    <a:pt x="81" y="61029"/>
                  </a:cubicBezTo>
                  <a:cubicBezTo>
                    <a:pt x="1820" y="62046"/>
                    <a:pt x="2891" y="63839"/>
                    <a:pt x="2918" y="65847"/>
                  </a:cubicBezTo>
                  <a:cubicBezTo>
                    <a:pt x="2918" y="65900"/>
                    <a:pt x="2944" y="65927"/>
                    <a:pt x="2998" y="65954"/>
                  </a:cubicBezTo>
                  <a:cubicBezTo>
                    <a:pt x="4952" y="66944"/>
                    <a:pt x="6156" y="68898"/>
                    <a:pt x="6156" y="71066"/>
                  </a:cubicBezTo>
                  <a:cubicBezTo>
                    <a:pt x="6156" y="73234"/>
                    <a:pt x="4952" y="75188"/>
                    <a:pt x="2998" y="76178"/>
                  </a:cubicBezTo>
                  <a:cubicBezTo>
                    <a:pt x="2944" y="76178"/>
                    <a:pt x="2918" y="76232"/>
                    <a:pt x="2918" y="76285"/>
                  </a:cubicBezTo>
                  <a:cubicBezTo>
                    <a:pt x="2891" y="78293"/>
                    <a:pt x="1820" y="80086"/>
                    <a:pt x="81" y="81076"/>
                  </a:cubicBezTo>
                  <a:cubicBezTo>
                    <a:pt x="27" y="81130"/>
                    <a:pt x="0" y="81183"/>
                    <a:pt x="27" y="81264"/>
                  </a:cubicBezTo>
                  <a:cubicBezTo>
                    <a:pt x="60" y="81297"/>
                    <a:pt x="93" y="81320"/>
                    <a:pt x="133" y="81320"/>
                  </a:cubicBezTo>
                  <a:cubicBezTo>
                    <a:pt x="157" y="81320"/>
                    <a:pt x="184" y="81311"/>
                    <a:pt x="214" y="81290"/>
                  </a:cubicBezTo>
                  <a:cubicBezTo>
                    <a:pt x="2008" y="80273"/>
                    <a:pt x="3105" y="78427"/>
                    <a:pt x="3185" y="76366"/>
                  </a:cubicBezTo>
                  <a:cubicBezTo>
                    <a:pt x="5166" y="75322"/>
                    <a:pt x="6397" y="73314"/>
                    <a:pt x="6397" y="71066"/>
                  </a:cubicBezTo>
                  <a:cubicBezTo>
                    <a:pt x="6397" y="68818"/>
                    <a:pt x="5166" y="66784"/>
                    <a:pt x="3185" y="65766"/>
                  </a:cubicBezTo>
                  <a:cubicBezTo>
                    <a:pt x="3105" y="63786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85" y="56104"/>
                  </a:cubicBezTo>
                  <a:cubicBezTo>
                    <a:pt x="5166" y="55060"/>
                    <a:pt x="6397" y="53053"/>
                    <a:pt x="6397" y="50804"/>
                  </a:cubicBezTo>
                  <a:cubicBezTo>
                    <a:pt x="6397" y="48556"/>
                    <a:pt x="5166" y="46522"/>
                    <a:pt x="3185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723"/>
                    <a:pt x="3292" y="37903"/>
                    <a:pt x="3185" y="35816"/>
                  </a:cubicBezTo>
                  <a:cubicBezTo>
                    <a:pt x="5166" y="34799"/>
                    <a:pt x="6397" y="32764"/>
                    <a:pt x="6397" y="30543"/>
                  </a:cubicBezTo>
                  <a:cubicBezTo>
                    <a:pt x="6397" y="28295"/>
                    <a:pt x="5166" y="26260"/>
                    <a:pt x="3185" y="25243"/>
                  </a:cubicBezTo>
                  <a:cubicBezTo>
                    <a:pt x="3078" y="23236"/>
                    <a:pt x="2061" y="21443"/>
                    <a:pt x="375" y="20399"/>
                  </a:cubicBezTo>
                  <a:cubicBezTo>
                    <a:pt x="2088" y="19328"/>
                    <a:pt x="3185" y="17401"/>
                    <a:pt x="3185" y="15554"/>
                  </a:cubicBezTo>
                  <a:cubicBezTo>
                    <a:pt x="5166" y="14537"/>
                    <a:pt x="6397" y="12503"/>
                    <a:pt x="6397" y="10255"/>
                  </a:cubicBezTo>
                  <a:cubicBezTo>
                    <a:pt x="6397" y="8033"/>
                    <a:pt x="5166" y="5999"/>
                    <a:pt x="3185" y="4982"/>
                  </a:cubicBezTo>
                  <a:lnTo>
                    <a:pt x="3185" y="4955"/>
                  </a:lnTo>
                  <a:cubicBezTo>
                    <a:pt x="3185" y="3028"/>
                    <a:pt x="1981" y="1074"/>
                    <a:pt x="188" y="30"/>
                  </a:cubicBezTo>
                  <a:cubicBezTo>
                    <a:pt x="167" y="10"/>
                    <a:pt x="143" y="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49"/>
            <p:cNvSpPr/>
            <p:nvPr/>
          </p:nvSpPr>
          <p:spPr>
            <a:xfrm>
              <a:off x="531875" y="818875"/>
              <a:ext cx="160600" cy="2032875"/>
            </a:xfrm>
            <a:custGeom>
              <a:avLst/>
              <a:gdLst/>
              <a:ahLst/>
              <a:cxnLst/>
              <a:rect l="l" t="t" r="r" b="b"/>
              <a:pathLst>
                <a:path w="6424" h="81315" extrusionOk="0">
                  <a:moveTo>
                    <a:pt x="147" y="1"/>
                  </a:moveTo>
                  <a:cubicBezTo>
                    <a:pt x="106" y="1"/>
                    <a:pt x="61" y="20"/>
                    <a:pt x="27" y="70"/>
                  </a:cubicBezTo>
                  <a:cubicBezTo>
                    <a:pt x="27" y="70"/>
                    <a:pt x="27" y="97"/>
                    <a:pt x="27" y="124"/>
                  </a:cubicBezTo>
                  <a:cubicBezTo>
                    <a:pt x="27" y="178"/>
                    <a:pt x="54" y="204"/>
                    <a:pt x="80" y="231"/>
                  </a:cubicBezTo>
                  <a:cubicBezTo>
                    <a:pt x="1820" y="1248"/>
                    <a:pt x="2971" y="3175"/>
                    <a:pt x="2944" y="5022"/>
                  </a:cubicBezTo>
                  <a:cubicBezTo>
                    <a:pt x="2944" y="5076"/>
                    <a:pt x="2971" y="5129"/>
                    <a:pt x="2998" y="5156"/>
                  </a:cubicBezTo>
                  <a:cubicBezTo>
                    <a:pt x="4952" y="6119"/>
                    <a:pt x="6156" y="8073"/>
                    <a:pt x="6156" y="10268"/>
                  </a:cubicBezTo>
                  <a:cubicBezTo>
                    <a:pt x="6156" y="12436"/>
                    <a:pt x="4952" y="14390"/>
                    <a:pt x="2998" y="15354"/>
                  </a:cubicBezTo>
                  <a:cubicBezTo>
                    <a:pt x="2971" y="15380"/>
                    <a:pt x="2944" y="15461"/>
                    <a:pt x="2944" y="15487"/>
                  </a:cubicBezTo>
                  <a:cubicBezTo>
                    <a:pt x="2998" y="17334"/>
                    <a:pt x="1847" y="19235"/>
                    <a:pt x="107" y="20278"/>
                  </a:cubicBezTo>
                  <a:cubicBezTo>
                    <a:pt x="54" y="20278"/>
                    <a:pt x="27" y="20305"/>
                    <a:pt x="27" y="20359"/>
                  </a:cubicBezTo>
                  <a:cubicBezTo>
                    <a:pt x="0" y="20412"/>
                    <a:pt x="27" y="20466"/>
                    <a:pt x="80" y="20493"/>
                  </a:cubicBezTo>
                  <a:cubicBezTo>
                    <a:pt x="1793" y="21510"/>
                    <a:pt x="2864" y="23303"/>
                    <a:pt x="2944" y="25310"/>
                  </a:cubicBezTo>
                  <a:cubicBezTo>
                    <a:pt x="2944" y="25364"/>
                    <a:pt x="2971" y="25391"/>
                    <a:pt x="2998" y="25417"/>
                  </a:cubicBezTo>
                  <a:cubicBezTo>
                    <a:pt x="4952" y="26381"/>
                    <a:pt x="6156" y="28362"/>
                    <a:pt x="6156" y="30530"/>
                  </a:cubicBezTo>
                  <a:cubicBezTo>
                    <a:pt x="6156" y="32698"/>
                    <a:pt x="4952" y="34652"/>
                    <a:pt x="2998" y="35642"/>
                  </a:cubicBezTo>
                  <a:cubicBezTo>
                    <a:pt x="2971" y="35642"/>
                    <a:pt x="2944" y="35695"/>
                    <a:pt x="2944" y="35749"/>
                  </a:cubicBezTo>
                  <a:cubicBezTo>
                    <a:pt x="3105" y="37837"/>
                    <a:pt x="1633" y="39630"/>
                    <a:pt x="107" y="40540"/>
                  </a:cubicBezTo>
                  <a:cubicBezTo>
                    <a:pt x="54" y="40540"/>
                    <a:pt x="27" y="40594"/>
                    <a:pt x="27" y="40620"/>
                  </a:cubicBezTo>
                  <a:cubicBezTo>
                    <a:pt x="0" y="40674"/>
                    <a:pt x="27" y="40727"/>
                    <a:pt x="80" y="40754"/>
                  </a:cubicBezTo>
                  <a:cubicBezTo>
                    <a:pt x="1820" y="41771"/>
                    <a:pt x="2944" y="43645"/>
                    <a:pt x="2944" y="45545"/>
                  </a:cubicBezTo>
                  <a:cubicBezTo>
                    <a:pt x="2944" y="45545"/>
                    <a:pt x="2944" y="45545"/>
                    <a:pt x="2944" y="45572"/>
                  </a:cubicBezTo>
                  <a:cubicBezTo>
                    <a:pt x="2944" y="45626"/>
                    <a:pt x="2971" y="45652"/>
                    <a:pt x="2998" y="45679"/>
                  </a:cubicBezTo>
                  <a:cubicBezTo>
                    <a:pt x="4952" y="46669"/>
                    <a:pt x="6156" y="48623"/>
                    <a:pt x="6156" y="50791"/>
                  </a:cubicBezTo>
                  <a:cubicBezTo>
                    <a:pt x="6156" y="52959"/>
                    <a:pt x="4952" y="54913"/>
                    <a:pt x="2998" y="55904"/>
                  </a:cubicBezTo>
                  <a:cubicBezTo>
                    <a:pt x="2971" y="55930"/>
                    <a:pt x="2944" y="55957"/>
                    <a:pt x="2944" y="56011"/>
                  </a:cubicBezTo>
                  <a:cubicBezTo>
                    <a:pt x="2891" y="57991"/>
                    <a:pt x="1820" y="59785"/>
                    <a:pt x="107" y="60802"/>
                  </a:cubicBezTo>
                  <a:cubicBezTo>
                    <a:pt x="54" y="60828"/>
                    <a:pt x="27" y="60855"/>
                    <a:pt x="27" y="60882"/>
                  </a:cubicBezTo>
                  <a:cubicBezTo>
                    <a:pt x="0" y="60935"/>
                    <a:pt x="27" y="60989"/>
                    <a:pt x="80" y="61016"/>
                  </a:cubicBezTo>
                  <a:cubicBezTo>
                    <a:pt x="1820" y="62033"/>
                    <a:pt x="2891" y="63826"/>
                    <a:pt x="2944" y="65834"/>
                  </a:cubicBezTo>
                  <a:cubicBezTo>
                    <a:pt x="2944" y="65887"/>
                    <a:pt x="2971" y="65914"/>
                    <a:pt x="2998" y="65941"/>
                  </a:cubicBezTo>
                  <a:cubicBezTo>
                    <a:pt x="4952" y="66931"/>
                    <a:pt x="6156" y="68885"/>
                    <a:pt x="6156" y="71053"/>
                  </a:cubicBezTo>
                  <a:cubicBezTo>
                    <a:pt x="6156" y="73221"/>
                    <a:pt x="4952" y="75175"/>
                    <a:pt x="2998" y="76165"/>
                  </a:cubicBezTo>
                  <a:cubicBezTo>
                    <a:pt x="2971" y="76192"/>
                    <a:pt x="2944" y="76219"/>
                    <a:pt x="2944" y="76272"/>
                  </a:cubicBezTo>
                  <a:cubicBezTo>
                    <a:pt x="2891" y="78280"/>
                    <a:pt x="1820" y="80073"/>
                    <a:pt x="80" y="81090"/>
                  </a:cubicBezTo>
                  <a:cubicBezTo>
                    <a:pt x="27" y="81117"/>
                    <a:pt x="0" y="81197"/>
                    <a:pt x="54" y="81251"/>
                  </a:cubicBezTo>
                  <a:cubicBezTo>
                    <a:pt x="73" y="81290"/>
                    <a:pt x="122" y="81315"/>
                    <a:pt x="167" y="81315"/>
                  </a:cubicBezTo>
                  <a:cubicBezTo>
                    <a:pt x="184" y="81315"/>
                    <a:pt x="200" y="81311"/>
                    <a:pt x="214" y="81304"/>
                  </a:cubicBezTo>
                  <a:cubicBezTo>
                    <a:pt x="2008" y="80260"/>
                    <a:pt x="3105" y="78413"/>
                    <a:pt x="3185" y="76352"/>
                  </a:cubicBezTo>
                  <a:cubicBezTo>
                    <a:pt x="5193" y="75309"/>
                    <a:pt x="6424" y="73301"/>
                    <a:pt x="6424" y="71053"/>
                  </a:cubicBezTo>
                  <a:cubicBezTo>
                    <a:pt x="6424" y="68805"/>
                    <a:pt x="5193" y="66797"/>
                    <a:pt x="3185" y="65753"/>
                  </a:cubicBezTo>
                  <a:cubicBezTo>
                    <a:pt x="3105" y="63773"/>
                    <a:pt x="2088" y="61979"/>
                    <a:pt x="402" y="60909"/>
                  </a:cubicBezTo>
                  <a:cubicBezTo>
                    <a:pt x="2088" y="59865"/>
                    <a:pt x="3105" y="58072"/>
                    <a:pt x="3185" y="56091"/>
                  </a:cubicBezTo>
                  <a:cubicBezTo>
                    <a:pt x="5193" y="55047"/>
                    <a:pt x="6424" y="53040"/>
                    <a:pt x="6424" y="50791"/>
                  </a:cubicBezTo>
                  <a:cubicBezTo>
                    <a:pt x="6424" y="48543"/>
                    <a:pt x="5193" y="46536"/>
                    <a:pt x="3185" y="45492"/>
                  </a:cubicBezTo>
                  <a:cubicBezTo>
                    <a:pt x="3185" y="43591"/>
                    <a:pt x="2088" y="41718"/>
                    <a:pt x="402" y="40647"/>
                  </a:cubicBezTo>
                  <a:cubicBezTo>
                    <a:pt x="1900" y="39710"/>
                    <a:pt x="3319" y="37890"/>
                    <a:pt x="3185" y="35829"/>
                  </a:cubicBezTo>
                  <a:cubicBezTo>
                    <a:pt x="5193" y="34785"/>
                    <a:pt x="6424" y="32751"/>
                    <a:pt x="6424" y="30530"/>
                  </a:cubicBezTo>
                  <a:cubicBezTo>
                    <a:pt x="6424" y="28281"/>
                    <a:pt x="5193" y="26247"/>
                    <a:pt x="3185" y="25230"/>
                  </a:cubicBezTo>
                  <a:cubicBezTo>
                    <a:pt x="3105" y="23223"/>
                    <a:pt x="2061" y="21429"/>
                    <a:pt x="402" y="20386"/>
                  </a:cubicBezTo>
                  <a:cubicBezTo>
                    <a:pt x="2088" y="19315"/>
                    <a:pt x="3185" y="17441"/>
                    <a:pt x="3185" y="15595"/>
                  </a:cubicBezTo>
                  <a:cubicBezTo>
                    <a:pt x="3185" y="15595"/>
                    <a:pt x="3185" y="15568"/>
                    <a:pt x="3185" y="15541"/>
                  </a:cubicBezTo>
                  <a:cubicBezTo>
                    <a:pt x="5193" y="14524"/>
                    <a:pt x="6424" y="12490"/>
                    <a:pt x="6424" y="10268"/>
                  </a:cubicBezTo>
                  <a:cubicBezTo>
                    <a:pt x="6424" y="8020"/>
                    <a:pt x="5193" y="5986"/>
                    <a:pt x="3185" y="4969"/>
                  </a:cubicBezTo>
                  <a:lnTo>
                    <a:pt x="3185" y="4942"/>
                  </a:lnTo>
                  <a:cubicBezTo>
                    <a:pt x="3185" y="3041"/>
                    <a:pt x="2008" y="1061"/>
                    <a:pt x="214" y="17"/>
                  </a:cubicBezTo>
                  <a:cubicBezTo>
                    <a:pt x="195" y="7"/>
                    <a:pt x="171" y="1"/>
                    <a:pt x="14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49"/>
            <p:cNvSpPr/>
            <p:nvPr/>
          </p:nvSpPr>
          <p:spPr>
            <a:xfrm>
              <a:off x="378625" y="566950"/>
              <a:ext cx="159950" cy="2033000"/>
            </a:xfrm>
            <a:custGeom>
              <a:avLst/>
              <a:gdLst/>
              <a:ahLst/>
              <a:cxnLst/>
              <a:rect l="l" t="t" r="r" b="b"/>
              <a:pathLst>
                <a:path w="6398" h="81320" extrusionOk="0">
                  <a:moveTo>
                    <a:pt x="120" y="1"/>
                  </a:moveTo>
                  <a:cubicBezTo>
                    <a:pt x="81" y="1"/>
                    <a:pt x="44" y="24"/>
                    <a:pt x="28" y="57"/>
                  </a:cubicBezTo>
                  <a:cubicBezTo>
                    <a:pt x="1" y="84"/>
                    <a:pt x="1" y="110"/>
                    <a:pt x="1" y="137"/>
                  </a:cubicBezTo>
                  <a:cubicBezTo>
                    <a:pt x="1" y="164"/>
                    <a:pt x="28" y="217"/>
                    <a:pt x="54" y="244"/>
                  </a:cubicBezTo>
                  <a:cubicBezTo>
                    <a:pt x="1821" y="1261"/>
                    <a:pt x="2972" y="3188"/>
                    <a:pt x="2918" y="5035"/>
                  </a:cubicBezTo>
                  <a:cubicBezTo>
                    <a:pt x="2918" y="5116"/>
                    <a:pt x="2945" y="5142"/>
                    <a:pt x="2999" y="5169"/>
                  </a:cubicBezTo>
                  <a:cubicBezTo>
                    <a:pt x="4952" y="6133"/>
                    <a:pt x="6157" y="8086"/>
                    <a:pt x="6157" y="10255"/>
                  </a:cubicBezTo>
                  <a:cubicBezTo>
                    <a:pt x="6157" y="12449"/>
                    <a:pt x="4952" y="14403"/>
                    <a:pt x="2999" y="15367"/>
                  </a:cubicBezTo>
                  <a:cubicBezTo>
                    <a:pt x="2945" y="15394"/>
                    <a:pt x="2918" y="15447"/>
                    <a:pt x="2918" y="15501"/>
                  </a:cubicBezTo>
                  <a:cubicBezTo>
                    <a:pt x="2972" y="17347"/>
                    <a:pt x="1848" y="19248"/>
                    <a:pt x="81" y="20292"/>
                  </a:cubicBezTo>
                  <a:cubicBezTo>
                    <a:pt x="54" y="20292"/>
                    <a:pt x="28" y="20318"/>
                    <a:pt x="1" y="20372"/>
                  </a:cubicBezTo>
                  <a:cubicBezTo>
                    <a:pt x="1" y="20425"/>
                    <a:pt x="28" y="20479"/>
                    <a:pt x="54" y="20506"/>
                  </a:cubicBezTo>
                  <a:cubicBezTo>
                    <a:pt x="1794" y="21496"/>
                    <a:pt x="2865" y="23316"/>
                    <a:pt x="2918" y="25324"/>
                  </a:cubicBezTo>
                  <a:cubicBezTo>
                    <a:pt x="2918" y="25350"/>
                    <a:pt x="2945" y="25404"/>
                    <a:pt x="2999" y="25431"/>
                  </a:cubicBezTo>
                  <a:cubicBezTo>
                    <a:pt x="4952" y="26394"/>
                    <a:pt x="6157" y="28348"/>
                    <a:pt x="6157" y="30543"/>
                  </a:cubicBezTo>
                  <a:cubicBezTo>
                    <a:pt x="6157" y="32711"/>
                    <a:pt x="4952" y="34665"/>
                    <a:pt x="2999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079" y="37823"/>
                    <a:pt x="1607" y="39643"/>
                    <a:pt x="81" y="40553"/>
                  </a:cubicBezTo>
                  <a:cubicBezTo>
                    <a:pt x="54" y="40553"/>
                    <a:pt x="28" y="40580"/>
                    <a:pt x="1" y="40633"/>
                  </a:cubicBezTo>
                  <a:cubicBezTo>
                    <a:pt x="1" y="40687"/>
                    <a:pt x="28" y="40741"/>
                    <a:pt x="54" y="40767"/>
                  </a:cubicBezTo>
                  <a:cubicBezTo>
                    <a:pt x="1794" y="41784"/>
                    <a:pt x="2918" y="43658"/>
                    <a:pt x="2918" y="45532"/>
                  </a:cubicBezTo>
                  <a:cubicBezTo>
                    <a:pt x="2918" y="45558"/>
                    <a:pt x="2918" y="45558"/>
                    <a:pt x="2918" y="45585"/>
                  </a:cubicBezTo>
                  <a:cubicBezTo>
                    <a:pt x="2918" y="45612"/>
                    <a:pt x="2945" y="45665"/>
                    <a:pt x="2999" y="45692"/>
                  </a:cubicBezTo>
                  <a:cubicBezTo>
                    <a:pt x="4952" y="46656"/>
                    <a:pt x="6157" y="48636"/>
                    <a:pt x="6157" y="50804"/>
                  </a:cubicBezTo>
                  <a:cubicBezTo>
                    <a:pt x="6157" y="52972"/>
                    <a:pt x="4952" y="54926"/>
                    <a:pt x="2999" y="55917"/>
                  </a:cubicBezTo>
                  <a:cubicBezTo>
                    <a:pt x="2945" y="55917"/>
                    <a:pt x="2918" y="55970"/>
                    <a:pt x="2918" y="56024"/>
                  </a:cubicBezTo>
                  <a:cubicBezTo>
                    <a:pt x="2865" y="58004"/>
                    <a:pt x="1821" y="59798"/>
                    <a:pt x="81" y="60815"/>
                  </a:cubicBezTo>
                  <a:cubicBezTo>
                    <a:pt x="54" y="60815"/>
                    <a:pt x="28" y="60868"/>
                    <a:pt x="1" y="60895"/>
                  </a:cubicBezTo>
                  <a:cubicBezTo>
                    <a:pt x="1" y="60949"/>
                    <a:pt x="28" y="61002"/>
                    <a:pt x="54" y="61029"/>
                  </a:cubicBezTo>
                  <a:cubicBezTo>
                    <a:pt x="1794" y="62046"/>
                    <a:pt x="2865" y="63839"/>
                    <a:pt x="2918" y="65847"/>
                  </a:cubicBezTo>
                  <a:cubicBezTo>
                    <a:pt x="2918" y="65900"/>
                    <a:pt x="2945" y="65927"/>
                    <a:pt x="2999" y="65954"/>
                  </a:cubicBezTo>
                  <a:cubicBezTo>
                    <a:pt x="4952" y="66944"/>
                    <a:pt x="6157" y="68898"/>
                    <a:pt x="6157" y="71066"/>
                  </a:cubicBezTo>
                  <a:cubicBezTo>
                    <a:pt x="6157" y="73234"/>
                    <a:pt x="4952" y="75188"/>
                    <a:pt x="2999" y="76178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65" y="78293"/>
                    <a:pt x="1821" y="80086"/>
                    <a:pt x="81" y="81076"/>
                  </a:cubicBezTo>
                  <a:cubicBezTo>
                    <a:pt x="1" y="81130"/>
                    <a:pt x="1" y="81183"/>
                    <a:pt x="28" y="81264"/>
                  </a:cubicBezTo>
                  <a:cubicBezTo>
                    <a:pt x="44" y="81297"/>
                    <a:pt x="81" y="81320"/>
                    <a:pt x="120" y="81320"/>
                  </a:cubicBezTo>
                  <a:cubicBezTo>
                    <a:pt x="143" y="81320"/>
                    <a:pt x="168" y="81311"/>
                    <a:pt x="188" y="81290"/>
                  </a:cubicBezTo>
                  <a:cubicBezTo>
                    <a:pt x="1981" y="80273"/>
                    <a:pt x="3106" y="78427"/>
                    <a:pt x="3159" y="76366"/>
                  </a:cubicBezTo>
                  <a:cubicBezTo>
                    <a:pt x="5167" y="75322"/>
                    <a:pt x="6398" y="73314"/>
                    <a:pt x="6398" y="71066"/>
                  </a:cubicBezTo>
                  <a:cubicBezTo>
                    <a:pt x="6398" y="68818"/>
                    <a:pt x="5167" y="66784"/>
                    <a:pt x="3159" y="65766"/>
                  </a:cubicBezTo>
                  <a:cubicBezTo>
                    <a:pt x="3106" y="63786"/>
                    <a:pt x="2062" y="61992"/>
                    <a:pt x="376" y="60922"/>
                  </a:cubicBezTo>
                  <a:cubicBezTo>
                    <a:pt x="2062" y="59878"/>
                    <a:pt x="3106" y="58085"/>
                    <a:pt x="3159" y="56104"/>
                  </a:cubicBezTo>
                  <a:cubicBezTo>
                    <a:pt x="5167" y="55060"/>
                    <a:pt x="6398" y="53053"/>
                    <a:pt x="6398" y="50804"/>
                  </a:cubicBezTo>
                  <a:cubicBezTo>
                    <a:pt x="6398" y="48556"/>
                    <a:pt x="5167" y="46522"/>
                    <a:pt x="3159" y="45505"/>
                  </a:cubicBezTo>
                  <a:cubicBezTo>
                    <a:pt x="3159" y="43604"/>
                    <a:pt x="2062" y="41731"/>
                    <a:pt x="376" y="40660"/>
                  </a:cubicBezTo>
                  <a:cubicBezTo>
                    <a:pt x="1901" y="39723"/>
                    <a:pt x="3293" y="37903"/>
                    <a:pt x="3186" y="35816"/>
                  </a:cubicBezTo>
                  <a:cubicBezTo>
                    <a:pt x="5167" y="34799"/>
                    <a:pt x="6398" y="32764"/>
                    <a:pt x="6398" y="30543"/>
                  </a:cubicBezTo>
                  <a:cubicBezTo>
                    <a:pt x="6398" y="28295"/>
                    <a:pt x="5167" y="26260"/>
                    <a:pt x="3159" y="25243"/>
                  </a:cubicBezTo>
                  <a:cubicBezTo>
                    <a:pt x="3079" y="23236"/>
                    <a:pt x="2035" y="21443"/>
                    <a:pt x="376" y="20399"/>
                  </a:cubicBezTo>
                  <a:cubicBezTo>
                    <a:pt x="2089" y="19328"/>
                    <a:pt x="3186" y="17401"/>
                    <a:pt x="3186" y="15554"/>
                  </a:cubicBezTo>
                  <a:cubicBezTo>
                    <a:pt x="5167" y="14537"/>
                    <a:pt x="6398" y="12503"/>
                    <a:pt x="6398" y="10255"/>
                  </a:cubicBezTo>
                  <a:cubicBezTo>
                    <a:pt x="6398" y="8033"/>
                    <a:pt x="5167" y="5999"/>
                    <a:pt x="3186" y="4982"/>
                  </a:cubicBezTo>
                  <a:lnTo>
                    <a:pt x="3186" y="4955"/>
                  </a:lnTo>
                  <a:cubicBezTo>
                    <a:pt x="3186" y="3028"/>
                    <a:pt x="1981" y="1074"/>
                    <a:pt x="188" y="30"/>
                  </a:cubicBezTo>
                  <a:cubicBezTo>
                    <a:pt x="168" y="10"/>
                    <a:pt x="143" y="1"/>
                    <a:pt x="1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49"/>
            <p:cNvSpPr/>
            <p:nvPr/>
          </p:nvSpPr>
          <p:spPr>
            <a:xfrm>
              <a:off x="224725" y="818875"/>
              <a:ext cx="159950" cy="2032875"/>
            </a:xfrm>
            <a:custGeom>
              <a:avLst/>
              <a:gdLst/>
              <a:ahLst/>
              <a:cxnLst/>
              <a:rect l="l" t="t" r="r" b="b"/>
              <a:pathLst>
                <a:path w="6398" h="81315" extrusionOk="0">
                  <a:moveTo>
                    <a:pt x="129" y="1"/>
                  </a:moveTo>
                  <a:cubicBezTo>
                    <a:pt x="83" y="1"/>
                    <a:pt x="44" y="20"/>
                    <a:pt x="27" y="70"/>
                  </a:cubicBezTo>
                  <a:cubicBezTo>
                    <a:pt x="27" y="70"/>
                    <a:pt x="1" y="97"/>
                    <a:pt x="1" y="124"/>
                  </a:cubicBezTo>
                  <a:cubicBezTo>
                    <a:pt x="1" y="178"/>
                    <a:pt x="27" y="204"/>
                    <a:pt x="81" y="231"/>
                  </a:cubicBezTo>
                  <a:cubicBezTo>
                    <a:pt x="1821" y="1248"/>
                    <a:pt x="2972" y="3175"/>
                    <a:pt x="2918" y="5022"/>
                  </a:cubicBezTo>
                  <a:cubicBezTo>
                    <a:pt x="2945" y="5076"/>
                    <a:pt x="2945" y="5129"/>
                    <a:pt x="2998" y="5156"/>
                  </a:cubicBezTo>
                  <a:cubicBezTo>
                    <a:pt x="4952" y="6119"/>
                    <a:pt x="6157" y="8073"/>
                    <a:pt x="6157" y="10268"/>
                  </a:cubicBezTo>
                  <a:cubicBezTo>
                    <a:pt x="6157" y="12436"/>
                    <a:pt x="4952" y="14390"/>
                    <a:pt x="2998" y="15354"/>
                  </a:cubicBezTo>
                  <a:cubicBezTo>
                    <a:pt x="2945" y="15380"/>
                    <a:pt x="2918" y="15461"/>
                    <a:pt x="2918" y="15487"/>
                  </a:cubicBezTo>
                  <a:cubicBezTo>
                    <a:pt x="2998" y="17334"/>
                    <a:pt x="1848" y="19235"/>
                    <a:pt x="108" y="20278"/>
                  </a:cubicBezTo>
                  <a:cubicBezTo>
                    <a:pt x="54" y="20278"/>
                    <a:pt x="27" y="20305"/>
                    <a:pt x="27" y="20359"/>
                  </a:cubicBezTo>
                  <a:cubicBezTo>
                    <a:pt x="1" y="20412"/>
                    <a:pt x="27" y="20466"/>
                    <a:pt x="81" y="20493"/>
                  </a:cubicBezTo>
                  <a:cubicBezTo>
                    <a:pt x="1794" y="21510"/>
                    <a:pt x="2865" y="23303"/>
                    <a:pt x="2918" y="25310"/>
                  </a:cubicBezTo>
                  <a:cubicBezTo>
                    <a:pt x="2945" y="25364"/>
                    <a:pt x="2972" y="25391"/>
                    <a:pt x="2998" y="25417"/>
                  </a:cubicBezTo>
                  <a:cubicBezTo>
                    <a:pt x="4952" y="26381"/>
                    <a:pt x="6157" y="28362"/>
                    <a:pt x="6157" y="30530"/>
                  </a:cubicBezTo>
                  <a:cubicBezTo>
                    <a:pt x="6157" y="32698"/>
                    <a:pt x="4952" y="34652"/>
                    <a:pt x="2998" y="35642"/>
                  </a:cubicBezTo>
                  <a:cubicBezTo>
                    <a:pt x="2945" y="35642"/>
                    <a:pt x="2918" y="35695"/>
                    <a:pt x="2918" y="35749"/>
                  </a:cubicBezTo>
                  <a:cubicBezTo>
                    <a:pt x="3106" y="37837"/>
                    <a:pt x="1633" y="39630"/>
                    <a:pt x="108" y="40540"/>
                  </a:cubicBezTo>
                  <a:cubicBezTo>
                    <a:pt x="54" y="40540"/>
                    <a:pt x="27" y="40594"/>
                    <a:pt x="27" y="40620"/>
                  </a:cubicBezTo>
                  <a:cubicBezTo>
                    <a:pt x="1" y="40674"/>
                    <a:pt x="27" y="40727"/>
                    <a:pt x="81" y="40754"/>
                  </a:cubicBezTo>
                  <a:cubicBezTo>
                    <a:pt x="1821" y="41771"/>
                    <a:pt x="2918" y="43645"/>
                    <a:pt x="2918" y="45545"/>
                  </a:cubicBezTo>
                  <a:cubicBezTo>
                    <a:pt x="2918" y="45545"/>
                    <a:pt x="2918" y="45545"/>
                    <a:pt x="2918" y="45572"/>
                  </a:cubicBezTo>
                  <a:cubicBezTo>
                    <a:pt x="2918" y="45626"/>
                    <a:pt x="2945" y="45652"/>
                    <a:pt x="2998" y="45679"/>
                  </a:cubicBezTo>
                  <a:cubicBezTo>
                    <a:pt x="4952" y="46669"/>
                    <a:pt x="6157" y="48623"/>
                    <a:pt x="6157" y="50791"/>
                  </a:cubicBezTo>
                  <a:cubicBezTo>
                    <a:pt x="6157" y="52959"/>
                    <a:pt x="4952" y="54913"/>
                    <a:pt x="2998" y="55904"/>
                  </a:cubicBezTo>
                  <a:cubicBezTo>
                    <a:pt x="2945" y="55930"/>
                    <a:pt x="2918" y="55957"/>
                    <a:pt x="2918" y="56011"/>
                  </a:cubicBezTo>
                  <a:cubicBezTo>
                    <a:pt x="2891" y="57991"/>
                    <a:pt x="1821" y="59785"/>
                    <a:pt x="108" y="60802"/>
                  </a:cubicBezTo>
                  <a:cubicBezTo>
                    <a:pt x="54" y="60828"/>
                    <a:pt x="27" y="60855"/>
                    <a:pt x="27" y="60882"/>
                  </a:cubicBezTo>
                  <a:cubicBezTo>
                    <a:pt x="1" y="60935"/>
                    <a:pt x="27" y="60989"/>
                    <a:pt x="81" y="61016"/>
                  </a:cubicBezTo>
                  <a:cubicBezTo>
                    <a:pt x="1821" y="62033"/>
                    <a:pt x="2891" y="63826"/>
                    <a:pt x="2918" y="65834"/>
                  </a:cubicBezTo>
                  <a:cubicBezTo>
                    <a:pt x="2918" y="65887"/>
                    <a:pt x="2945" y="65914"/>
                    <a:pt x="2998" y="65941"/>
                  </a:cubicBezTo>
                  <a:cubicBezTo>
                    <a:pt x="4952" y="66931"/>
                    <a:pt x="6157" y="68885"/>
                    <a:pt x="6157" y="71053"/>
                  </a:cubicBezTo>
                  <a:cubicBezTo>
                    <a:pt x="6157" y="73221"/>
                    <a:pt x="4952" y="75175"/>
                    <a:pt x="2998" y="76165"/>
                  </a:cubicBezTo>
                  <a:cubicBezTo>
                    <a:pt x="2945" y="76192"/>
                    <a:pt x="2918" y="76219"/>
                    <a:pt x="2918" y="76272"/>
                  </a:cubicBezTo>
                  <a:cubicBezTo>
                    <a:pt x="2891" y="78280"/>
                    <a:pt x="1821" y="80073"/>
                    <a:pt x="81" y="81090"/>
                  </a:cubicBezTo>
                  <a:cubicBezTo>
                    <a:pt x="27" y="81117"/>
                    <a:pt x="1" y="81197"/>
                    <a:pt x="27" y="81251"/>
                  </a:cubicBezTo>
                  <a:cubicBezTo>
                    <a:pt x="67" y="81290"/>
                    <a:pt x="106" y="81315"/>
                    <a:pt x="156" y="81315"/>
                  </a:cubicBezTo>
                  <a:cubicBezTo>
                    <a:pt x="174" y="81315"/>
                    <a:pt x="193" y="81311"/>
                    <a:pt x="215" y="81304"/>
                  </a:cubicBezTo>
                  <a:cubicBezTo>
                    <a:pt x="2008" y="80260"/>
                    <a:pt x="3106" y="78413"/>
                    <a:pt x="3186" y="76352"/>
                  </a:cubicBezTo>
                  <a:cubicBezTo>
                    <a:pt x="5166" y="75309"/>
                    <a:pt x="6398" y="73301"/>
                    <a:pt x="6398" y="71053"/>
                  </a:cubicBezTo>
                  <a:cubicBezTo>
                    <a:pt x="6398" y="68805"/>
                    <a:pt x="5166" y="66797"/>
                    <a:pt x="3186" y="65753"/>
                  </a:cubicBezTo>
                  <a:cubicBezTo>
                    <a:pt x="3106" y="63773"/>
                    <a:pt x="2062" y="61979"/>
                    <a:pt x="375" y="60909"/>
                  </a:cubicBezTo>
                  <a:cubicBezTo>
                    <a:pt x="2062" y="59865"/>
                    <a:pt x="3106" y="58072"/>
                    <a:pt x="3186" y="56091"/>
                  </a:cubicBezTo>
                  <a:cubicBezTo>
                    <a:pt x="5166" y="55047"/>
                    <a:pt x="6398" y="53040"/>
                    <a:pt x="6398" y="50791"/>
                  </a:cubicBezTo>
                  <a:cubicBezTo>
                    <a:pt x="6398" y="48543"/>
                    <a:pt x="5166" y="46536"/>
                    <a:pt x="3186" y="45492"/>
                  </a:cubicBezTo>
                  <a:cubicBezTo>
                    <a:pt x="3159" y="43591"/>
                    <a:pt x="2088" y="41718"/>
                    <a:pt x="375" y="40647"/>
                  </a:cubicBezTo>
                  <a:cubicBezTo>
                    <a:pt x="1901" y="39710"/>
                    <a:pt x="3320" y="37890"/>
                    <a:pt x="3186" y="35829"/>
                  </a:cubicBezTo>
                  <a:cubicBezTo>
                    <a:pt x="5166" y="34785"/>
                    <a:pt x="6398" y="32751"/>
                    <a:pt x="6398" y="30530"/>
                  </a:cubicBezTo>
                  <a:cubicBezTo>
                    <a:pt x="6398" y="28281"/>
                    <a:pt x="5166" y="26247"/>
                    <a:pt x="3186" y="25230"/>
                  </a:cubicBezTo>
                  <a:cubicBezTo>
                    <a:pt x="3079" y="23223"/>
                    <a:pt x="2062" y="21429"/>
                    <a:pt x="375" y="20386"/>
                  </a:cubicBezTo>
                  <a:cubicBezTo>
                    <a:pt x="2088" y="19315"/>
                    <a:pt x="3186" y="17441"/>
                    <a:pt x="3186" y="15595"/>
                  </a:cubicBezTo>
                  <a:cubicBezTo>
                    <a:pt x="3186" y="15595"/>
                    <a:pt x="3186" y="15568"/>
                    <a:pt x="3186" y="15541"/>
                  </a:cubicBezTo>
                  <a:cubicBezTo>
                    <a:pt x="5166" y="14524"/>
                    <a:pt x="6398" y="12490"/>
                    <a:pt x="6398" y="10268"/>
                  </a:cubicBezTo>
                  <a:cubicBezTo>
                    <a:pt x="6398" y="8020"/>
                    <a:pt x="5166" y="5986"/>
                    <a:pt x="3186" y="4969"/>
                  </a:cubicBezTo>
                  <a:lnTo>
                    <a:pt x="3186" y="4942"/>
                  </a:lnTo>
                  <a:cubicBezTo>
                    <a:pt x="3186" y="3041"/>
                    <a:pt x="1981" y="1061"/>
                    <a:pt x="215" y="17"/>
                  </a:cubicBezTo>
                  <a:cubicBezTo>
                    <a:pt x="185" y="7"/>
                    <a:pt x="156" y="1"/>
                    <a:pt x="12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49"/>
            <p:cNvSpPr/>
            <p:nvPr/>
          </p:nvSpPr>
          <p:spPr>
            <a:xfrm>
              <a:off x="1914975" y="2593575"/>
              <a:ext cx="160625" cy="2032875"/>
            </a:xfrm>
            <a:custGeom>
              <a:avLst/>
              <a:gdLst/>
              <a:ahLst/>
              <a:cxnLst/>
              <a:rect l="l" t="t" r="r" b="b"/>
              <a:pathLst>
                <a:path w="6425" h="81315" extrusionOk="0">
                  <a:moveTo>
                    <a:pt x="151" y="1"/>
                  </a:moveTo>
                  <a:cubicBezTo>
                    <a:pt x="95" y="1"/>
                    <a:pt x="47" y="26"/>
                    <a:pt x="27" y="65"/>
                  </a:cubicBezTo>
                  <a:cubicBezTo>
                    <a:pt x="27" y="92"/>
                    <a:pt x="27" y="118"/>
                    <a:pt x="27" y="118"/>
                  </a:cubicBezTo>
                  <a:cubicBezTo>
                    <a:pt x="27" y="172"/>
                    <a:pt x="27" y="225"/>
                    <a:pt x="81" y="225"/>
                  </a:cubicBezTo>
                  <a:cubicBezTo>
                    <a:pt x="1821" y="1243"/>
                    <a:pt x="2972" y="3170"/>
                    <a:pt x="2945" y="5043"/>
                  </a:cubicBezTo>
                  <a:cubicBezTo>
                    <a:pt x="2945" y="5070"/>
                    <a:pt x="2972" y="5124"/>
                    <a:pt x="2998" y="5150"/>
                  </a:cubicBezTo>
                  <a:cubicBezTo>
                    <a:pt x="4952" y="6141"/>
                    <a:pt x="6157" y="8095"/>
                    <a:pt x="6157" y="10263"/>
                  </a:cubicBezTo>
                  <a:cubicBezTo>
                    <a:pt x="6157" y="12431"/>
                    <a:pt x="4952" y="14384"/>
                    <a:pt x="2998" y="15375"/>
                  </a:cubicBezTo>
                  <a:cubicBezTo>
                    <a:pt x="2945" y="15402"/>
                    <a:pt x="2945" y="15428"/>
                    <a:pt x="2945" y="15482"/>
                  </a:cubicBezTo>
                  <a:cubicBezTo>
                    <a:pt x="2998" y="17355"/>
                    <a:pt x="1848" y="19256"/>
                    <a:pt x="108" y="20273"/>
                  </a:cubicBezTo>
                  <a:cubicBezTo>
                    <a:pt x="54" y="20300"/>
                    <a:pt x="27" y="20326"/>
                    <a:pt x="27" y="20353"/>
                  </a:cubicBezTo>
                  <a:cubicBezTo>
                    <a:pt x="1" y="20407"/>
                    <a:pt x="27" y="20460"/>
                    <a:pt x="81" y="20514"/>
                  </a:cubicBezTo>
                  <a:cubicBezTo>
                    <a:pt x="1794" y="21504"/>
                    <a:pt x="2865" y="23297"/>
                    <a:pt x="2945" y="25305"/>
                  </a:cubicBezTo>
                  <a:cubicBezTo>
                    <a:pt x="2945" y="25358"/>
                    <a:pt x="2972" y="25385"/>
                    <a:pt x="2998" y="25412"/>
                  </a:cubicBezTo>
                  <a:cubicBezTo>
                    <a:pt x="4952" y="26402"/>
                    <a:pt x="6157" y="28356"/>
                    <a:pt x="6157" y="30524"/>
                  </a:cubicBezTo>
                  <a:cubicBezTo>
                    <a:pt x="6157" y="32692"/>
                    <a:pt x="4952" y="34646"/>
                    <a:pt x="2998" y="35636"/>
                  </a:cubicBezTo>
                  <a:cubicBezTo>
                    <a:pt x="2945" y="35663"/>
                    <a:pt x="2918" y="35717"/>
                    <a:pt x="2945" y="35770"/>
                  </a:cubicBezTo>
                  <a:cubicBezTo>
                    <a:pt x="3106" y="37831"/>
                    <a:pt x="1633" y="39651"/>
                    <a:pt x="108" y="40535"/>
                  </a:cubicBezTo>
                  <a:cubicBezTo>
                    <a:pt x="54" y="40561"/>
                    <a:pt x="27" y="40588"/>
                    <a:pt x="27" y="40615"/>
                  </a:cubicBezTo>
                  <a:cubicBezTo>
                    <a:pt x="1" y="40668"/>
                    <a:pt x="27" y="40749"/>
                    <a:pt x="81" y="40775"/>
                  </a:cubicBezTo>
                  <a:cubicBezTo>
                    <a:pt x="1821" y="41766"/>
                    <a:pt x="2945" y="43639"/>
                    <a:pt x="2945" y="45540"/>
                  </a:cubicBezTo>
                  <a:cubicBezTo>
                    <a:pt x="2945" y="45540"/>
                    <a:pt x="2945" y="45566"/>
                    <a:pt x="2945" y="45566"/>
                  </a:cubicBezTo>
                  <a:cubicBezTo>
                    <a:pt x="2945" y="45620"/>
                    <a:pt x="2972" y="45674"/>
                    <a:pt x="2998" y="45674"/>
                  </a:cubicBezTo>
                  <a:cubicBezTo>
                    <a:pt x="4952" y="46664"/>
                    <a:pt x="6157" y="48618"/>
                    <a:pt x="6157" y="50786"/>
                  </a:cubicBezTo>
                  <a:cubicBezTo>
                    <a:pt x="6157" y="52954"/>
                    <a:pt x="4952" y="54934"/>
                    <a:pt x="2998" y="55898"/>
                  </a:cubicBezTo>
                  <a:cubicBezTo>
                    <a:pt x="2972" y="55925"/>
                    <a:pt x="2945" y="55952"/>
                    <a:pt x="2945" y="56005"/>
                  </a:cubicBezTo>
                  <a:cubicBezTo>
                    <a:pt x="2891" y="58012"/>
                    <a:pt x="1821" y="59806"/>
                    <a:pt x="108" y="60796"/>
                  </a:cubicBezTo>
                  <a:cubicBezTo>
                    <a:pt x="54" y="60823"/>
                    <a:pt x="27" y="60850"/>
                    <a:pt x="27" y="60903"/>
                  </a:cubicBezTo>
                  <a:cubicBezTo>
                    <a:pt x="1" y="60957"/>
                    <a:pt x="27" y="61010"/>
                    <a:pt x="81" y="61037"/>
                  </a:cubicBezTo>
                  <a:cubicBezTo>
                    <a:pt x="1821" y="62054"/>
                    <a:pt x="2891" y="63847"/>
                    <a:pt x="2945" y="65828"/>
                  </a:cubicBezTo>
                  <a:cubicBezTo>
                    <a:pt x="2945" y="65882"/>
                    <a:pt x="2972" y="65935"/>
                    <a:pt x="2998" y="65962"/>
                  </a:cubicBezTo>
                  <a:cubicBezTo>
                    <a:pt x="4952" y="66925"/>
                    <a:pt x="6157" y="68879"/>
                    <a:pt x="6157" y="71047"/>
                  </a:cubicBezTo>
                  <a:cubicBezTo>
                    <a:pt x="6157" y="73242"/>
                    <a:pt x="4952" y="75196"/>
                    <a:pt x="2998" y="76160"/>
                  </a:cubicBezTo>
                  <a:cubicBezTo>
                    <a:pt x="2972" y="76186"/>
                    <a:pt x="2945" y="76240"/>
                    <a:pt x="2945" y="76267"/>
                  </a:cubicBezTo>
                  <a:cubicBezTo>
                    <a:pt x="2891" y="78274"/>
                    <a:pt x="1821" y="80067"/>
                    <a:pt x="81" y="81084"/>
                  </a:cubicBezTo>
                  <a:cubicBezTo>
                    <a:pt x="27" y="81111"/>
                    <a:pt x="1" y="81191"/>
                    <a:pt x="27" y="81245"/>
                  </a:cubicBezTo>
                  <a:cubicBezTo>
                    <a:pt x="61" y="81296"/>
                    <a:pt x="106" y="81315"/>
                    <a:pt x="148" y="81315"/>
                  </a:cubicBezTo>
                  <a:cubicBezTo>
                    <a:pt x="172" y="81315"/>
                    <a:pt x="195" y="81308"/>
                    <a:pt x="215" y="81299"/>
                  </a:cubicBezTo>
                  <a:cubicBezTo>
                    <a:pt x="2008" y="80255"/>
                    <a:pt x="3106" y="78408"/>
                    <a:pt x="3186" y="76347"/>
                  </a:cubicBezTo>
                  <a:cubicBezTo>
                    <a:pt x="5166" y="75330"/>
                    <a:pt x="6424" y="73296"/>
                    <a:pt x="6424" y="71047"/>
                  </a:cubicBezTo>
                  <a:cubicBezTo>
                    <a:pt x="6424" y="68826"/>
                    <a:pt x="5166" y="66792"/>
                    <a:pt x="3186" y="65748"/>
                  </a:cubicBezTo>
                  <a:cubicBezTo>
                    <a:pt x="3106" y="63767"/>
                    <a:pt x="2062" y="61974"/>
                    <a:pt x="375" y="60930"/>
                  </a:cubicBezTo>
                  <a:cubicBezTo>
                    <a:pt x="2062" y="59859"/>
                    <a:pt x="3106" y="58093"/>
                    <a:pt x="3186" y="56085"/>
                  </a:cubicBezTo>
                  <a:cubicBezTo>
                    <a:pt x="5166" y="55068"/>
                    <a:pt x="6424" y="53034"/>
                    <a:pt x="6424" y="50786"/>
                  </a:cubicBezTo>
                  <a:cubicBezTo>
                    <a:pt x="6424" y="48537"/>
                    <a:pt x="5166" y="46530"/>
                    <a:pt x="3186" y="45486"/>
                  </a:cubicBezTo>
                  <a:cubicBezTo>
                    <a:pt x="3159" y="43586"/>
                    <a:pt x="2088" y="41739"/>
                    <a:pt x="375" y="40668"/>
                  </a:cubicBezTo>
                  <a:cubicBezTo>
                    <a:pt x="1901" y="39705"/>
                    <a:pt x="3320" y="37885"/>
                    <a:pt x="3186" y="35824"/>
                  </a:cubicBezTo>
                  <a:cubicBezTo>
                    <a:pt x="5193" y="34780"/>
                    <a:pt x="6424" y="32772"/>
                    <a:pt x="6424" y="30524"/>
                  </a:cubicBezTo>
                  <a:cubicBezTo>
                    <a:pt x="6424" y="28276"/>
                    <a:pt x="5166" y="26268"/>
                    <a:pt x="3186" y="25225"/>
                  </a:cubicBezTo>
                  <a:cubicBezTo>
                    <a:pt x="3106" y="23244"/>
                    <a:pt x="2062" y="21451"/>
                    <a:pt x="375" y="20407"/>
                  </a:cubicBezTo>
                  <a:cubicBezTo>
                    <a:pt x="2088" y="19336"/>
                    <a:pt x="3186" y="17436"/>
                    <a:pt x="3186" y="15616"/>
                  </a:cubicBezTo>
                  <a:cubicBezTo>
                    <a:pt x="3186" y="15589"/>
                    <a:pt x="3186" y="15562"/>
                    <a:pt x="3186" y="15562"/>
                  </a:cubicBezTo>
                  <a:cubicBezTo>
                    <a:pt x="5166" y="14518"/>
                    <a:pt x="6424" y="12511"/>
                    <a:pt x="6424" y="10263"/>
                  </a:cubicBezTo>
                  <a:cubicBezTo>
                    <a:pt x="6424" y="8014"/>
                    <a:pt x="5166" y="6007"/>
                    <a:pt x="3186" y="4963"/>
                  </a:cubicBezTo>
                  <a:cubicBezTo>
                    <a:pt x="3186" y="3036"/>
                    <a:pt x="2008" y="1055"/>
                    <a:pt x="215" y="11"/>
                  </a:cubicBezTo>
                  <a:cubicBezTo>
                    <a:pt x="193" y="4"/>
                    <a:pt x="172" y="1"/>
                    <a:pt x="1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49"/>
            <p:cNvSpPr/>
            <p:nvPr/>
          </p:nvSpPr>
          <p:spPr>
            <a:xfrm>
              <a:off x="1761075" y="2845375"/>
              <a:ext cx="160625" cy="2032675"/>
            </a:xfrm>
            <a:custGeom>
              <a:avLst/>
              <a:gdLst/>
              <a:ahLst/>
              <a:cxnLst/>
              <a:rect l="l" t="t" r="r" b="b"/>
              <a:pathLst>
                <a:path w="6425" h="81307" extrusionOk="0">
                  <a:moveTo>
                    <a:pt x="146" y="1"/>
                  </a:moveTo>
                  <a:cubicBezTo>
                    <a:pt x="108" y="1"/>
                    <a:pt x="71" y="24"/>
                    <a:pt x="54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1" y="244"/>
                  </a:cubicBezTo>
                  <a:cubicBezTo>
                    <a:pt x="1821" y="1234"/>
                    <a:pt x="2972" y="3162"/>
                    <a:pt x="2945" y="5035"/>
                  </a:cubicBezTo>
                  <a:cubicBezTo>
                    <a:pt x="2945" y="5089"/>
                    <a:pt x="2972" y="5142"/>
                    <a:pt x="2998" y="5142"/>
                  </a:cubicBezTo>
                  <a:cubicBezTo>
                    <a:pt x="4952" y="6133"/>
                    <a:pt x="6183" y="8086"/>
                    <a:pt x="6183" y="10254"/>
                  </a:cubicBezTo>
                  <a:cubicBezTo>
                    <a:pt x="6183" y="12422"/>
                    <a:pt x="4952" y="14376"/>
                    <a:pt x="2998" y="15367"/>
                  </a:cubicBezTo>
                  <a:cubicBezTo>
                    <a:pt x="2972" y="15393"/>
                    <a:pt x="2945" y="15447"/>
                    <a:pt x="2945" y="15474"/>
                  </a:cubicBezTo>
                  <a:cubicBezTo>
                    <a:pt x="2998" y="17321"/>
                    <a:pt x="1847" y="19248"/>
                    <a:pt x="108" y="20265"/>
                  </a:cubicBezTo>
                  <a:cubicBezTo>
                    <a:pt x="81" y="20292"/>
                    <a:pt x="27" y="20318"/>
                    <a:pt x="27" y="20345"/>
                  </a:cubicBezTo>
                  <a:cubicBezTo>
                    <a:pt x="27" y="20425"/>
                    <a:pt x="27" y="20479"/>
                    <a:pt x="81" y="20506"/>
                  </a:cubicBezTo>
                  <a:cubicBezTo>
                    <a:pt x="1821" y="21496"/>
                    <a:pt x="2891" y="23289"/>
                    <a:pt x="2945" y="25297"/>
                  </a:cubicBezTo>
                  <a:cubicBezTo>
                    <a:pt x="2945" y="25350"/>
                    <a:pt x="2972" y="25404"/>
                    <a:pt x="2998" y="25404"/>
                  </a:cubicBezTo>
                  <a:cubicBezTo>
                    <a:pt x="4952" y="26394"/>
                    <a:pt x="6183" y="28348"/>
                    <a:pt x="6183" y="30516"/>
                  </a:cubicBezTo>
                  <a:cubicBezTo>
                    <a:pt x="6183" y="32684"/>
                    <a:pt x="4952" y="34665"/>
                    <a:pt x="2998" y="35628"/>
                  </a:cubicBezTo>
                  <a:cubicBezTo>
                    <a:pt x="2972" y="35655"/>
                    <a:pt x="2945" y="35709"/>
                    <a:pt x="2945" y="35762"/>
                  </a:cubicBezTo>
                  <a:cubicBezTo>
                    <a:pt x="3105" y="37823"/>
                    <a:pt x="1633" y="39643"/>
                    <a:pt x="108" y="40526"/>
                  </a:cubicBezTo>
                  <a:cubicBezTo>
                    <a:pt x="81" y="40553"/>
                    <a:pt x="27" y="40580"/>
                    <a:pt x="27" y="40633"/>
                  </a:cubicBezTo>
                  <a:cubicBezTo>
                    <a:pt x="27" y="40687"/>
                    <a:pt x="27" y="40741"/>
                    <a:pt x="81" y="40767"/>
                  </a:cubicBezTo>
                  <a:cubicBezTo>
                    <a:pt x="1821" y="41784"/>
                    <a:pt x="2945" y="43631"/>
                    <a:pt x="2945" y="45532"/>
                  </a:cubicBezTo>
                  <a:lnTo>
                    <a:pt x="2945" y="45558"/>
                  </a:lnTo>
                  <a:cubicBezTo>
                    <a:pt x="2945" y="45612"/>
                    <a:pt x="2972" y="45665"/>
                    <a:pt x="2998" y="45692"/>
                  </a:cubicBezTo>
                  <a:cubicBezTo>
                    <a:pt x="4952" y="46656"/>
                    <a:pt x="6183" y="48610"/>
                    <a:pt x="6183" y="50778"/>
                  </a:cubicBezTo>
                  <a:cubicBezTo>
                    <a:pt x="6183" y="52972"/>
                    <a:pt x="4952" y="54926"/>
                    <a:pt x="2998" y="55890"/>
                  </a:cubicBezTo>
                  <a:cubicBezTo>
                    <a:pt x="2972" y="55917"/>
                    <a:pt x="2945" y="55970"/>
                    <a:pt x="2945" y="55997"/>
                  </a:cubicBezTo>
                  <a:cubicBezTo>
                    <a:pt x="2891" y="58004"/>
                    <a:pt x="1847" y="59798"/>
                    <a:pt x="108" y="60815"/>
                  </a:cubicBezTo>
                  <a:cubicBezTo>
                    <a:pt x="81" y="60815"/>
                    <a:pt x="27" y="60841"/>
                    <a:pt x="27" y="60895"/>
                  </a:cubicBezTo>
                  <a:cubicBezTo>
                    <a:pt x="27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45" y="65847"/>
                  </a:cubicBezTo>
                  <a:cubicBezTo>
                    <a:pt x="2945" y="65873"/>
                    <a:pt x="2972" y="65927"/>
                    <a:pt x="2998" y="65954"/>
                  </a:cubicBezTo>
                  <a:cubicBezTo>
                    <a:pt x="4952" y="66917"/>
                    <a:pt x="6183" y="68871"/>
                    <a:pt x="6183" y="71066"/>
                  </a:cubicBezTo>
                  <a:cubicBezTo>
                    <a:pt x="6183" y="73234"/>
                    <a:pt x="4952" y="75188"/>
                    <a:pt x="2998" y="76151"/>
                  </a:cubicBezTo>
                  <a:cubicBezTo>
                    <a:pt x="2972" y="76178"/>
                    <a:pt x="2945" y="76232"/>
                    <a:pt x="2945" y="76285"/>
                  </a:cubicBezTo>
                  <a:cubicBezTo>
                    <a:pt x="2891" y="78266"/>
                    <a:pt x="1821" y="80059"/>
                    <a:pt x="81" y="81076"/>
                  </a:cubicBezTo>
                  <a:cubicBezTo>
                    <a:pt x="27" y="81103"/>
                    <a:pt x="1" y="81183"/>
                    <a:pt x="54" y="81237"/>
                  </a:cubicBezTo>
                  <a:cubicBezTo>
                    <a:pt x="71" y="81288"/>
                    <a:pt x="110" y="81306"/>
                    <a:pt x="149" y="81306"/>
                  </a:cubicBezTo>
                  <a:cubicBezTo>
                    <a:pt x="172" y="81306"/>
                    <a:pt x="195" y="81300"/>
                    <a:pt x="215" y="81290"/>
                  </a:cubicBezTo>
                  <a:cubicBezTo>
                    <a:pt x="2008" y="80247"/>
                    <a:pt x="3105" y="78400"/>
                    <a:pt x="3186" y="76366"/>
                  </a:cubicBezTo>
                  <a:cubicBezTo>
                    <a:pt x="5193" y="75322"/>
                    <a:pt x="6424" y="73288"/>
                    <a:pt x="6424" y="71066"/>
                  </a:cubicBezTo>
                  <a:cubicBezTo>
                    <a:pt x="6424" y="68818"/>
                    <a:pt x="5193" y="66783"/>
                    <a:pt x="3186" y="65766"/>
                  </a:cubicBezTo>
                  <a:cubicBezTo>
                    <a:pt x="3132" y="63759"/>
                    <a:pt x="2088" y="61992"/>
                    <a:pt x="402" y="60922"/>
                  </a:cubicBezTo>
                  <a:cubicBezTo>
                    <a:pt x="2088" y="59878"/>
                    <a:pt x="3132" y="58085"/>
                    <a:pt x="3186" y="56077"/>
                  </a:cubicBezTo>
                  <a:cubicBezTo>
                    <a:pt x="5193" y="55060"/>
                    <a:pt x="6424" y="53026"/>
                    <a:pt x="6424" y="50778"/>
                  </a:cubicBezTo>
                  <a:cubicBezTo>
                    <a:pt x="6424" y="48556"/>
                    <a:pt x="5193" y="46522"/>
                    <a:pt x="3186" y="45505"/>
                  </a:cubicBezTo>
                  <a:cubicBezTo>
                    <a:pt x="3186" y="43604"/>
                    <a:pt x="2088" y="41731"/>
                    <a:pt x="402" y="40660"/>
                  </a:cubicBezTo>
                  <a:cubicBezTo>
                    <a:pt x="1901" y="39697"/>
                    <a:pt x="3320" y="37877"/>
                    <a:pt x="3186" y="35816"/>
                  </a:cubicBezTo>
                  <a:cubicBezTo>
                    <a:pt x="5193" y="34799"/>
                    <a:pt x="6424" y="32764"/>
                    <a:pt x="6424" y="30516"/>
                  </a:cubicBezTo>
                  <a:cubicBezTo>
                    <a:pt x="6424" y="28268"/>
                    <a:pt x="5193" y="26260"/>
                    <a:pt x="3186" y="25216"/>
                  </a:cubicBezTo>
                  <a:cubicBezTo>
                    <a:pt x="3105" y="23236"/>
                    <a:pt x="2062" y="21442"/>
                    <a:pt x="402" y="20399"/>
                  </a:cubicBezTo>
                  <a:cubicBezTo>
                    <a:pt x="2115" y="19328"/>
                    <a:pt x="3212" y="17401"/>
                    <a:pt x="3186" y="15554"/>
                  </a:cubicBezTo>
                  <a:cubicBezTo>
                    <a:pt x="5193" y="14510"/>
                    <a:pt x="6424" y="12503"/>
                    <a:pt x="6424" y="10254"/>
                  </a:cubicBezTo>
                  <a:cubicBezTo>
                    <a:pt x="6424" y="8006"/>
                    <a:pt x="5193" y="5999"/>
                    <a:pt x="3186" y="4955"/>
                  </a:cubicBezTo>
                  <a:cubicBezTo>
                    <a:pt x="3186" y="3028"/>
                    <a:pt x="2008" y="1047"/>
                    <a:pt x="215" y="30"/>
                  </a:cubicBezTo>
                  <a:cubicBezTo>
                    <a:pt x="194" y="10"/>
                    <a:pt x="170" y="1"/>
                    <a:pt x="1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49"/>
            <p:cNvSpPr/>
            <p:nvPr/>
          </p:nvSpPr>
          <p:spPr>
            <a:xfrm>
              <a:off x="1607850" y="2593575"/>
              <a:ext cx="159950" cy="2032875"/>
            </a:xfrm>
            <a:custGeom>
              <a:avLst/>
              <a:gdLst/>
              <a:ahLst/>
              <a:cxnLst/>
              <a:rect l="l" t="t" r="r" b="b"/>
              <a:pathLst>
                <a:path w="6398" h="81315" extrusionOk="0">
                  <a:moveTo>
                    <a:pt x="140" y="1"/>
                  </a:moveTo>
                  <a:cubicBezTo>
                    <a:pt x="95" y="1"/>
                    <a:pt x="47" y="26"/>
                    <a:pt x="27" y="65"/>
                  </a:cubicBezTo>
                  <a:cubicBezTo>
                    <a:pt x="0" y="92"/>
                    <a:pt x="0" y="118"/>
                    <a:pt x="0" y="118"/>
                  </a:cubicBezTo>
                  <a:cubicBezTo>
                    <a:pt x="0" y="172"/>
                    <a:pt x="27" y="225"/>
                    <a:pt x="81" y="225"/>
                  </a:cubicBezTo>
                  <a:cubicBezTo>
                    <a:pt x="1820" y="1243"/>
                    <a:pt x="2944" y="3170"/>
                    <a:pt x="2918" y="5043"/>
                  </a:cubicBezTo>
                  <a:cubicBezTo>
                    <a:pt x="2918" y="5070"/>
                    <a:pt x="2944" y="5124"/>
                    <a:pt x="2998" y="5150"/>
                  </a:cubicBezTo>
                  <a:cubicBezTo>
                    <a:pt x="4952" y="6141"/>
                    <a:pt x="6156" y="8095"/>
                    <a:pt x="6156" y="10263"/>
                  </a:cubicBezTo>
                  <a:cubicBezTo>
                    <a:pt x="6156" y="12431"/>
                    <a:pt x="4952" y="14384"/>
                    <a:pt x="2998" y="15375"/>
                  </a:cubicBezTo>
                  <a:cubicBezTo>
                    <a:pt x="2944" y="15402"/>
                    <a:pt x="2918" y="15428"/>
                    <a:pt x="2918" y="15482"/>
                  </a:cubicBezTo>
                  <a:cubicBezTo>
                    <a:pt x="2971" y="17329"/>
                    <a:pt x="1847" y="19256"/>
                    <a:pt x="81" y="20273"/>
                  </a:cubicBezTo>
                  <a:cubicBezTo>
                    <a:pt x="54" y="20300"/>
                    <a:pt x="27" y="20326"/>
                    <a:pt x="0" y="20353"/>
                  </a:cubicBezTo>
                  <a:cubicBezTo>
                    <a:pt x="0" y="20407"/>
                    <a:pt x="27" y="20460"/>
                    <a:pt x="81" y="20514"/>
                  </a:cubicBezTo>
                  <a:cubicBezTo>
                    <a:pt x="1794" y="21504"/>
                    <a:pt x="2864" y="23297"/>
                    <a:pt x="2918" y="25305"/>
                  </a:cubicBezTo>
                  <a:cubicBezTo>
                    <a:pt x="2918" y="25358"/>
                    <a:pt x="2944" y="25385"/>
                    <a:pt x="2998" y="25412"/>
                  </a:cubicBezTo>
                  <a:cubicBezTo>
                    <a:pt x="4952" y="26402"/>
                    <a:pt x="6156" y="28356"/>
                    <a:pt x="6156" y="30524"/>
                  </a:cubicBezTo>
                  <a:cubicBezTo>
                    <a:pt x="6156" y="32692"/>
                    <a:pt x="4952" y="34646"/>
                    <a:pt x="2998" y="35636"/>
                  </a:cubicBezTo>
                  <a:cubicBezTo>
                    <a:pt x="2944" y="35663"/>
                    <a:pt x="2918" y="35717"/>
                    <a:pt x="2918" y="35770"/>
                  </a:cubicBezTo>
                  <a:cubicBezTo>
                    <a:pt x="3078" y="37831"/>
                    <a:pt x="1633" y="39651"/>
                    <a:pt x="81" y="40535"/>
                  </a:cubicBezTo>
                  <a:cubicBezTo>
                    <a:pt x="54" y="40561"/>
                    <a:pt x="27" y="40588"/>
                    <a:pt x="0" y="40615"/>
                  </a:cubicBezTo>
                  <a:cubicBezTo>
                    <a:pt x="0" y="40668"/>
                    <a:pt x="27" y="40749"/>
                    <a:pt x="81" y="40775"/>
                  </a:cubicBezTo>
                  <a:cubicBezTo>
                    <a:pt x="1820" y="41766"/>
                    <a:pt x="2918" y="43639"/>
                    <a:pt x="2918" y="45540"/>
                  </a:cubicBezTo>
                  <a:cubicBezTo>
                    <a:pt x="2918" y="45540"/>
                    <a:pt x="2918" y="45566"/>
                    <a:pt x="2918" y="45566"/>
                  </a:cubicBezTo>
                  <a:cubicBezTo>
                    <a:pt x="2918" y="45620"/>
                    <a:pt x="2944" y="45674"/>
                    <a:pt x="2998" y="45674"/>
                  </a:cubicBezTo>
                  <a:cubicBezTo>
                    <a:pt x="4952" y="46664"/>
                    <a:pt x="6156" y="48618"/>
                    <a:pt x="6156" y="50786"/>
                  </a:cubicBezTo>
                  <a:cubicBezTo>
                    <a:pt x="6156" y="52954"/>
                    <a:pt x="4952" y="54934"/>
                    <a:pt x="2998" y="55898"/>
                  </a:cubicBezTo>
                  <a:cubicBezTo>
                    <a:pt x="2944" y="55925"/>
                    <a:pt x="2918" y="55952"/>
                    <a:pt x="2918" y="56005"/>
                  </a:cubicBezTo>
                  <a:cubicBezTo>
                    <a:pt x="2864" y="58012"/>
                    <a:pt x="1820" y="59806"/>
                    <a:pt x="81" y="60796"/>
                  </a:cubicBezTo>
                  <a:cubicBezTo>
                    <a:pt x="54" y="60823"/>
                    <a:pt x="27" y="60850"/>
                    <a:pt x="0" y="60903"/>
                  </a:cubicBezTo>
                  <a:cubicBezTo>
                    <a:pt x="0" y="60957"/>
                    <a:pt x="27" y="61010"/>
                    <a:pt x="81" y="61037"/>
                  </a:cubicBezTo>
                  <a:cubicBezTo>
                    <a:pt x="1820" y="62054"/>
                    <a:pt x="2864" y="63847"/>
                    <a:pt x="2918" y="65828"/>
                  </a:cubicBezTo>
                  <a:cubicBezTo>
                    <a:pt x="2918" y="65882"/>
                    <a:pt x="2944" y="65935"/>
                    <a:pt x="2998" y="65962"/>
                  </a:cubicBezTo>
                  <a:cubicBezTo>
                    <a:pt x="4952" y="66925"/>
                    <a:pt x="6156" y="68879"/>
                    <a:pt x="6156" y="71047"/>
                  </a:cubicBezTo>
                  <a:cubicBezTo>
                    <a:pt x="6156" y="73242"/>
                    <a:pt x="4952" y="75196"/>
                    <a:pt x="2998" y="76160"/>
                  </a:cubicBezTo>
                  <a:cubicBezTo>
                    <a:pt x="2944" y="76186"/>
                    <a:pt x="2918" y="76240"/>
                    <a:pt x="2918" y="76267"/>
                  </a:cubicBezTo>
                  <a:cubicBezTo>
                    <a:pt x="2864" y="78274"/>
                    <a:pt x="1820" y="80067"/>
                    <a:pt x="81" y="81084"/>
                  </a:cubicBezTo>
                  <a:cubicBezTo>
                    <a:pt x="27" y="81111"/>
                    <a:pt x="0" y="81191"/>
                    <a:pt x="27" y="81245"/>
                  </a:cubicBezTo>
                  <a:cubicBezTo>
                    <a:pt x="44" y="81296"/>
                    <a:pt x="82" y="81315"/>
                    <a:pt x="122" y="81315"/>
                  </a:cubicBezTo>
                  <a:cubicBezTo>
                    <a:pt x="145" y="81315"/>
                    <a:pt x="168" y="81308"/>
                    <a:pt x="188" y="81299"/>
                  </a:cubicBezTo>
                  <a:cubicBezTo>
                    <a:pt x="1981" y="80255"/>
                    <a:pt x="3105" y="78408"/>
                    <a:pt x="3185" y="76347"/>
                  </a:cubicBezTo>
                  <a:cubicBezTo>
                    <a:pt x="5166" y="75330"/>
                    <a:pt x="6397" y="73296"/>
                    <a:pt x="6397" y="71047"/>
                  </a:cubicBezTo>
                  <a:cubicBezTo>
                    <a:pt x="6397" y="68826"/>
                    <a:pt x="5166" y="66792"/>
                    <a:pt x="3185" y="65748"/>
                  </a:cubicBezTo>
                  <a:cubicBezTo>
                    <a:pt x="3105" y="63767"/>
                    <a:pt x="2061" y="61974"/>
                    <a:pt x="375" y="60930"/>
                  </a:cubicBezTo>
                  <a:cubicBezTo>
                    <a:pt x="2061" y="59859"/>
                    <a:pt x="3105" y="58093"/>
                    <a:pt x="3185" y="56085"/>
                  </a:cubicBezTo>
                  <a:cubicBezTo>
                    <a:pt x="5166" y="55068"/>
                    <a:pt x="6397" y="53034"/>
                    <a:pt x="6397" y="50786"/>
                  </a:cubicBezTo>
                  <a:cubicBezTo>
                    <a:pt x="6397" y="48537"/>
                    <a:pt x="5166" y="46530"/>
                    <a:pt x="3185" y="45486"/>
                  </a:cubicBezTo>
                  <a:cubicBezTo>
                    <a:pt x="3159" y="43586"/>
                    <a:pt x="2061" y="41739"/>
                    <a:pt x="375" y="40668"/>
                  </a:cubicBezTo>
                  <a:cubicBezTo>
                    <a:pt x="1901" y="39705"/>
                    <a:pt x="3292" y="37885"/>
                    <a:pt x="3185" y="35824"/>
                  </a:cubicBezTo>
                  <a:cubicBezTo>
                    <a:pt x="5166" y="34780"/>
                    <a:pt x="6397" y="32772"/>
                    <a:pt x="6397" y="30524"/>
                  </a:cubicBezTo>
                  <a:cubicBezTo>
                    <a:pt x="6397" y="28276"/>
                    <a:pt x="5166" y="26268"/>
                    <a:pt x="3185" y="25225"/>
                  </a:cubicBezTo>
                  <a:cubicBezTo>
                    <a:pt x="3078" y="23244"/>
                    <a:pt x="2061" y="21451"/>
                    <a:pt x="375" y="20407"/>
                  </a:cubicBezTo>
                  <a:cubicBezTo>
                    <a:pt x="2061" y="19336"/>
                    <a:pt x="3185" y="17436"/>
                    <a:pt x="3185" y="15616"/>
                  </a:cubicBezTo>
                  <a:cubicBezTo>
                    <a:pt x="3185" y="15589"/>
                    <a:pt x="3185" y="15562"/>
                    <a:pt x="3185" y="15562"/>
                  </a:cubicBezTo>
                  <a:cubicBezTo>
                    <a:pt x="5166" y="14518"/>
                    <a:pt x="6397" y="12511"/>
                    <a:pt x="6397" y="10263"/>
                  </a:cubicBezTo>
                  <a:cubicBezTo>
                    <a:pt x="6397" y="8014"/>
                    <a:pt x="5166" y="6007"/>
                    <a:pt x="3185" y="4963"/>
                  </a:cubicBezTo>
                  <a:cubicBezTo>
                    <a:pt x="3185" y="3036"/>
                    <a:pt x="1981" y="1055"/>
                    <a:pt x="188" y="11"/>
                  </a:cubicBezTo>
                  <a:cubicBezTo>
                    <a:pt x="173" y="4"/>
                    <a:pt x="157" y="1"/>
                    <a:pt x="1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49"/>
            <p:cNvSpPr/>
            <p:nvPr/>
          </p:nvSpPr>
          <p:spPr>
            <a:xfrm>
              <a:off x="1453950" y="2845375"/>
              <a:ext cx="160600" cy="2032675"/>
            </a:xfrm>
            <a:custGeom>
              <a:avLst/>
              <a:gdLst/>
              <a:ahLst/>
              <a:cxnLst/>
              <a:rect l="l" t="t" r="r" b="b"/>
              <a:pathLst>
                <a:path w="6424" h="81307" extrusionOk="0">
                  <a:moveTo>
                    <a:pt x="133" y="1"/>
                  </a:moveTo>
                  <a:cubicBezTo>
                    <a:pt x="93" y="1"/>
                    <a:pt x="60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27" y="217"/>
                    <a:pt x="80" y="244"/>
                  </a:cubicBezTo>
                  <a:cubicBezTo>
                    <a:pt x="1820" y="1234"/>
                    <a:pt x="2971" y="3188"/>
                    <a:pt x="2944" y="5035"/>
                  </a:cubicBezTo>
                  <a:cubicBezTo>
                    <a:pt x="2944" y="5089"/>
                    <a:pt x="2971" y="5142"/>
                    <a:pt x="2998" y="5142"/>
                  </a:cubicBezTo>
                  <a:cubicBezTo>
                    <a:pt x="4952" y="6133"/>
                    <a:pt x="6156" y="8086"/>
                    <a:pt x="6156" y="10254"/>
                  </a:cubicBezTo>
                  <a:cubicBezTo>
                    <a:pt x="6156" y="12422"/>
                    <a:pt x="4952" y="14376"/>
                    <a:pt x="2998" y="15367"/>
                  </a:cubicBezTo>
                  <a:cubicBezTo>
                    <a:pt x="2971" y="15393"/>
                    <a:pt x="2944" y="15420"/>
                    <a:pt x="2944" y="15474"/>
                  </a:cubicBezTo>
                  <a:cubicBezTo>
                    <a:pt x="2998" y="17347"/>
                    <a:pt x="1847" y="19248"/>
                    <a:pt x="107" y="20265"/>
                  </a:cubicBezTo>
                  <a:cubicBezTo>
                    <a:pt x="54" y="20292"/>
                    <a:pt x="27" y="20318"/>
                    <a:pt x="27" y="20345"/>
                  </a:cubicBezTo>
                  <a:cubicBezTo>
                    <a:pt x="0" y="20425"/>
                    <a:pt x="27" y="20479"/>
                    <a:pt x="80" y="20506"/>
                  </a:cubicBezTo>
                  <a:cubicBezTo>
                    <a:pt x="1793" y="21496"/>
                    <a:pt x="2864" y="23289"/>
                    <a:pt x="2944" y="25297"/>
                  </a:cubicBezTo>
                  <a:cubicBezTo>
                    <a:pt x="2944" y="25350"/>
                    <a:pt x="2971" y="25404"/>
                    <a:pt x="2998" y="25404"/>
                  </a:cubicBezTo>
                  <a:cubicBezTo>
                    <a:pt x="4952" y="26394"/>
                    <a:pt x="6156" y="28348"/>
                    <a:pt x="6156" y="30516"/>
                  </a:cubicBezTo>
                  <a:cubicBezTo>
                    <a:pt x="6156" y="32684"/>
                    <a:pt x="4952" y="34665"/>
                    <a:pt x="2998" y="35628"/>
                  </a:cubicBezTo>
                  <a:cubicBezTo>
                    <a:pt x="2944" y="35655"/>
                    <a:pt x="2918" y="35709"/>
                    <a:pt x="2944" y="35762"/>
                  </a:cubicBezTo>
                  <a:cubicBezTo>
                    <a:pt x="3105" y="37823"/>
                    <a:pt x="1633" y="39643"/>
                    <a:pt x="107" y="40526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0" y="40687"/>
                    <a:pt x="27" y="40741"/>
                    <a:pt x="80" y="40767"/>
                  </a:cubicBezTo>
                  <a:cubicBezTo>
                    <a:pt x="1820" y="41784"/>
                    <a:pt x="2944" y="43631"/>
                    <a:pt x="2944" y="45532"/>
                  </a:cubicBezTo>
                  <a:cubicBezTo>
                    <a:pt x="2944" y="45558"/>
                    <a:pt x="2944" y="45558"/>
                    <a:pt x="2944" y="45558"/>
                  </a:cubicBezTo>
                  <a:cubicBezTo>
                    <a:pt x="2918" y="45612"/>
                    <a:pt x="2971" y="45665"/>
                    <a:pt x="2998" y="45692"/>
                  </a:cubicBezTo>
                  <a:cubicBezTo>
                    <a:pt x="4952" y="46656"/>
                    <a:pt x="6156" y="48610"/>
                    <a:pt x="6156" y="50778"/>
                  </a:cubicBezTo>
                  <a:cubicBezTo>
                    <a:pt x="6156" y="52972"/>
                    <a:pt x="4952" y="54926"/>
                    <a:pt x="2998" y="55890"/>
                  </a:cubicBezTo>
                  <a:cubicBezTo>
                    <a:pt x="2971" y="55917"/>
                    <a:pt x="2944" y="55970"/>
                    <a:pt x="2944" y="55997"/>
                  </a:cubicBezTo>
                  <a:cubicBezTo>
                    <a:pt x="2891" y="58004"/>
                    <a:pt x="1820" y="59798"/>
                    <a:pt x="107" y="60815"/>
                  </a:cubicBezTo>
                  <a:cubicBezTo>
                    <a:pt x="54" y="60815"/>
                    <a:pt x="27" y="60841"/>
                    <a:pt x="27" y="60895"/>
                  </a:cubicBezTo>
                  <a:cubicBezTo>
                    <a:pt x="0" y="60949"/>
                    <a:pt x="27" y="61002"/>
                    <a:pt x="80" y="61029"/>
                  </a:cubicBezTo>
                  <a:cubicBezTo>
                    <a:pt x="1820" y="62046"/>
                    <a:pt x="2891" y="63839"/>
                    <a:pt x="2944" y="65847"/>
                  </a:cubicBezTo>
                  <a:cubicBezTo>
                    <a:pt x="2944" y="65873"/>
                    <a:pt x="2971" y="65927"/>
                    <a:pt x="2998" y="65954"/>
                  </a:cubicBezTo>
                  <a:cubicBezTo>
                    <a:pt x="4952" y="66917"/>
                    <a:pt x="6156" y="68871"/>
                    <a:pt x="6156" y="71066"/>
                  </a:cubicBezTo>
                  <a:cubicBezTo>
                    <a:pt x="6156" y="73234"/>
                    <a:pt x="4952" y="75188"/>
                    <a:pt x="2998" y="76151"/>
                  </a:cubicBezTo>
                  <a:cubicBezTo>
                    <a:pt x="2971" y="76178"/>
                    <a:pt x="2944" y="76232"/>
                    <a:pt x="2944" y="76285"/>
                  </a:cubicBezTo>
                  <a:cubicBezTo>
                    <a:pt x="2891" y="78266"/>
                    <a:pt x="1820" y="80059"/>
                    <a:pt x="80" y="81076"/>
                  </a:cubicBezTo>
                  <a:cubicBezTo>
                    <a:pt x="27" y="81103"/>
                    <a:pt x="0" y="81183"/>
                    <a:pt x="27" y="81237"/>
                  </a:cubicBezTo>
                  <a:cubicBezTo>
                    <a:pt x="61" y="81288"/>
                    <a:pt x="106" y="81306"/>
                    <a:pt x="147" y="81306"/>
                  </a:cubicBezTo>
                  <a:cubicBezTo>
                    <a:pt x="172" y="81306"/>
                    <a:pt x="195" y="81300"/>
                    <a:pt x="214" y="81290"/>
                  </a:cubicBezTo>
                  <a:cubicBezTo>
                    <a:pt x="2008" y="80247"/>
                    <a:pt x="3105" y="78400"/>
                    <a:pt x="3185" y="76366"/>
                  </a:cubicBezTo>
                  <a:cubicBezTo>
                    <a:pt x="5166" y="75322"/>
                    <a:pt x="6424" y="73288"/>
                    <a:pt x="6424" y="71066"/>
                  </a:cubicBezTo>
                  <a:cubicBezTo>
                    <a:pt x="6424" y="68818"/>
                    <a:pt x="5166" y="66783"/>
                    <a:pt x="3185" y="65766"/>
                  </a:cubicBezTo>
                  <a:cubicBezTo>
                    <a:pt x="3105" y="63759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85" y="56077"/>
                  </a:cubicBezTo>
                  <a:cubicBezTo>
                    <a:pt x="5166" y="55060"/>
                    <a:pt x="6424" y="53026"/>
                    <a:pt x="6424" y="50778"/>
                  </a:cubicBezTo>
                  <a:cubicBezTo>
                    <a:pt x="6424" y="48556"/>
                    <a:pt x="5193" y="46522"/>
                    <a:pt x="3185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697"/>
                    <a:pt x="3319" y="37877"/>
                    <a:pt x="3185" y="35816"/>
                  </a:cubicBezTo>
                  <a:cubicBezTo>
                    <a:pt x="5193" y="34799"/>
                    <a:pt x="6424" y="32764"/>
                    <a:pt x="6424" y="30516"/>
                  </a:cubicBezTo>
                  <a:cubicBezTo>
                    <a:pt x="6424" y="28268"/>
                    <a:pt x="5166" y="26260"/>
                    <a:pt x="3185" y="25216"/>
                  </a:cubicBezTo>
                  <a:cubicBezTo>
                    <a:pt x="3105" y="23236"/>
                    <a:pt x="2061" y="21442"/>
                    <a:pt x="375" y="20399"/>
                  </a:cubicBezTo>
                  <a:cubicBezTo>
                    <a:pt x="2088" y="19328"/>
                    <a:pt x="3185" y="17454"/>
                    <a:pt x="3185" y="15608"/>
                  </a:cubicBezTo>
                  <a:cubicBezTo>
                    <a:pt x="3185" y="15581"/>
                    <a:pt x="3185" y="15581"/>
                    <a:pt x="3185" y="15554"/>
                  </a:cubicBezTo>
                  <a:cubicBezTo>
                    <a:pt x="5193" y="14510"/>
                    <a:pt x="6424" y="12503"/>
                    <a:pt x="6424" y="10254"/>
                  </a:cubicBezTo>
                  <a:cubicBezTo>
                    <a:pt x="6424" y="8006"/>
                    <a:pt x="5193" y="5999"/>
                    <a:pt x="3185" y="4955"/>
                  </a:cubicBezTo>
                  <a:cubicBezTo>
                    <a:pt x="3185" y="3028"/>
                    <a:pt x="2008" y="1047"/>
                    <a:pt x="214" y="30"/>
                  </a:cubicBezTo>
                  <a:cubicBezTo>
                    <a:pt x="184" y="10"/>
                    <a:pt x="157" y="1"/>
                    <a:pt x="13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49"/>
            <p:cNvSpPr/>
            <p:nvPr/>
          </p:nvSpPr>
          <p:spPr>
            <a:xfrm>
              <a:off x="1300050" y="2593575"/>
              <a:ext cx="160600" cy="2032875"/>
            </a:xfrm>
            <a:custGeom>
              <a:avLst/>
              <a:gdLst/>
              <a:ahLst/>
              <a:cxnLst/>
              <a:rect l="l" t="t" r="r" b="b"/>
              <a:pathLst>
                <a:path w="6424" h="81315" extrusionOk="0">
                  <a:moveTo>
                    <a:pt x="167" y="1"/>
                  </a:moveTo>
                  <a:cubicBezTo>
                    <a:pt x="121" y="1"/>
                    <a:pt x="73" y="26"/>
                    <a:pt x="54" y="65"/>
                  </a:cubicBezTo>
                  <a:cubicBezTo>
                    <a:pt x="27" y="92"/>
                    <a:pt x="27" y="118"/>
                    <a:pt x="27" y="118"/>
                  </a:cubicBezTo>
                  <a:cubicBezTo>
                    <a:pt x="27" y="172"/>
                    <a:pt x="54" y="225"/>
                    <a:pt x="80" y="225"/>
                  </a:cubicBezTo>
                  <a:cubicBezTo>
                    <a:pt x="1820" y="1243"/>
                    <a:pt x="2971" y="3170"/>
                    <a:pt x="2944" y="5043"/>
                  </a:cubicBezTo>
                  <a:cubicBezTo>
                    <a:pt x="2944" y="5070"/>
                    <a:pt x="2971" y="5124"/>
                    <a:pt x="3025" y="5150"/>
                  </a:cubicBezTo>
                  <a:cubicBezTo>
                    <a:pt x="4952" y="6141"/>
                    <a:pt x="6183" y="8095"/>
                    <a:pt x="6183" y="10263"/>
                  </a:cubicBezTo>
                  <a:cubicBezTo>
                    <a:pt x="6183" y="12431"/>
                    <a:pt x="4952" y="14384"/>
                    <a:pt x="3025" y="15375"/>
                  </a:cubicBezTo>
                  <a:cubicBezTo>
                    <a:pt x="2971" y="15402"/>
                    <a:pt x="2944" y="15428"/>
                    <a:pt x="2944" y="15482"/>
                  </a:cubicBezTo>
                  <a:cubicBezTo>
                    <a:pt x="2998" y="17355"/>
                    <a:pt x="1847" y="19256"/>
                    <a:pt x="107" y="20273"/>
                  </a:cubicBezTo>
                  <a:cubicBezTo>
                    <a:pt x="80" y="20300"/>
                    <a:pt x="54" y="20326"/>
                    <a:pt x="27" y="20353"/>
                  </a:cubicBezTo>
                  <a:cubicBezTo>
                    <a:pt x="27" y="20407"/>
                    <a:pt x="27" y="20460"/>
                    <a:pt x="80" y="20514"/>
                  </a:cubicBezTo>
                  <a:cubicBezTo>
                    <a:pt x="1820" y="21504"/>
                    <a:pt x="2891" y="23297"/>
                    <a:pt x="2944" y="25305"/>
                  </a:cubicBezTo>
                  <a:cubicBezTo>
                    <a:pt x="2944" y="25358"/>
                    <a:pt x="2971" y="25385"/>
                    <a:pt x="3025" y="25412"/>
                  </a:cubicBezTo>
                  <a:cubicBezTo>
                    <a:pt x="4952" y="26402"/>
                    <a:pt x="6183" y="28356"/>
                    <a:pt x="6183" y="30524"/>
                  </a:cubicBezTo>
                  <a:cubicBezTo>
                    <a:pt x="6183" y="32692"/>
                    <a:pt x="4952" y="34646"/>
                    <a:pt x="3025" y="35636"/>
                  </a:cubicBezTo>
                  <a:cubicBezTo>
                    <a:pt x="2971" y="35663"/>
                    <a:pt x="2944" y="35717"/>
                    <a:pt x="2944" y="35770"/>
                  </a:cubicBezTo>
                  <a:cubicBezTo>
                    <a:pt x="3105" y="37831"/>
                    <a:pt x="1633" y="39651"/>
                    <a:pt x="107" y="40535"/>
                  </a:cubicBezTo>
                  <a:cubicBezTo>
                    <a:pt x="80" y="40561"/>
                    <a:pt x="54" y="40588"/>
                    <a:pt x="27" y="40615"/>
                  </a:cubicBezTo>
                  <a:cubicBezTo>
                    <a:pt x="27" y="40668"/>
                    <a:pt x="27" y="40749"/>
                    <a:pt x="80" y="40775"/>
                  </a:cubicBezTo>
                  <a:cubicBezTo>
                    <a:pt x="1820" y="41766"/>
                    <a:pt x="2944" y="43639"/>
                    <a:pt x="2944" y="45540"/>
                  </a:cubicBezTo>
                  <a:cubicBezTo>
                    <a:pt x="2944" y="45540"/>
                    <a:pt x="2944" y="45566"/>
                    <a:pt x="2944" y="45566"/>
                  </a:cubicBezTo>
                  <a:cubicBezTo>
                    <a:pt x="2944" y="45620"/>
                    <a:pt x="2971" y="45674"/>
                    <a:pt x="3025" y="45674"/>
                  </a:cubicBezTo>
                  <a:cubicBezTo>
                    <a:pt x="4952" y="46664"/>
                    <a:pt x="6183" y="48618"/>
                    <a:pt x="6183" y="50786"/>
                  </a:cubicBezTo>
                  <a:cubicBezTo>
                    <a:pt x="6183" y="52954"/>
                    <a:pt x="4952" y="54934"/>
                    <a:pt x="3025" y="55898"/>
                  </a:cubicBezTo>
                  <a:cubicBezTo>
                    <a:pt x="2971" y="55925"/>
                    <a:pt x="2944" y="55952"/>
                    <a:pt x="2944" y="56005"/>
                  </a:cubicBezTo>
                  <a:cubicBezTo>
                    <a:pt x="2891" y="58012"/>
                    <a:pt x="1847" y="59806"/>
                    <a:pt x="107" y="60796"/>
                  </a:cubicBezTo>
                  <a:cubicBezTo>
                    <a:pt x="80" y="60823"/>
                    <a:pt x="54" y="60850"/>
                    <a:pt x="27" y="60903"/>
                  </a:cubicBezTo>
                  <a:cubicBezTo>
                    <a:pt x="27" y="60957"/>
                    <a:pt x="27" y="61010"/>
                    <a:pt x="80" y="61037"/>
                  </a:cubicBezTo>
                  <a:cubicBezTo>
                    <a:pt x="1820" y="62054"/>
                    <a:pt x="2891" y="63847"/>
                    <a:pt x="2944" y="65828"/>
                  </a:cubicBezTo>
                  <a:cubicBezTo>
                    <a:pt x="2944" y="65882"/>
                    <a:pt x="2971" y="65935"/>
                    <a:pt x="3025" y="65962"/>
                  </a:cubicBezTo>
                  <a:cubicBezTo>
                    <a:pt x="4952" y="66925"/>
                    <a:pt x="6183" y="68879"/>
                    <a:pt x="6183" y="71047"/>
                  </a:cubicBezTo>
                  <a:cubicBezTo>
                    <a:pt x="6183" y="73242"/>
                    <a:pt x="4952" y="75196"/>
                    <a:pt x="3025" y="76160"/>
                  </a:cubicBezTo>
                  <a:cubicBezTo>
                    <a:pt x="2971" y="76186"/>
                    <a:pt x="2944" y="76240"/>
                    <a:pt x="2944" y="76267"/>
                  </a:cubicBezTo>
                  <a:cubicBezTo>
                    <a:pt x="2891" y="78274"/>
                    <a:pt x="1820" y="80067"/>
                    <a:pt x="80" y="81084"/>
                  </a:cubicBezTo>
                  <a:cubicBezTo>
                    <a:pt x="27" y="81111"/>
                    <a:pt x="0" y="81191"/>
                    <a:pt x="54" y="81245"/>
                  </a:cubicBezTo>
                  <a:cubicBezTo>
                    <a:pt x="71" y="81296"/>
                    <a:pt x="109" y="81315"/>
                    <a:pt x="149" y="81315"/>
                  </a:cubicBezTo>
                  <a:cubicBezTo>
                    <a:pt x="171" y="81315"/>
                    <a:pt x="195" y="81308"/>
                    <a:pt x="214" y="81299"/>
                  </a:cubicBezTo>
                  <a:cubicBezTo>
                    <a:pt x="2007" y="80255"/>
                    <a:pt x="3105" y="78408"/>
                    <a:pt x="3185" y="76347"/>
                  </a:cubicBezTo>
                  <a:cubicBezTo>
                    <a:pt x="5193" y="75330"/>
                    <a:pt x="6424" y="73296"/>
                    <a:pt x="6424" y="71047"/>
                  </a:cubicBezTo>
                  <a:cubicBezTo>
                    <a:pt x="6424" y="68826"/>
                    <a:pt x="5193" y="66792"/>
                    <a:pt x="3185" y="65748"/>
                  </a:cubicBezTo>
                  <a:cubicBezTo>
                    <a:pt x="3132" y="63767"/>
                    <a:pt x="2088" y="61974"/>
                    <a:pt x="402" y="60930"/>
                  </a:cubicBezTo>
                  <a:cubicBezTo>
                    <a:pt x="2088" y="59859"/>
                    <a:pt x="3132" y="58093"/>
                    <a:pt x="3185" y="56085"/>
                  </a:cubicBezTo>
                  <a:cubicBezTo>
                    <a:pt x="5193" y="55068"/>
                    <a:pt x="6424" y="53034"/>
                    <a:pt x="6424" y="50786"/>
                  </a:cubicBezTo>
                  <a:cubicBezTo>
                    <a:pt x="6424" y="48537"/>
                    <a:pt x="5193" y="46530"/>
                    <a:pt x="3185" y="45486"/>
                  </a:cubicBezTo>
                  <a:cubicBezTo>
                    <a:pt x="3185" y="43586"/>
                    <a:pt x="2088" y="41739"/>
                    <a:pt x="402" y="40668"/>
                  </a:cubicBezTo>
                  <a:cubicBezTo>
                    <a:pt x="1927" y="39705"/>
                    <a:pt x="3319" y="37885"/>
                    <a:pt x="3212" y="35824"/>
                  </a:cubicBezTo>
                  <a:cubicBezTo>
                    <a:pt x="5193" y="34780"/>
                    <a:pt x="6424" y="32772"/>
                    <a:pt x="6424" y="30524"/>
                  </a:cubicBezTo>
                  <a:cubicBezTo>
                    <a:pt x="6424" y="28276"/>
                    <a:pt x="5193" y="26268"/>
                    <a:pt x="3185" y="25225"/>
                  </a:cubicBezTo>
                  <a:cubicBezTo>
                    <a:pt x="3105" y="23244"/>
                    <a:pt x="2061" y="21451"/>
                    <a:pt x="402" y="20407"/>
                  </a:cubicBezTo>
                  <a:cubicBezTo>
                    <a:pt x="2088" y="19336"/>
                    <a:pt x="3185" y="17436"/>
                    <a:pt x="3185" y="15616"/>
                  </a:cubicBezTo>
                  <a:cubicBezTo>
                    <a:pt x="3185" y="15589"/>
                    <a:pt x="3185" y="15562"/>
                    <a:pt x="3185" y="15562"/>
                  </a:cubicBezTo>
                  <a:cubicBezTo>
                    <a:pt x="5193" y="14518"/>
                    <a:pt x="6424" y="12511"/>
                    <a:pt x="6424" y="10263"/>
                  </a:cubicBezTo>
                  <a:cubicBezTo>
                    <a:pt x="6424" y="8014"/>
                    <a:pt x="5193" y="6007"/>
                    <a:pt x="3185" y="4963"/>
                  </a:cubicBezTo>
                  <a:cubicBezTo>
                    <a:pt x="3185" y="3036"/>
                    <a:pt x="2007" y="1055"/>
                    <a:pt x="214" y="11"/>
                  </a:cubicBezTo>
                  <a:cubicBezTo>
                    <a:pt x="200" y="4"/>
                    <a:pt x="184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49"/>
            <p:cNvSpPr/>
            <p:nvPr/>
          </p:nvSpPr>
          <p:spPr>
            <a:xfrm>
              <a:off x="1146800" y="2845375"/>
              <a:ext cx="159950" cy="2032675"/>
            </a:xfrm>
            <a:custGeom>
              <a:avLst/>
              <a:gdLst/>
              <a:ahLst/>
              <a:cxnLst/>
              <a:rect l="l" t="t" r="r" b="b"/>
              <a:pathLst>
                <a:path w="6398" h="81307" extrusionOk="0">
                  <a:moveTo>
                    <a:pt x="120" y="1"/>
                  </a:moveTo>
                  <a:cubicBezTo>
                    <a:pt x="81" y="1"/>
                    <a:pt x="44" y="24"/>
                    <a:pt x="28" y="57"/>
                  </a:cubicBezTo>
                  <a:cubicBezTo>
                    <a:pt x="28" y="84"/>
                    <a:pt x="1" y="110"/>
                    <a:pt x="1" y="137"/>
                  </a:cubicBezTo>
                  <a:cubicBezTo>
                    <a:pt x="1" y="164"/>
                    <a:pt x="28" y="217"/>
                    <a:pt x="81" y="244"/>
                  </a:cubicBezTo>
                  <a:cubicBezTo>
                    <a:pt x="1821" y="1234"/>
                    <a:pt x="2972" y="3162"/>
                    <a:pt x="2918" y="5035"/>
                  </a:cubicBezTo>
                  <a:cubicBezTo>
                    <a:pt x="2918" y="5089"/>
                    <a:pt x="2945" y="5142"/>
                    <a:pt x="2998" y="5142"/>
                  </a:cubicBezTo>
                  <a:cubicBezTo>
                    <a:pt x="4952" y="6133"/>
                    <a:pt x="6157" y="8086"/>
                    <a:pt x="6157" y="10254"/>
                  </a:cubicBezTo>
                  <a:cubicBezTo>
                    <a:pt x="6157" y="12422"/>
                    <a:pt x="4952" y="14376"/>
                    <a:pt x="2998" y="15367"/>
                  </a:cubicBezTo>
                  <a:cubicBezTo>
                    <a:pt x="2945" y="15393"/>
                    <a:pt x="2918" y="15420"/>
                    <a:pt x="2918" y="15474"/>
                  </a:cubicBezTo>
                  <a:cubicBezTo>
                    <a:pt x="2972" y="17321"/>
                    <a:pt x="1848" y="19248"/>
                    <a:pt x="81" y="20265"/>
                  </a:cubicBezTo>
                  <a:cubicBezTo>
                    <a:pt x="54" y="20292"/>
                    <a:pt x="28" y="20318"/>
                    <a:pt x="1" y="20345"/>
                  </a:cubicBezTo>
                  <a:cubicBezTo>
                    <a:pt x="1" y="20425"/>
                    <a:pt x="28" y="20479"/>
                    <a:pt x="81" y="20506"/>
                  </a:cubicBezTo>
                  <a:cubicBezTo>
                    <a:pt x="1794" y="21496"/>
                    <a:pt x="2865" y="23289"/>
                    <a:pt x="2918" y="25297"/>
                  </a:cubicBezTo>
                  <a:cubicBezTo>
                    <a:pt x="2918" y="25350"/>
                    <a:pt x="2945" y="25404"/>
                    <a:pt x="2998" y="25404"/>
                  </a:cubicBezTo>
                  <a:cubicBezTo>
                    <a:pt x="4952" y="26394"/>
                    <a:pt x="6157" y="28348"/>
                    <a:pt x="6157" y="30516"/>
                  </a:cubicBezTo>
                  <a:cubicBezTo>
                    <a:pt x="6157" y="32684"/>
                    <a:pt x="4952" y="34665"/>
                    <a:pt x="2998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079" y="37823"/>
                    <a:pt x="1633" y="39643"/>
                    <a:pt x="81" y="40526"/>
                  </a:cubicBezTo>
                  <a:cubicBezTo>
                    <a:pt x="54" y="40553"/>
                    <a:pt x="28" y="40580"/>
                    <a:pt x="1" y="40633"/>
                  </a:cubicBezTo>
                  <a:cubicBezTo>
                    <a:pt x="1" y="40687"/>
                    <a:pt x="28" y="40741"/>
                    <a:pt x="81" y="40767"/>
                  </a:cubicBezTo>
                  <a:cubicBezTo>
                    <a:pt x="1821" y="41784"/>
                    <a:pt x="2918" y="43631"/>
                    <a:pt x="2918" y="45532"/>
                  </a:cubicBezTo>
                  <a:cubicBezTo>
                    <a:pt x="2918" y="45532"/>
                    <a:pt x="2918" y="45558"/>
                    <a:pt x="2918" y="45558"/>
                  </a:cubicBezTo>
                  <a:cubicBezTo>
                    <a:pt x="2918" y="45612"/>
                    <a:pt x="2945" y="45665"/>
                    <a:pt x="2998" y="45692"/>
                  </a:cubicBezTo>
                  <a:cubicBezTo>
                    <a:pt x="4952" y="46656"/>
                    <a:pt x="6157" y="48610"/>
                    <a:pt x="6157" y="50778"/>
                  </a:cubicBezTo>
                  <a:cubicBezTo>
                    <a:pt x="6157" y="52972"/>
                    <a:pt x="4952" y="54926"/>
                    <a:pt x="2998" y="55890"/>
                  </a:cubicBezTo>
                  <a:cubicBezTo>
                    <a:pt x="2945" y="55917"/>
                    <a:pt x="2918" y="55970"/>
                    <a:pt x="2918" y="55997"/>
                  </a:cubicBezTo>
                  <a:cubicBezTo>
                    <a:pt x="2891" y="58004"/>
                    <a:pt x="1821" y="59798"/>
                    <a:pt x="81" y="60815"/>
                  </a:cubicBezTo>
                  <a:cubicBezTo>
                    <a:pt x="54" y="60815"/>
                    <a:pt x="28" y="60841"/>
                    <a:pt x="1" y="60895"/>
                  </a:cubicBezTo>
                  <a:cubicBezTo>
                    <a:pt x="1" y="60949"/>
                    <a:pt x="28" y="61002"/>
                    <a:pt x="81" y="61029"/>
                  </a:cubicBezTo>
                  <a:cubicBezTo>
                    <a:pt x="1821" y="62046"/>
                    <a:pt x="2891" y="63839"/>
                    <a:pt x="2918" y="65847"/>
                  </a:cubicBezTo>
                  <a:cubicBezTo>
                    <a:pt x="2918" y="65873"/>
                    <a:pt x="2945" y="65927"/>
                    <a:pt x="2998" y="65954"/>
                  </a:cubicBezTo>
                  <a:cubicBezTo>
                    <a:pt x="4952" y="66917"/>
                    <a:pt x="6157" y="68871"/>
                    <a:pt x="6157" y="71066"/>
                  </a:cubicBezTo>
                  <a:cubicBezTo>
                    <a:pt x="6157" y="73234"/>
                    <a:pt x="4952" y="75188"/>
                    <a:pt x="2998" y="76151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91" y="78266"/>
                    <a:pt x="1821" y="80059"/>
                    <a:pt x="81" y="81076"/>
                  </a:cubicBezTo>
                  <a:cubicBezTo>
                    <a:pt x="28" y="81103"/>
                    <a:pt x="1" y="81183"/>
                    <a:pt x="28" y="81237"/>
                  </a:cubicBezTo>
                  <a:cubicBezTo>
                    <a:pt x="44" y="81288"/>
                    <a:pt x="83" y="81306"/>
                    <a:pt x="129" y="81306"/>
                  </a:cubicBezTo>
                  <a:cubicBezTo>
                    <a:pt x="156" y="81306"/>
                    <a:pt x="185" y="81300"/>
                    <a:pt x="215" y="81290"/>
                  </a:cubicBezTo>
                  <a:cubicBezTo>
                    <a:pt x="1981" y="80247"/>
                    <a:pt x="3106" y="78400"/>
                    <a:pt x="3186" y="76366"/>
                  </a:cubicBezTo>
                  <a:cubicBezTo>
                    <a:pt x="5167" y="75322"/>
                    <a:pt x="6398" y="73288"/>
                    <a:pt x="6398" y="71066"/>
                  </a:cubicBezTo>
                  <a:cubicBezTo>
                    <a:pt x="6398" y="68818"/>
                    <a:pt x="5167" y="66783"/>
                    <a:pt x="3186" y="65766"/>
                  </a:cubicBezTo>
                  <a:cubicBezTo>
                    <a:pt x="3106" y="63759"/>
                    <a:pt x="2062" y="61992"/>
                    <a:pt x="375" y="60922"/>
                  </a:cubicBezTo>
                  <a:cubicBezTo>
                    <a:pt x="2062" y="59878"/>
                    <a:pt x="3106" y="58085"/>
                    <a:pt x="3186" y="56077"/>
                  </a:cubicBezTo>
                  <a:cubicBezTo>
                    <a:pt x="5167" y="55060"/>
                    <a:pt x="6398" y="53026"/>
                    <a:pt x="6398" y="50778"/>
                  </a:cubicBezTo>
                  <a:cubicBezTo>
                    <a:pt x="6398" y="48556"/>
                    <a:pt x="5167" y="46522"/>
                    <a:pt x="3186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697"/>
                    <a:pt x="3293" y="37877"/>
                    <a:pt x="3186" y="35816"/>
                  </a:cubicBezTo>
                  <a:cubicBezTo>
                    <a:pt x="5167" y="34799"/>
                    <a:pt x="6398" y="32764"/>
                    <a:pt x="6398" y="30516"/>
                  </a:cubicBezTo>
                  <a:cubicBezTo>
                    <a:pt x="6398" y="28268"/>
                    <a:pt x="5167" y="26260"/>
                    <a:pt x="3186" y="25216"/>
                  </a:cubicBezTo>
                  <a:cubicBezTo>
                    <a:pt x="3079" y="23236"/>
                    <a:pt x="2062" y="21442"/>
                    <a:pt x="375" y="20399"/>
                  </a:cubicBezTo>
                  <a:cubicBezTo>
                    <a:pt x="2088" y="19328"/>
                    <a:pt x="3186" y="17401"/>
                    <a:pt x="3186" y="15554"/>
                  </a:cubicBezTo>
                  <a:cubicBezTo>
                    <a:pt x="5167" y="14510"/>
                    <a:pt x="6398" y="12503"/>
                    <a:pt x="6398" y="10254"/>
                  </a:cubicBezTo>
                  <a:cubicBezTo>
                    <a:pt x="6398" y="8006"/>
                    <a:pt x="5167" y="5999"/>
                    <a:pt x="3186" y="4955"/>
                  </a:cubicBezTo>
                  <a:cubicBezTo>
                    <a:pt x="3186" y="3028"/>
                    <a:pt x="1981" y="1047"/>
                    <a:pt x="188" y="30"/>
                  </a:cubicBezTo>
                  <a:cubicBezTo>
                    <a:pt x="168" y="10"/>
                    <a:pt x="143" y="1"/>
                    <a:pt x="1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49"/>
            <p:cNvSpPr/>
            <p:nvPr/>
          </p:nvSpPr>
          <p:spPr>
            <a:xfrm>
              <a:off x="992900" y="2593575"/>
              <a:ext cx="160625" cy="2032875"/>
            </a:xfrm>
            <a:custGeom>
              <a:avLst/>
              <a:gdLst/>
              <a:ahLst/>
              <a:cxnLst/>
              <a:rect l="l" t="t" r="r" b="b"/>
              <a:pathLst>
                <a:path w="6425" h="81315" extrusionOk="0">
                  <a:moveTo>
                    <a:pt x="167" y="1"/>
                  </a:moveTo>
                  <a:cubicBezTo>
                    <a:pt x="120" y="1"/>
                    <a:pt x="67" y="26"/>
                    <a:pt x="27" y="65"/>
                  </a:cubicBezTo>
                  <a:cubicBezTo>
                    <a:pt x="27" y="92"/>
                    <a:pt x="27" y="118"/>
                    <a:pt x="27" y="118"/>
                  </a:cubicBezTo>
                  <a:cubicBezTo>
                    <a:pt x="27" y="172"/>
                    <a:pt x="54" y="225"/>
                    <a:pt x="81" y="225"/>
                  </a:cubicBezTo>
                  <a:cubicBezTo>
                    <a:pt x="1821" y="1243"/>
                    <a:pt x="2972" y="3170"/>
                    <a:pt x="2945" y="5043"/>
                  </a:cubicBezTo>
                  <a:cubicBezTo>
                    <a:pt x="2945" y="5070"/>
                    <a:pt x="2972" y="5124"/>
                    <a:pt x="2998" y="5150"/>
                  </a:cubicBezTo>
                  <a:cubicBezTo>
                    <a:pt x="4952" y="6141"/>
                    <a:pt x="6157" y="8095"/>
                    <a:pt x="6157" y="10263"/>
                  </a:cubicBezTo>
                  <a:cubicBezTo>
                    <a:pt x="6157" y="12431"/>
                    <a:pt x="4952" y="14384"/>
                    <a:pt x="2998" y="15375"/>
                  </a:cubicBezTo>
                  <a:cubicBezTo>
                    <a:pt x="2972" y="15402"/>
                    <a:pt x="2945" y="15428"/>
                    <a:pt x="2945" y="15482"/>
                  </a:cubicBezTo>
                  <a:cubicBezTo>
                    <a:pt x="2998" y="17329"/>
                    <a:pt x="1847" y="19256"/>
                    <a:pt x="108" y="20273"/>
                  </a:cubicBezTo>
                  <a:cubicBezTo>
                    <a:pt x="54" y="20300"/>
                    <a:pt x="27" y="20326"/>
                    <a:pt x="27" y="20353"/>
                  </a:cubicBezTo>
                  <a:cubicBezTo>
                    <a:pt x="1" y="20407"/>
                    <a:pt x="27" y="20460"/>
                    <a:pt x="81" y="20514"/>
                  </a:cubicBezTo>
                  <a:cubicBezTo>
                    <a:pt x="1794" y="21504"/>
                    <a:pt x="2865" y="23297"/>
                    <a:pt x="2945" y="25305"/>
                  </a:cubicBezTo>
                  <a:cubicBezTo>
                    <a:pt x="2945" y="25358"/>
                    <a:pt x="2972" y="25385"/>
                    <a:pt x="2998" y="25412"/>
                  </a:cubicBezTo>
                  <a:cubicBezTo>
                    <a:pt x="4952" y="26402"/>
                    <a:pt x="6157" y="28356"/>
                    <a:pt x="6157" y="30524"/>
                  </a:cubicBezTo>
                  <a:cubicBezTo>
                    <a:pt x="6157" y="32692"/>
                    <a:pt x="4952" y="34646"/>
                    <a:pt x="2998" y="35636"/>
                  </a:cubicBezTo>
                  <a:cubicBezTo>
                    <a:pt x="2972" y="35663"/>
                    <a:pt x="2945" y="35717"/>
                    <a:pt x="2945" y="35770"/>
                  </a:cubicBezTo>
                  <a:cubicBezTo>
                    <a:pt x="3105" y="37831"/>
                    <a:pt x="1633" y="39651"/>
                    <a:pt x="108" y="40535"/>
                  </a:cubicBezTo>
                  <a:cubicBezTo>
                    <a:pt x="54" y="40561"/>
                    <a:pt x="27" y="40588"/>
                    <a:pt x="27" y="40615"/>
                  </a:cubicBezTo>
                  <a:cubicBezTo>
                    <a:pt x="1" y="40668"/>
                    <a:pt x="27" y="40749"/>
                    <a:pt x="81" y="40775"/>
                  </a:cubicBezTo>
                  <a:cubicBezTo>
                    <a:pt x="1821" y="41766"/>
                    <a:pt x="2945" y="43639"/>
                    <a:pt x="2945" y="45540"/>
                  </a:cubicBezTo>
                  <a:cubicBezTo>
                    <a:pt x="2945" y="45540"/>
                    <a:pt x="2945" y="45566"/>
                    <a:pt x="2945" y="45566"/>
                  </a:cubicBezTo>
                  <a:cubicBezTo>
                    <a:pt x="2918" y="45620"/>
                    <a:pt x="2972" y="45674"/>
                    <a:pt x="2998" y="45674"/>
                  </a:cubicBezTo>
                  <a:cubicBezTo>
                    <a:pt x="4952" y="46664"/>
                    <a:pt x="6157" y="48618"/>
                    <a:pt x="6157" y="50786"/>
                  </a:cubicBezTo>
                  <a:cubicBezTo>
                    <a:pt x="6157" y="52954"/>
                    <a:pt x="4952" y="54934"/>
                    <a:pt x="2998" y="55898"/>
                  </a:cubicBezTo>
                  <a:cubicBezTo>
                    <a:pt x="2972" y="55925"/>
                    <a:pt x="2945" y="55952"/>
                    <a:pt x="2945" y="56005"/>
                  </a:cubicBezTo>
                  <a:cubicBezTo>
                    <a:pt x="2891" y="58012"/>
                    <a:pt x="1821" y="59806"/>
                    <a:pt x="108" y="60796"/>
                  </a:cubicBezTo>
                  <a:cubicBezTo>
                    <a:pt x="54" y="60823"/>
                    <a:pt x="27" y="60850"/>
                    <a:pt x="27" y="60903"/>
                  </a:cubicBezTo>
                  <a:cubicBezTo>
                    <a:pt x="1" y="60957"/>
                    <a:pt x="27" y="61010"/>
                    <a:pt x="81" y="61037"/>
                  </a:cubicBezTo>
                  <a:cubicBezTo>
                    <a:pt x="1821" y="62054"/>
                    <a:pt x="2891" y="63847"/>
                    <a:pt x="2945" y="65828"/>
                  </a:cubicBezTo>
                  <a:cubicBezTo>
                    <a:pt x="2945" y="65882"/>
                    <a:pt x="2972" y="65935"/>
                    <a:pt x="2998" y="65962"/>
                  </a:cubicBezTo>
                  <a:cubicBezTo>
                    <a:pt x="4952" y="66925"/>
                    <a:pt x="6157" y="68879"/>
                    <a:pt x="6157" y="71047"/>
                  </a:cubicBezTo>
                  <a:cubicBezTo>
                    <a:pt x="6157" y="73242"/>
                    <a:pt x="4952" y="75196"/>
                    <a:pt x="2998" y="76160"/>
                  </a:cubicBezTo>
                  <a:cubicBezTo>
                    <a:pt x="2972" y="76186"/>
                    <a:pt x="2945" y="76240"/>
                    <a:pt x="2945" y="76267"/>
                  </a:cubicBezTo>
                  <a:cubicBezTo>
                    <a:pt x="2891" y="78274"/>
                    <a:pt x="1821" y="80067"/>
                    <a:pt x="81" y="81084"/>
                  </a:cubicBezTo>
                  <a:cubicBezTo>
                    <a:pt x="27" y="81111"/>
                    <a:pt x="1" y="81191"/>
                    <a:pt x="27" y="81245"/>
                  </a:cubicBezTo>
                  <a:cubicBezTo>
                    <a:pt x="61" y="81296"/>
                    <a:pt x="106" y="81315"/>
                    <a:pt x="148" y="81315"/>
                  </a:cubicBezTo>
                  <a:cubicBezTo>
                    <a:pt x="172" y="81315"/>
                    <a:pt x="195" y="81308"/>
                    <a:pt x="215" y="81299"/>
                  </a:cubicBezTo>
                  <a:cubicBezTo>
                    <a:pt x="2008" y="80255"/>
                    <a:pt x="3105" y="78408"/>
                    <a:pt x="3186" y="76347"/>
                  </a:cubicBezTo>
                  <a:cubicBezTo>
                    <a:pt x="5193" y="75330"/>
                    <a:pt x="6424" y="73296"/>
                    <a:pt x="6424" y="71047"/>
                  </a:cubicBezTo>
                  <a:cubicBezTo>
                    <a:pt x="6424" y="68826"/>
                    <a:pt x="5193" y="66792"/>
                    <a:pt x="3186" y="65748"/>
                  </a:cubicBezTo>
                  <a:cubicBezTo>
                    <a:pt x="3105" y="63767"/>
                    <a:pt x="2088" y="61974"/>
                    <a:pt x="402" y="60930"/>
                  </a:cubicBezTo>
                  <a:cubicBezTo>
                    <a:pt x="2088" y="59859"/>
                    <a:pt x="3105" y="58093"/>
                    <a:pt x="3186" y="56085"/>
                  </a:cubicBezTo>
                  <a:cubicBezTo>
                    <a:pt x="5193" y="55068"/>
                    <a:pt x="6424" y="53034"/>
                    <a:pt x="6424" y="50786"/>
                  </a:cubicBezTo>
                  <a:cubicBezTo>
                    <a:pt x="6424" y="48537"/>
                    <a:pt x="5193" y="46530"/>
                    <a:pt x="3186" y="45486"/>
                  </a:cubicBezTo>
                  <a:cubicBezTo>
                    <a:pt x="3159" y="43586"/>
                    <a:pt x="2088" y="41739"/>
                    <a:pt x="402" y="40668"/>
                  </a:cubicBezTo>
                  <a:cubicBezTo>
                    <a:pt x="1901" y="39705"/>
                    <a:pt x="3320" y="37885"/>
                    <a:pt x="3186" y="35824"/>
                  </a:cubicBezTo>
                  <a:cubicBezTo>
                    <a:pt x="5193" y="34780"/>
                    <a:pt x="6424" y="32772"/>
                    <a:pt x="6424" y="30524"/>
                  </a:cubicBezTo>
                  <a:cubicBezTo>
                    <a:pt x="6424" y="28276"/>
                    <a:pt x="5193" y="26268"/>
                    <a:pt x="3186" y="25225"/>
                  </a:cubicBezTo>
                  <a:cubicBezTo>
                    <a:pt x="3105" y="23244"/>
                    <a:pt x="2062" y="21451"/>
                    <a:pt x="402" y="20407"/>
                  </a:cubicBezTo>
                  <a:cubicBezTo>
                    <a:pt x="2088" y="19336"/>
                    <a:pt x="3186" y="17436"/>
                    <a:pt x="3186" y="15616"/>
                  </a:cubicBezTo>
                  <a:cubicBezTo>
                    <a:pt x="3186" y="15589"/>
                    <a:pt x="3186" y="15562"/>
                    <a:pt x="3186" y="15562"/>
                  </a:cubicBezTo>
                  <a:cubicBezTo>
                    <a:pt x="5193" y="14518"/>
                    <a:pt x="6424" y="12511"/>
                    <a:pt x="6424" y="10263"/>
                  </a:cubicBezTo>
                  <a:cubicBezTo>
                    <a:pt x="6424" y="8014"/>
                    <a:pt x="5193" y="6007"/>
                    <a:pt x="3186" y="4963"/>
                  </a:cubicBezTo>
                  <a:cubicBezTo>
                    <a:pt x="3186" y="3036"/>
                    <a:pt x="2008" y="1055"/>
                    <a:pt x="215" y="11"/>
                  </a:cubicBezTo>
                  <a:cubicBezTo>
                    <a:pt x="200" y="4"/>
                    <a:pt x="184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49"/>
            <p:cNvSpPr/>
            <p:nvPr/>
          </p:nvSpPr>
          <p:spPr>
            <a:xfrm>
              <a:off x="839675" y="2845375"/>
              <a:ext cx="159950" cy="2032675"/>
            </a:xfrm>
            <a:custGeom>
              <a:avLst/>
              <a:gdLst/>
              <a:ahLst/>
              <a:cxnLst/>
              <a:rect l="l" t="t" r="r" b="b"/>
              <a:pathLst>
                <a:path w="6398" h="81307" extrusionOk="0">
                  <a:moveTo>
                    <a:pt x="119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0" y="84"/>
                    <a:pt x="0" y="110"/>
                    <a:pt x="0" y="137"/>
                  </a:cubicBezTo>
                  <a:cubicBezTo>
                    <a:pt x="0" y="164"/>
                    <a:pt x="27" y="217"/>
                    <a:pt x="54" y="244"/>
                  </a:cubicBezTo>
                  <a:cubicBezTo>
                    <a:pt x="1794" y="1234"/>
                    <a:pt x="2971" y="3162"/>
                    <a:pt x="2918" y="5035"/>
                  </a:cubicBezTo>
                  <a:cubicBezTo>
                    <a:pt x="2918" y="5089"/>
                    <a:pt x="2945" y="5142"/>
                    <a:pt x="2998" y="5142"/>
                  </a:cubicBezTo>
                  <a:cubicBezTo>
                    <a:pt x="4925" y="6133"/>
                    <a:pt x="6156" y="8086"/>
                    <a:pt x="6156" y="10254"/>
                  </a:cubicBezTo>
                  <a:cubicBezTo>
                    <a:pt x="6156" y="12422"/>
                    <a:pt x="4925" y="14376"/>
                    <a:pt x="2998" y="15367"/>
                  </a:cubicBezTo>
                  <a:cubicBezTo>
                    <a:pt x="2945" y="15393"/>
                    <a:pt x="2918" y="15420"/>
                    <a:pt x="2918" y="15474"/>
                  </a:cubicBezTo>
                  <a:cubicBezTo>
                    <a:pt x="2971" y="17321"/>
                    <a:pt x="1847" y="19248"/>
                    <a:pt x="81" y="20265"/>
                  </a:cubicBezTo>
                  <a:cubicBezTo>
                    <a:pt x="54" y="20292"/>
                    <a:pt x="27" y="20318"/>
                    <a:pt x="0" y="20345"/>
                  </a:cubicBezTo>
                  <a:cubicBezTo>
                    <a:pt x="0" y="20425"/>
                    <a:pt x="27" y="20479"/>
                    <a:pt x="54" y="20506"/>
                  </a:cubicBezTo>
                  <a:cubicBezTo>
                    <a:pt x="1794" y="21496"/>
                    <a:pt x="2864" y="23289"/>
                    <a:pt x="2918" y="25297"/>
                  </a:cubicBezTo>
                  <a:cubicBezTo>
                    <a:pt x="2918" y="25350"/>
                    <a:pt x="2945" y="25404"/>
                    <a:pt x="2998" y="25404"/>
                  </a:cubicBezTo>
                  <a:cubicBezTo>
                    <a:pt x="4925" y="26394"/>
                    <a:pt x="6156" y="28348"/>
                    <a:pt x="6156" y="30516"/>
                  </a:cubicBezTo>
                  <a:cubicBezTo>
                    <a:pt x="6156" y="32684"/>
                    <a:pt x="4925" y="34665"/>
                    <a:pt x="2998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078" y="37823"/>
                    <a:pt x="1606" y="39643"/>
                    <a:pt x="81" y="40526"/>
                  </a:cubicBezTo>
                  <a:cubicBezTo>
                    <a:pt x="54" y="40553"/>
                    <a:pt x="27" y="40580"/>
                    <a:pt x="0" y="40633"/>
                  </a:cubicBezTo>
                  <a:cubicBezTo>
                    <a:pt x="0" y="40687"/>
                    <a:pt x="27" y="40741"/>
                    <a:pt x="54" y="40767"/>
                  </a:cubicBezTo>
                  <a:cubicBezTo>
                    <a:pt x="1794" y="41784"/>
                    <a:pt x="2918" y="43631"/>
                    <a:pt x="2918" y="45532"/>
                  </a:cubicBezTo>
                  <a:cubicBezTo>
                    <a:pt x="2918" y="45558"/>
                    <a:pt x="2918" y="45558"/>
                    <a:pt x="2918" y="45558"/>
                  </a:cubicBezTo>
                  <a:cubicBezTo>
                    <a:pt x="2918" y="45612"/>
                    <a:pt x="2945" y="45665"/>
                    <a:pt x="2998" y="45692"/>
                  </a:cubicBezTo>
                  <a:cubicBezTo>
                    <a:pt x="4925" y="46656"/>
                    <a:pt x="6156" y="48610"/>
                    <a:pt x="6156" y="50778"/>
                  </a:cubicBezTo>
                  <a:cubicBezTo>
                    <a:pt x="6156" y="52972"/>
                    <a:pt x="4925" y="54926"/>
                    <a:pt x="2998" y="55890"/>
                  </a:cubicBezTo>
                  <a:cubicBezTo>
                    <a:pt x="2945" y="55917"/>
                    <a:pt x="2918" y="55970"/>
                    <a:pt x="2918" y="55997"/>
                  </a:cubicBezTo>
                  <a:cubicBezTo>
                    <a:pt x="2864" y="58004"/>
                    <a:pt x="1820" y="59798"/>
                    <a:pt x="81" y="60815"/>
                  </a:cubicBezTo>
                  <a:cubicBezTo>
                    <a:pt x="54" y="60815"/>
                    <a:pt x="27" y="60841"/>
                    <a:pt x="0" y="60895"/>
                  </a:cubicBezTo>
                  <a:cubicBezTo>
                    <a:pt x="0" y="60949"/>
                    <a:pt x="27" y="61002"/>
                    <a:pt x="54" y="61029"/>
                  </a:cubicBezTo>
                  <a:cubicBezTo>
                    <a:pt x="1794" y="62046"/>
                    <a:pt x="2864" y="63839"/>
                    <a:pt x="2918" y="65847"/>
                  </a:cubicBezTo>
                  <a:cubicBezTo>
                    <a:pt x="2918" y="65873"/>
                    <a:pt x="2945" y="65927"/>
                    <a:pt x="2998" y="65954"/>
                  </a:cubicBezTo>
                  <a:cubicBezTo>
                    <a:pt x="4925" y="66917"/>
                    <a:pt x="6156" y="68871"/>
                    <a:pt x="6156" y="71066"/>
                  </a:cubicBezTo>
                  <a:cubicBezTo>
                    <a:pt x="6156" y="73234"/>
                    <a:pt x="4925" y="75188"/>
                    <a:pt x="2998" y="76151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64" y="78266"/>
                    <a:pt x="1794" y="80059"/>
                    <a:pt x="81" y="81076"/>
                  </a:cubicBezTo>
                  <a:cubicBezTo>
                    <a:pt x="0" y="81103"/>
                    <a:pt x="0" y="81183"/>
                    <a:pt x="27" y="81237"/>
                  </a:cubicBezTo>
                  <a:cubicBezTo>
                    <a:pt x="44" y="81288"/>
                    <a:pt x="83" y="81306"/>
                    <a:pt x="122" y="81306"/>
                  </a:cubicBezTo>
                  <a:cubicBezTo>
                    <a:pt x="145" y="81306"/>
                    <a:pt x="168" y="81300"/>
                    <a:pt x="188" y="81290"/>
                  </a:cubicBezTo>
                  <a:cubicBezTo>
                    <a:pt x="1981" y="80247"/>
                    <a:pt x="3105" y="78400"/>
                    <a:pt x="3159" y="76366"/>
                  </a:cubicBezTo>
                  <a:cubicBezTo>
                    <a:pt x="5166" y="75322"/>
                    <a:pt x="6397" y="73288"/>
                    <a:pt x="6397" y="71066"/>
                  </a:cubicBezTo>
                  <a:cubicBezTo>
                    <a:pt x="6397" y="68818"/>
                    <a:pt x="5166" y="66783"/>
                    <a:pt x="3159" y="65766"/>
                  </a:cubicBezTo>
                  <a:cubicBezTo>
                    <a:pt x="3105" y="63759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59" y="56077"/>
                  </a:cubicBezTo>
                  <a:cubicBezTo>
                    <a:pt x="5166" y="55060"/>
                    <a:pt x="6397" y="53026"/>
                    <a:pt x="6397" y="50778"/>
                  </a:cubicBezTo>
                  <a:cubicBezTo>
                    <a:pt x="6397" y="48556"/>
                    <a:pt x="5166" y="46522"/>
                    <a:pt x="3159" y="45505"/>
                  </a:cubicBezTo>
                  <a:cubicBezTo>
                    <a:pt x="3159" y="43604"/>
                    <a:pt x="2061" y="41731"/>
                    <a:pt x="375" y="40660"/>
                  </a:cubicBezTo>
                  <a:cubicBezTo>
                    <a:pt x="1901" y="39697"/>
                    <a:pt x="3292" y="37877"/>
                    <a:pt x="3185" y="35816"/>
                  </a:cubicBezTo>
                  <a:cubicBezTo>
                    <a:pt x="5166" y="34799"/>
                    <a:pt x="6397" y="32764"/>
                    <a:pt x="6397" y="30516"/>
                  </a:cubicBezTo>
                  <a:cubicBezTo>
                    <a:pt x="6397" y="28268"/>
                    <a:pt x="5166" y="26260"/>
                    <a:pt x="3159" y="25216"/>
                  </a:cubicBezTo>
                  <a:cubicBezTo>
                    <a:pt x="3078" y="23236"/>
                    <a:pt x="2035" y="21442"/>
                    <a:pt x="375" y="20399"/>
                  </a:cubicBezTo>
                  <a:cubicBezTo>
                    <a:pt x="2061" y="19328"/>
                    <a:pt x="3159" y="17454"/>
                    <a:pt x="3159" y="15608"/>
                  </a:cubicBezTo>
                  <a:cubicBezTo>
                    <a:pt x="3159" y="15581"/>
                    <a:pt x="3159" y="15581"/>
                    <a:pt x="3159" y="15554"/>
                  </a:cubicBezTo>
                  <a:cubicBezTo>
                    <a:pt x="5166" y="14510"/>
                    <a:pt x="6397" y="12503"/>
                    <a:pt x="6397" y="10254"/>
                  </a:cubicBezTo>
                  <a:cubicBezTo>
                    <a:pt x="6397" y="8006"/>
                    <a:pt x="5166" y="5999"/>
                    <a:pt x="3159" y="4955"/>
                  </a:cubicBezTo>
                  <a:cubicBezTo>
                    <a:pt x="3159" y="3028"/>
                    <a:pt x="1981" y="1047"/>
                    <a:pt x="188" y="30"/>
                  </a:cubicBezTo>
                  <a:cubicBezTo>
                    <a:pt x="167" y="10"/>
                    <a:pt x="143" y="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49"/>
            <p:cNvSpPr/>
            <p:nvPr/>
          </p:nvSpPr>
          <p:spPr>
            <a:xfrm>
              <a:off x="685775" y="2593575"/>
              <a:ext cx="159950" cy="2032875"/>
            </a:xfrm>
            <a:custGeom>
              <a:avLst/>
              <a:gdLst/>
              <a:ahLst/>
              <a:cxnLst/>
              <a:rect l="l" t="t" r="r" b="b"/>
              <a:pathLst>
                <a:path w="6398" h="81315" extrusionOk="0">
                  <a:moveTo>
                    <a:pt x="140" y="1"/>
                  </a:moveTo>
                  <a:cubicBezTo>
                    <a:pt x="95" y="1"/>
                    <a:pt x="47" y="26"/>
                    <a:pt x="27" y="65"/>
                  </a:cubicBezTo>
                  <a:cubicBezTo>
                    <a:pt x="27" y="92"/>
                    <a:pt x="0" y="118"/>
                    <a:pt x="0" y="118"/>
                  </a:cubicBezTo>
                  <a:cubicBezTo>
                    <a:pt x="0" y="172"/>
                    <a:pt x="27" y="225"/>
                    <a:pt x="81" y="225"/>
                  </a:cubicBezTo>
                  <a:cubicBezTo>
                    <a:pt x="1820" y="1243"/>
                    <a:pt x="2944" y="3170"/>
                    <a:pt x="2918" y="5043"/>
                  </a:cubicBezTo>
                  <a:cubicBezTo>
                    <a:pt x="2918" y="5070"/>
                    <a:pt x="2944" y="5124"/>
                    <a:pt x="2998" y="5150"/>
                  </a:cubicBezTo>
                  <a:cubicBezTo>
                    <a:pt x="4952" y="6141"/>
                    <a:pt x="6156" y="8095"/>
                    <a:pt x="6156" y="10263"/>
                  </a:cubicBezTo>
                  <a:cubicBezTo>
                    <a:pt x="6156" y="12431"/>
                    <a:pt x="4952" y="14384"/>
                    <a:pt x="2998" y="15375"/>
                  </a:cubicBezTo>
                  <a:cubicBezTo>
                    <a:pt x="2944" y="15402"/>
                    <a:pt x="2918" y="15428"/>
                    <a:pt x="2918" y="15482"/>
                  </a:cubicBezTo>
                  <a:cubicBezTo>
                    <a:pt x="2998" y="17329"/>
                    <a:pt x="1847" y="19256"/>
                    <a:pt x="81" y="20273"/>
                  </a:cubicBezTo>
                  <a:cubicBezTo>
                    <a:pt x="54" y="20300"/>
                    <a:pt x="27" y="20326"/>
                    <a:pt x="27" y="20353"/>
                  </a:cubicBezTo>
                  <a:cubicBezTo>
                    <a:pt x="0" y="20407"/>
                    <a:pt x="27" y="20460"/>
                    <a:pt x="81" y="20514"/>
                  </a:cubicBezTo>
                  <a:cubicBezTo>
                    <a:pt x="1794" y="21504"/>
                    <a:pt x="2864" y="23297"/>
                    <a:pt x="2918" y="25305"/>
                  </a:cubicBezTo>
                  <a:cubicBezTo>
                    <a:pt x="2918" y="25358"/>
                    <a:pt x="2944" y="25385"/>
                    <a:pt x="2998" y="25412"/>
                  </a:cubicBezTo>
                  <a:cubicBezTo>
                    <a:pt x="4952" y="26402"/>
                    <a:pt x="6156" y="28356"/>
                    <a:pt x="6156" y="30524"/>
                  </a:cubicBezTo>
                  <a:cubicBezTo>
                    <a:pt x="6156" y="32692"/>
                    <a:pt x="4952" y="34646"/>
                    <a:pt x="2998" y="35636"/>
                  </a:cubicBezTo>
                  <a:cubicBezTo>
                    <a:pt x="2944" y="35663"/>
                    <a:pt x="2918" y="35717"/>
                    <a:pt x="2918" y="35770"/>
                  </a:cubicBezTo>
                  <a:cubicBezTo>
                    <a:pt x="3078" y="37831"/>
                    <a:pt x="1633" y="39651"/>
                    <a:pt x="81" y="40535"/>
                  </a:cubicBezTo>
                  <a:cubicBezTo>
                    <a:pt x="54" y="40561"/>
                    <a:pt x="27" y="40588"/>
                    <a:pt x="27" y="40615"/>
                  </a:cubicBezTo>
                  <a:cubicBezTo>
                    <a:pt x="0" y="40668"/>
                    <a:pt x="27" y="40749"/>
                    <a:pt x="81" y="40775"/>
                  </a:cubicBezTo>
                  <a:cubicBezTo>
                    <a:pt x="1820" y="41766"/>
                    <a:pt x="2918" y="43639"/>
                    <a:pt x="2918" y="45540"/>
                  </a:cubicBezTo>
                  <a:lnTo>
                    <a:pt x="2918" y="45566"/>
                  </a:lnTo>
                  <a:cubicBezTo>
                    <a:pt x="2918" y="45620"/>
                    <a:pt x="2944" y="45674"/>
                    <a:pt x="2998" y="45674"/>
                  </a:cubicBezTo>
                  <a:cubicBezTo>
                    <a:pt x="4952" y="46664"/>
                    <a:pt x="6156" y="48618"/>
                    <a:pt x="6156" y="50786"/>
                  </a:cubicBezTo>
                  <a:cubicBezTo>
                    <a:pt x="6156" y="52954"/>
                    <a:pt x="4952" y="54934"/>
                    <a:pt x="2998" y="55898"/>
                  </a:cubicBezTo>
                  <a:cubicBezTo>
                    <a:pt x="2944" y="55925"/>
                    <a:pt x="2918" y="55952"/>
                    <a:pt x="2918" y="56005"/>
                  </a:cubicBezTo>
                  <a:cubicBezTo>
                    <a:pt x="2891" y="58012"/>
                    <a:pt x="1820" y="59806"/>
                    <a:pt x="81" y="60796"/>
                  </a:cubicBezTo>
                  <a:cubicBezTo>
                    <a:pt x="54" y="60823"/>
                    <a:pt x="27" y="60850"/>
                    <a:pt x="27" y="60903"/>
                  </a:cubicBezTo>
                  <a:cubicBezTo>
                    <a:pt x="0" y="60957"/>
                    <a:pt x="27" y="61010"/>
                    <a:pt x="81" y="61037"/>
                  </a:cubicBezTo>
                  <a:cubicBezTo>
                    <a:pt x="1820" y="62054"/>
                    <a:pt x="2891" y="63847"/>
                    <a:pt x="2918" y="65828"/>
                  </a:cubicBezTo>
                  <a:cubicBezTo>
                    <a:pt x="2918" y="65882"/>
                    <a:pt x="2944" y="65935"/>
                    <a:pt x="2998" y="65962"/>
                  </a:cubicBezTo>
                  <a:cubicBezTo>
                    <a:pt x="4952" y="66925"/>
                    <a:pt x="6156" y="68879"/>
                    <a:pt x="6156" y="71047"/>
                  </a:cubicBezTo>
                  <a:cubicBezTo>
                    <a:pt x="6156" y="73242"/>
                    <a:pt x="4952" y="75196"/>
                    <a:pt x="2998" y="76160"/>
                  </a:cubicBezTo>
                  <a:cubicBezTo>
                    <a:pt x="2944" y="76186"/>
                    <a:pt x="2918" y="76240"/>
                    <a:pt x="2918" y="76267"/>
                  </a:cubicBezTo>
                  <a:cubicBezTo>
                    <a:pt x="2891" y="78274"/>
                    <a:pt x="1820" y="80067"/>
                    <a:pt x="81" y="81084"/>
                  </a:cubicBezTo>
                  <a:cubicBezTo>
                    <a:pt x="27" y="81111"/>
                    <a:pt x="0" y="81191"/>
                    <a:pt x="27" y="81245"/>
                  </a:cubicBezTo>
                  <a:cubicBezTo>
                    <a:pt x="61" y="81296"/>
                    <a:pt x="95" y="81315"/>
                    <a:pt x="136" y="81315"/>
                  </a:cubicBezTo>
                  <a:cubicBezTo>
                    <a:pt x="159" y="81315"/>
                    <a:pt x="185" y="81308"/>
                    <a:pt x="214" y="81299"/>
                  </a:cubicBezTo>
                  <a:cubicBezTo>
                    <a:pt x="2008" y="80255"/>
                    <a:pt x="3105" y="78408"/>
                    <a:pt x="3185" y="76347"/>
                  </a:cubicBezTo>
                  <a:cubicBezTo>
                    <a:pt x="5166" y="75330"/>
                    <a:pt x="6397" y="73296"/>
                    <a:pt x="6397" y="71047"/>
                  </a:cubicBezTo>
                  <a:cubicBezTo>
                    <a:pt x="6397" y="68826"/>
                    <a:pt x="5166" y="66792"/>
                    <a:pt x="3185" y="65748"/>
                  </a:cubicBezTo>
                  <a:cubicBezTo>
                    <a:pt x="3105" y="63767"/>
                    <a:pt x="2061" y="61974"/>
                    <a:pt x="375" y="60930"/>
                  </a:cubicBezTo>
                  <a:cubicBezTo>
                    <a:pt x="2061" y="59859"/>
                    <a:pt x="3105" y="58093"/>
                    <a:pt x="3185" y="56085"/>
                  </a:cubicBezTo>
                  <a:cubicBezTo>
                    <a:pt x="5166" y="55068"/>
                    <a:pt x="6397" y="53034"/>
                    <a:pt x="6397" y="50786"/>
                  </a:cubicBezTo>
                  <a:cubicBezTo>
                    <a:pt x="6397" y="48537"/>
                    <a:pt x="5166" y="46530"/>
                    <a:pt x="3185" y="45486"/>
                  </a:cubicBezTo>
                  <a:cubicBezTo>
                    <a:pt x="3159" y="43586"/>
                    <a:pt x="2088" y="41739"/>
                    <a:pt x="375" y="40668"/>
                  </a:cubicBezTo>
                  <a:cubicBezTo>
                    <a:pt x="1901" y="39705"/>
                    <a:pt x="3292" y="37885"/>
                    <a:pt x="3185" y="35824"/>
                  </a:cubicBezTo>
                  <a:cubicBezTo>
                    <a:pt x="5166" y="34780"/>
                    <a:pt x="6397" y="32772"/>
                    <a:pt x="6397" y="30524"/>
                  </a:cubicBezTo>
                  <a:cubicBezTo>
                    <a:pt x="6397" y="28276"/>
                    <a:pt x="5166" y="26268"/>
                    <a:pt x="3185" y="25225"/>
                  </a:cubicBezTo>
                  <a:cubicBezTo>
                    <a:pt x="3078" y="23244"/>
                    <a:pt x="2061" y="21451"/>
                    <a:pt x="375" y="20407"/>
                  </a:cubicBezTo>
                  <a:cubicBezTo>
                    <a:pt x="2088" y="19336"/>
                    <a:pt x="3185" y="17436"/>
                    <a:pt x="3185" y="15616"/>
                  </a:cubicBezTo>
                  <a:cubicBezTo>
                    <a:pt x="3185" y="15589"/>
                    <a:pt x="3185" y="15589"/>
                    <a:pt x="3185" y="15562"/>
                  </a:cubicBezTo>
                  <a:cubicBezTo>
                    <a:pt x="5166" y="14518"/>
                    <a:pt x="6397" y="12511"/>
                    <a:pt x="6397" y="10263"/>
                  </a:cubicBezTo>
                  <a:cubicBezTo>
                    <a:pt x="6397" y="8014"/>
                    <a:pt x="5166" y="6007"/>
                    <a:pt x="3185" y="4963"/>
                  </a:cubicBezTo>
                  <a:cubicBezTo>
                    <a:pt x="3185" y="3036"/>
                    <a:pt x="1981" y="1055"/>
                    <a:pt x="188" y="11"/>
                  </a:cubicBezTo>
                  <a:cubicBezTo>
                    <a:pt x="173" y="4"/>
                    <a:pt x="157" y="1"/>
                    <a:pt x="1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49"/>
            <p:cNvSpPr/>
            <p:nvPr/>
          </p:nvSpPr>
          <p:spPr>
            <a:xfrm>
              <a:off x="531875" y="2845375"/>
              <a:ext cx="160600" cy="2032675"/>
            </a:xfrm>
            <a:custGeom>
              <a:avLst/>
              <a:gdLst/>
              <a:ahLst/>
              <a:cxnLst/>
              <a:rect l="l" t="t" r="r" b="b"/>
              <a:pathLst>
                <a:path w="6424" h="81307" extrusionOk="0">
                  <a:moveTo>
                    <a:pt x="144" y="1"/>
                  </a:moveTo>
                  <a:cubicBezTo>
                    <a:pt x="103" y="1"/>
                    <a:pt x="60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0" y="244"/>
                  </a:cubicBezTo>
                  <a:cubicBezTo>
                    <a:pt x="1820" y="1234"/>
                    <a:pt x="2971" y="3162"/>
                    <a:pt x="2944" y="5035"/>
                  </a:cubicBezTo>
                  <a:cubicBezTo>
                    <a:pt x="2944" y="5089"/>
                    <a:pt x="2971" y="5142"/>
                    <a:pt x="2998" y="5142"/>
                  </a:cubicBezTo>
                  <a:cubicBezTo>
                    <a:pt x="4952" y="6133"/>
                    <a:pt x="6156" y="8086"/>
                    <a:pt x="6156" y="10254"/>
                  </a:cubicBezTo>
                  <a:cubicBezTo>
                    <a:pt x="6156" y="12422"/>
                    <a:pt x="4952" y="14376"/>
                    <a:pt x="2998" y="15367"/>
                  </a:cubicBezTo>
                  <a:cubicBezTo>
                    <a:pt x="2971" y="15393"/>
                    <a:pt x="2944" y="15447"/>
                    <a:pt x="2944" y="15474"/>
                  </a:cubicBezTo>
                  <a:cubicBezTo>
                    <a:pt x="2998" y="17321"/>
                    <a:pt x="1847" y="19248"/>
                    <a:pt x="107" y="20265"/>
                  </a:cubicBezTo>
                  <a:cubicBezTo>
                    <a:pt x="54" y="20292"/>
                    <a:pt x="27" y="20318"/>
                    <a:pt x="27" y="20345"/>
                  </a:cubicBezTo>
                  <a:cubicBezTo>
                    <a:pt x="0" y="20425"/>
                    <a:pt x="27" y="20479"/>
                    <a:pt x="80" y="20506"/>
                  </a:cubicBezTo>
                  <a:cubicBezTo>
                    <a:pt x="1793" y="21496"/>
                    <a:pt x="2864" y="23289"/>
                    <a:pt x="2944" y="25297"/>
                  </a:cubicBezTo>
                  <a:cubicBezTo>
                    <a:pt x="2944" y="25350"/>
                    <a:pt x="2971" y="25404"/>
                    <a:pt x="2998" y="25404"/>
                  </a:cubicBezTo>
                  <a:cubicBezTo>
                    <a:pt x="4952" y="26394"/>
                    <a:pt x="6156" y="28348"/>
                    <a:pt x="6156" y="30516"/>
                  </a:cubicBezTo>
                  <a:cubicBezTo>
                    <a:pt x="6156" y="32684"/>
                    <a:pt x="4952" y="34665"/>
                    <a:pt x="2998" y="35628"/>
                  </a:cubicBezTo>
                  <a:cubicBezTo>
                    <a:pt x="2971" y="35655"/>
                    <a:pt x="2944" y="35709"/>
                    <a:pt x="2944" y="35762"/>
                  </a:cubicBezTo>
                  <a:cubicBezTo>
                    <a:pt x="3105" y="37823"/>
                    <a:pt x="1633" y="39643"/>
                    <a:pt x="107" y="40526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0" y="40687"/>
                    <a:pt x="27" y="40741"/>
                    <a:pt x="80" y="40767"/>
                  </a:cubicBezTo>
                  <a:cubicBezTo>
                    <a:pt x="1820" y="41784"/>
                    <a:pt x="2944" y="43631"/>
                    <a:pt x="2944" y="45532"/>
                  </a:cubicBezTo>
                  <a:lnTo>
                    <a:pt x="2944" y="45558"/>
                  </a:lnTo>
                  <a:cubicBezTo>
                    <a:pt x="2918" y="45612"/>
                    <a:pt x="2971" y="45665"/>
                    <a:pt x="2998" y="45692"/>
                  </a:cubicBezTo>
                  <a:cubicBezTo>
                    <a:pt x="4952" y="46656"/>
                    <a:pt x="6156" y="48610"/>
                    <a:pt x="6156" y="50778"/>
                  </a:cubicBezTo>
                  <a:cubicBezTo>
                    <a:pt x="6156" y="52972"/>
                    <a:pt x="4952" y="54926"/>
                    <a:pt x="2998" y="55890"/>
                  </a:cubicBezTo>
                  <a:cubicBezTo>
                    <a:pt x="2971" y="55917"/>
                    <a:pt x="2944" y="55970"/>
                    <a:pt x="2944" y="55997"/>
                  </a:cubicBezTo>
                  <a:cubicBezTo>
                    <a:pt x="2891" y="58004"/>
                    <a:pt x="1820" y="59798"/>
                    <a:pt x="107" y="60815"/>
                  </a:cubicBezTo>
                  <a:cubicBezTo>
                    <a:pt x="54" y="60815"/>
                    <a:pt x="27" y="60841"/>
                    <a:pt x="27" y="60895"/>
                  </a:cubicBezTo>
                  <a:cubicBezTo>
                    <a:pt x="0" y="60949"/>
                    <a:pt x="27" y="61002"/>
                    <a:pt x="80" y="61029"/>
                  </a:cubicBezTo>
                  <a:cubicBezTo>
                    <a:pt x="1820" y="62046"/>
                    <a:pt x="2891" y="63839"/>
                    <a:pt x="2944" y="65847"/>
                  </a:cubicBezTo>
                  <a:cubicBezTo>
                    <a:pt x="2944" y="65873"/>
                    <a:pt x="2971" y="65927"/>
                    <a:pt x="2998" y="65954"/>
                  </a:cubicBezTo>
                  <a:cubicBezTo>
                    <a:pt x="4952" y="66917"/>
                    <a:pt x="6156" y="68871"/>
                    <a:pt x="6156" y="71066"/>
                  </a:cubicBezTo>
                  <a:cubicBezTo>
                    <a:pt x="6156" y="73234"/>
                    <a:pt x="4952" y="75188"/>
                    <a:pt x="2998" y="76151"/>
                  </a:cubicBezTo>
                  <a:cubicBezTo>
                    <a:pt x="2971" y="76178"/>
                    <a:pt x="2944" y="76232"/>
                    <a:pt x="2944" y="76285"/>
                  </a:cubicBezTo>
                  <a:cubicBezTo>
                    <a:pt x="2891" y="78266"/>
                    <a:pt x="1820" y="80059"/>
                    <a:pt x="80" y="81076"/>
                  </a:cubicBezTo>
                  <a:cubicBezTo>
                    <a:pt x="27" y="81103"/>
                    <a:pt x="0" y="81183"/>
                    <a:pt x="54" y="81237"/>
                  </a:cubicBezTo>
                  <a:cubicBezTo>
                    <a:pt x="71" y="81288"/>
                    <a:pt x="109" y="81306"/>
                    <a:pt x="149" y="81306"/>
                  </a:cubicBezTo>
                  <a:cubicBezTo>
                    <a:pt x="171" y="81306"/>
                    <a:pt x="195" y="81300"/>
                    <a:pt x="214" y="81290"/>
                  </a:cubicBezTo>
                  <a:cubicBezTo>
                    <a:pt x="2008" y="80247"/>
                    <a:pt x="3105" y="78400"/>
                    <a:pt x="3185" y="76366"/>
                  </a:cubicBezTo>
                  <a:cubicBezTo>
                    <a:pt x="5193" y="75322"/>
                    <a:pt x="6424" y="73288"/>
                    <a:pt x="6424" y="71066"/>
                  </a:cubicBezTo>
                  <a:cubicBezTo>
                    <a:pt x="6424" y="68818"/>
                    <a:pt x="5193" y="66783"/>
                    <a:pt x="3185" y="65766"/>
                  </a:cubicBezTo>
                  <a:cubicBezTo>
                    <a:pt x="3105" y="63759"/>
                    <a:pt x="2088" y="61992"/>
                    <a:pt x="402" y="60922"/>
                  </a:cubicBezTo>
                  <a:cubicBezTo>
                    <a:pt x="2088" y="59878"/>
                    <a:pt x="3105" y="58085"/>
                    <a:pt x="3185" y="56077"/>
                  </a:cubicBezTo>
                  <a:cubicBezTo>
                    <a:pt x="5193" y="55060"/>
                    <a:pt x="6424" y="53026"/>
                    <a:pt x="6424" y="50778"/>
                  </a:cubicBezTo>
                  <a:cubicBezTo>
                    <a:pt x="6424" y="48556"/>
                    <a:pt x="5193" y="46522"/>
                    <a:pt x="3185" y="45505"/>
                  </a:cubicBezTo>
                  <a:cubicBezTo>
                    <a:pt x="3185" y="43604"/>
                    <a:pt x="2088" y="41731"/>
                    <a:pt x="402" y="40660"/>
                  </a:cubicBezTo>
                  <a:cubicBezTo>
                    <a:pt x="1900" y="39697"/>
                    <a:pt x="3319" y="37877"/>
                    <a:pt x="3185" y="35816"/>
                  </a:cubicBezTo>
                  <a:cubicBezTo>
                    <a:pt x="5193" y="34799"/>
                    <a:pt x="6424" y="32764"/>
                    <a:pt x="6424" y="30516"/>
                  </a:cubicBezTo>
                  <a:cubicBezTo>
                    <a:pt x="6424" y="28268"/>
                    <a:pt x="5193" y="26260"/>
                    <a:pt x="3185" y="25216"/>
                  </a:cubicBezTo>
                  <a:cubicBezTo>
                    <a:pt x="3105" y="23236"/>
                    <a:pt x="2061" y="21442"/>
                    <a:pt x="402" y="20399"/>
                  </a:cubicBezTo>
                  <a:cubicBezTo>
                    <a:pt x="2088" y="19328"/>
                    <a:pt x="3185" y="17454"/>
                    <a:pt x="3185" y="15608"/>
                  </a:cubicBezTo>
                  <a:cubicBezTo>
                    <a:pt x="3185" y="15581"/>
                    <a:pt x="3185" y="15581"/>
                    <a:pt x="3185" y="15554"/>
                  </a:cubicBezTo>
                  <a:cubicBezTo>
                    <a:pt x="5193" y="14510"/>
                    <a:pt x="6424" y="12503"/>
                    <a:pt x="6424" y="10254"/>
                  </a:cubicBezTo>
                  <a:cubicBezTo>
                    <a:pt x="6424" y="8006"/>
                    <a:pt x="5193" y="5999"/>
                    <a:pt x="3185" y="4955"/>
                  </a:cubicBezTo>
                  <a:cubicBezTo>
                    <a:pt x="3185" y="3028"/>
                    <a:pt x="2008" y="1047"/>
                    <a:pt x="214" y="30"/>
                  </a:cubicBezTo>
                  <a:cubicBezTo>
                    <a:pt x="194" y="10"/>
                    <a:pt x="169" y="1"/>
                    <a:pt x="1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49"/>
            <p:cNvSpPr/>
            <p:nvPr/>
          </p:nvSpPr>
          <p:spPr>
            <a:xfrm>
              <a:off x="378625" y="2593575"/>
              <a:ext cx="159950" cy="2032875"/>
            </a:xfrm>
            <a:custGeom>
              <a:avLst/>
              <a:gdLst/>
              <a:ahLst/>
              <a:cxnLst/>
              <a:rect l="l" t="t" r="r" b="b"/>
              <a:pathLst>
                <a:path w="6398" h="81315" extrusionOk="0">
                  <a:moveTo>
                    <a:pt x="141" y="1"/>
                  </a:moveTo>
                  <a:cubicBezTo>
                    <a:pt x="95" y="1"/>
                    <a:pt x="47" y="26"/>
                    <a:pt x="28" y="65"/>
                  </a:cubicBezTo>
                  <a:cubicBezTo>
                    <a:pt x="1" y="92"/>
                    <a:pt x="1" y="118"/>
                    <a:pt x="1" y="118"/>
                  </a:cubicBezTo>
                  <a:cubicBezTo>
                    <a:pt x="1" y="172"/>
                    <a:pt x="28" y="225"/>
                    <a:pt x="54" y="225"/>
                  </a:cubicBezTo>
                  <a:cubicBezTo>
                    <a:pt x="1794" y="1243"/>
                    <a:pt x="2918" y="3116"/>
                    <a:pt x="2918" y="4963"/>
                  </a:cubicBezTo>
                  <a:cubicBezTo>
                    <a:pt x="2918" y="4990"/>
                    <a:pt x="2918" y="5017"/>
                    <a:pt x="2918" y="5043"/>
                  </a:cubicBezTo>
                  <a:cubicBezTo>
                    <a:pt x="2918" y="5070"/>
                    <a:pt x="2945" y="5124"/>
                    <a:pt x="2999" y="5150"/>
                  </a:cubicBezTo>
                  <a:cubicBezTo>
                    <a:pt x="4952" y="6141"/>
                    <a:pt x="6157" y="8095"/>
                    <a:pt x="6157" y="10263"/>
                  </a:cubicBezTo>
                  <a:cubicBezTo>
                    <a:pt x="6157" y="12431"/>
                    <a:pt x="4952" y="14384"/>
                    <a:pt x="2999" y="15375"/>
                  </a:cubicBezTo>
                  <a:cubicBezTo>
                    <a:pt x="2945" y="15402"/>
                    <a:pt x="2918" y="15428"/>
                    <a:pt x="2918" y="15482"/>
                  </a:cubicBezTo>
                  <a:cubicBezTo>
                    <a:pt x="2972" y="17329"/>
                    <a:pt x="1848" y="19256"/>
                    <a:pt x="81" y="20273"/>
                  </a:cubicBezTo>
                  <a:cubicBezTo>
                    <a:pt x="54" y="20300"/>
                    <a:pt x="28" y="20326"/>
                    <a:pt x="1" y="20353"/>
                  </a:cubicBezTo>
                  <a:cubicBezTo>
                    <a:pt x="1" y="20407"/>
                    <a:pt x="28" y="20487"/>
                    <a:pt x="54" y="20514"/>
                  </a:cubicBezTo>
                  <a:cubicBezTo>
                    <a:pt x="1794" y="21504"/>
                    <a:pt x="2865" y="23297"/>
                    <a:pt x="2918" y="25305"/>
                  </a:cubicBezTo>
                  <a:cubicBezTo>
                    <a:pt x="2918" y="25358"/>
                    <a:pt x="2945" y="25412"/>
                    <a:pt x="2999" y="25412"/>
                  </a:cubicBezTo>
                  <a:cubicBezTo>
                    <a:pt x="4952" y="26402"/>
                    <a:pt x="6157" y="28356"/>
                    <a:pt x="6157" y="30524"/>
                  </a:cubicBezTo>
                  <a:cubicBezTo>
                    <a:pt x="6157" y="32692"/>
                    <a:pt x="4952" y="34646"/>
                    <a:pt x="2999" y="35636"/>
                  </a:cubicBezTo>
                  <a:cubicBezTo>
                    <a:pt x="2945" y="35663"/>
                    <a:pt x="2918" y="35717"/>
                    <a:pt x="2918" y="35770"/>
                  </a:cubicBezTo>
                  <a:cubicBezTo>
                    <a:pt x="3079" y="37831"/>
                    <a:pt x="1607" y="39651"/>
                    <a:pt x="81" y="40535"/>
                  </a:cubicBezTo>
                  <a:cubicBezTo>
                    <a:pt x="54" y="40561"/>
                    <a:pt x="28" y="40588"/>
                    <a:pt x="1" y="40615"/>
                  </a:cubicBezTo>
                  <a:cubicBezTo>
                    <a:pt x="1" y="40668"/>
                    <a:pt x="28" y="40749"/>
                    <a:pt x="54" y="40775"/>
                  </a:cubicBezTo>
                  <a:cubicBezTo>
                    <a:pt x="1794" y="41766"/>
                    <a:pt x="2918" y="43639"/>
                    <a:pt x="2918" y="45540"/>
                  </a:cubicBezTo>
                  <a:cubicBezTo>
                    <a:pt x="2918" y="45540"/>
                    <a:pt x="2918" y="45566"/>
                    <a:pt x="2918" y="45566"/>
                  </a:cubicBezTo>
                  <a:cubicBezTo>
                    <a:pt x="2918" y="45620"/>
                    <a:pt x="2945" y="45674"/>
                    <a:pt x="2999" y="45674"/>
                  </a:cubicBezTo>
                  <a:cubicBezTo>
                    <a:pt x="4952" y="46664"/>
                    <a:pt x="6157" y="48618"/>
                    <a:pt x="6157" y="50786"/>
                  </a:cubicBezTo>
                  <a:cubicBezTo>
                    <a:pt x="6157" y="52954"/>
                    <a:pt x="4952" y="54934"/>
                    <a:pt x="2999" y="55898"/>
                  </a:cubicBezTo>
                  <a:cubicBezTo>
                    <a:pt x="2945" y="55925"/>
                    <a:pt x="2918" y="55952"/>
                    <a:pt x="2918" y="56005"/>
                  </a:cubicBezTo>
                  <a:cubicBezTo>
                    <a:pt x="2865" y="58012"/>
                    <a:pt x="1821" y="59806"/>
                    <a:pt x="81" y="60796"/>
                  </a:cubicBezTo>
                  <a:cubicBezTo>
                    <a:pt x="54" y="60823"/>
                    <a:pt x="28" y="60850"/>
                    <a:pt x="1" y="60903"/>
                  </a:cubicBezTo>
                  <a:cubicBezTo>
                    <a:pt x="1" y="60957"/>
                    <a:pt x="28" y="61010"/>
                    <a:pt x="54" y="61037"/>
                  </a:cubicBezTo>
                  <a:cubicBezTo>
                    <a:pt x="1794" y="62054"/>
                    <a:pt x="2865" y="63847"/>
                    <a:pt x="2918" y="65828"/>
                  </a:cubicBezTo>
                  <a:cubicBezTo>
                    <a:pt x="2918" y="65882"/>
                    <a:pt x="2945" y="65935"/>
                    <a:pt x="2999" y="65962"/>
                  </a:cubicBezTo>
                  <a:cubicBezTo>
                    <a:pt x="4952" y="66925"/>
                    <a:pt x="6157" y="68879"/>
                    <a:pt x="6157" y="71047"/>
                  </a:cubicBezTo>
                  <a:cubicBezTo>
                    <a:pt x="6157" y="73242"/>
                    <a:pt x="4952" y="75196"/>
                    <a:pt x="2999" y="76160"/>
                  </a:cubicBezTo>
                  <a:cubicBezTo>
                    <a:pt x="2945" y="76186"/>
                    <a:pt x="2918" y="76240"/>
                    <a:pt x="2918" y="76267"/>
                  </a:cubicBezTo>
                  <a:cubicBezTo>
                    <a:pt x="2865" y="78274"/>
                    <a:pt x="1821" y="80067"/>
                    <a:pt x="81" y="81084"/>
                  </a:cubicBezTo>
                  <a:cubicBezTo>
                    <a:pt x="1" y="81111"/>
                    <a:pt x="1" y="81191"/>
                    <a:pt x="28" y="81245"/>
                  </a:cubicBezTo>
                  <a:cubicBezTo>
                    <a:pt x="45" y="81296"/>
                    <a:pt x="83" y="81315"/>
                    <a:pt x="123" y="81315"/>
                  </a:cubicBezTo>
                  <a:cubicBezTo>
                    <a:pt x="145" y="81315"/>
                    <a:pt x="169" y="81308"/>
                    <a:pt x="188" y="81299"/>
                  </a:cubicBezTo>
                  <a:cubicBezTo>
                    <a:pt x="1981" y="80255"/>
                    <a:pt x="3106" y="78408"/>
                    <a:pt x="3159" y="76347"/>
                  </a:cubicBezTo>
                  <a:cubicBezTo>
                    <a:pt x="5167" y="75330"/>
                    <a:pt x="6398" y="73296"/>
                    <a:pt x="6398" y="71047"/>
                  </a:cubicBezTo>
                  <a:cubicBezTo>
                    <a:pt x="6398" y="68826"/>
                    <a:pt x="5167" y="66792"/>
                    <a:pt x="3159" y="65748"/>
                  </a:cubicBezTo>
                  <a:cubicBezTo>
                    <a:pt x="3106" y="63767"/>
                    <a:pt x="2062" y="61974"/>
                    <a:pt x="376" y="60930"/>
                  </a:cubicBezTo>
                  <a:cubicBezTo>
                    <a:pt x="2062" y="59859"/>
                    <a:pt x="3106" y="58093"/>
                    <a:pt x="3159" y="56085"/>
                  </a:cubicBezTo>
                  <a:cubicBezTo>
                    <a:pt x="5167" y="55068"/>
                    <a:pt x="6398" y="53034"/>
                    <a:pt x="6398" y="50786"/>
                  </a:cubicBezTo>
                  <a:cubicBezTo>
                    <a:pt x="6398" y="48537"/>
                    <a:pt x="5167" y="46530"/>
                    <a:pt x="3159" y="45486"/>
                  </a:cubicBezTo>
                  <a:cubicBezTo>
                    <a:pt x="3159" y="43586"/>
                    <a:pt x="2062" y="41739"/>
                    <a:pt x="376" y="40668"/>
                  </a:cubicBezTo>
                  <a:cubicBezTo>
                    <a:pt x="1901" y="39705"/>
                    <a:pt x="3293" y="37885"/>
                    <a:pt x="3186" y="35824"/>
                  </a:cubicBezTo>
                  <a:cubicBezTo>
                    <a:pt x="5167" y="34780"/>
                    <a:pt x="6398" y="32772"/>
                    <a:pt x="6398" y="30524"/>
                  </a:cubicBezTo>
                  <a:cubicBezTo>
                    <a:pt x="6398" y="28276"/>
                    <a:pt x="5167" y="26268"/>
                    <a:pt x="3159" y="25225"/>
                  </a:cubicBezTo>
                  <a:cubicBezTo>
                    <a:pt x="3079" y="23244"/>
                    <a:pt x="2035" y="21451"/>
                    <a:pt x="376" y="20407"/>
                  </a:cubicBezTo>
                  <a:cubicBezTo>
                    <a:pt x="2062" y="19336"/>
                    <a:pt x="3186" y="17436"/>
                    <a:pt x="3186" y="15616"/>
                  </a:cubicBezTo>
                  <a:cubicBezTo>
                    <a:pt x="3186" y="15589"/>
                    <a:pt x="3186" y="15589"/>
                    <a:pt x="3186" y="15562"/>
                  </a:cubicBezTo>
                  <a:cubicBezTo>
                    <a:pt x="5167" y="14518"/>
                    <a:pt x="6398" y="12511"/>
                    <a:pt x="6398" y="10263"/>
                  </a:cubicBezTo>
                  <a:cubicBezTo>
                    <a:pt x="6398" y="8014"/>
                    <a:pt x="5167" y="6007"/>
                    <a:pt x="3186" y="4963"/>
                  </a:cubicBezTo>
                  <a:cubicBezTo>
                    <a:pt x="3186" y="3036"/>
                    <a:pt x="1981" y="1055"/>
                    <a:pt x="188" y="11"/>
                  </a:cubicBezTo>
                  <a:cubicBezTo>
                    <a:pt x="174" y="4"/>
                    <a:pt x="158" y="1"/>
                    <a:pt x="1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49"/>
            <p:cNvSpPr/>
            <p:nvPr/>
          </p:nvSpPr>
          <p:spPr>
            <a:xfrm>
              <a:off x="224725" y="2845375"/>
              <a:ext cx="159950" cy="2032675"/>
            </a:xfrm>
            <a:custGeom>
              <a:avLst/>
              <a:gdLst/>
              <a:ahLst/>
              <a:cxnLst/>
              <a:rect l="l" t="t" r="r" b="b"/>
              <a:pathLst>
                <a:path w="6398" h="81307" extrusionOk="0">
                  <a:moveTo>
                    <a:pt x="126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27" y="84"/>
                    <a:pt x="1" y="110"/>
                    <a:pt x="1" y="137"/>
                  </a:cubicBezTo>
                  <a:cubicBezTo>
                    <a:pt x="1" y="164"/>
                    <a:pt x="27" y="217"/>
                    <a:pt x="81" y="244"/>
                  </a:cubicBezTo>
                  <a:cubicBezTo>
                    <a:pt x="1821" y="1234"/>
                    <a:pt x="2972" y="3162"/>
                    <a:pt x="2918" y="5035"/>
                  </a:cubicBezTo>
                  <a:cubicBezTo>
                    <a:pt x="2945" y="5089"/>
                    <a:pt x="2945" y="5142"/>
                    <a:pt x="2998" y="5142"/>
                  </a:cubicBezTo>
                  <a:cubicBezTo>
                    <a:pt x="4952" y="6133"/>
                    <a:pt x="6157" y="8086"/>
                    <a:pt x="6157" y="10254"/>
                  </a:cubicBezTo>
                  <a:cubicBezTo>
                    <a:pt x="6157" y="12422"/>
                    <a:pt x="4952" y="14376"/>
                    <a:pt x="2998" y="15367"/>
                  </a:cubicBezTo>
                  <a:cubicBezTo>
                    <a:pt x="2945" y="15393"/>
                    <a:pt x="2918" y="15447"/>
                    <a:pt x="2918" y="15474"/>
                  </a:cubicBezTo>
                  <a:cubicBezTo>
                    <a:pt x="2972" y="17321"/>
                    <a:pt x="1848" y="19248"/>
                    <a:pt x="108" y="20265"/>
                  </a:cubicBezTo>
                  <a:cubicBezTo>
                    <a:pt x="54" y="20292"/>
                    <a:pt x="27" y="20318"/>
                    <a:pt x="27" y="20345"/>
                  </a:cubicBezTo>
                  <a:cubicBezTo>
                    <a:pt x="1" y="20425"/>
                    <a:pt x="27" y="20479"/>
                    <a:pt x="81" y="20506"/>
                  </a:cubicBezTo>
                  <a:cubicBezTo>
                    <a:pt x="1794" y="21496"/>
                    <a:pt x="2865" y="23289"/>
                    <a:pt x="2918" y="25297"/>
                  </a:cubicBezTo>
                  <a:cubicBezTo>
                    <a:pt x="2945" y="25350"/>
                    <a:pt x="2972" y="25404"/>
                    <a:pt x="2998" y="25404"/>
                  </a:cubicBezTo>
                  <a:cubicBezTo>
                    <a:pt x="4952" y="26394"/>
                    <a:pt x="6157" y="28348"/>
                    <a:pt x="6157" y="30516"/>
                  </a:cubicBezTo>
                  <a:cubicBezTo>
                    <a:pt x="6157" y="32684"/>
                    <a:pt x="4952" y="34665"/>
                    <a:pt x="2998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106" y="37823"/>
                    <a:pt x="1633" y="39643"/>
                    <a:pt x="108" y="40526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1" y="40687"/>
                    <a:pt x="27" y="40741"/>
                    <a:pt x="81" y="40767"/>
                  </a:cubicBezTo>
                  <a:cubicBezTo>
                    <a:pt x="1821" y="41784"/>
                    <a:pt x="2918" y="43631"/>
                    <a:pt x="2918" y="45532"/>
                  </a:cubicBezTo>
                  <a:cubicBezTo>
                    <a:pt x="2918" y="45558"/>
                    <a:pt x="2918" y="45558"/>
                    <a:pt x="2918" y="45558"/>
                  </a:cubicBezTo>
                  <a:cubicBezTo>
                    <a:pt x="2918" y="45612"/>
                    <a:pt x="2945" y="45665"/>
                    <a:pt x="2998" y="45692"/>
                  </a:cubicBezTo>
                  <a:cubicBezTo>
                    <a:pt x="4952" y="46656"/>
                    <a:pt x="6157" y="48610"/>
                    <a:pt x="6157" y="50778"/>
                  </a:cubicBezTo>
                  <a:cubicBezTo>
                    <a:pt x="6157" y="52972"/>
                    <a:pt x="4952" y="54926"/>
                    <a:pt x="2998" y="55890"/>
                  </a:cubicBezTo>
                  <a:cubicBezTo>
                    <a:pt x="2945" y="55917"/>
                    <a:pt x="2918" y="55970"/>
                    <a:pt x="2918" y="55997"/>
                  </a:cubicBezTo>
                  <a:cubicBezTo>
                    <a:pt x="2891" y="58004"/>
                    <a:pt x="1821" y="59798"/>
                    <a:pt x="108" y="60815"/>
                  </a:cubicBezTo>
                  <a:cubicBezTo>
                    <a:pt x="54" y="60815"/>
                    <a:pt x="27" y="60841"/>
                    <a:pt x="27" y="60895"/>
                  </a:cubicBezTo>
                  <a:cubicBezTo>
                    <a:pt x="1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18" y="65847"/>
                  </a:cubicBezTo>
                  <a:cubicBezTo>
                    <a:pt x="2918" y="65873"/>
                    <a:pt x="2945" y="65927"/>
                    <a:pt x="2998" y="65954"/>
                  </a:cubicBezTo>
                  <a:cubicBezTo>
                    <a:pt x="4952" y="66917"/>
                    <a:pt x="6157" y="68871"/>
                    <a:pt x="6157" y="71066"/>
                  </a:cubicBezTo>
                  <a:cubicBezTo>
                    <a:pt x="6157" y="73234"/>
                    <a:pt x="4952" y="75188"/>
                    <a:pt x="2998" y="76151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91" y="78266"/>
                    <a:pt x="1821" y="80059"/>
                    <a:pt x="81" y="81076"/>
                  </a:cubicBezTo>
                  <a:cubicBezTo>
                    <a:pt x="27" y="81103"/>
                    <a:pt x="1" y="81183"/>
                    <a:pt x="27" y="81237"/>
                  </a:cubicBezTo>
                  <a:cubicBezTo>
                    <a:pt x="61" y="81288"/>
                    <a:pt x="95" y="81306"/>
                    <a:pt x="136" y="81306"/>
                  </a:cubicBezTo>
                  <a:cubicBezTo>
                    <a:pt x="160" y="81306"/>
                    <a:pt x="185" y="81300"/>
                    <a:pt x="215" y="81290"/>
                  </a:cubicBezTo>
                  <a:cubicBezTo>
                    <a:pt x="2008" y="80247"/>
                    <a:pt x="3106" y="78400"/>
                    <a:pt x="3186" y="76366"/>
                  </a:cubicBezTo>
                  <a:cubicBezTo>
                    <a:pt x="5166" y="75322"/>
                    <a:pt x="6398" y="73288"/>
                    <a:pt x="6398" y="71066"/>
                  </a:cubicBezTo>
                  <a:cubicBezTo>
                    <a:pt x="6398" y="68818"/>
                    <a:pt x="5166" y="66783"/>
                    <a:pt x="3186" y="65766"/>
                  </a:cubicBezTo>
                  <a:cubicBezTo>
                    <a:pt x="3106" y="63759"/>
                    <a:pt x="2062" y="61992"/>
                    <a:pt x="375" y="60922"/>
                  </a:cubicBezTo>
                  <a:cubicBezTo>
                    <a:pt x="2062" y="59878"/>
                    <a:pt x="3106" y="58085"/>
                    <a:pt x="3186" y="56077"/>
                  </a:cubicBezTo>
                  <a:cubicBezTo>
                    <a:pt x="5166" y="55060"/>
                    <a:pt x="6398" y="53026"/>
                    <a:pt x="6398" y="50778"/>
                  </a:cubicBezTo>
                  <a:cubicBezTo>
                    <a:pt x="6398" y="48556"/>
                    <a:pt x="5166" y="46522"/>
                    <a:pt x="3186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697"/>
                    <a:pt x="3293" y="37877"/>
                    <a:pt x="3186" y="35816"/>
                  </a:cubicBezTo>
                  <a:cubicBezTo>
                    <a:pt x="5166" y="34799"/>
                    <a:pt x="6398" y="32764"/>
                    <a:pt x="6398" y="30516"/>
                  </a:cubicBezTo>
                  <a:cubicBezTo>
                    <a:pt x="6398" y="28268"/>
                    <a:pt x="5166" y="26260"/>
                    <a:pt x="3186" y="25216"/>
                  </a:cubicBezTo>
                  <a:cubicBezTo>
                    <a:pt x="3079" y="23236"/>
                    <a:pt x="2062" y="21442"/>
                    <a:pt x="375" y="20399"/>
                  </a:cubicBezTo>
                  <a:cubicBezTo>
                    <a:pt x="2088" y="19328"/>
                    <a:pt x="3186" y="17454"/>
                    <a:pt x="3186" y="15608"/>
                  </a:cubicBezTo>
                  <a:cubicBezTo>
                    <a:pt x="3186" y="15581"/>
                    <a:pt x="3186" y="15581"/>
                    <a:pt x="3186" y="15554"/>
                  </a:cubicBezTo>
                  <a:cubicBezTo>
                    <a:pt x="5166" y="14510"/>
                    <a:pt x="6398" y="12503"/>
                    <a:pt x="6398" y="10254"/>
                  </a:cubicBezTo>
                  <a:cubicBezTo>
                    <a:pt x="6398" y="8006"/>
                    <a:pt x="5166" y="5999"/>
                    <a:pt x="3186" y="4955"/>
                  </a:cubicBezTo>
                  <a:cubicBezTo>
                    <a:pt x="3186" y="3028"/>
                    <a:pt x="1981" y="1047"/>
                    <a:pt x="215" y="30"/>
                  </a:cubicBezTo>
                  <a:cubicBezTo>
                    <a:pt x="184" y="10"/>
                    <a:pt x="153" y="1"/>
                    <a:pt x="1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2" name="Google Shape;1252;p49"/>
          <p:cNvSpPr/>
          <p:nvPr/>
        </p:nvSpPr>
        <p:spPr>
          <a:xfrm rot="-3415034" flipH="1">
            <a:off x="5349941" y="647072"/>
            <a:ext cx="4814608" cy="4095305"/>
          </a:xfrm>
          <a:custGeom>
            <a:avLst/>
            <a:gdLst/>
            <a:ahLst/>
            <a:cxnLst/>
            <a:rect l="l" t="t" r="r" b="b"/>
            <a:pathLst>
              <a:path w="61178" h="52038" extrusionOk="0">
                <a:moveTo>
                  <a:pt x="4170" y="12043"/>
                </a:moveTo>
                <a:cubicBezTo>
                  <a:pt x="7339" y="7239"/>
                  <a:pt x="14177" y="1"/>
                  <a:pt x="24184" y="5571"/>
                </a:cubicBezTo>
                <a:cubicBezTo>
                  <a:pt x="34191" y="11142"/>
                  <a:pt x="29988" y="17146"/>
                  <a:pt x="34024" y="21249"/>
                </a:cubicBezTo>
                <a:cubicBezTo>
                  <a:pt x="38061" y="25319"/>
                  <a:pt x="43198" y="25586"/>
                  <a:pt x="51103" y="27253"/>
                </a:cubicBezTo>
                <a:cubicBezTo>
                  <a:pt x="58976" y="28921"/>
                  <a:pt x="61177" y="36093"/>
                  <a:pt x="54472" y="41664"/>
                </a:cubicBezTo>
                <a:cubicBezTo>
                  <a:pt x="47801" y="47268"/>
                  <a:pt x="33758" y="52038"/>
                  <a:pt x="26819" y="46467"/>
                </a:cubicBezTo>
                <a:cubicBezTo>
                  <a:pt x="19848" y="40930"/>
                  <a:pt x="11108" y="34826"/>
                  <a:pt x="5537" y="31590"/>
                </a:cubicBezTo>
                <a:cubicBezTo>
                  <a:pt x="0" y="28388"/>
                  <a:pt x="967" y="16879"/>
                  <a:pt x="4170" y="1204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3" name="Google Shape;1253;p49"/>
          <p:cNvSpPr/>
          <p:nvPr/>
        </p:nvSpPr>
        <p:spPr>
          <a:xfrm rot="1379372">
            <a:off x="5149944" y="2281365"/>
            <a:ext cx="1343009" cy="1754062"/>
          </a:xfrm>
          <a:custGeom>
            <a:avLst/>
            <a:gdLst/>
            <a:ahLst/>
            <a:cxnLst/>
            <a:rect l="l" t="t" r="r" b="b"/>
            <a:pathLst>
              <a:path w="17277" h="22564" extrusionOk="0">
                <a:moveTo>
                  <a:pt x="9074" y="0"/>
                </a:moveTo>
                <a:cubicBezTo>
                  <a:pt x="8555" y="0"/>
                  <a:pt x="8010" y="60"/>
                  <a:pt x="7441" y="188"/>
                </a:cubicBezTo>
                <a:cubicBezTo>
                  <a:pt x="2543" y="1285"/>
                  <a:pt x="1" y="6692"/>
                  <a:pt x="54" y="12607"/>
                </a:cubicBezTo>
                <a:cubicBezTo>
                  <a:pt x="134" y="18683"/>
                  <a:pt x="3989" y="22189"/>
                  <a:pt x="8592" y="22564"/>
                </a:cubicBezTo>
                <a:cubicBezTo>
                  <a:pt x="14641" y="22082"/>
                  <a:pt x="16354" y="18388"/>
                  <a:pt x="16836" y="12312"/>
                </a:cubicBezTo>
                <a:cubicBezTo>
                  <a:pt x="17276" y="6737"/>
                  <a:pt x="14567" y="0"/>
                  <a:pt x="907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4" name="Google Shape;1254;p49"/>
          <p:cNvSpPr/>
          <p:nvPr/>
        </p:nvSpPr>
        <p:spPr>
          <a:xfrm>
            <a:off x="-767475" y="502200"/>
            <a:ext cx="2264661" cy="1997587"/>
          </a:xfrm>
          <a:custGeom>
            <a:avLst/>
            <a:gdLst/>
            <a:ahLst/>
            <a:cxnLst/>
            <a:rect l="l" t="t" r="r" b="b"/>
            <a:pathLst>
              <a:path w="13679" h="12066" extrusionOk="0">
                <a:moveTo>
                  <a:pt x="7541" y="1"/>
                </a:moveTo>
                <a:cubicBezTo>
                  <a:pt x="7109" y="1"/>
                  <a:pt x="6648" y="24"/>
                  <a:pt x="6157" y="68"/>
                </a:cubicBezTo>
                <a:cubicBezTo>
                  <a:pt x="1981" y="443"/>
                  <a:pt x="28" y="3173"/>
                  <a:pt x="1" y="6385"/>
                </a:cubicBezTo>
                <a:cubicBezTo>
                  <a:pt x="598" y="10109"/>
                  <a:pt x="2003" y="12066"/>
                  <a:pt x="5300" y="12066"/>
                </a:cubicBezTo>
                <a:cubicBezTo>
                  <a:pt x="5700" y="12066"/>
                  <a:pt x="6128" y="12037"/>
                  <a:pt x="6585" y="11979"/>
                </a:cubicBezTo>
                <a:cubicBezTo>
                  <a:pt x="10680" y="11470"/>
                  <a:pt x="13678" y="9516"/>
                  <a:pt x="12822" y="4297"/>
                </a:cubicBezTo>
                <a:cubicBezTo>
                  <a:pt x="12326" y="1256"/>
                  <a:pt x="10731" y="1"/>
                  <a:pt x="754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4">
    <p:spTree>
      <p:nvGrpSpPr>
        <p:cNvPr id="1" name="Shape 1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6" name="Google Shape;1256;p50"/>
          <p:cNvGrpSpPr/>
          <p:nvPr/>
        </p:nvGrpSpPr>
        <p:grpSpPr>
          <a:xfrm rot="-4412986">
            <a:off x="6233427" y="1978854"/>
            <a:ext cx="2523466" cy="2406919"/>
            <a:chOff x="616550" y="744600"/>
            <a:chExt cx="936200" cy="893025"/>
          </a:xfrm>
        </p:grpSpPr>
        <p:sp>
          <p:nvSpPr>
            <p:cNvPr id="1257" name="Google Shape;1257;p50"/>
            <p:cNvSpPr/>
            <p:nvPr/>
          </p:nvSpPr>
          <p:spPr>
            <a:xfrm>
              <a:off x="616550" y="744600"/>
              <a:ext cx="936200" cy="893025"/>
            </a:xfrm>
            <a:custGeom>
              <a:avLst/>
              <a:gdLst/>
              <a:ahLst/>
              <a:cxnLst/>
              <a:rect l="l" t="t" r="r" b="b"/>
              <a:pathLst>
                <a:path w="37448" h="35721" extrusionOk="0">
                  <a:moveTo>
                    <a:pt x="21003" y="1"/>
                  </a:moveTo>
                  <a:cubicBezTo>
                    <a:pt x="20950" y="1"/>
                    <a:pt x="20897" y="16"/>
                    <a:pt x="20852" y="46"/>
                  </a:cubicBezTo>
                  <a:lnTo>
                    <a:pt x="18177" y="2356"/>
                  </a:lnTo>
                  <a:cubicBezTo>
                    <a:pt x="18177" y="2356"/>
                    <a:pt x="18146" y="2387"/>
                    <a:pt x="18146" y="2387"/>
                  </a:cubicBezTo>
                  <a:lnTo>
                    <a:pt x="91" y="26946"/>
                  </a:lnTo>
                  <a:cubicBezTo>
                    <a:pt x="0" y="27068"/>
                    <a:pt x="61" y="27220"/>
                    <a:pt x="182" y="27281"/>
                  </a:cubicBezTo>
                  <a:lnTo>
                    <a:pt x="2523" y="28436"/>
                  </a:lnTo>
                  <a:lnTo>
                    <a:pt x="15654" y="35700"/>
                  </a:lnTo>
                  <a:cubicBezTo>
                    <a:pt x="15692" y="35713"/>
                    <a:pt x="15735" y="35720"/>
                    <a:pt x="15776" y="35720"/>
                  </a:cubicBezTo>
                  <a:cubicBezTo>
                    <a:pt x="15835" y="35720"/>
                    <a:pt x="15892" y="35705"/>
                    <a:pt x="15927" y="35670"/>
                  </a:cubicBezTo>
                  <a:cubicBezTo>
                    <a:pt x="16657" y="35092"/>
                    <a:pt x="20274" y="32083"/>
                    <a:pt x="25320" y="27433"/>
                  </a:cubicBezTo>
                  <a:cubicBezTo>
                    <a:pt x="30730" y="22417"/>
                    <a:pt x="37204" y="14666"/>
                    <a:pt x="37204" y="14666"/>
                  </a:cubicBezTo>
                  <a:cubicBezTo>
                    <a:pt x="37448" y="14454"/>
                    <a:pt x="37448" y="14089"/>
                    <a:pt x="37204" y="13876"/>
                  </a:cubicBezTo>
                  <a:cubicBezTo>
                    <a:pt x="36779" y="13451"/>
                    <a:pt x="35867" y="12600"/>
                    <a:pt x="34286" y="11171"/>
                  </a:cubicBezTo>
                  <a:cubicBezTo>
                    <a:pt x="31824" y="9013"/>
                    <a:pt x="22493" y="1171"/>
                    <a:pt x="21155" y="46"/>
                  </a:cubicBezTo>
                  <a:cubicBezTo>
                    <a:pt x="21110" y="16"/>
                    <a:pt x="21057" y="1"/>
                    <a:pt x="2100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50"/>
            <p:cNvSpPr/>
            <p:nvPr/>
          </p:nvSpPr>
          <p:spPr>
            <a:xfrm>
              <a:off x="1118825" y="951075"/>
              <a:ext cx="191525" cy="163425"/>
            </a:xfrm>
            <a:custGeom>
              <a:avLst/>
              <a:gdLst/>
              <a:ahLst/>
              <a:cxnLst/>
              <a:rect l="l" t="t" r="r" b="b"/>
              <a:pathLst>
                <a:path w="7661" h="6537" extrusionOk="0">
                  <a:moveTo>
                    <a:pt x="426" y="0"/>
                  </a:moveTo>
                  <a:cubicBezTo>
                    <a:pt x="317" y="0"/>
                    <a:pt x="206" y="46"/>
                    <a:pt x="122" y="146"/>
                  </a:cubicBezTo>
                  <a:cubicBezTo>
                    <a:pt x="1" y="298"/>
                    <a:pt x="31" y="541"/>
                    <a:pt x="183" y="663"/>
                  </a:cubicBezTo>
                  <a:lnTo>
                    <a:pt x="6992" y="6468"/>
                  </a:lnTo>
                  <a:cubicBezTo>
                    <a:pt x="7052" y="6499"/>
                    <a:pt x="7144" y="6529"/>
                    <a:pt x="7235" y="6529"/>
                  </a:cubicBezTo>
                  <a:cubicBezTo>
                    <a:pt x="7251" y="6534"/>
                    <a:pt x="7268" y="6537"/>
                    <a:pt x="7286" y="6537"/>
                  </a:cubicBezTo>
                  <a:cubicBezTo>
                    <a:pt x="7368" y="6537"/>
                    <a:pt x="7464" y="6483"/>
                    <a:pt x="7539" y="6407"/>
                  </a:cubicBezTo>
                  <a:cubicBezTo>
                    <a:pt x="7660" y="6255"/>
                    <a:pt x="7630" y="6012"/>
                    <a:pt x="7478" y="5860"/>
                  </a:cubicBezTo>
                  <a:lnTo>
                    <a:pt x="669" y="85"/>
                  </a:lnTo>
                  <a:cubicBezTo>
                    <a:pt x="601" y="31"/>
                    <a:pt x="514" y="0"/>
                    <a:pt x="4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50"/>
            <p:cNvSpPr/>
            <p:nvPr/>
          </p:nvSpPr>
          <p:spPr>
            <a:xfrm>
              <a:off x="1078550" y="994400"/>
              <a:ext cx="190750" cy="164750"/>
            </a:xfrm>
            <a:custGeom>
              <a:avLst/>
              <a:gdLst/>
              <a:ahLst/>
              <a:cxnLst/>
              <a:rect l="l" t="t" r="r" b="b"/>
              <a:pathLst>
                <a:path w="7630" h="6590" extrusionOk="0">
                  <a:moveTo>
                    <a:pt x="413" y="0"/>
                  </a:moveTo>
                  <a:cubicBezTo>
                    <a:pt x="308" y="0"/>
                    <a:pt x="206" y="45"/>
                    <a:pt x="122" y="146"/>
                  </a:cubicBezTo>
                  <a:cubicBezTo>
                    <a:pt x="1" y="298"/>
                    <a:pt x="1" y="541"/>
                    <a:pt x="153" y="662"/>
                  </a:cubicBezTo>
                  <a:lnTo>
                    <a:pt x="6931" y="6498"/>
                  </a:lnTo>
                  <a:cubicBezTo>
                    <a:pt x="7022" y="6559"/>
                    <a:pt x="7113" y="6589"/>
                    <a:pt x="7174" y="6589"/>
                  </a:cubicBezTo>
                  <a:cubicBezTo>
                    <a:pt x="7296" y="6589"/>
                    <a:pt x="7417" y="6529"/>
                    <a:pt x="7478" y="6437"/>
                  </a:cubicBezTo>
                  <a:cubicBezTo>
                    <a:pt x="7630" y="6285"/>
                    <a:pt x="7600" y="6042"/>
                    <a:pt x="7448" y="5921"/>
                  </a:cubicBezTo>
                  <a:lnTo>
                    <a:pt x="669" y="85"/>
                  </a:lnTo>
                  <a:cubicBezTo>
                    <a:pt x="587" y="30"/>
                    <a:pt x="499" y="0"/>
                    <a:pt x="4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50"/>
            <p:cNvSpPr/>
            <p:nvPr/>
          </p:nvSpPr>
          <p:spPr>
            <a:xfrm>
              <a:off x="1041325" y="1033375"/>
              <a:ext cx="196075" cy="159975"/>
            </a:xfrm>
            <a:custGeom>
              <a:avLst/>
              <a:gdLst/>
              <a:ahLst/>
              <a:cxnLst/>
              <a:rect l="l" t="t" r="r" b="b"/>
              <a:pathLst>
                <a:path w="7843" h="6399" extrusionOk="0">
                  <a:moveTo>
                    <a:pt x="446" y="1"/>
                  </a:moveTo>
                  <a:cubicBezTo>
                    <a:pt x="335" y="1"/>
                    <a:pt x="223" y="48"/>
                    <a:pt x="152" y="137"/>
                  </a:cubicBezTo>
                  <a:cubicBezTo>
                    <a:pt x="0" y="319"/>
                    <a:pt x="31" y="532"/>
                    <a:pt x="213" y="684"/>
                  </a:cubicBezTo>
                  <a:lnTo>
                    <a:pt x="7174" y="6307"/>
                  </a:lnTo>
                  <a:cubicBezTo>
                    <a:pt x="7234" y="6368"/>
                    <a:pt x="7326" y="6398"/>
                    <a:pt x="7386" y="6398"/>
                  </a:cubicBezTo>
                  <a:cubicBezTo>
                    <a:pt x="7508" y="6398"/>
                    <a:pt x="7630" y="6337"/>
                    <a:pt x="7690" y="6246"/>
                  </a:cubicBezTo>
                  <a:cubicBezTo>
                    <a:pt x="7842" y="6094"/>
                    <a:pt x="7812" y="5851"/>
                    <a:pt x="7630" y="5729"/>
                  </a:cubicBezTo>
                  <a:lnTo>
                    <a:pt x="669" y="76"/>
                  </a:lnTo>
                  <a:cubicBezTo>
                    <a:pt x="606" y="25"/>
                    <a:pt x="526" y="1"/>
                    <a:pt x="4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50"/>
            <p:cNvSpPr/>
            <p:nvPr/>
          </p:nvSpPr>
          <p:spPr>
            <a:xfrm>
              <a:off x="1007125" y="1070750"/>
              <a:ext cx="186950" cy="159825"/>
            </a:xfrm>
            <a:custGeom>
              <a:avLst/>
              <a:gdLst/>
              <a:ahLst/>
              <a:cxnLst/>
              <a:rect l="l" t="t" r="r" b="b"/>
              <a:pathLst>
                <a:path w="7478" h="6393" extrusionOk="0">
                  <a:moveTo>
                    <a:pt x="413" y="1"/>
                  </a:moveTo>
                  <a:cubicBezTo>
                    <a:pt x="307" y="1"/>
                    <a:pt x="206" y="48"/>
                    <a:pt x="122" y="131"/>
                  </a:cubicBezTo>
                  <a:cubicBezTo>
                    <a:pt x="0" y="283"/>
                    <a:pt x="0" y="526"/>
                    <a:pt x="183" y="678"/>
                  </a:cubicBezTo>
                  <a:lnTo>
                    <a:pt x="6809" y="6301"/>
                  </a:lnTo>
                  <a:cubicBezTo>
                    <a:pt x="6870" y="6362"/>
                    <a:pt x="6961" y="6393"/>
                    <a:pt x="7022" y="6393"/>
                  </a:cubicBezTo>
                  <a:cubicBezTo>
                    <a:pt x="7143" y="6393"/>
                    <a:pt x="7265" y="6362"/>
                    <a:pt x="7326" y="6271"/>
                  </a:cubicBezTo>
                  <a:cubicBezTo>
                    <a:pt x="7478" y="6119"/>
                    <a:pt x="7447" y="5876"/>
                    <a:pt x="7295" y="5724"/>
                  </a:cubicBezTo>
                  <a:lnTo>
                    <a:pt x="669" y="101"/>
                  </a:lnTo>
                  <a:cubicBezTo>
                    <a:pt x="587" y="32"/>
                    <a:pt x="499" y="1"/>
                    <a:pt x="4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2" name="Google Shape;1262;p50"/>
          <p:cNvGrpSpPr/>
          <p:nvPr/>
        </p:nvGrpSpPr>
        <p:grpSpPr>
          <a:xfrm>
            <a:off x="1326404" y="500540"/>
            <a:ext cx="1830972" cy="1822411"/>
            <a:chOff x="2414491" y="671177"/>
            <a:chExt cx="1830972" cy="1822411"/>
          </a:xfrm>
        </p:grpSpPr>
        <p:sp>
          <p:nvSpPr>
            <p:cNvPr id="1263" name="Google Shape;1263;p50"/>
            <p:cNvSpPr/>
            <p:nvPr/>
          </p:nvSpPr>
          <p:spPr>
            <a:xfrm>
              <a:off x="2414491" y="671177"/>
              <a:ext cx="1830972" cy="1822391"/>
            </a:xfrm>
            <a:custGeom>
              <a:avLst/>
              <a:gdLst/>
              <a:ahLst/>
              <a:cxnLst/>
              <a:rect l="l" t="t" r="r" b="b"/>
              <a:pathLst>
                <a:path w="45663" h="45449" extrusionOk="0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50"/>
            <p:cNvSpPr/>
            <p:nvPr/>
          </p:nvSpPr>
          <p:spPr>
            <a:xfrm>
              <a:off x="2796545" y="833253"/>
              <a:ext cx="9704" cy="7538"/>
            </a:xfrm>
            <a:custGeom>
              <a:avLst/>
              <a:gdLst/>
              <a:ahLst/>
              <a:cxnLst/>
              <a:rect l="l" t="t" r="r" b="b"/>
              <a:pathLst>
                <a:path w="242" h="188" extrusionOk="0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50"/>
            <p:cNvSpPr/>
            <p:nvPr/>
          </p:nvSpPr>
          <p:spPr>
            <a:xfrm>
              <a:off x="2899597" y="677633"/>
              <a:ext cx="287659" cy="242590"/>
            </a:xfrm>
            <a:custGeom>
              <a:avLst/>
              <a:gdLst/>
              <a:ahLst/>
              <a:cxnLst/>
              <a:rect l="l" t="t" r="r" b="b"/>
              <a:pathLst>
                <a:path w="7174" h="6050" extrusionOk="0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50"/>
            <p:cNvSpPr/>
            <p:nvPr/>
          </p:nvSpPr>
          <p:spPr>
            <a:xfrm>
              <a:off x="3280608" y="671177"/>
              <a:ext cx="288742" cy="249046"/>
            </a:xfrm>
            <a:custGeom>
              <a:avLst/>
              <a:gdLst/>
              <a:ahLst/>
              <a:cxnLst/>
              <a:rect l="l" t="t" r="r" b="b"/>
              <a:pathLst>
                <a:path w="7201" h="6211" extrusionOk="0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50"/>
            <p:cNvSpPr/>
            <p:nvPr/>
          </p:nvSpPr>
          <p:spPr>
            <a:xfrm>
              <a:off x="3662662" y="776354"/>
              <a:ext cx="109506" cy="64437"/>
            </a:xfrm>
            <a:custGeom>
              <a:avLst/>
              <a:gdLst/>
              <a:ahLst/>
              <a:cxnLst/>
              <a:rect l="l" t="t" r="r" b="b"/>
              <a:pathLst>
                <a:path w="2731" h="1607" extrusionOk="0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50"/>
            <p:cNvSpPr/>
            <p:nvPr/>
          </p:nvSpPr>
          <p:spPr>
            <a:xfrm>
              <a:off x="3803246" y="797847"/>
              <a:ext cx="6496" cy="122378"/>
            </a:xfrm>
            <a:custGeom>
              <a:avLst/>
              <a:gdLst/>
              <a:ahLst/>
              <a:cxnLst/>
              <a:rect l="l" t="t" r="r" b="b"/>
              <a:pathLst>
                <a:path w="162" h="3052" extrusionOk="0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50"/>
            <p:cNvSpPr/>
            <p:nvPr/>
          </p:nvSpPr>
          <p:spPr>
            <a:xfrm>
              <a:off x="2475641" y="1246463"/>
              <a:ext cx="2205" cy="4331"/>
            </a:xfrm>
            <a:custGeom>
              <a:avLst/>
              <a:gdLst/>
              <a:ahLst/>
              <a:cxnLst/>
              <a:rect l="l" t="t" r="r" b="b"/>
              <a:pathLst>
                <a:path w="55" h="108" extrusionOk="0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50"/>
            <p:cNvSpPr/>
            <p:nvPr/>
          </p:nvSpPr>
          <p:spPr>
            <a:xfrm>
              <a:off x="2616265" y="1006036"/>
              <a:ext cx="2165" cy="2205"/>
            </a:xfrm>
            <a:custGeom>
              <a:avLst/>
              <a:gdLst/>
              <a:ahLst/>
              <a:cxnLst/>
              <a:rect l="l" t="t" r="r" b="b"/>
              <a:pathLst>
                <a:path w="54" h="55" extrusionOk="0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50"/>
            <p:cNvSpPr/>
            <p:nvPr/>
          </p:nvSpPr>
          <p:spPr>
            <a:xfrm>
              <a:off x="2535748" y="1119794"/>
              <a:ext cx="82681" cy="51565"/>
            </a:xfrm>
            <a:custGeom>
              <a:avLst/>
              <a:gdLst/>
              <a:ahLst/>
              <a:cxnLst/>
              <a:rect l="l" t="t" r="r" b="b"/>
              <a:pathLst>
                <a:path w="2062" h="1286" extrusionOk="0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50"/>
            <p:cNvSpPr/>
            <p:nvPr/>
          </p:nvSpPr>
          <p:spPr>
            <a:xfrm>
              <a:off x="2711778" y="921268"/>
              <a:ext cx="287659" cy="329521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50"/>
            <p:cNvSpPr/>
            <p:nvPr/>
          </p:nvSpPr>
          <p:spPr>
            <a:xfrm>
              <a:off x="3092789" y="921268"/>
              <a:ext cx="288742" cy="32843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50"/>
            <p:cNvSpPr/>
            <p:nvPr/>
          </p:nvSpPr>
          <p:spPr>
            <a:xfrm>
              <a:off x="3474843" y="921268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50"/>
            <p:cNvSpPr/>
            <p:nvPr/>
          </p:nvSpPr>
          <p:spPr>
            <a:xfrm>
              <a:off x="3855854" y="953467"/>
              <a:ext cx="287659" cy="296240"/>
            </a:xfrm>
            <a:custGeom>
              <a:avLst/>
              <a:gdLst/>
              <a:ahLst/>
              <a:cxnLst/>
              <a:rect l="l" t="t" r="r" b="b"/>
              <a:pathLst>
                <a:path w="7174" h="7388" extrusionOk="0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50"/>
            <p:cNvSpPr/>
            <p:nvPr/>
          </p:nvSpPr>
          <p:spPr>
            <a:xfrm>
              <a:off x="2417699" y="1498640"/>
              <a:ext cx="7538" cy="9704"/>
            </a:xfrm>
            <a:custGeom>
              <a:avLst/>
              <a:gdLst/>
              <a:ahLst/>
              <a:cxnLst/>
              <a:rect l="l" t="t" r="r" b="b"/>
              <a:pathLst>
                <a:path w="188" h="242" extrusionOk="0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50"/>
            <p:cNvSpPr/>
            <p:nvPr/>
          </p:nvSpPr>
          <p:spPr>
            <a:xfrm>
              <a:off x="2518586" y="1259335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50"/>
            <p:cNvSpPr/>
            <p:nvPr/>
          </p:nvSpPr>
          <p:spPr>
            <a:xfrm>
              <a:off x="2899597" y="1259335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50"/>
            <p:cNvSpPr/>
            <p:nvPr/>
          </p:nvSpPr>
          <p:spPr>
            <a:xfrm>
              <a:off x="3280608" y="1259335"/>
              <a:ext cx="288742" cy="32843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50"/>
            <p:cNvSpPr/>
            <p:nvPr/>
          </p:nvSpPr>
          <p:spPr>
            <a:xfrm>
              <a:off x="3662662" y="1258252"/>
              <a:ext cx="287659" cy="329521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50"/>
            <p:cNvSpPr/>
            <p:nvPr/>
          </p:nvSpPr>
          <p:spPr>
            <a:xfrm>
              <a:off x="4043673" y="1258252"/>
              <a:ext cx="193230" cy="329521"/>
            </a:xfrm>
            <a:custGeom>
              <a:avLst/>
              <a:gdLst/>
              <a:ahLst/>
              <a:cxnLst/>
              <a:rect l="l" t="t" r="r" b="b"/>
              <a:pathLst>
                <a:path w="4819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50"/>
            <p:cNvSpPr/>
            <p:nvPr/>
          </p:nvSpPr>
          <p:spPr>
            <a:xfrm>
              <a:off x="2423072" y="1578074"/>
              <a:ext cx="195355" cy="328439"/>
            </a:xfrm>
            <a:custGeom>
              <a:avLst/>
              <a:gdLst/>
              <a:ahLst/>
              <a:cxnLst/>
              <a:rect l="l" t="t" r="r" b="b"/>
              <a:pathLst>
                <a:path w="4872" h="8191" extrusionOk="0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50"/>
            <p:cNvSpPr/>
            <p:nvPr/>
          </p:nvSpPr>
          <p:spPr>
            <a:xfrm>
              <a:off x="2711778" y="1578074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50"/>
            <p:cNvSpPr/>
            <p:nvPr/>
          </p:nvSpPr>
          <p:spPr>
            <a:xfrm>
              <a:off x="3092789" y="1578074"/>
              <a:ext cx="288742" cy="32843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50"/>
            <p:cNvSpPr/>
            <p:nvPr/>
          </p:nvSpPr>
          <p:spPr>
            <a:xfrm>
              <a:off x="3474843" y="1578074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50"/>
            <p:cNvSpPr/>
            <p:nvPr/>
          </p:nvSpPr>
          <p:spPr>
            <a:xfrm>
              <a:off x="3855854" y="1578074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50"/>
            <p:cNvSpPr/>
            <p:nvPr/>
          </p:nvSpPr>
          <p:spPr>
            <a:xfrm>
              <a:off x="2518586" y="1919388"/>
              <a:ext cx="287659" cy="293033"/>
            </a:xfrm>
            <a:custGeom>
              <a:avLst/>
              <a:gdLst/>
              <a:ahLst/>
              <a:cxnLst/>
              <a:rect l="l" t="t" r="r" b="b"/>
              <a:pathLst>
                <a:path w="7174" h="730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50"/>
            <p:cNvSpPr/>
            <p:nvPr/>
          </p:nvSpPr>
          <p:spPr>
            <a:xfrm>
              <a:off x="2899597" y="1919388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50"/>
            <p:cNvSpPr/>
            <p:nvPr/>
          </p:nvSpPr>
          <p:spPr>
            <a:xfrm>
              <a:off x="3280608" y="1919388"/>
              <a:ext cx="288742" cy="32843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50"/>
            <p:cNvSpPr/>
            <p:nvPr/>
          </p:nvSpPr>
          <p:spPr>
            <a:xfrm>
              <a:off x="3662662" y="1919388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50"/>
            <p:cNvSpPr/>
            <p:nvPr/>
          </p:nvSpPr>
          <p:spPr>
            <a:xfrm>
              <a:off x="4043673" y="1998782"/>
              <a:ext cx="78391" cy="49400"/>
            </a:xfrm>
            <a:custGeom>
              <a:avLst/>
              <a:gdLst/>
              <a:ahLst/>
              <a:cxnLst/>
              <a:rect l="l" t="t" r="r" b="b"/>
              <a:pathLst>
                <a:path w="1955" h="1232" extrusionOk="0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50"/>
            <p:cNvSpPr/>
            <p:nvPr/>
          </p:nvSpPr>
          <p:spPr>
            <a:xfrm>
              <a:off x="2884560" y="2317561"/>
              <a:ext cx="114879" cy="68727"/>
            </a:xfrm>
            <a:custGeom>
              <a:avLst/>
              <a:gdLst/>
              <a:ahLst/>
              <a:cxnLst/>
              <a:rect l="l" t="t" r="r" b="b"/>
              <a:pathLst>
                <a:path w="2865" h="1714" extrusionOk="0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50"/>
            <p:cNvSpPr/>
            <p:nvPr/>
          </p:nvSpPr>
          <p:spPr>
            <a:xfrm>
              <a:off x="2852362" y="2238127"/>
              <a:ext cx="6496" cy="129916"/>
            </a:xfrm>
            <a:custGeom>
              <a:avLst/>
              <a:gdLst/>
              <a:ahLst/>
              <a:cxnLst/>
              <a:rect l="l" t="t" r="r" b="b"/>
              <a:pathLst>
                <a:path w="162" h="3240" extrusionOk="0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50"/>
            <p:cNvSpPr/>
            <p:nvPr/>
          </p:nvSpPr>
          <p:spPr>
            <a:xfrm>
              <a:off x="3092789" y="2238127"/>
              <a:ext cx="288742" cy="255461"/>
            </a:xfrm>
            <a:custGeom>
              <a:avLst/>
              <a:gdLst/>
              <a:ahLst/>
              <a:cxnLst/>
              <a:rect l="l" t="t" r="r" b="b"/>
              <a:pathLst>
                <a:path w="7201" h="6371" extrusionOk="0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50"/>
            <p:cNvSpPr/>
            <p:nvPr/>
          </p:nvSpPr>
          <p:spPr>
            <a:xfrm>
              <a:off x="3474843" y="2238127"/>
              <a:ext cx="287659" cy="247963"/>
            </a:xfrm>
            <a:custGeom>
              <a:avLst/>
              <a:gdLst/>
              <a:ahLst/>
              <a:cxnLst/>
              <a:rect l="l" t="t" r="r" b="b"/>
              <a:pathLst>
                <a:path w="7174" h="6184" extrusionOk="0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50"/>
            <p:cNvSpPr/>
            <p:nvPr/>
          </p:nvSpPr>
          <p:spPr>
            <a:xfrm>
              <a:off x="3855854" y="2317561"/>
              <a:ext cx="12911" cy="9704"/>
            </a:xfrm>
            <a:custGeom>
              <a:avLst/>
              <a:gdLst/>
              <a:ahLst/>
              <a:cxnLst/>
              <a:rect l="l" t="t" r="r" b="b"/>
              <a:pathLst>
                <a:path w="322" h="242" extrusionOk="0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97" name="Google Shape;1297;p50"/>
          <p:cNvGrpSpPr/>
          <p:nvPr/>
        </p:nvGrpSpPr>
        <p:grpSpPr>
          <a:xfrm rot="-969610">
            <a:off x="6880585" y="2461943"/>
            <a:ext cx="2217391" cy="2896369"/>
            <a:chOff x="6078061" y="1684347"/>
            <a:chExt cx="1743860" cy="2277840"/>
          </a:xfrm>
        </p:grpSpPr>
        <p:sp>
          <p:nvSpPr>
            <p:cNvPr id="1298" name="Google Shape;1298;p50"/>
            <p:cNvSpPr/>
            <p:nvPr/>
          </p:nvSpPr>
          <p:spPr>
            <a:xfrm>
              <a:off x="7384410" y="1684347"/>
              <a:ext cx="437511" cy="516459"/>
            </a:xfrm>
            <a:custGeom>
              <a:avLst/>
              <a:gdLst/>
              <a:ahLst/>
              <a:cxnLst/>
              <a:rect l="l" t="t" r="r" b="b"/>
              <a:pathLst>
                <a:path w="8490" h="10022" extrusionOk="0">
                  <a:moveTo>
                    <a:pt x="8405" y="0"/>
                  </a:moveTo>
                  <a:cubicBezTo>
                    <a:pt x="8396" y="0"/>
                    <a:pt x="8390" y="41"/>
                    <a:pt x="8390" y="41"/>
                  </a:cubicBezTo>
                  <a:cubicBezTo>
                    <a:pt x="8390" y="41"/>
                    <a:pt x="6535" y="1439"/>
                    <a:pt x="4043" y="1986"/>
                  </a:cubicBezTo>
                  <a:cubicBezTo>
                    <a:pt x="1551" y="2563"/>
                    <a:pt x="0" y="6636"/>
                    <a:pt x="487" y="8430"/>
                  </a:cubicBezTo>
                  <a:cubicBezTo>
                    <a:pt x="895" y="9870"/>
                    <a:pt x="1871" y="10021"/>
                    <a:pt x="2264" y="10021"/>
                  </a:cubicBezTo>
                  <a:cubicBezTo>
                    <a:pt x="2369" y="10021"/>
                    <a:pt x="2432" y="10010"/>
                    <a:pt x="2432" y="10010"/>
                  </a:cubicBezTo>
                  <a:cubicBezTo>
                    <a:pt x="2432" y="10010"/>
                    <a:pt x="8298" y="8794"/>
                    <a:pt x="8420" y="4053"/>
                  </a:cubicBezTo>
                  <a:cubicBezTo>
                    <a:pt x="8490" y="427"/>
                    <a:pt x="8435" y="0"/>
                    <a:pt x="84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50"/>
            <p:cNvSpPr/>
            <p:nvPr/>
          </p:nvSpPr>
          <p:spPr>
            <a:xfrm>
              <a:off x="6078061" y="2151644"/>
              <a:ext cx="1448939" cy="1810543"/>
            </a:xfrm>
            <a:custGeom>
              <a:avLst/>
              <a:gdLst/>
              <a:ahLst/>
              <a:cxnLst/>
              <a:rect l="l" t="t" r="r" b="b"/>
              <a:pathLst>
                <a:path w="28117" h="35134" extrusionOk="0">
                  <a:moveTo>
                    <a:pt x="26110" y="0"/>
                  </a:moveTo>
                  <a:cubicBezTo>
                    <a:pt x="26110" y="0"/>
                    <a:pt x="21247" y="3587"/>
                    <a:pt x="16353" y="10213"/>
                  </a:cubicBezTo>
                  <a:cubicBezTo>
                    <a:pt x="11429" y="16839"/>
                    <a:pt x="0" y="34256"/>
                    <a:pt x="1186" y="35107"/>
                  </a:cubicBezTo>
                  <a:cubicBezTo>
                    <a:pt x="1210" y="35125"/>
                    <a:pt x="1241" y="35134"/>
                    <a:pt x="1279" y="35134"/>
                  </a:cubicBezTo>
                  <a:cubicBezTo>
                    <a:pt x="3097" y="35134"/>
                    <a:pt x="20354" y="14791"/>
                    <a:pt x="24195" y="8420"/>
                  </a:cubicBezTo>
                  <a:cubicBezTo>
                    <a:pt x="28116" y="1915"/>
                    <a:pt x="27782" y="942"/>
                    <a:pt x="27782" y="942"/>
                  </a:cubicBezTo>
                  <a:lnTo>
                    <a:pt x="2611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00" name="Google Shape;1300;p50"/>
          <p:cNvSpPr/>
          <p:nvPr/>
        </p:nvSpPr>
        <p:spPr>
          <a:xfrm rot="5400000">
            <a:off x="-1836150" y="1175258"/>
            <a:ext cx="4913539" cy="3022943"/>
          </a:xfrm>
          <a:custGeom>
            <a:avLst/>
            <a:gdLst/>
            <a:ahLst/>
            <a:cxnLst/>
            <a:rect l="l" t="t" r="r" b="b"/>
            <a:pathLst>
              <a:path w="59643" h="36694" extrusionOk="0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1" name="Google Shape;1301;p50"/>
          <p:cNvSpPr/>
          <p:nvPr/>
        </p:nvSpPr>
        <p:spPr>
          <a:xfrm rot="-7977683">
            <a:off x="2160949" y="3164250"/>
            <a:ext cx="1554661" cy="1491741"/>
          </a:xfrm>
          <a:custGeom>
            <a:avLst/>
            <a:gdLst/>
            <a:ahLst/>
            <a:cxnLst/>
            <a:rect l="l" t="t" r="r" b="b"/>
            <a:pathLst>
              <a:path w="20582" h="19749" extrusionOk="0">
                <a:moveTo>
                  <a:pt x="15178" y="401"/>
                </a:moveTo>
                <a:cubicBezTo>
                  <a:pt x="11542" y="1"/>
                  <a:pt x="4470" y="1235"/>
                  <a:pt x="2235" y="7773"/>
                </a:cubicBezTo>
                <a:cubicBezTo>
                  <a:pt x="0" y="14311"/>
                  <a:pt x="7939" y="17947"/>
                  <a:pt x="11675" y="18848"/>
                </a:cubicBezTo>
                <a:cubicBezTo>
                  <a:pt x="15445" y="19748"/>
                  <a:pt x="20315" y="19448"/>
                  <a:pt x="20448" y="13477"/>
                </a:cubicBezTo>
                <a:cubicBezTo>
                  <a:pt x="20582" y="7506"/>
                  <a:pt x="18780" y="835"/>
                  <a:pt x="15178" y="40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2" name="Google Shape;1302;p50"/>
          <p:cNvSpPr/>
          <p:nvPr/>
        </p:nvSpPr>
        <p:spPr>
          <a:xfrm rot="4742319" flipH="1">
            <a:off x="6790763" y="-645967"/>
            <a:ext cx="3210858" cy="3197544"/>
          </a:xfrm>
          <a:custGeom>
            <a:avLst/>
            <a:gdLst/>
            <a:ahLst/>
            <a:cxnLst/>
            <a:rect l="l" t="t" r="r" b="b"/>
            <a:pathLst>
              <a:path w="48235" h="48035" extrusionOk="0">
                <a:moveTo>
                  <a:pt x="3770" y="17379"/>
                </a:moveTo>
                <a:cubicBezTo>
                  <a:pt x="7573" y="20948"/>
                  <a:pt x="10108" y="20948"/>
                  <a:pt x="20515" y="21349"/>
                </a:cubicBezTo>
                <a:cubicBezTo>
                  <a:pt x="30956" y="21782"/>
                  <a:pt x="19314" y="35525"/>
                  <a:pt x="27520" y="41797"/>
                </a:cubicBezTo>
                <a:cubicBezTo>
                  <a:pt x="35726" y="48034"/>
                  <a:pt x="48235" y="37827"/>
                  <a:pt x="48235" y="26986"/>
                </a:cubicBezTo>
                <a:cubicBezTo>
                  <a:pt x="48235" y="16145"/>
                  <a:pt x="35026" y="0"/>
                  <a:pt x="18080" y="867"/>
                </a:cubicBezTo>
                <a:cubicBezTo>
                  <a:pt x="1135" y="1768"/>
                  <a:pt x="1" y="13843"/>
                  <a:pt x="3770" y="17379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5">
    <p:spTree>
      <p:nvGrpSpPr>
        <p:cNvPr id="1" name="Shape 1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4" name="Google Shape;1304;p51"/>
          <p:cNvSpPr/>
          <p:nvPr/>
        </p:nvSpPr>
        <p:spPr>
          <a:xfrm rot="288619" flipH="1">
            <a:off x="-1653681" y="1325314"/>
            <a:ext cx="4829256" cy="4097619"/>
          </a:xfrm>
          <a:custGeom>
            <a:avLst/>
            <a:gdLst/>
            <a:ahLst/>
            <a:cxnLst/>
            <a:rect l="l" t="t" r="r" b="b"/>
            <a:pathLst>
              <a:path w="142469" h="136664" extrusionOk="0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5" name="Google Shape;1305;p51"/>
          <p:cNvSpPr/>
          <p:nvPr/>
        </p:nvSpPr>
        <p:spPr>
          <a:xfrm>
            <a:off x="7777725" y="671438"/>
            <a:ext cx="2264661" cy="1997587"/>
          </a:xfrm>
          <a:custGeom>
            <a:avLst/>
            <a:gdLst/>
            <a:ahLst/>
            <a:cxnLst/>
            <a:rect l="l" t="t" r="r" b="b"/>
            <a:pathLst>
              <a:path w="13679" h="12066" extrusionOk="0">
                <a:moveTo>
                  <a:pt x="7541" y="1"/>
                </a:moveTo>
                <a:cubicBezTo>
                  <a:pt x="7109" y="1"/>
                  <a:pt x="6648" y="24"/>
                  <a:pt x="6157" y="68"/>
                </a:cubicBezTo>
                <a:cubicBezTo>
                  <a:pt x="1981" y="443"/>
                  <a:pt x="28" y="3173"/>
                  <a:pt x="1" y="6385"/>
                </a:cubicBezTo>
                <a:cubicBezTo>
                  <a:pt x="598" y="10109"/>
                  <a:pt x="2003" y="12066"/>
                  <a:pt x="5300" y="12066"/>
                </a:cubicBezTo>
                <a:cubicBezTo>
                  <a:pt x="5700" y="12066"/>
                  <a:pt x="6128" y="12037"/>
                  <a:pt x="6585" y="11979"/>
                </a:cubicBezTo>
                <a:cubicBezTo>
                  <a:pt x="10680" y="11470"/>
                  <a:pt x="13678" y="9516"/>
                  <a:pt x="12822" y="4297"/>
                </a:cubicBezTo>
                <a:cubicBezTo>
                  <a:pt x="12326" y="1256"/>
                  <a:pt x="10731" y="1"/>
                  <a:pt x="754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6" name="Google Shape;1306;p51"/>
          <p:cNvSpPr/>
          <p:nvPr/>
        </p:nvSpPr>
        <p:spPr>
          <a:xfrm rot="8226410">
            <a:off x="757957" y="-908700"/>
            <a:ext cx="1938898" cy="3305715"/>
          </a:xfrm>
          <a:custGeom>
            <a:avLst/>
            <a:gdLst/>
            <a:ahLst/>
            <a:cxnLst/>
            <a:rect l="l" t="t" r="r" b="b"/>
            <a:pathLst>
              <a:path w="19210" h="32752" extrusionOk="0">
                <a:moveTo>
                  <a:pt x="14053" y="490"/>
                </a:moveTo>
                <a:lnTo>
                  <a:pt x="14053" y="490"/>
                </a:lnTo>
                <a:cubicBezTo>
                  <a:pt x="14026" y="597"/>
                  <a:pt x="13999" y="758"/>
                  <a:pt x="13972" y="918"/>
                </a:cubicBezTo>
                <a:cubicBezTo>
                  <a:pt x="13972" y="865"/>
                  <a:pt x="13972" y="838"/>
                  <a:pt x="13946" y="838"/>
                </a:cubicBezTo>
                <a:cubicBezTo>
                  <a:pt x="13972" y="731"/>
                  <a:pt x="14026" y="597"/>
                  <a:pt x="14053" y="490"/>
                </a:cubicBezTo>
                <a:close/>
                <a:moveTo>
                  <a:pt x="13651" y="1560"/>
                </a:moveTo>
                <a:lnTo>
                  <a:pt x="13651" y="1560"/>
                </a:lnTo>
                <a:cubicBezTo>
                  <a:pt x="13276" y="3862"/>
                  <a:pt x="12045" y="5923"/>
                  <a:pt x="11189" y="8038"/>
                </a:cubicBezTo>
                <a:cubicBezTo>
                  <a:pt x="10522" y="9665"/>
                  <a:pt x="10466" y="11531"/>
                  <a:pt x="10493" y="13318"/>
                </a:cubicBezTo>
                <a:lnTo>
                  <a:pt x="10493" y="13318"/>
                </a:lnTo>
                <a:cubicBezTo>
                  <a:pt x="10490" y="13217"/>
                  <a:pt x="10464" y="13118"/>
                  <a:pt x="10439" y="13043"/>
                </a:cubicBezTo>
                <a:cubicBezTo>
                  <a:pt x="10091" y="10634"/>
                  <a:pt x="9904" y="8412"/>
                  <a:pt x="11001" y="6191"/>
                </a:cubicBezTo>
                <a:cubicBezTo>
                  <a:pt x="11724" y="4772"/>
                  <a:pt x="12714" y="3541"/>
                  <a:pt x="13410" y="2123"/>
                </a:cubicBezTo>
                <a:cubicBezTo>
                  <a:pt x="13491" y="1935"/>
                  <a:pt x="13571" y="1748"/>
                  <a:pt x="13651" y="1560"/>
                </a:cubicBezTo>
                <a:close/>
                <a:moveTo>
                  <a:pt x="13972" y="945"/>
                </a:moveTo>
                <a:lnTo>
                  <a:pt x="13972" y="945"/>
                </a:lnTo>
                <a:cubicBezTo>
                  <a:pt x="13972" y="1079"/>
                  <a:pt x="13946" y="1212"/>
                  <a:pt x="13946" y="1346"/>
                </a:cubicBezTo>
                <a:cubicBezTo>
                  <a:pt x="13946" y="2524"/>
                  <a:pt x="13758" y="3702"/>
                  <a:pt x="13517" y="4853"/>
                </a:cubicBezTo>
                <a:cubicBezTo>
                  <a:pt x="12821" y="7877"/>
                  <a:pt x="11376" y="10580"/>
                  <a:pt x="10760" y="13605"/>
                </a:cubicBezTo>
                <a:cubicBezTo>
                  <a:pt x="10787" y="11357"/>
                  <a:pt x="10921" y="9189"/>
                  <a:pt x="11858" y="7074"/>
                </a:cubicBezTo>
                <a:cubicBezTo>
                  <a:pt x="12741" y="5094"/>
                  <a:pt x="13785" y="3140"/>
                  <a:pt x="13972" y="945"/>
                </a:cubicBezTo>
                <a:close/>
                <a:moveTo>
                  <a:pt x="5002" y="14350"/>
                </a:moveTo>
                <a:cubicBezTo>
                  <a:pt x="5585" y="14350"/>
                  <a:pt x="6085" y="14646"/>
                  <a:pt x="6746" y="15104"/>
                </a:cubicBezTo>
                <a:cubicBezTo>
                  <a:pt x="6879" y="15184"/>
                  <a:pt x="7013" y="15264"/>
                  <a:pt x="7147" y="15372"/>
                </a:cubicBezTo>
                <a:cubicBezTo>
                  <a:pt x="6694" y="15252"/>
                  <a:pt x="6232" y="15200"/>
                  <a:pt x="5767" y="15200"/>
                </a:cubicBezTo>
                <a:cubicBezTo>
                  <a:pt x="4364" y="15200"/>
                  <a:pt x="2927" y="15672"/>
                  <a:pt x="1580" y="16174"/>
                </a:cubicBezTo>
                <a:cubicBezTo>
                  <a:pt x="2329" y="15666"/>
                  <a:pt x="3025" y="15077"/>
                  <a:pt x="3855" y="14676"/>
                </a:cubicBezTo>
                <a:cubicBezTo>
                  <a:pt x="4297" y="14450"/>
                  <a:pt x="4663" y="14350"/>
                  <a:pt x="5002" y="14350"/>
                </a:cubicBezTo>
                <a:close/>
                <a:moveTo>
                  <a:pt x="5753" y="15432"/>
                </a:moveTo>
                <a:cubicBezTo>
                  <a:pt x="6514" y="15432"/>
                  <a:pt x="7262" y="15581"/>
                  <a:pt x="7977" y="15960"/>
                </a:cubicBezTo>
                <a:cubicBezTo>
                  <a:pt x="8619" y="16389"/>
                  <a:pt x="9208" y="16870"/>
                  <a:pt x="9743" y="17406"/>
                </a:cubicBezTo>
                <a:cubicBezTo>
                  <a:pt x="8352" y="16737"/>
                  <a:pt x="6906" y="16389"/>
                  <a:pt x="5381" y="16335"/>
                </a:cubicBezTo>
                <a:lnTo>
                  <a:pt x="4765" y="16335"/>
                </a:lnTo>
                <a:cubicBezTo>
                  <a:pt x="3828" y="16335"/>
                  <a:pt x="2918" y="16469"/>
                  <a:pt x="1981" y="16576"/>
                </a:cubicBezTo>
                <a:cubicBezTo>
                  <a:pt x="1633" y="16603"/>
                  <a:pt x="1312" y="16629"/>
                  <a:pt x="964" y="16656"/>
                </a:cubicBezTo>
                <a:cubicBezTo>
                  <a:pt x="2489" y="16094"/>
                  <a:pt x="4149" y="15432"/>
                  <a:pt x="5753" y="15432"/>
                </a:cubicBezTo>
                <a:close/>
                <a:moveTo>
                  <a:pt x="18748" y="11060"/>
                </a:moveTo>
                <a:cubicBezTo>
                  <a:pt x="18737" y="11089"/>
                  <a:pt x="18737" y="11129"/>
                  <a:pt x="18737" y="11169"/>
                </a:cubicBezTo>
                <a:cubicBezTo>
                  <a:pt x="18603" y="11892"/>
                  <a:pt x="18442" y="12588"/>
                  <a:pt x="18282" y="13284"/>
                </a:cubicBezTo>
                <a:cubicBezTo>
                  <a:pt x="17907" y="14729"/>
                  <a:pt x="17291" y="16255"/>
                  <a:pt x="16087" y="17165"/>
                </a:cubicBezTo>
                <a:cubicBezTo>
                  <a:pt x="14963" y="17995"/>
                  <a:pt x="13223" y="18289"/>
                  <a:pt x="12045" y="19119"/>
                </a:cubicBezTo>
                <a:cubicBezTo>
                  <a:pt x="12473" y="18342"/>
                  <a:pt x="12955" y="17700"/>
                  <a:pt x="13785" y="17218"/>
                </a:cubicBezTo>
                <a:cubicBezTo>
                  <a:pt x="14508" y="16790"/>
                  <a:pt x="15257" y="16469"/>
                  <a:pt x="15873" y="15907"/>
                </a:cubicBezTo>
                <a:cubicBezTo>
                  <a:pt x="16542" y="15291"/>
                  <a:pt x="17077" y="14408"/>
                  <a:pt x="17532" y="13659"/>
                </a:cubicBezTo>
                <a:cubicBezTo>
                  <a:pt x="18036" y="12864"/>
                  <a:pt x="18250" y="11859"/>
                  <a:pt x="18748" y="11060"/>
                </a:cubicBezTo>
                <a:close/>
                <a:moveTo>
                  <a:pt x="18549" y="10928"/>
                </a:moveTo>
                <a:lnTo>
                  <a:pt x="18549" y="10928"/>
                </a:lnTo>
                <a:cubicBezTo>
                  <a:pt x="18201" y="11517"/>
                  <a:pt x="18014" y="12213"/>
                  <a:pt x="17693" y="12856"/>
                </a:cubicBezTo>
                <a:cubicBezTo>
                  <a:pt x="17184" y="13899"/>
                  <a:pt x="16488" y="14863"/>
                  <a:pt x="15712" y="15719"/>
                </a:cubicBezTo>
                <a:cubicBezTo>
                  <a:pt x="15016" y="16469"/>
                  <a:pt x="13919" y="16844"/>
                  <a:pt x="13062" y="17379"/>
                </a:cubicBezTo>
                <a:cubicBezTo>
                  <a:pt x="12313" y="17861"/>
                  <a:pt x="11911" y="18798"/>
                  <a:pt x="11510" y="19547"/>
                </a:cubicBezTo>
                <a:cubicBezTo>
                  <a:pt x="11485" y="19571"/>
                  <a:pt x="11461" y="19573"/>
                  <a:pt x="11457" y="19594"/>
                </a:cubicBezTo>
                <a:lnTo>
                  <a:pt x="11457" y="19594"/>
                </a:lnTo>
                <a:cubicBezTo>
                  <a:pt x="11836" y="15557"/>
                  <a:pt x="16249" y="13818"/>
                  <a:pt x="18549" y="10928"/>
                </a:cubicBezTo>
                <a:close/>
                <a:moveTo>
                  <a:pt x="6505" y="16683"/>
                </a:moveTo>
                <a:lnTo>
                  <a:pt x="6505" y="16683"/>
                </a:lnTo>
                <a:cubicBezTo>
                  <a:pt x="7763" y="16844"/>
                  <a:pt x="8994" y="17245"/>
                  <a:pt x="10145" y="17914"/>
                </a:cubicBezTo>
                <a:cubicBezTo>
                  <a:pt x="10573" y="18450"/>
                  <a:pt x="10921" y="19065"/>
                  <a:pt x="11135" y="19788"/>
                </a:cubicBezTo>
                <a:cubicBezTo>
                  <a:pt x="9315" y="19172"/>
                  <a:pt x="8191" y="17432"/>
                  <a:pt x="6505" y="16683"/>
                </a:cubicBezTo>
                <a:close/>
                <a:moveTo>
                  <a:pt x="6772" y="20270"/>
                </a:moveTo>
                <a:cubicBezTo>
                  <a:pt x="7736" y="21581"/>
                  <a:pt x="9342" y="22384"/>
                  <a:pt x="10466" y="23535"/>
                </a:cubicBezTo>
                <a:cubicBezTo>
                  <a:pt x="9074" y="22598"/>
                  <a:pt x="7120" y="22331"/>
                  <a:pt x="6826" y="20350"/>
                </a:cubicBezTo>
                <a:cubicBezTo>
                  <a:pt x="6799" y="20323"/>
                  <a:pt x="6772" y="20296"/>
                  <a:pt x="6746" y="20270"/>
                </a:cubicBezTo>
                <a:close/>
                <a:moveTo>
                  <a:pt x="16221" y="20698"/>
                </a:moveTo>
                <a:cubicBezTo>
                  <a:pt x="15685" y="21635"/>
                  <a:pt x="14267" y="22304"/>
                  <a:pt x="13464" y="22812"/>
                </a:cubicBezTo>
                <a:cubicBezTo>
                  <a:pt x="12955" y="23187"/>
                  <a:pt x="12233" y="23615"/>
                  <a:pt x="11831" y="24177"/>
                </a:cubicBezTo>
                <a:cubicBezTo>
                  <a:pt x="12286" y="22357"/>
                  <a:pt x="14722" y="21768"/>
                  <a:pt x="16221" y="20698"/>
                </a:cubicBezTo>
                <a:close/>
                <a:moveTo>
                  <a:pt x="6692" y="20939"/>
                </a:moveTo>
                <a:cubicBezTo>
                  <a:pt x="7388" y="22893"/>
                  <a:pt x="9957" y="22866"/>
                  <a:pt x="11135" y="24445"/>
                </a:cubicBezTo>
                <a:cubicBezTo>
                  <a:pt x="9395" y="23481"/>
                  <a:pt x="6772" y="23080"/>
                  <a:pt x="6692" y="20939"/>
                </a:cubicBezTo>
                <a:close/>
                <a:moveTo>
                  <a:pt x="16194" y="21126"/>
                </a:moveTo>
                <a:cubicBezTo>
                  <a:pt x="15766" y="22304"/>
                  <a:pt x="14749" y="22919"/>
                  <a:pt x="13571" y="23455"/>
                </a:cubicBezTo>
                <a:cubicBezTo>
                  <a:pt x="12982" y="23722"/>
                  <a:pt x="12393" y="24017"/>
                  <a:pt x="11938" y="24445"/>
                </a:cubicBezTo>
                <a:cubicBezTo>
                  <a:pt x="12447" y="23562"/>
                  <a:pt x="13785" y="22919"/>
                  <a:pt x="14534" y="22411"/>
                </a:cubicBezTo>
                <a:cubicBezTo>
                  <a:pt x="15070" y="22063"/>
                  <a:pt x="15739" y="21661"/>
                  <a:pt x="16194" y="21126"/>
                </a:cubicBezTo>
                <a:close/>
                <a:moveTo>
                  <a:pt x="14048" y="0"/>
                </a:moveTo>
                <a:cubicBezTo>
                  <a:pt x="14002" y="0"/>
                  <a:pt x="13958" y="28"/>
                  <a:pt x="13946" y="88"/>
                </a:cubicBezTo>
                <a:cubicBezTo>
                  <a:pt x="13196" y="2390"/>
                  <a:pt x="11751" y="4183"/>
                  <a:pt x="10680" y="6298"/>
                </a:cubicBezTo>
                <a:cubicBezTo>
                  <a:pt x="9610" y="8466"/>
                  <a:pt x="9877" y="10795"/>
                  <a:pt x="10225" y="13096"/>
                </a:cubicBezTo>
                <a:cubicBezTo>
                  <a:pt x="10305" y="13766"/>
                  <a:pt x="10413" y="14435"/>
                  <a:pt x="10520" y="15104"/>
                </a:cubicBezTo>
                <a:cubicBezTo>
                  <a:pt x="10520" y="15131"/>
                  <a:pt x="10520" y="15157"/>
                  <a:pt x="10520" y="15157"/>
                </a:cubicBezTo>
                <a:cubicBezTo>
                  <a:pt x="10520" y="15184"/>
                  <a:pt x="10520" y="15211"/>
                  <a:pt x="10546" y="15211"/>
                </a:cubicBezTo>
                <a:cubicBezTo>
                  <a:pt x="10734" y="16469"/>
                  <a:pt x="10921" y="17727"/>
                  <a:pt x="11082" y="18985"/>
                </a:cubicBezTo>
                <a:cubicBezTo>
                  <a:pt x="10520" y="17700"/>
                  <a:pt x="9502" y="16737"/>
                  <a:pt x="8352" y="15907"/>
                </a:cubicBezTo>
                <a:cubicBezTo>
                  <a:pt x="8352" y="15880"/>
                  <a:pt x="8352" y="15853"/>
                  <a:pt x="8325" y="15853"/>
                </a:cubicBezTo>
                <a:cubicBezTo>
                  <a:pt x="8298" y="15853"/>
                  <a:pt x="8271" y="15827"/>
                  <a:pt x="8271" y="15827"/>
                </a:cubicBezTo>
                <a:cubicBezTo>
                  <a:pt x="7602" y="15345"/>
                  <a:pt x="6906" y="14890"/>
                  <a:pt x="6237" y="14461"/>
                </a:cubicBezTo>
                <a:cubicBezTo>
                  <a:pt x="5829" y="14193"/>
                  <a:pt x="5417" y="14081"/>
                  <a:pt x="5004" y="14081"/>
                </a:cubicBezTo>
                <a:cubicBezTo>
                  <a:pt x="3280" y="14081"/>
                  <a:pt x="1550" y="16040"/>
                  <a:pt x="81" y="16710"/>
                </a:cubicBezTo>
                <a:cubicBezTo>
                  <a:pt x="27" y="16737"/>
                  <a:pt x="1" y="16790"/>
                  <a:pt x="27" y="16844"/>
                </a:cubicBezTo>
                <a:cubicBezTo>
                  <a:pt x="27" y="16870"/>
                  <a:pt x="54" y="16870"/>
                  <a:pt x="54" y="16870"/>
                </a:cubicBezTo>
                <a:cubicBezTo>
                  <a:pt x="54" y="16870"/>
                  <a:pt x="54" y="16897"/>
                  <a:pt x="81" y="16897"/>
                </a:cubicBezTo>
                <a:cubicBezTo>
                  <a:pt x="81" y="16924"/>
                  <a:pt x="108" y="16924"/>
                  <a:pt x="108" y="16924"/>
                </a:cubicBezTo>
                <a:lnTo>
                  <a:pt x="135" y="16924"/>
                </a:lnTo>
                <a:cubicBezTo>
                  <a:pt x="1580" y="16924"/>
                  <a:pt x="2972" y="16656"/>
                  <a:pt x="4390" y="16576"/>
                </a:cubicBezTo>
                <a:lnTo>
                  <a:pt x="5354" y="16576"/>
                </a:lnTo>
                <a:cubicBezTo>
                  <a:pt x="7736" y="16870"/>
                  <a:pt x="8967" y="19413"/>
                  <a:pt x="11242" y="20082"/>
                </a:cubicBezTo>
                <a:cubicBezTo>
                  <a:pt x="11376" y="21367"/>
                  <a:pt x="11483" y="22679"/>
                  <a:pt x="11483" y="23990"/>
                </a:cubicBezTo>
                <a:cubicBezTo>
                  <a:pt x="11483" y="24124"/>
                  <a:pt x="11483" y="24284"/>
                  <a:pt x="11483" y="24445"/>
                </a:cubicBezTo>
                <a:cubicBezTo>
                  <a:pt x="10413" y="22545"/>
                  <a:pt x="7977" y="21715"/>
                  <a:pt x="6799" y="19895"/>
                </a:cubicBezTo>
                <a:cubicBezTo>
                  <a:pt x="6778" y="19863"/>
                  <a:pt x="6740" y="19848"/>
                  <a:pt x="6701" y="19848"/>
                </a:cubicBezTo>
                <a:cubicBezTo>
                  <a:pt x="6640" y="19848"/>
                  <a:pt x="6574" y="19884"/>
                  <a:pt x="6558" y="19948"/>
                </a:cubicBezTo>
                <a:cubicBezTo>
                  <a:pt x="6237" y="21340"/>
                  <a:pt x="6719" y="22411"/>
                  <a:pt x="7897" y="23241"/>
                </a:cubicBezTo>
                <a:cubicBezTo>
                  <a:pt x="8967" y="23990"/>
                  <a:pt x="10386" y="24177"/>
                  <a:pt x="11456" y="24954"/>
                </a:cubicBezTo>
                <a:cubicBezTo>
                  <a:pt x="11349" y="27523"/>
                  <a:pt x="10734" y="30093"/>
                  <a:pt x="10145" y="32609"/>
                </a:cubicBezTo>
                <a:cubicBezTo>
                  <a:pt x="10112" y="32690"/>
                  <a:pt x="10188" y="32751"/>
                  <a:pt x="10265" y="32751"/>
                </a:cubicBezTo>
                <a:cubicBezTo>
                  <a:pt x="10315" y="32751"/>
                  <a:pt x="10365" y="32725"/>
                  <a:pt x="10386" y="32662"/>
                </a:cubicBezTo>
                <a:cubicBezTo>
                  <a:pt x="10760" y="31003"/>
                  <a:pt x="11108" y="29343"/>
                  <a:pt x="11430" y="27684"/>
                </a:cubicBezTo>
                <a:cubicBezTo>
                  <a:pt x="11563" y="26854"/>
                  <a:pt x="11670" y="26024"/>
                  <a:pt x="11697" y="25194"/>
                </a:cubicBezTo>
                <a:cubicBezTo>
                  <a:pt x="12179" y="24017"/>
                  <a:pt x="13839" y="23669"/>
                  <a:pt x="14829" y="23080"/>
                </a:cubicBezTo>
                <a:cubicBezTo>
                  <a:pt x="15899" y="22491"/>
                  <a:pt x="16488" y="21581"/>
                  <a:pt x="16595" y="20377"/>
                </a:cubicBezTo>
                <a:cubicBezTo>
                  <a:pt x="16595" y="20350"/>
                  <a:pt x="16595" y="20350"/>
                  <a:pt x="16595" y="20323"/>
                </a:cubicBezTo>
                <a:cubicBezTo>
                  <a:pt x="16622" y="20270"/>
                  <a:pt x="16569" y="20243"/>
                  <a:pt x="16515" y="20216"/>
                </a:cubicBezTo>
                <a:lnTo>
                  <a:pt x="16462" y="20216"/>
                </a:lnTo>
                <a:cubicBezTo>
                  <a:pt x="16435" y="20216"/>
                  <a:pt x="16435" y="20243"/>
                  <a:pt x="16408" y="20243"/>
                </a:cubicBezTo>
                <a:cubicBezTo>
                  <a:pt x="15043" y="21474"/>
                  <a:pt x="12473" y="21983"/>
                  <a:pt x="11724" y="23722"/>
                </a:cubicBezTo>
                <a:cubicBezTo>
                  <a:pt x="11724" y="22571"/>
                  <a:pt x="11644" y="21447"/>
                  <a:pt x="11510" y="20323"/>
                </a:cubicBezTo>
                <a:cubicBezTo>
                  <a:pt x="11510" y="20189"/>
                  <a:pt x="11483" y="20082"/>
                  <a:pt x="11483" y="19948"/>
                </a:cubicBezTo>
                <a:cubicBezTo>
                  <a:pt x="12072" y="19172"/>
                  <a:pt x="13250" y="18824"/>
                  <a:pt x="14106" y="18450"/>
                </a:cubicBezTo>
                <a:cubicBezTo>
                  <a:pt x="15070" y="18021"/>
                  <a:pt x="16060" y="17593"/>
                  <a:pt x="16809" y="16844"/>
                </a:cubicBezTo>
                <a:cubicBezTo>
                  <a:pt x="18522" y="15157"/>
                  <a:pt x="18790" y="12160"/>
                  <a:pt x="19192" y="9938"/>
                </a:cubicBezTo>
                <a:cubicBezTo>
                  <a:pt x="19210" y="9848"/>
                  <a:pt x="19130" y="9770"/>
                  <a:pt x="19060" y="9770"/>
                </a:cubicBezTo>
                <a:cubicBezTo>
                  <a:pt x="19026" y="9770"/>
                  <a:pt x="18995" y="9788"/>
                  <a:pt x="18978" y="9831"/>
                </a:cubicBezTo>
                <a:cubicBezTo>
                  <a:pt x="18014" y="11758"/>
                  <a:pt x="15846" y="13070"/>
                  <a:pt x="14294" y="14488"/>
                </a:cubicBezTo>
                <a:cubicBezTo>
                  <a:pt x="12982" y="15693"/>
                  <a:pt x="11751" y="17138"/>
                  <a:pt x="11349" y="18851"/>
                </a:cubicBezTo>
                <a:cubicBezTo>
                  <a:pt x="11162" y="17593"/>
                  <a:pt x="10975" y="16335"/>
                  <a:pt x="10760" y="15104"/>
                </a:cubicBezTo>
                <a:cubicBezTo>
                  <a:pt x="11028" y="12534"/>
                  <a:pt x="11911" y="10233"/>
                  <a:pt x="12821" y="7877"/>
                </a:cubicBezTo>
                <a:cubicBezTo>
                  <a:pt x="13758" y="5334"/>
                  <a:pt x="14267" y="2818"/>
                  <a:pt x="14160" y="115"/>
                </a:cubicBezTo>
                <a:cubicBezTo>
                  <a:pt x="14160" y="42"/>
                  <a:pt x="14103" y="0"/>
                  <a:pt x="140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07" name="Google Shape;1307;p51"/>
          <p:cNvGrpSpPr/>
          <p:nvPr/>
        </p:nvGrpSpPr>
        <p:grpSpPr>
          <a:xfrm rot="-3861937">
            <a:off x="6523183" y="1380139"/>
            <a:ext cx="2023570" cy="3313878"/>
            <a:chOff x="5754175" y="3922575"/>
            <a:chExt cx="682400" cy="1117525"/>
          </a:xfrm>
        </p:grpSpPr>
        <p:sp>
          <p:nvSpPr>
            <p:cNvPr id="1308" name="Google Shape;1308;p51"/>
            <p:cNvSpPr/>
            <p:nvPr/>
          </p:nvSpPr>
          <p:spPr>
            <a:xfrm>
              <a:off x="5754175" y="4953250"/>
              <a:ext cx="70700" cy="86850"/>
            </a:xfrm>
            <a:custGeom>
              <a:avLst/>
              <a:gdLst/>
              <a:ahLst/>
              <a:cxnLst/>
              <a:rect l="l" t="t" r="r" b="b"/>
              <a:pathLst>
                <a:path w="2828" h="3474" extrusionOk="0">
                  <a:moveTo>
                    <a:pt x="1855" y="1"/>
                  </a:moveTo>
                  <a:cubicBezTo>
                    <a:pt x="1855" y="1"/>
                    <a:pt x="0" y="3283"/>
                    <a:pt x="973" y="3466"/>
                  </a:cubicBezTo>
                  <a:cubicBezTo>
                    <a:pt x="1000" y="3471"/>
                    <a:pt x="1027" y="3473"/>
                    <a:pt x="1054" y="3473"/>
                  </a:cubicBezTo>
                  <a:cubicBezTo>
                    <a:pt x="1994" y="3473"/>
                    <a:pt x="2827" y="456"/>
                    <a:pt x="2827" y="456"/>
                  </a:cubicBezTo>
                  <a:lnTo>
                    <a:pt x="1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51"/>
            <p:cNvSpPr/>
            <p:nvPr/>
          </p:nvSpPr>
          <p:spPr>
            <a:xfrm>
              <a:off x="5768600" y="4780750"/>
              <a:ext cx="193050" cy="209925"/>
            </a:xfrm>
            <a:custGeom>
              <a:avLst/>
              <a:gdLst/>
              <a:ahLst/>
              <a:cxnLst/>
              <a:rect l="l" t="t" r="r" b="b"/>
              <a:pathLst>
                <a:path w="7722" h="8397" extrusionOk="0">
                  <a:moveTo>
                    <a:pt x="1065" y="1"/>
                  </a:moveTo>
                  <a:cubicBezTo>
                    <a:pt x="1065" y="1"/>
                    <a:pt x="1" y="7812"/>
                    <a:pt x="1156" y="8359"/>
                  </a:cubicBezTo>
                  <a:cubicBezTo>
                    <a:pt x="1208" y="8384"/>
                    <a:pt x="1269" y="8396"/>
                    <a:pt x="1338" y="8396"/>
                  </a:cubicBezTo>
                  <a:cubicBezTo>
                    <a:pt x="2789" y="8396"/>
                    <a:pt x="7721" y="3131"/>
                    <a:pt x="7721" y="3131"/>
                  </a:cubicBezTo>
                  <a:lnTo>
                    <a:pt x="106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51"/>
            <p:cNvSpPr/>
            <p:nvPr/>
          </p:nvSpPr>
          <p:spPr>
            <a:xfrm>
              <a:off x="5795200" y="4343050"/>
              <a:ext cx="389100" cy="516000"/>
            </a:xfrm>
            <a:custGeom>
              <a:avLst/>
              <a:gdLst/>
              <a:ahLst/>
              <a:cxnLst/>
              <a:rect l="l" t="t" r="r" b="b"/>
              <a:pathLst>
                <a:path w="15564" h="20640" extrusionOk="0">
                  <a:moveTo>
                    <a:pt x="8329" y="1"/>
                  </a:moveTo>
                  <a:cubicBezTo>
                    <a:pt x="8329" y="1"/>
                    <a:pt x="7296" y="1399"/>
                    <a:pt x="5715" y="5047"/>
                  </a:cubicBezTo>
                  <a:cubicBezTo>
                    <a:pt x="4104" y="8694"/>
                    <a:pt x="1" y="17509"/>
                    <a:pt x="1" y="17509"/>
                  </a:cubicBezTo>
                  <a:lnTo>
                    <a:pt x="6657" y="20639"/>
                  </a:lnTo>
                  <a:cubicBezTo>
                    <a:pt x="6657" y="20639"/>
                    <a:pt x="7387" y="19728"/>
                    <a:pt x="9636" y="15381"/>
                  </a:cubicBezTo>
                  <a:cubicBezTo>
                    <a:pt x="12281" y="10305"/>
                    <a:pt x="15563" y="3010"/>
                    <a:pt x="15563" y="3010"/>
                  </a:cubicBezTo>
                  <a:lnTo>
                    <a:pt x="832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51"/>
            <p:cNvSpPr/>
            <p:nvPr/>
          </p:nvSpPr>
          <p:spPr>
            <a:xfrm>
              <a:off x="6003425" y="3922575"/>
              <a:ext cx="433150" cy="579525"/>
            </a:xfrm>
            <a:custGeom>
              <a:avLst/>
              <a:gdLst/>
              <a:ahLst/>
              <a:cxnLst/>
              <a:rect l="l" t="t" r="r" b="b"/>
              <a:pathLst>
                <a:path w="17326" h="23181" extrusionOk="0">
                  <a:moveTo>
                    <a:pt x="11816" y="1"/>
                  </a:moveTo>
                  <a:cubicBezTo>
                    <a:pt x="10345" y="1"/>
                    <a:pt x="8903" y="821"/>
                    <a:pt x="8085" y="2200"/>
                  </a:cubicBezTo>
                  <a:cubicBezTo>
                    <a:pt x="6535" y="4814"/>
                    <a:pt x="0" y="16820"/>
                    <a:pt x="0" y="16820"/>
                  </a:cubicBezTo>
                  <a:lnTo>
                    <a:pt x="7234" y="19829"/>
                  </a:lnTo>
                  <a:cubicBezTo>
                    <a:pt x="7234" y="19829"/>
                    <a:pt x="13515" y="6181"/>
                    <a:pt x="13978" y="6181"/>
                  </a:cubicBezTo>
                  <a:cubicBezTo>
                    <a:pt x="13979" y="6181"/>
                    <a:pt x="13981" y="6181"/>
                    <a:pt x="13982" y="6181"/>
                  </a:cubicBezTo>
                  <a:cubicBezTo>
                    <a:pt x="14469" y="6273"/>
                    <a:pt x="8237" y="17276"/>
                    <a:pt x="8481" y="20619"/>
                  </a:cubicBezTo>
                  <a:cubicBezTo>
                    <a:pt x="8589" y="22468"/>
                    <a:pt x="9616" y="23180"/>
                    <a:pt x="10214" y="23180"/>
                  </a:cubicBezTo>
                  <a:cubicBezTo>
                    <a:pt x="10451" y="23180"/>
                    <a:pt x="10621" y="23068"/>
                    <a:pt x="10639" y="22869"/>
                  </a:cubicBezTo>
                  <a:cubicBezTo>
                    <a:pt x="10730" y="22109"/>
                    <a:pt x="8845" y="21835"/>
                    <a:pt x="9757" y="19130"/>
                  </a:cubicBezTo>
                  <a:cubicBezTo>
                    <a:pt x="12493" y="10802"/>
                    <a:pt x="17326" y="5300"/>
                    <a:pt x="15411" y="2169"/>
                  </a:cubicBezTo>
                  <a:cubicBezTo>
                    <a:pt x="14477" y="660"/>
                    <a:pt x="13135" y="1"/>
                    <a:pt x="118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"/>
          <p:cNvSpPr/>
          <p:nvPr/>
        </p:nvSpPr>
        <p:spPr>
          <a:xfrm>
            <a:off x="6710333" y="1328994"/>
            <a:ext cx="2375400" cy="2375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3" name="Google Shape;53;p3"/>
          <p:cNvGrpSpPr/>
          <p:nvPr/>
        </p:nvGrpSpPr>
        <p:grpSpPr>
          <a:xfrm>
            <a:off x="6352643" y="607781"/>
            <a:ext cx="2270935" cy="2260334"/>
            <a:chOff x="6762468" y="1386456"/>
            <a:chExt cx="2270935" cy="2260334"/>
          </a:xfrm>
        </p:grpSpPr>
        <p:sp>
          <p:nvSpPr>
            <p:cNvPr id="54" name="Google Shape;54;p3"/>
            <p:cNvSpPr/>
            <p:nvPr/>
          </p:nvSpPr>
          <p:spPr>
            <a:xfrm>
              <a:off x="6762468" y="1386456"/>
              <a:ext cx="2270935" cy="2260292"/>
            </a:xfrm>
            <a:custGeom>
              <a:avLst/>
              <a:gdLst/>
              <a:ahLst/>
              <a:cxnLst/>
              <a:rect l="l" t="t" r="r" b="b"/>
              <a:pathLst>
                <a:path w="45663" h="45449" extrusionOk="0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3"/>
            <p:cNvSpPr/>
            <p:nvPr/>
          </p:nvSpPr>
          <p:spPr>
            <a:xfrm>
              <a:off x="7236329" y="1587480"/>
              <a:ext cx="12035" cy="9350"/>
            </a:xfrm>
            <a:custGeom>
              <a:avLst/>
              <a:gdLst/>
              <a:ahLst/>
              <a:cxnLst/>
              <a:rect l="l" t="t" r="r" b="b"/>
              <a:pathLst>
                <a:path w="242" h="188" extrusionOk="0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3"/>
            <p:cNvSpPr/>
            <p:nvPr/>
          </p:nvSpPr>
          <p:spPr>
            <a:xfrm>
              <a:off x="7364144" y="1394464"/>
              <a:ext cx="356781" cy="300882"/>
            </a:xfrm>
            <a:custGeom>
              <a:avLst/>
              <a:gdLst/>
              <a:ahLst/>
              <a:cxnLst/>
              <a:rect l="l" t="t" r="r" b="b"/>
              <a:pathLst>
                <a:path w="7174" h="6050" extrusionOk="0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3"/>
            <p:cNvSpPr/>
            <p:nvPr/>
          </p:nvSpPr>
          <p:spPr>
            <a:xfrm>
              <a:off x="7836713" y="1386456"/>
              <a:ext cx="358124" cy="308889"/>
            </a:xfrm>
            <a:custGeom>
              <a:avLst/>
              <a:gdLst/>
              <a:ahLst/>
              <a:cxnLst/>
              <a:rect l="l" t="t" r="r" b="b"/>
              <a:pathLst>
                <a:path w="7201" h="6211" extrusionOk="0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3"/>
            <p:cNvSpPr/>
            <p:nvPr/>
          </p:nvSpPr>
          <p:spPr>
            <a:xfrm>
              <a:off x="8310574" y="1516908"/>
              <a:ext cx="135819" cy="79920"/>
            </a:xfrm>
            <a:custGeom>
              <a:avLst/>
              <a:gdLst/>
              <a:ahLst/>
              <a:cxnLst/>
              <a:rect l="l" t="t" r="r" b="b"/>
              <a:pathLst>
                <a:path w="2731" h="1607" extrusionOk="0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3"/>
            <p:cNvSpPr/>
            <p:nvPr/>
          </p:nvSpPr>
          <p:spPr>
            <a:xfrm>
              <a:off x="8484940" y="1543565"/>
              <a:ext cx="8057" cy="151784"/>
            </a:xfrm>
            <a:custGeom>
              <a:avLst/>
              <a:gdLst/>
              <a:ahLst/>
              <a:cxnLst/>
              <a:rect l="l" t="t" r="r" b="b"/>
              <a:pathLst>
                <a:path w="162" h="3052" extrusionOk="0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3"/>
            <p:cNvSpPr/>
            <p:nvPr/>
          </p:nvSpPr>
          <p:spPr>
            <a:xfrm>
              <a:off x="6838311" y="2099984"/>
              <a:ext cx="2735" cy="5371"/>
            </a:xfrm>
            <a:custGeom>
              <a:avLst/>
              <a:gdLst/>
              <a:ahLst/>
              <a:cxnLst/>
              <a:rect l="l" t="t" r="r" b="b"/>
              <a:pathLst>
                <a:path w="55" h="108" extrusionOk="0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3"/>
            <p:cNvSpPr/>
            <p:nvPr/>
          </p:nvSpPr>
          <p:spPr>
            <a:xfrm>
              <a:off x="7012727" y="1801781"/>
              <a:ext cx="2686" cy="2735"/>
            </a:xfrm>
            <a:custGeom>
              <a:avLst/>
              <a:gdLst/>
              <a:ahLst/>
              <a:cxnLst/>
              <a:rect l="l" t="t" r="r" b="b"/>
              <a:pathLst>
                <a:path w="54" h="55" extrusionOk="0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3"/>
            <p:cNvSpPr/>
            <p:nvPr/>
          </p:nvSpPr>
          <p:spPr>
            <a:xfrm>
              <a:off x="6912862" y="1942876"/>
              <a:ext cx="102548" cy="63956"/>
            </a:xfrm>
            <a:custGeom>
              <a:avLst/>
              <a:gdLst/>
              <a:ahLst/>
              <a:cxnLst/>
              <a:rect l="l" t="t" r="r" b="b"/>
              <a:pathLst>
                <a:path w="2062" h="1286" extrusionOk="0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3"/>
            <p:cNvSpPr/>
            <p:nvPr/>
          </p:nvSpPr>
          <p:spPr>
            <a:xfrm>
              <a:off x="7131192" y="1696645"/>
              <a:ext cx="356781" cy="408702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3"/>
            <p:cNvSpPr/>
            <p:nvPr/>
          </p:nvSpPr>
          <p:spPr>
            <a:xfrm>
              <a:off x="7603761" y="1696645"/>
              <a:ext cx="358124" cy="40735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3"/>
            <p:cNvSpPr/>
            <p:nvPr/>
          </p:nvSpPr>
          <p:spPr>
            <a:xfrm>
              <a:off x="8077622" y="1696645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3"/>
            <p:cNvSpPr/>
            <p:nvPr/>
          </p:nvSpPr>
          <p:spPr>
            <a:xfrm>
              <a:off x="8550190" y="1736581"/>
              <a:ext cx="356781" cy="367424"/>
            </a:xfrm>
            <a:custGeom>
              <a:avLst/>
              <a:gdLst/>
              <a:ahLst/>
              <a:cxnLst/>
              <a:rect l="l" t="t" r="r" b="b"/>
              <a:pathLst>
                <a:path w="7174" h="7388" extrusionOk="0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3"/>
            <p:cNvSpPr/>
            <p:nvPr/>
          </p:nvSpPr>
          <p:spPr>
            <a:xfrm>
              <a:off x="6891576" y="2115948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3"/>
            <p:cNvSpPr/>
            <p:nvPr/>
          </p:nvSpPr>
          <p:spPr>
            <a:xfrm>
              <a:off x="7364144" y="2115948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3"/>
            <p:cNvSpPr/>
            <p:nvPr/>
          </p:nvSpPr>
          <p:spPr>
            <a:xfrm>
              <a:off x="7836713" y="2115948"/>
              <a:ext cx="358124" cy="40735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3"/>
            <p:cNvSpPr/>
            <p:nvPr/>
          </p:nvSpPr>
          <p:spPr>
            <a:xfrm>
              <a:off x="8310574" y="2114606"/>
              <a:ext cx="356781" cy="408702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3"/>
            <p:cNvSpPr/>
            <p:nvPr/>
          </p:nvSpPr>
          <p:spPr>
            <a:xfrm>
              <a:off x="8783142" y="2114606"/>
              <a:ext cx="239661" cy="408702"/>
            </a:xfrm>
            <a:custGeom>
              <a:avLst/>
              <a:gdLst/>
              <a:ahLst/>
              <a:cxnLst/>
              <a:rect l="l" t="t" r="r" b="b"/>
              <a:pathLst>
                <a:path w="4819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3"/>
            <p:cNvSpPr/>
            <p:nvPr/>
          </p:nvSpPr>
          <p:spPr>
            <a:xfrm>
              <a:off x="6773111" y="2511280"/>
              <a:ext cx="242297" cy="407359"/>
            </a:xfrm>
            <a:custGeom>
              <a:avLst/>
              <a:gdLst/>
              <a:ahLst/>
              <a:cxnLst/>
              <a:rect l="l" t="t" r="r" b="b"/>
              <a:pathLst>
                <a:path w="4872" h="8191" extrusionOk="0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3"/>
            <p:cNvSpPr/>
            <p:nvPr/>
          </p:nvSpPr>
          <p:spPr>
            <a:xfrm>
              <a:off x="7131192" y="2511280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3"/>
            <p:cNvSpPr/>
            <p:nvPr/>
          </p:nvSpPr>
          <p:spPr>
            <a:xfrm>
              <a:off x="7603761" y="2511280"/>
              <a:ext cx="358124" cy="40735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3"/>
            <p:cNvSpPr/>
            <p:nvPr/>
          </p:nvSpPr>
          <p:spPr>
            <a:xfrm>
              <a:off x="8077622" y="2511280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3"/>
            <p:cNvSpPr/>
            <p:nvPr/>
          </p:nvSpPr>
          <p:spPr>
            <a:xfrm>
              <a:off x="8550190" y="2511280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3"/>
            <p:cNvSpPr/>
            <p:nvPr/>
          </p:nvSpPr>
          <p:spPr>
            <a:xfrm>
              <a:off x="6891576" y="2934613"/>
              <a:ext cx="356781" cy="363445"/>
            </a:xfrm>
            <a:custGeom>
              <a:avLst/>
              <a:gdLst/>
              <a:ahLst/>
              <a:cxnLst/>
              <a:rect l="l" t="t" r="r" b="b"/>
              <a:pathLst>
                <a:path w="7174" h="730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3"/>
            <p:cNvSpPr/>
            <p:nvPr/>
          </p:nvSpPr>
          <p:spPr>
            <a:xfrm>
              <a:off x="7364144" y="2934613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3"/>
            <p:cNvSpPr/>
            <p:nvPr/>
          </p:nvSpPr>
          <p:spPr>
            <a:xfrm>
              <a:off x="7836713" y="2934613"/>
              <a:ext cx="358124" cy="40735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3"/>
            <p:cNvSpPr/>
            <p:nvPr/>
          </p:nvSpPr>
          <p:spPr>
            <a:xfrm>
              <a:off x="8310574" y="2934613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3"/>
            <p:cNvSpPr/>
            <p:nvPr/>
          </p:nvSpPr>
          <p:spPr>
            <a:xfrm>
              <a:off x="8783142" y="3033085"/>
              <a:ext cx="97227" cy="61270"/>
            </a:xfrm>
            <a:custGeom>
              <a:avLst/>
              <a:gdLst/>
              <a:ahLst/>
              <a:cxnLst/>
              <a:rect l="l" t="t" r="r" b="b"/>
              <a:pathLst>
                <a:path w="1955" h="1232" extrusionOk="0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3"/>
            <p:cNvSpPr/>
            <p:nvPr/>
          </p:nvSpPr>
          <p:spPr>
            <a:xfrm>
              <a:off x="7345494" y="3428467"/>
              <a:ext cx="142484" cy="85242"/>
            </a:xfrm>
            <a:custGeom>
              <a:avLst/>
              <a:gdLst/>
              <a:ahLst/>
              <a:cxnLst/>
              <a:rect l="l" t="t" r="r" b="b"/>
              <a:pathLst>
                <a:path w="2865" h="1714" extrusionOk="0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3"/>
            <p:cNvSpPr/>
            <p:nvPr/>
          </p:nvSpPr>
          <p:spPr>
            <a:xfrm>
              <a:off x="7305558" y="3329945"/>
              <a:ext cx="8057" cy="161133"/>
            </a:xfrm>
            <a:custGeom>
              <a:avLst/>
              <a:gdLst/>
              <a:ahLst/>
              <a:cxnLst/>
              <a:rect l="l" t="t" r="r" b="b"/>
              <a:pathLst>
                <a:path w="162" h="3240" extrusionOk="0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3"/>
            <p:cNvSpPr/>
            <p:nvPr/>
          </p:nvSpPr>
          <p:spPr>
            <a:xfrm>
              <a:off x="7603761" y="3329945"/>
              <a:ext cx="358124" cy="316846"/>
            </a:xfrm>
            <a:custGeom>
              <a:avLst/>
              <a:gdLst/>
              <a:ahLst/>
              <a:cxnLst/>
              <a:rect l="l" t="t" r="r" b="b"/>
              <a:pathLst>
                <a:path w="7201" h="6371" extrusionOk="0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3"/>
            <p:cNvSpPr/>
            <p:nvPr/>
          </p:nvSpPr>
          <p:spPr>
            <a:xfrm>
              <a:off x="8077622" y="3329945"/>
              <a:ext cx="356781" cy="307546"/>
            </a:xfrm>
            <a:custGeom>
              <a:avLst/>
              <a:gdLst/>
              <a:ahLst/>
              <a:cxnLst/>
              <a:rect l="l" t="t" r="r" b="b"/>
              <a:pathLst>
                <a:path w="7174" h="6184" extrusionOk="0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3"/>
            <p:cNvSpPr/>
            <p:nvPr/>
          </p:nvSpPr>
          <p:spPr>
            <a:xfrm>
              <a:off x="8550190" y="3428467"/>
              <a:ext cx="16014" cy="12035"/>
            </a:xfrm>
            <a:custGeom>
              <a:avLst/>
              <a:gdLst/>
              <a:ahLst/>
              <a:cxnLst/>
              <a:rect l="l" t="t" r="r" b="b"/>
              <a:pathLst>
                <a:path w="322" h="242" extrusionOk="0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7" name="Google Shape;87;p3"/>
          <p:cNvSpPr/>
          <p:nvPr/>
        </p:nvSpPr>
        <p:spPr>
          <a:xfrm rot="8100000">
            <a:off x="402124" y="-935267"/>
            <a:ext cx="1938844" cy="3305623"/>
          </a:xfrm>
          <a:custGeom>
            <a:avLst/>
            <a:gdLst/>
            <a:ahLst/>
            <a:cxnLst/>
            <a:rect l="l" t="t" r="r" b="b"/>
            <a:pathLst>
              <a:path w="19210" h="32752" extrusionOk="0">
                <a:moveTo>
                  <a:pt x="14053" y="490"/>
                </a:moveTo>
                <a:lnTo>
                  <a:pt x="14053" y="490"/>
                </a:lnTo>
                <a:cubicBezTo>
                  <a:pt x="14026" y="597"/>
                  <a:pt x="13999" y="758"/>
                  <a:pt x="13972" y="918"/>
                </a:cubicBezTo>
                <a:cubicBezTo>
                  <a:pt x="13972" y="865"/>
                  <a:pt x="13972" y="838"/>
                  <a:pt x="13946" y="838"/>
                </a:cubicBezTo>
                <a:cubicBezTo>
                  <a:pt x="13972" y="731"/>
                  <a:pt x="14026" y="597"/>
                  <a:pt x="14053" y="490"/>
                </a:cubicBezTo>
                <a:close/>
                <a:moveTo>
                  <a:pt x="13651" y="1560"/>
                </a:moveTo>
                <a:lnTo>
                  <a:pt x="13651" y="1560"/>
                </a:lnTo>
                <a:cubicBezTo>
                  <a:pt x="13276" y="3862"/>
                  <a:pt x="12045" y="5923"/>
                  <a:pt x="11189" y="8038"/>
                </a:cubicBezTo>
                <a:cubicBezTo>
                  <a:pt x="10522" y="9665"/>
                  <a:pt x="10466" y="11531"/>
                  <a:pt x="10493" y="13318"/>
                </a:cubicBezTo>
                <a:lnTo>
                  <a:pt x="10493" y="13318"/>
                </a:lnTo>
                <a:cubicBezTo>
                  <a:pt x="10490" y="13217"/>
                  <a:pt x="10464" y="13118"/>
                  <a:pt x="10439" y="13043"/>
                </a:cubicBezTo>
                <a:cubicBezTo>
                  <a:pt x="10091" y="10634"/>
                  <a:pt x="9904" y="8412"/>
                  <a:pt x="11001" y="6191"/>
                </a:cubicBezTo>
                <a:cubicBezTo>
                  <a:pt x="11724" y="4772"/>
                  <a:pt x="12714" y="3541"/>
                  <a:pt x="13410" y="2123"/>
                </a:cubicBezTo>
                <a:cubicBezTo>
                  <a:pt x="13491" y="1935"/>
                  <a:pt x="13571" y="1748"/>
                  <a:pt x="13651" y="1560"/>
                </a:cubicBezTo>
                <a:close/>
                <a:moveTo>
                  <a:pt x="13972" y="945"/>
                </a:moveTo>
                <a:lnTo>
                  <a:pt x="13972" y="945"/>
                </a:lnTo>
                <a:cubicBezTo>
                  <a:pt x="13972" y="1079"/>
                  <a:pt x="13946" y="1212"/>
                  <a:pt x="13946" y="1346"/>
                </a:cubicBezTo>
                <a:cubicBezTo>
                  <a:pt x="13946" y="2524"/>
                  <a:pt x="13758" y="3702"/>
                  <a:pt x="13517" y="4853"/>
                </a:cubicBezTo>
                <a:cubicBezTo>
                  <a:pt x="12821" y="7877"/>
                  <a:pt x="11376" y="10580"/>
                  <a:pt x="10760" y="13605"/>
                </a:cubicBezTo>
                <a:cubicBezTo>
                  <a:pt x="10787" y="11357"/>
                  <a:pt x="10921" y="9189"/>
                  <a:pt x="11858" y="7074"/>
                </a:cubicBezTo>
                <a:cubicBezTo>
                  <a:pt x="12741" y="5094"/>
                  <a:pt x="13785" y="3140"/>
                  <a:pt x="13972" y="945"/>
                </a:cubicBezTo>
                <a:close/>
                <a:moveTo>
                  <a:pt x="5002" y="14350"/>
                </a:moveTo>
                <a:cubicBezTo>
                  <a:pt x="5585" y="14350"/>
                  <a:pt x="6085" y="14646"/>
                  <a:pt x="6746" y="15104"/>
                </a:cubicBezTo>
                <a:cubicBezTo>
                  <a:pt x="6879" y="15184"/>
                  <a:pt x="7013" y="15264"/>
                  <a:pt x="7147" y="15372"/>
                </a:cubicBezTo>
                <a:cubicBezTo>
                  <a:pt x="6694" y="15252"/>
                  <a:pt x="6232" y="15200"/>
                  <a:pt x="5767" y="15200"/>
                </a:cubicBezTo>
                <a:cubicBezTo>
                  <a:pt x="4364" y="15200"/>
                  <a:pt x="2927" y="15672"/>
                  <a:pt x="1580" y="16174"/>
                </a:cubicBezTo>
                <a:cubicBezTo>
                  <a:pt x="2329" y="15666"/>
                  <a:pt x="3025" y="15077"/>
                  <a:pt x="3855" y="14676"/>
                </a:cubicBezTo>
                <a:cubicBezTo>
                  <a:pt x="4297" y="14450"/>
                  <a:pt x="4663" y="14350"/>
                  <a:pt x="5002" y="14350"/>
                </a:cubicBezTo>
                <a:close/>
                <a:moveTo>
                  <a:pt x="5753" y="15432"/>
                </a:moveTo>
                <a:cubicBezTo>
                  <a:pt x="6514" y="15432"/>
                  <a:pt x="7262" y="15581"/>
                  <a:pt x="7977" y="15960"/>
                </a:cubicBezTo>
                <a:cubicBezTo>
                  <a:pt x="8619" y="16389"/>
                  <a:pt x="9208" y="16870"/>
                  <a:pt x="9743" y="17406"/>
                </a:cubicBezTo>
                <a:cubicBezTo>
                  <a:pt x="8352" y="16737"/>
                  <a:pt x="6906" y="16389"/>
                  <a:pt x="5381" y="16335"/>
                </a:cubicBezTo>
                <a:lnTo>
                  <a:pt x="4765" y="16335"/>
                </a:lnTo>
                <a:cubicBezTo>
                  <a:pt x="3828" y="16335"/>
                  <a:pt x="2918" y="16469"/>
                  <a:pt x="1981" y="16576"/>
                </a:cubicBezTo>
                <a:cubicBezTo>
                  <a:pt x="1633" y="16603"/>
                  <a:pt x="1312" y="16629"/>
                  <a:pt x="964" y="16656"/>
                </a:cubicBezTo>
                <a:cubicBezTo>
                  <a:pt x="2489" y="16094"/>
                  <a:pt x="4149" y="15432"/>
                  <a:pt x="5753" y="15432"/>
                </a:cubicBezTo>
                <a:close/>
                <a:moveTo>
                  <a:pt x="18748" y="11060"/>
                </a:moveTo>
                <a:cubicBezTo>
                  <a:pt x="18737" y="11089"/>
                  <a:pt x="18737" y="11129"/>
                  <a:pt x="18737" y="11169"/>
                </a:cubicBezTo>
                <a:cubicBezTo>
                  <a:pt x="18603" y="11892"/>
                  <a:pt x="18442" y="12588"/>
                  <a:pt x="18282" y="13284"/>
                </a:cubicBezTo>
                <a:cubicBezTo>
                  <a:pt x="17907" y="14729"/>
                  <a:pt x="17291" y="16255"/>
                  <a:pt x="16087" y="17165"/>
                </a:cubicBezTo>
                <a:cubicBezTo>
                  <a:pt x="14963" y="17995"/>
                  <a:pt x="13223" y="18289"/>
                  <a:pt x="12045" y="19119"/>
                </a:cubicBezTo>
                <a:cubicBezTo>
                  <a:pt x="12473" y="18342"/>
                  <a:pt x="12955" y="17700"/>
                  <a:pt x="13785" y="17218"/>
                </a:cubicBezTo>
                <a:cubicBezTo>
                  <a:pt x="14508" y="16790"/>
                  <a:pt x="15257" y="16469"/>
                  <a:pt x="15873" y="15907"/>
                </a:cubicBezTo>
                <a:cubicBezTo>
                  <a:pt x="16542" y="15291"/>
                  <a:pt x="17077" y="14408"/>
                  <a:pt x="17532" y="13659"/>
                </a:cubicBezTo>
                <a:cubicBezTo>
                  <a:pt x="18036" y="12864"/>
                  <a:pt x="18250" y="11859"/>
                  <a:pt x="18748" y="11060"/>
                </a:cubicBezTo>
                <a:close/>
                <a:moveTo>
                  <a:pt x="18549" y="10928"/>
                </a:moveTo>
                <a:lnTo>
                  <a:pt x="18549" y="10928"/>
                </a:lnTo>
                <a:cubicBezTo>
                  <a:pt x="18201" y="11517"/>
                  <a:pt x="18014" y="12213"/>
                  <a:pt x="17693" y="12856"/>
                </a:cubicBezTo>
                <a:cubicBezTo>
                  <a:pt x="17184" y="13899"/>
                  <a:pt x="16488" y="14863"/>
                  <a:pt x="15712" y="15719"/>
                </a:cubicBezTo>
                <a:cubicBezTo>
                  <a:pt x="15016" y="16469"/>
                  <a:pt x="13919" y="16844"/>
                  <a:pt x="13062" y="17379"/>
                </a:cubicBezTo>
                <a:cubicBezTo>
                  <a:pt x="12313" y="17861"/>
                  <a:pt x="11911" y="18798"/>
                  <a:pt x="11510" y="19547"/>
                </a:cubicBezTo>
                <a:cubicBezTo>
                  <a:pt x="11485" y="19571"/>
                  <a:pt x="11461" y="19573"/>
                  <a:pt x="11457" y="19594"/>
                </a:cubicBezTo>
                <a:lnTo>
                  <a:pt x="11457" y="19594"/>
                </a:lnTo>
                <a:cubicBezTo>
                  <a:pt x="11836" y="15557"/>
                  <a:pt x="16249" y="13818"/>
                  <a:pt x="18549" y="10928"/>
                </a:cubicBezTo>
                <a:close/>
                <a:moveTo>
                  <a:pt x="6505" y="16683"/>
                </a:moveTo>
                <a:lnTo>
                  <a:pt x="6505" y="16683"/>
                </a:lnTo>
                <a:cubicBezTo>
                  <a:pt x="7763" y="16844"/>
                  <a:pt x="8994" y="17245"/>
                  <a:pt x="10145" y="17914"/>
                </a:cubicBezTo>
                <a:cubicBezTo>
                  <a:pt x="10573" y="18450"/>
                  <a:pt x="10921" y="19065"/>
                  <a:pt x="11135" y="19788"/>
                </a:cubicBezTo>
                <a:cubicBezTo>
                  <a:pt x="9315" y="19172"/>
                  <a:pt x="8191" y="17432"/>
                  <a:pt x="6505" y="16683"/>
                </a:cubicBezTo>
                <a:close/>
                <a:moveTo>
                  <a:pt x="6772" y="20270"/>
                </a:moveTo>
                <a:cubicBezTo>
                  <a:pt x="7736" y="21581"/>
                  <a:pt x="9342" y="22384"/>
                  <a:pt x="10466" y="23535"/>
                </a:cubicBezTo>
                <a:cubicBezTo>
                  <a:pt x="9074" y="22598"/>
                  <a:pt x="7120" y="22331"/>
                  <a:pt x="6826" y="20350"/>
                </a:cubicBezTo>
                <a:cubicBezTo>
                  <a:pt x="6799" y="20323"/>
                  <a:pt x="6772" y="20296"/>
                  <a:pt x="6746" y="20270"/>
                </a:cubicBezTo>
                <a:close/>
                <a:moveTo>
                  <a:pt x="16221" y="20698"/>
                </a:moveTo>
                <a:cubicBezTo>
                  <a:pt x="15685" y="21635"/>
                  <a:pt x="14267" y="22304"/>
                  <a:pt x="13464" y="22812"/>
                </a:cubicBezTo>
                <a:cubicBezTo>
                  <a:pt x="12955" y="23187"/>
                  <a:pt x="12233" y="23615"/>
                  <a:pt x="11831" y="24177"/>
                </a:cubicBezTo>
                <a:cubicBezTo>
                  <a:pt x="12286" y="22357"/>
                  <a:pt x="14722" y="21768"/>
                  <a:pt x="16221" y="20698"/>
                </a:cubicBezTo>
                <a:close/>
                <a:moveTo>
                  <a:pt x="6692" y="20939"/>
                </a:moveTo>
                <a:cubicBezTo>
                  <a:pt x="7388" y="22893"/>
                  <a:pt x="9957" y="22866"/>
                  <a:pt x="11135" y="24445"/>
                </a:cubicBezTo>
                <a:cubicBezTo>
                  <a:pt x="9395" y="23481"/>
                  <a:pt x="6772" y="23080"/>
                  <a:pt x="6692" y="20939"/>
                </a:cubicBezTo>
                <a:close/>
                <a:moveTo>
                  <a:pt x="16194" y="21126"/>
                </a:moveTo>
                <a:cubicBezTo>
                  <a:pt x="15766" y="22304"/>
                  <a:pt x="14749" y="22919"/>
                  <a:pt x="13571" y="23455"/>
                </a:cubicBezTo>
                <a:cubicBezTo>
                  <a:pt x="12982" y="23722"/>
                  <a:pt x="12393" y="24017"/>
                  <a:pt x="11938" y="24445"/>
                </a:cubicBezTo>
                <a:cubicBezTo>
                  <a:pt x="12447" y="23562"/>
                  <a:pt x="13785" y="22919"/>
                  <a:pt x="14534" y="22411"/>
                </a:cubicBezTo>
                <a:cubicBezTo>
                  <a:pt x="15070" y="22063"/>
                  <a:pt x="15739" y="21661"/>
                  <a:pt x="16194" y="21126"/>
                </a:cubicBezTo>
                <a:close/>
                <a:moveTo>
                  <a:pt x="14048" y="0"/>
                </a:moveTo>
                <a:cubicBezTo>
                  <a:pt x="14002" y="0"/>
                  <a:pt x="13958" y="28"/>
                  <a:pt x="13946" y="88"/>
                </a:cubicBezTo>
                <a:cubicBezTo>
                  <a:pt x="13196" y="2390"/>
                  <a:pt x="11751" y="4183"/>
                  <a:pt x="10680" y="6298"/>
                </a:cubicBezTo>
                <a:cubicBezTo>
                  <a:pt x="9610" y="8466"/>
                  <a:pt x="9877" y="10795"/>
                  <a:pt x="10225" y="13096"/>
                </a:cubicBezTo>
                <a:cubicBezTo>
                  <a:pt x="10305" y="13766"/>
                  <a:pt x="10413" y="14435"/>
                  <a:pt x="10520" y="15104"/>
                </a:cubicBezTo>
                <a:cubicBezTo>
                  <a:pt x="10520" y="15131"/>
                  <a:pt x="10520" y="15157"/>
                  <a:pt x="10520" y="15157"/>
                </a:cubicBezTo>
                <a:cubicBezTo>
                  <a:pt x="10520" y="15184"/>
                  <a:pt x="10520" y="15211"/>
                  <a:pt x="10546" y="15211"/>
                </a:cubicBezTo>
                <a:cubicBezTo>
                  <a:pt x="10734" y="16469"/>
                  <a:pt x="10921" y="17727"/>
                  <a:pt x="11082" y="18985"/>
                </a:cubicBezTo>
                <a:cubicBezTo>
                  <a:pt x="10520" y="17700"/>
                  <a:pt x="9502" y="16737"/>
                  <a:pt x="8352" y="15907"/>
                </a:cubicBezTo>
                <a:cubicBezTo>
                  <a:pt x="8352" y="15880"/>
                  <a:pt x="8352" y="15853"/>
                  <a:pt x="8325" y="15853"/>
                </a:cubicBezTo>
                <a:cubicBezTo>
                  <a:pt x="8298" y="15853"/>
                  <a:pt x="8271" y="15827"/>
                  <a:pt x="8271" y="15827"/>
                </a:cubicBezTo>
                <a:cubicBezTo>
                  <a:pt x="7602" y="15345"/>
                  <a:pt x="6906" y="14890"/>
                  <a:pt x="6237" y="14461"/>
                </a:cubicBezTo>
                <a:cubicBezTo>
                  <a:pt x="5829" y="14193"/>
                  <a:pt x="5417" y="14081"/>
                  <a:pt x="5004" y="14081"/>
                </a:cubicBezTo>
                <a:cubicBezTo>
                  <a:pt x="3280" y="14081"/>
                  <a:pt x="1550" y="16040"/>
                  <a:pt x="81" y="16710"/>
                </a:cubicBezTo>
                <a:cubicBezTo>
                  <a:pt x="27" y="16737"/>
                  <a:pt x="1" y="16790"/>
                  <a:pt x="27" y="16844"/>
                </a:cubicBezTo>
                <a:cubicBezTo>
                  <a:pt x="27" y="16870"/>
                  <a:pt x="54" y="16870"/>
                  <a:pt x="54" y="16870"/>
                </a:cubicBezTo>
                <a:cubicBezTo>
                  <a:pt x="54" y="16870"/>
                  <a:pt x="54" y="16897"/>
                  <a:pt x="81" y="16897"/>
                </a:cubicBezTo>
                <a:cubicBezTo>
                  <a:pt x="81" y="16924"/>
                  <a:pt x="108" y="16924"/>
                  <a:pt x="108" y="16924"/>
                </a:cubicBezTo>
                <a:lnTo>
                  <a:pt x="135" y="16924"/>
                </a:lnTo>
                <a:cubicBezTo>
                  <a:pt x="1580" y="16924"/>
                  <a:pt x="2972" y="16656"/>
                  <a:pt x="4390" y="16576"/>
                </a:cubicBezTo>
                <a:lnTo>
                  <a:pt x="5354" y="16576"/>
                </a:lnTo>
                <a:cubicBezTo>
                  <a:pt x="7736" y="16870"/>
                  <a:pt x="8967" y="19413"/>
                  <a:pt x="11242" y="20082"/>
                </a:cubicBezTo>
                <a:cubicBezTo>
                  <a:pt x="11376" y="21367"/>
                  <a:pt x="11483" y="22679"/>
                  <a:pt x="11483" y="23990"/>
                </a:cubicBezTo>
                <a:cubicBezTo>
                  <a:pt x="11483" y="24124"/>
                  <a:pt x="11483" y="24284"/>
                  <a:pt x="11483" y="24445"/>
                </a:cubicBezTo>
                <a:cubicBezTo>
                  <a:pt x="10413" y="22545"/>
                  <a:pt x="7977" y="21715"/>
                  <a:pt x="6799" y="19895"/>
                </a:cubicBezTo>
                <a:cubicBezTo>
                  <a:pt x="6778" y="19863"/>
                  <a:pt x="6740" y="19848"/>
                  <a:pt x="6701" y="19848"/>
                </a:cubicBezTo>
                <a:cubicBezTo>
                  <a:pt x="6640" y="19848"/>
                  <a:pt x="6574" y="19884"/>
                  <a:pt x="6558" y="19948"/>
                </a:cubicBezTo>
                <a:cubicBezTo>
                  <a:pt x="6237" y="21340"/>
                  <a:pt x="6719" y="22411"/>
                  <a:pt x="7897" y="23241"/>
                </a:cubicBezTo>
                <a:cubicBezTo>
                  <a:pt x="8967" y="23990"/>
                  <a:pt x="10386" y="24177"/>
                  <a:pt x="11456" y="24954"/>
                </a:cubicBezTo>
                <a:cubicBezTo>
                  <a:pt x="11349" y="27523"/>
                  <a:pt x="10734" y="30093"/>
                  <a:pt x="10145" y="32609"/>
                </a:cubicBezTo>
                <a:cubicBezTo>
                  <a:pt x="10112" y="32690"/>
                  <a:pt x="10188" y="32751"/>
                  <a:pt x="10265" y="32751"/>
                </a:cubicBezTo>
                <a:cubicBezTo>
                  <a:pt x="10315" y="32751"/>
                  <a:pt x="10365" y="32725"/>
                  <a:pt x="10386" y="32662"/>
                </a:cubicBezTo>
                <a:cubicBezTo>
                  <a:pt x="10760" y="31003"/>
                  <a:pt x="11108" y="29343"/>
                  <a:pt x="11430" y="27684"/>
                </a:cubicBezTo>
                <a:cubicBezTo>
                  <a:pt x="11563" y="26854"/>
                  <a:pt x="11670" y="26024"/>
                  <a:pt x="11697" y="25194"/>
                </a:cubicBezTo>
                <a:cubicBezTo>
                  <a:pt x="12179" y="24017"/>
                  <a:pt x="13839" y="23669"/>
                  <a:pt x="14829" y="23080"/>
                </a:cubicBezTo>
                <a:cubicBezTo>
                  <a:pt x="15899" y="22491"/>
                  <a:pt x="16488" y="21581"/>
                  <a:pt x="16595" y="20377"/>
                </a:cubicBezTo>
                <a:cubicBezTo>
                  <a:pt x="16595" y="20350"/>
                  <a:pt x="16595" y="20350"/>
                  <a:pt x="16595" y="20323"/>
                </a:cubicBezTo>
                <a:cubicBezTo>
                  <a:pt x="16622" y="20270"/>
                  <a:pt x="16569" y="20243"/>
                  <a:pt x="16515" y="20216"/>
                </a:cubicBezTo>
                <a:lnTo>
                  <a:pt x="16462" y="20216"/>
                </a:lnTo>
                <a:cubicBezTo>
                  <a:pt x="16435" y="20216"/>
                  <a:pt x="16435" y="20243"/>
                  <a:pt x="16408" y="20243"/>
                </a:cubicBezTo>
                <a:cubicBezTo>
                  <a:pt x="15043" y="21474"/>
                  <a:pt x="12473" y="21983"/>
                  <a:pt x="11724" y="23722"/>
                </a:cubicBezTo>
                <a:cubicBezTo>
                  <a:pt x="11724" y="22571"/>
                  <a:pt x="11644" y="21447"/>
                  <a:pt x="11510" y="20323"/>
                </a:cubicBezTo>
                <a:cubicBezTo>
                  <a:pt x="11510" y="20189"/>
                  <a:pt x="11483" y="20082"/>
                  <a:pt x="11483" y="19948"/>
                </a:cubicBezTo>
                <a:cubicBezTo>
                  <a:pt x="12072" y="19172"/>
                  <a:pt x="13250" y="18824"/>
                  <a:pt x="14106" y="18450"/>
                </a:cubicBezTo>
                <a:cubicBezTo>
                  <a:pt x="15070" y="18021"/>
                  <a:pt x="16060" y="17593"/>
                  <a:pt x="16809" y="16844"/>
                </a:cubicBezTo>
                <a:cubicBezTo>
                  <a:pt x="18522" y="15157"/>
                  <a:pt x="18790" y="12160"/>
                  <a:pt x="19192" y="9938"/>
                </a:cubicBezTo>
                <a:cubicBezTo>
                  <a:pt x="19210" y="9848"/>
                  <a:pt x="19130" y="9770"/>
                  <a:pt x="19060" y="9770"/>
                </a:cubicBezTo>
                <a:cubicBezTo>
                  <a:pt x="19026" y="9770"/>
                  <a:pt x="18995" y="9788"/>
                  <a:pt x="18978" y="9831"/>
                </a:cubicBezTo>
                <a:cubicBezTo>
                  <a:pt x="18014" y="11758"/>
                  <a:pt x="15846" y="13070"/>
                  <a:pt x="14294" y="14488"/>
                </a:cubicBezTo>
                <a:cubicBezTo>
                  <a:pt x="12982" y="15693"/>
                  <a:pt x="11751" y="17138"/>
                  <a:pt x="11349" y="18851"/>
                </a:cubicBezTo>
                <a:cubicBezTo>
                  <a:pt x="11162" y="17593"/>
                  <a:pt x="10975" y="16335"/>
                  <a:pt x="10760" y="15104"/>
                </a:cubicBezTo>
                <a:cubicBezTo>
                  <a:pt x="11028" y="12534"/>
                  <a:pt x="11911" y="10233"/>
                  <a:pt x="12821" y="7877"/>
                </a:cubicBezTo>
                <a:cubicBezTo>
                  <a:pt x="13758" y="5334"/>
                  <a:pt x="14267" y="2818"/>
                  <a:pt x="14160" y="115"/>
                </a:cubicBezTo>
                <a:cubicBezTo>
                  <a:pt x="14160" y="42"/>
                  <a:pt x="14103" y="0"/>
                  <a:pt x="140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3"/>
          <p:cNvSpPr/>
          <p:nvPr/>
        </p:nvSpPr>
        <p:spPr>
          <a:xfrm>
            <a:off x="641525" y="2945026"/>
            <a:ext cx="1460036" cy="1906827"/>
          </a:xfrm>
          <a:custGeom>
            <a:avLst/>
            <a:gdLst/>
            <a:ahLst/>
            <a:cxnLst/>
            <a:rect l="l" t="t" r="r" b="b"/>
            <a:pathLst>
              <a:path w="17277" h="22564" extrusionOk="0">
                <a:moveTo>
                  <a:pt x="9074" y="0"/>
                </a:moveTo>
                <a:cubicBezTo>
                  <a:pt x="8555" y="0"/>
                  <a:pt x="8010" y="60"/>
                  <a:pt x="7441" y="188"/>
                </a:cubicBezTo>
                <a:cubicBezTo>
                  <a:pt x="2543" y="1285"/>
                  <a:pt x="1" y="6692"/>
                  <a:pt x="54" y="12607"/>
                </a:cubicBezTo>
                <a:cubicBezTo>
                  <a:pt x="134" y="18683"/>
                  <a:pt x="3989" y="22189"/>
                  <a:pt x="8592" y="22564"/>
                </a:cubicBezTo>
                <a:cubicBezTo>
                  <a:pt x="14641" y="22082"/>
                  <a:pt x="16354" y="18388"/>
                  <a:pt x="16836" y="12312"/>
                </a:cubicBezTo>
                <a:cubicBezTo>
                  <a:pt x="17276" y="6737"/>
                  <a:pt x="14567" y="0"/>
                  <a:pt x="907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3">
            <a:hlinkClick r:id="" action="ppaction://noaction"/>
          </p:cNvPr>
          <p:cNvSpPr txBox="1">
            <a:spLocks noGrp="1"/>
          </p:cNvSpPr>
          <p:nvPr>
            <p:ph type="title"/>
          </p:nvPr>
        </p:nvSpPr>
        <p:spPr>
          <a:xfrm>
            <a:off x="2019300" y="1960425"/>
            <a:ext cx="5105400" cy="121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5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ar-SA" smtClean="0"/>
              <a:t>انقر لتحرير نمط العنوان الرئيسي</a:t>
            </a:r>
            <a:endParaRPr/>
          </a:p>
        </p:txBody>
      </p:sp>
      <p:sp>
        <p:nvSpPr>
          <p:cNvPr id="90" name="Google Shape;90;p3"/>
          <p:cNvSpPr txBox="1">
            <a:spLocks noGrp="1"/>
          </p:cNvSpPr>
          <p:nvPr>
            <p:ph type="title" idx="2" hasCustomPrompt="1"/>
          </p:nvPr>
        </p:nvSpPr>
        <p:spPr>
          <a:xfrm>
            <a:off x="2019300" y="914400"/>
            <a:ext cx="5105400" cy="12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75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"/>
          <p:cNvSpPr/>
          <p:nvPr/>
        </p:nvSpPr>
        <p:spPr>
          <a:xfrm rot="-1762095" flipH="1">
            <a:off x="-645480" y="2383695"/>
            <a:ext cx="2540453" cy="3781447"/>
          </a:xfrm>
          <a:custGeom>
            <a:avLst/>
            <a:gdLst/>
            <a:ahLst/>
            <a:cxnLst/>
            <a:rect l="l" t="t" r="r" b="b"/>
            <a:pathLst>
              <a:path w="142469" h="136664" extrusionOk="0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4"/>
          <p:cNvSpPr/>
          <p:nvPr/>
        </p:nvSpPr>
        <p:spPr>
          <a:xfrm>
            <a:off x="8139625" y="1901675"/>
            <a:ext cx="1844545" cy="1627040"/>
          </a:xfrm>
          <a:custGeom>
            <a:avLst/>
            <a:gdLst/>
            <a:ahLst/>
            <a:cxnLst/>
            <a:rect l="l" t="t" r="r" b="b"/>
            <a:pathLst>
              <a:path w="13679" h="12066" extrusionOk="0">
                <a:moveTo>
                  <a:pt x="7541" y="1"/>
                </a:moveTo>
                <a:cubicBezTo>
                  <a:pt x="7109" y="1"/>
                  <a:pt x="6648" y="24"/>
                  <a:pt x="6157" y="68"/>
                </a:cubicBezTo>
                <a:cubicBezTo>
                  <a:pt x="1981" y="443"/>
                  <a:pt x="28" y="3173"/>
                  <a:pt x="1" y="6385"/>
                </a:cubicBezTo>
                <a:cubicBezTo>
                  <a:pt x="598" y="10109"/>
                  <a:pt x="2003" y="12066"/>
                  <a:pt x="5300" y="12066"/>
                </a:cubicBezTo>
                <a:cubicBezTo>
                  <a:pt x="5700" y="12066"/>
                  <a:pt x="6128" y="12037"/>
                  <a:pt x="6585" y="11979"/>
                </a:cubicBezTo>
                <a:cubicBezTo>
                  <a:pt x="10680" y="11470"/>
                  <a:pt x="13678" y="9516"/>
                  <a:pt x="12822" y="4297"/>
                </a:cubicBezTo>
                <a:cubicBezTo>
                  <a:pt x="12326" y="1256"/>
                  <a:pt x="10731" y="1"/>
                  <a:pt x="754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4"/>
          <p:cNvSpPr txBox="1">
            <a:spLocks noGrp="1"/>
          </p:cNvSpPr>
          <p:nvPr>
            <p:ph type="body" idx="1"/>
          </p:nvPr>
        </p:nvSpPr>
        <p:spPr>
          <a:xfrm>
            <a:off x="713250" y="1152475"/>
            <a:ext cx="7717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AutoNum type="arabicPeriod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95" name="Google Shape;95;p4"/>
          <p:cNvSpPr txBox="1">
            <a:spLocks noGrp="1"/>
          </p:cNvSpPr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rPr lang="ar-SA" smtClean="0"/>
              <a:t>انقر لتحرير نمط العنوان الرئيسي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"/>
          <p:cNvSpPr txBox="1">
            <a:spLocks noGrp="1"/>
          </p:cNvSpPr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rPr lang="ar-SA" smtClean="0"/>
              <a:t>انقر لتحرير نمط العنوان الرئيسي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7"/>
          <p:cNvSpPr txBox="1">
            <a:spLocks noGrp="1"/>
          </p:cNvSpPr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rPr lang="ar-SA" smtClean="0"/>
              <a:t>انقر لتحرير نمط العنوان الرئيسي</a:t>
            </a:r>
            <a:endParaRPr/>
          </a:p>
        </p:txBody>
      </p:sp>
      <p:sp>
        <p:nvSpPr>
          <p:cNvPr id="110" name="Google Shape;110;p7"/>
          <p:cNvSpPr txBox="1">
            <a:spLocks noGrp="1"/>
          </p:cNvSpPr>
          <p:nvPr>
            <p:ph type="body" idx="1"/>
          </p:nvPr>
        </p:nvSpPr>
        <p:spPr>
          <a:xfrm>
            <a:off x="713225" y="1122325"/>
            <a:ext cx="7717500" cy="358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Hammersmith One"/>
              <a:buAutoNum type="arabicPeriod"/>
              <a:defRPr sz="1600">
                <a:solidFill>
                  <a:srgbClr val="806860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Hammersmith One"/>
              <a:buAutoNum type="alphaLcPeriod"/>
              <a:defRPr sz="16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rgbClr val="FEDD4F"/>
              </a:buClr>
              <a:buSzPts val="1400"/>
              <a:buFont typeface="Hammersmith One"/>
              <a:buAutoNum type="romanLcPeriod"/>
              <a:defRPr sz="12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rgbClr val="FEDD4F"/>
              </a:buClr>
              <a:buSzPts val="1400"/>
              <a:buFont typeface="Hammersmith One"/>
              <a:buAutoNum type="arabicPeriod"/>
              <a:defRPr sz="12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rgbClr val="FEDD4F"/>
              </a:buClr>
              <a:buSzPts val="1400"/>
              <a:buFont typeface="Hammersmith One"/>
              <a:buAutoNum type="alphaLcPeriod"/>
              <a:defRPr sz="12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rgbClr val="FEDD4F"/>
              </a:buClr>
              <a:buSzPts val="1400"/>
              <a:buFont typeface="Hammersmith One"/>
              <a:buAutoNum type="romanLcPeriod"/>
              <a:defRPr sz="12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rgbClr val="FEDD4F"/>
              </a:buClr>
              <a:buSzPts val="1400"/>
              <a:buFont typeface="Hammersmith One"/>
              <a:buAutoNum type="arabicPeriod"/>
              <a:defRPr sz="12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rgbClr val="FEDD4F"/>
              </a:buClr>
              <a:buSzPts val="1400"/>
              <a:buFont typeface="Hammersmith One"/>
              <a:buAutoNum type="alphaLcPeriod"/>
              <a:defRPr sz="12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rgbClr val="FEDD4F"/>
              </a:buClr>
              <a:buSzPts val="1400"/>
              <a:buFont typeface="Hammersmith One"/>
              <a:buAutoNum type="romanLcPeriod"/>
              <a:defRPr sz="12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grpSp>
        <p:nvGrpSpPr>
          <p:cNvPr id="111" name="Google Shape;111;p7"/>
          <p:cNvGrpSpPr/>
          <p:nvPr/>
        </p:nvGrpSpPr>
        <p:grpSpPr>
          <a:xfrm>
            <a:off x="8039875" y="1772525"/>
            <a:ext cx="2052600" cy="2052600"/>
            <a:chOff x="-1185375" y="1414000"/>
            <a:chExt cx="2052600" cy="2052600"/>
          </a:xfrm>
        </p:grpSpPr>
        <p:sp>
          <p:nvSpPr>
            <p:cNvPr id="112" name="Google Shape;112;p7"/>
            <p:cNvSpPr/>
            <p:nvPr/>
          </p:nvSpPr>
          <p:spPr>
            <a:xfrm>
              <a:off x="-1185375" y="1414000"/>
              <a:ext cx="2052600" cy="20526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7"/>
            <p:cNvSpPr/>
            <p:nvPr/>
          </p:nvSpPr>
          <p:spPr>
            <a:xfrm>
              <a:off x="-1140322" y="1463656"/>
              <a:ext cx="1962482" cy="1953284"/>
            </a:xfrm>
            <a:custGeom>
              <a:avLst/>
              <a:gdLst/>
              <a:ahLst/>
              <a:cxnLst/>
              <a:rect l="l" t="t" r="r" b="b"/>
              <a:pathLst>
                <a:path w="45663" h="45449" extrusionOk="0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7"/>
            <p:cNvSpPr/>
            <p:nvPr/>
          </p:nvSpPr>
          <p:spPr>
            <a:xfrm>
              <a:off x="-730833" y="1637371"/>
              <a:ext cx="10401" cy="8080"/>
            </a:xfrm>
            <a:custGeom>
              <a:avLst/>
              <a:gdLst/>
              <a:ahLst/>
              <a:cxnLst/>
              <a:rect l="l" t="t" r="r" b="b"/>
              <a:pathLst>
                <a:path w="242" h="188" extrusionOk="0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7"/>
            <p:cNvSpPr/>
            <p:nvPr/>
          </p:nvSpPr>
          <p:spPr>
            <a:xfrm>
              <a:off x="-620381" y="1470575"/>
              <a:ext cx="308321" cy="260014"/>
            </a:xfrm>
            <a:custGeom>
              <a:avLst/>
              <a:gdLst/>
              <a:ahLst/>
              <a:cxnLst/>
              <a:rect l="l" t="t" r="r" b="b"/>
              <a:pathLst>
                <a:path w="7174" h="6050" extrusionOk="0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7"/>
            <p:cNvSpPr/>
            <p:nvPr/>
          </p:nvSpPr>
          <p:spPr>
            <a:xfrm>
              <a:off x="-212008" y="1463656"/>
              <a:ext cx="309481" cy="266933"/>
            </a:xfrm>
            <a:custGeom>
              <a:avLst/>
              <a:gdLst/>
              <a:ahLst/>
              <a:cxnLst/>
              <a:rect l="l" t="t" r="r" b="b"/>
              <a:pathLst>
                <a:path w="7201" h="6211" extrusionOk="0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7"/>
            <p:cNvSpPr/>
            <p:nvPr/>
          </p:nvSpPr>
          <p:spPr>
            <a:xfrm>
              <a:off x="197481" y="1576386"/>
              <a:ext cx="117372" cy="69065"/>
            </a:xfrm>
            <a:custGeom>
              <a:avLst/>
              <a:gdLst/>
              <a:ahLst/>
              <a:cxnLst/>
              <a:rect l="l" t="t" r="r" b="b"/>
              <a:pathLst>
                <a:path w="2731" h="1607" extrusionOk="0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7"/>
            <p:cNvSpPr/>
            <p:nvPr/>
          </p:nvSpPr>
          <p:spPr>
            <a:xfrm>
              <a:off x="348160" y="1599422"/>
              <a:ext cx="6962" cy="131167"/>
            </a:xfrm>
            <a:custGeom>
              <a:avLst/>
              <a:gdLst/>
              <a:ahLst/>
              <a:cxnLst/>
              <a:rect l="l" t="t" r="r" b="b"/>
              <a:pathLst>
                <a:path w="162" h="3052" extrusionOk="0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7"/>
            <p:cNvSpPr/>
            <p:nvPr/>
          </p:nvSpPr>
          <p:spPr>
            <a:xfrm>
              <a:off x="-1074782" y="2080254"/>
              <a:ext cx="2364" cy="4642"/>
            </a:xfrm>
            <a:custGeom>
              <a:avLst/>
              <a:gdLst/>
              <a:ahLst/>
              <a:cxnLst/>
              <a:rect l="l" t="t" r="r" b="b"/>
              <a:pathLst>
                <a:path w="55" h="108" extrusionOk="0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7"/>
            <p:cNvSpPr/>
            <p:nvPr/>
          </p:nvSpPr>
          <p:spPr>
            <a:xfrm>
              <a:off x="-924060" y="1822561"/>
              <a:ext cx="2321" cy="2364"/>
            </a:xfrm>
            <a:custGeom>
              <a:avLst/>
              <a:gdLst/>
              <a:ahLst/>
              <a:cxnLst/>
              <a:rect l="l" t="t" r="r" b="b"/>
              <a:pathLst>
                <a:path w="54" h="55" extrusionOk="0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7"/>
            <p:cNvSpPr/>
            <p:nvPr/>
          </p:nvSpPr>
          <p:spPr>
            <a:xfrm>
              <a:off x="-1010358" y="1944488"/>
              <a:ext cx="88620" cy="55269"/>
            </a:xfrm>
            <a:custGeom>
              <a:avLst/>
              <a:gdLst/>
              <a:ahLst/>
              <a:cxnLst/>
              <a:rect l="l" t="t" r="r" b="b"/>
              <a:pathLst>
                <a:path w="2062" h="1286" extrusionOk="0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7"/>
            <p:cNvSpPr/>
            <p:nvPr/>
          </p:nvSpPr>
          <p:spPr>
            <a:xfrm>
              <a:off x="-821687" y="1731707"/>
              <a:ext cx="308321" cy="353189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7"/>
            <p:cNvSpPr/>
            <p:nvPr/>
          </p:nvSpPr>
          <p:spPr>
            <a:xfrm>
              <a:off x="-413315" y="1731707"/>
              <a:ext cx="309481" cy="35202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7"/>
            <p:cNvSpPr/>
            <p:nvPr/>
          </p:nvSpPr>
          <p:spPr>
            <a:xfrm>
              <a:off x="-3825" y="1731707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7"/>
            <p:cNvSpPr/>
            <p:nvPr/>
          </p:nvSpPr>
          <p:spPr>
            <a:xfrm>
              <a:off x="404547" y="1766218"/>
              <a:ext cx="308321" cy="317518"/>
            </a:xfrm>
            <a:custGeom>
              <a:avLst/>
              <a:gdLst/>
              <a:ahLst/>
              <a:cxnLst/>
              <a:rect l="l" t="t" r="r" b="b"/>
              <a:pathLst>
                <a:path w="7174" h="7388" extrusionOk="0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7"/>
            <p:cNvSpPr/>
            <p:nvPr/>
          </p:nvSpPr>
          <p:spPr>
            <a:xfrm>
              <a:off x="-1136884" y="2350540"/>
              <a:ext cx="8080" cy="10401"/>
            </a:xfrm>
            <a:custGeom>
              <a:avLst/>
              <a:gdLst/>
              <a:ahLst/>
              <a:cxnLst/>
              <a:rect l="l" t="t" r="r" b="b"/>
              <a:pathLst>
                <a:path w="188" h="242" extrusionOk="0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7"/>
            <p:cNvSpPr/>
            <p:nvPr/>
          </p:nvSpPr>
          <p:spPr>
            <a:xfrm>
              <a:off x="-1028753" y="2094050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7"/>
            <p:cNvSpPr/>
            <p:nvPr/>
          </p:nvSpPr>
          <p:spPr>
            <a:xfrm>
              <a:off x="-620381" y="2094050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7"/>
            <p:cNvSpPr/>
            <p:nvPr/>
          </p:nvSpPr>
          <p:spPr>
            <a:xfrm>
              <a:off x="-212008" y="2094050"/>
              <a:ext cx="309481" cy="35202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7"/>
            <p:cNvSpPr/>
            <p:nvPr/>
          </p:nvSpPr>
          <p:spPr>
            <a:xfrm>
              <a:off x="197481" y="2092890"/>
              <a:ext cx="308321" cy="353189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7"/>
            <p:cNvSpPr/>
            <p:nvPr/>
          </p:nvSpPr>
          <p:spPr>
            <a:xfrm>
              <a:off x="605853" y="2092890"/>
              <a:ext cx="207109" cy="353189"/>
            </a:xfrm>
            <a:custGeom>
              <a:avLst/>
              <a:gdLst/>
              <a:ahLst/>
              <a:cxnLst/>
              <a:rect l="l" t="t" r="r" b="b"/>
              <a:pathLst>
                <a:path w="4819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7"/>
            <p:cNvSpPr/>
            <p:nvPr/>
          </p:nvSpPr>
          <p:spPr>
            <a:xfrm>
              <a:off x="-1131125" y="2435678"/>
              <a:ext cx="209386" cy="352029"/>
            </a:xfrm>
            <a:custGeom>
              <a:avLst/>
              <a:gdLst/>
              <a:ahLst/>
              <a:cxnLst/>
              <a:rect l="l" t="t" r="r" b="b"/>
              <a:pathLst>
                <a:path w="4872" h="8191" extrusionOk="0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7"/>
            <p:cNvSpPr/>
            <p:nvPr/>
          </p:nvSpPr>
          <p:spPr>
            <a:xfrm>
              <a:off x="-821687" y="2435678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7"/>
            <p:cNvSpPr/>
            <p:nvPr/>
          </p:nvSpPr>
          <p:spPr>
            <a:xfrm>
              <a:off x="-413315" y="2435678"/>
              <a:ext cx="309481" cy="35202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7"/>
            <p:cNvSpPr/>
            <p:nvPr/>
          </p:nvSpPr>
          <p:spPr>
            <a:xfrm>
              <a:off x="-3825" y="2435678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7"/>
            <p:cNvSpPr/>
            <p:nvPr/>
          </p:nvSpPr>
          <p:spPr>
            <a:xfrm>
              <a:off x="404547" y="2435678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7"/>
            <p:cNvSpPr/>
            <p:nvPr/>
          </p:nvSpPr>
          <p:spPr>
            <a:xfrm>
              <a:off x="-1028753" y="2801503"/>
              <a:ext cx="308321" cy="314080"/>
            </a:xfrm>
            <a:custGeom>
              <a:avLst/>
              <a:gdLst/>
              <a:ahLst/>
              <a:cxnLst/>
              <a:rect l="l" t="t" r="r" b="b"/>
              <a:pathLst>
                <a:path w="7174" h="730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7"/>
            <p:cNvSpPr/>
            <p:nvPr/>
          </p:nvSpPr>
          <p:spPr>
            <a:xfrm>
              <a:off x="-620381" y="2801503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7"/>
            <p:cNvSpPr/>
            <p:nvPr/>
          </p:nvSpPr>
          <p:spPr>
            <a:xfrm>
              <a:off x="-212008" y="2801503"/>
              <a:ext cx="309481" cy="35202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7"/>
            <p:cNvSpPr/>
            <p:nvPr/>
          </p:nvSpPr>
          <p:spPr>
            <a:xfrm>
              <a:off x="197481" y="2801503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7"/>
            <p:cNvSpPr/>
            <p:nvPr/>
          </p:nvSpPr>
          <p:spPr>
            <a:xfrm>
              <a:off x="605853" y="2886598"/>
              <a:ext cx="84021" cy="52948"/>
            </a:xfrm>
            <a:custGeom>
              <a:avLst/>
              <a:gdLst/>
              <a:ahLst/>
              <a:cxnLst/>
              <a:rect l="l" t="t" r="r" b="b"/>
              <a:pathLst>
                <a:path w="1955" h="1232" extrusionOk="0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7"/>
            <p:cNvSpPr/>
            <p:nvPr/>
          </p:nvSpPr>
          <p:spPr>
            <a:xfrm>
              <a:off x="-636497" y="3228269"/>
              <a:ext cx="123131" cy="73663"/>
            </a:xfrm>
            <a:custGeom>
              <a:avLst/>
              <a:gdLst/>
              <a:ahLst/>
              <a:cxnLst/>
              <a:rect l="l" t="t" r="r" b="b"/>
              <a:pathLst>
                <a:path w="2865" h="1714" extrusionOk="0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7"/>
            <p:cNvSpPr/>
            <p:nvPr/>
          </p:nvSpPr>
          <p:spPr>
            <a:xfrm>
              <a:off x="-671008" y="3143131"/>
              <a:ext cx="6962" cy="139247"/>
            </a:xfrm>
            <a:custGeom>
              <a:avLst/>
              <a:gdLst/>
              <a:ahLst/>
              <a:cxnLst/>
              <a:rect l="l" t="t" r="r" b="b"/>
              <a:pathLst>
                <a:path w="162" h="3240" extrusionOk="0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7"/>
            <p:cNvSpPr/>
            <p:nvPr/>
          </p:nvSpPr>
          <p:spPr>
            <a:xfrm>
              <a:off x="-413315" y="3143131"/>
              <a:ext cx="309481" cy="273810"/>
            </a:xfrm>
            <a:custGeom>
              <a:avLst/>
              <a:gdLst/>
              <a:ahLst/>
              <a:cxnLst/>
              <a:rect l="l" t="t" r="r" b="b"/>
              <a:pathLst>
                <a:path w="7201" h="6371" extrusionOk="0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7"/>
            <p:cNvSpPr/>
            <p:nvPr/>
          </p:nvSpPr>
          <p:spPr>
            <a:xfrm>
              <a:off x="-3825" y="3143131"/>
              <a:ext cx="308321" cy="265773"/>
            </a:xfrm>
            <a:custGeom>
              <a:avLst/>
              <a:gdLst/>
              <a:ahLst/>
              <a:cxnLst/>
              <a:rect l="l" t="t" r="r" b="b"/>
              <a:pathLst>
                <a:path w="7174" h="6184" extrusionOk="0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7"/>
            <p:cNvSpPr/>
            <p:nvPr/>
          </p:nvSpPr>
          <p:spPr>
            <a:xfrm>
              <a:off x="404547" y="3228269"/>
              <a:ext cx="13839" cy="10401"/>
            </a:xfrm>
            <a:custGeom>
              <a:avLst/>
              <a:gdLst/>
              <a:ahLst/>
              <a:cxnLst/>
              <a:rect l="l" t="t" r="r" b="b"/>
              <a:pathLst>
                <a:path w="322" h="242" extrusionOk="0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7" name="Google Shape;147;p7"/>
          <p:cNvSpPr/>
          <p:nvPr/>
        </p:nvSpPr>
        <p:spPr>
          <a:xfrm flipH="1">
            <a:off x="-817503" y="2575150"/>
            <a:ext cx="2540578" cy="3781493"/>
          </a:xfrm>
          <a:custGeom>
            <a:avLst/>
            <a:gdLst/>
            <a:ahLst/>
            <a:cxnLst/>
            <a:rect l="l" t="t" r="r" b="b"/>
            <a:pathLst>
              <a:path w="142469" h="136664" extrusionOk="0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rgbClr val="A0A2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9"/>
          <p:cNvSpPr/>
          <p:nvPr/>
        </p:nvSpPr>
        <p:spPr>
          <a:xfrm>
            <a:off x="763275" y="799200"/>
            <a:ext cx="1844545" cy="1627040"/>
          </a:xfrm>
          <a:custGeom>
            <a:avLst/>
            <a:gdLst/>
            <a:ahLst/>
            <a:cxnLst/>
            <a:rect l="l" t="t" r="r" b="b"/>
            <a:pathLst>
              <a:path w="13679" h="12066" extrusionOk="0">
                <a:moveTo>
                  <a:pt x="7541" y="1"/>
                </a:moveTo>
                <a:cubicBezTo>
                  <a:pt x="7109" y="1"/>
                  <a:pt x="6648" y="24"/>
                  <a:pt x="6157" y="68"/>
                </a:cubicBezTo>
                <a:cubicBezTo>
                  <a:pt x="1981" y="443"/>
                  <a:pt x="28" y="3173"/>
                  <a:pt x="1" y="6385"/>
                </a:cubicBezTo>
                <a:cubicBezTo>
                  <a:pt x="598" y="10109"/>
                  <a:pt x="2003" y="12066"/>
                  <a:pt x="5300" y="12066"/>
                </a:cubicBezTo>
                <a:cubicBezTo>
                  <a:pt x="5700" y="12066"/>
                  <a:pt x="6128" y="12037"/>
                  <a:pt x="6585" y="11979"/>
                </a:cubicBezTo>
                <a:cubicBezTo>
                  <a:pt x="10680" y="11470"/>
                  <a:pt x="13678" y="9516"/>
                  <a:pt x="12822" y="4297"/>
                </a:cubicBezTo>
                <a:cubicBezTo>
                  <a:pt x="12326" y="1256"/>
                  <a:pt x="10731" y="1"/>
                  <a:pt x="7541" y="1"/>
                </a:cubicBezTo>
                <a:close/>
              </a:path>
            </a:pathLst>
          </a:custGeom>
          <a:solidFill>
            <a:srgbClr val="C8A5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9"/>
          <p:cNvSpPr/>
          <p:nvPr/>
        </p:nvSpPr>
        <p:spPr>
          <a:xfrm>
            <a:off x="6926300" y="-86950"/>
            <a:ext cx="4030804" cy="5999550"/>
          </a:xfrm>
          <a:custGeom>
            <a:avLst/>
            <a:gdLst/>
            <a:ahLst/>
            <a:cxnLst/>
            <a:rect l="l" t="t" r="r" b="b"/>
            <a:pathLst>
              <a:path w="142469" h="136664" extrusionOk="0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rgbClr val="A0A2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9"/>
          <p:cNvSpPr/>
          <p:nvPr/>
        </p:nvSpPr>
        <p:spPr>
          <a:xfrm>
            <a:off x="112700" y="3113038"/>
            <a:ext cx="1938817" cy="3305577"/>
          </a:xfrm>
          <a:custGeom>
            <a:avLst/>
            <a:gdLst/>
            <a:ahLst/>
            <a:cxnLst/>
            <a:rect l="l" t="t" r="r" b="b"/>
            <a:pathLst>
              <a:path w="19210" h="32752" extrusionOk="0">
                <a:moveTo>
                  <a:pt x="14053" y="490"/>
                </a:moveTo>
                <a:lnTo>
                  <a:pt x="14053" y="490"/>
                </a:lnTo>
                <a:cubicBezTo>
                  <a:pt x="14026" y="597"/>
                  <a:pt x="13999" y="758"/>
                  <a:pt x="13972" y="918"/>
                </a:cubicBezTo>
                <a:cubicBezTo>
                  <a:pt x="13972" y="865"/>
                  <a:pt x="13972" y="838"/>
                  <a:pt x="13946" y="838"/>
                </a:cubicBezTo>
                <a:cubicBezTo>
                  <a:pt x="13972" y="731"/>
                  <a:pt x="14026" y="597"/>
                  <a:pt x="14053" y="490"/>
                </a:cubicBezTo>
                <a:close/>
                <a:moveTo>
                  <a:pt x="13651" y="1560"/>
                </a:moveTo>
                <a:lnTo>
                  <a:pt x="13651" y="1560"/>
                </a:lnTo>
                <a:cubicBezTo>
                  <a:pt x="13276" y="3862"/>
                  <a:pt x="12045" y="5923"/>
                  <a:pt x="11189" y="8038"/>
                </a:cubicBezTo>
                <a:cubicBezTo>
                  <a:pt x="10522" y="9665"/>
                  <a:pt x="10466" y="11531"/>
                  <a:pt x="10493" y="13318"/>
                </a:cubicBezTo>
                <a:lnTo>
                  <a:pt x="10493" y="13318"/>
                </a:lnTo>
                <a:cubicBezTo>
                  <a:pt x="10490" y="13217"/>
                  <a:pt x="10464" y="13118"/>
                  <a:pt x="10439" y="13043"/>
                </a:cubicBezTo>
                <a:cubicBezTo>
                  <a:pt x="10091" y="10634"/>
                  <a:pt x="9904" y="8412"/>
                  <a:pt x="11001" y="6191"/>
                </a:cubicBezTo>
                <a:cubicBezTo>
                  <a:pt x="11724" y="4772"/>
                  <a:pt x="12714" y="3541"/>
                  <a:pt x="13410" y="2123"/>
                </a:cubicBezTo>
                <a:cubicBezTo>
                  <a:pt x="13491" y="1935"/>
                  <a:pt x="13571" y="1748"/>
                  <a:pt x="13651" y="1560"/>
                </a:cubicBezTo>
                <a:close/>
                <a:moveTo>
                  <a:pt x="13972" y="945"/>
                </a:moveTo>
                <a:lnTo>
                  <a:pt x="13972" y="945"/>
                </a:lnTo>
                <a:cubicBezTo>
                  <a:pt x="13972" y="1079"/>
                  <a:pt x="13946" y="1212"/>
                  <a:pt x="13946" y="1346"/>
                </a:cubicBezTo>
                <a:cubicBezTo>
                  <a:pt x="13946" y="2524"/>
                  <a:pt x="13758" y="3702"/>
                  <a:pt x="13517" y="4853"/>
                </a:cubicBezTo>
                <a:cubicBezTo>
                  <a:pt x="12821" y="7877"/>
                  <a:pt x="11376" y="10580"/>
                  <a:pt x="10760" y="13605"/>
                </a:cubicBezTo>
                <a:cubicBezTo>
                  <a:pt x="10787" y="11357"/>
                  <a:pt x="10921" y="9189"/>
                  <a:pt x="11858" y="7074"/>
                </a:cubicBezTo>
                <a:cubicBezTo>
                  <a:pt x="12741" y="5094"/>
                  <a:pt x="13785" y="3140"/>
                  <a:pt x="13972" y="945"/>
                </a:cubicBezTo>
                <a:close/>
                <a:moveTo>
                  <a:pt x="5002" y="14350"/>
                </a:moveTo>
                <a:cubicBezTo>
                  <a:pt x="5585" y="14350"/>
                  <a:pt x="6085" y="14646"/>
                  <a:pt x="6746" y="15104"/>
                </a:cubicBezTo>
                <a:cubicBezTo>
                  <a:pt x="6879" y="15184"/>
                  <a:pt x="7013" y="15264"/>
                  <a:pt x="7147" y="15372"/>
                </a:cubicBezTo>
                <a:cubicBezTo>
                  <a:pt x="6694" y="15252"/>
                  <a:pt x="6232" y="15200"/>
                  <a:pt x="5767" y="15200"/>
                </a:cubicBezTo>
                <a:cubicBezTo>
                  <a:pt x="4364" y="15200"/>
                  <a:pt x="2927" y="15672"/>
                  <a:pt x="1580" y="16174"/>
                </a:cubicBezTo>
                <a:cubicBezTo>
                  <a:pt x="2329" y="15666"/>
                  <a:pt x="3025" y="15077"/>
                  <a:pt x="3855" y="14676"/>
                </a:cubicBezTo>
                <a:cubicBezTo>
                  <a:pt x="4297" y="14450"/>
                  <a:pt x="4663" y="14350"/>
                  <a:pt x="5002" y="14350"/>
                </a:cubicBezTo>
                <a:close/>
                <a:moveTo>
                  <a:pt x="5753" y="15432"/>
                </a:moveTo>
                <a:cubicBezTo>
                  <a:pt x="6514" y="15432"/>
                  <a:pt x="7262" y="15581"/>
                  <a:pt x="7977" y="15960"/>
                </a:cubicBezTo>
                <a:cubicBezTo>
                  <a:pt x="8619" y="16389"/>
                  <a:pt x="9208" y="16870"/>
                  <a:pt x="9743" y="17406"/>
                </a:cubicBezTo>
                <a:cubicBezTo>
                  <a:pt x="8352" y="16737"/>
                  <a:pt x="6906" y="16389"/>
                  <a:pt x="5381" y="16335"/>
                </a:cubicBezTo>
                <a:lnTo>
                  <a:pt x="4765" y="16335"/>
                </a:lnTo>
                <a:cubicBezTo>
                  <a:pt x="3828" y="16335"/>
                  <a:pt x="2918" y="16469"/>
                  <a:pt x="1981" y="16576"/>
                </a:cubicBezTo>
                <a:cubicBezTo>
                  <a:pt x="1633" y="16603"/>
                  <a:pt x="1312" y="16629"/>
                  <a:pt x="964" y="16656"/>
                </a:cubicBezTo>
                <a:cubicBezTo>
                  <a:pt x="2489" y="16094"/>
                  <a:pt x="4149" y="15432"/>
                  <a:pt x="5753" y="15432"/>
                </a:cubicBezTo>
                <a:close/>
                <a:moveTo>
                  <a:pt x="18748" y="11060"/>
                </a:moveTo>
                <a:cubicBezTo>
                  <a:pt x="18737" y="11089"/>
                  <a:pt x="18737" y="11129"/>
                  <a:pt x="18737" y="11169"/>
                </a:cubicBezTo>
                <a:cubicBezTo>
                  <a:pt x="18603" y="11892"/>
                  <a:pt x="18442" y="12588"/>
                  <a:pt x="18282" y="13284"/>
                </a:cubicBezTo>
                <a:cubicBezTo>
                  <a:pt x="17907" y="14729"/>
                  <a:pt x="17291" y="16255"/>
                  <a:pt x="16087" y="17165"/>
                </a:cubicBezTo>
                <a:cubicBezTo>
                  <a:pt x="14963" y="17995"/>
                  <a:pt x="13223" y="18289"/>
                  <a:pt x="12045" y="19119"/>
                </a:cubicBezTo>
                <a:cubicBezTo>
                  <a:pt x="12473" y="18342"/>
                  <a:pt x="12955" y="17700"/>
                  <a:pt x="13785" y="17218"/>
                </a:cubicBezTo>
                <a:cubicBezTo>
                  <a:pt x="14508" y="16790"/>
                  <a:pt x="15257" y="16469"/>
                  <a:pt x="15873" y="15907"/>
                </a:cubicBezTo>
                <a:cubicBezTo>
                  <a:pt x="16542" y="15291"/>
                  <a:pt x="17077" y="14408"/>
                  <a:pt x="17532" y="13659"/>
                </a:cubicBezTo>
                <a:cubicBezTo>
                  <a:pt x="18036" y="12864"/>
                  <a:pt x="18250" y="11859"/>
                  <a:pt x="18748" y="11060"/>
                </a:cubicBezTo>
                <a:close/>
                <a:moveTo>
                  <a:pt x="18549" y="10928"/>
                </a:moveTo>
                <a:lnTo>
                  <a:pt x="18549" y="10928"/>
                </a:lnTo>
                <a:cubicBezTo>
                  <a:pt x="18201" y="11517"/>
                  <a:pt x="18014" y="12213"/>
                  <a:pt x="17693" y="12856"/>
                </a:cubicBezTo>
                <a:cubicBezTo>
                  <a:pt x="17184" y="13899"/>
                  <a:pt x="16488" y="14863"/>
                  <a:pt x="15712" y="15719"/>
                </a:cubicBezTo>
                <a:cubicBezTo>
                  <a:pt x="15016" y="16469"/>
                  <a:pt x="13919" y="16844"/>
                  <a:pt x="13062" y="17379"/>
                </a:cubicBezTo>
                <a:cubicBezTo>
                  <a:pt x="12313" y="17861"/>
                  <a:pt x="11911" y="18798"/>
                  <a:pt x="11510" y="19547"/>
                </a:cubicBezTo>
                <a:cubicBezTo>
                  <a:pt x="11485" y="19571"/>
                  <a:pt x="11461" y="19573"/>
                  <a:pt x="11457" y="19594"/>
                </a:cubicBezTo>
                <a:lnTo>
                  <a:pt x="11457" y="19594"/>
                </a:lnTo>
                <a:cubicBezTo>
                  <a:pt x="11836" y="15557"/>
                  <a:pt x="16249" y="13818"/>
                  <a:pt x="18549" y="10928"/>
                </a:cubicBezTo>
                <a:close/>
                <a:moveTo>
                  <a:pt x="6505" y="16683"/>
                </a:moveTo>
                <a:lnTo>
                  <a:pt x="6505" y="16683"/>
                </a:lnTo>
                <a:cubicBezTo>
                  <a:pt x="7763" y="16844"/>
                  <a:pt x="8994" y="17245"/>
                  <a:pt x="10145" y="17914"/>
                </a:cubicBezTo>
                <a:cubicBezTo>
                  <a:pt x="10573" y="18450"/>
                  <a:pt x="10921" y="19065"/>
                  <a:pt x="11135" y="19788"/>
                </a:cubicBezTo>
                <a:cubicBezTo>
                  <a:pt x="9315" y="19172"/>
                  <a:pt x="8191" y="17432"/>
                  <a:pt x="6505" y="16683"/>
                </a:cubicBezTo>
                <a:close/>
                <a:moveTo>
                  <a:pt x="6772" y="20270"/>
                </a:moveTo>
                <a:cubicBezTo>
                  <a:pt x="7736" y="21581"/>
                  <a:pt x="9342" y="22384"/>
                  <a:pt x="10466" y="23535"/>
                </a:cubicBezTo>
                <a:cubicBezTo>
                  <a:pt x="9074" y="22598"/>
                  <a:pt x="7120" y="22331"/>
                  <a:pt x="6826" y="20350"/>
                </a:cubicBezTo>
                <a:cubicBezTo>
                  <a:pt x="6799" y="20323"/>
                  <a:pt x="6772" y="20296"/>
                  <a:pt x="6746" y="20270"/>
                </a:cubicBezTo>
                <a:close/>
                <a:moveTo>
                  <a:pt x="16221" y="20698"/>
                </a:moveTo>
                <a:cubicBezTo>
                  <a:pt x="15685" y="21635"/>
                  <a:pt x="14267" y="22304"/>
                  <a:pt x="13464" y="22812"/>
                </a:cubicBezTo>
                <a:cubicBezTo>
                  <a:pt x="12955" y="23187"/>
                  <a:pt x="12233" y="23615"/>
                  <a:pt x="11831" y="24177"/>
                </a:cubicBezTo>
                <a:cubicBezTo>
                  <a:pt x="12286" y="22357"/>
                  <a:pt x="14722" y="21768"/>
                  <a:pt x="16221" y="20698"/>
                </a:cubicBezTo>
                <a:close/>
                <a:moveTo>
                  <a:pt x="6692" y="20939"/>
                </a:moveTo>
                <a:cubicBezTo>
                  <a:pt x="7388" y="22893"/>
                  <a:pt x="9957" y="22866"/>
                  <a:pt x="11135" y="24445"/>
                </a:cubicBezTo>
                <a:cubicBezTo>
                  <a:pt x="9395" y="23481"/>
                  <a:pt x="6772" y="23080"/>
                  <a:pt x="6692" y="20939"/>
                </a:cubicBezTo>
                <a:close/>
                <a:moveTo>
                  <a:pt x="16194" y="21126"/>
                </a:moveTo>
                <a:cubicBezTo>
                  <a:pt x="15766" y="22304"/>
                  <a:pt x="14749" y="22919"/>
                  <a:pt x="13571" y="23455"/>
                </a:cubicBezTo>
                <a:cubicBezTo>
                  <a:pt x="12982" y="23722"/>
                  <a:pt x="12393" y="24017"/>
                  <a:pt x="11938" y="24445"/>
                </a:cubicBezTo>
                <a:cubicBezTo>
                  <a:pt x="12447" y="23562"/>
                  <a:pt x="13785" y="22919"/>
                  <a:pt x="14534" y="22411"/>
                </a:cubicBezTo>
                <a:cubicBezTo>
                  <a:pt x="15070" y="22063"/>
                  <a:pt x="15739" y="21661"/>
                  <a:pt x="16194" y="21126"/>
                </a:cubicBezTo>
                <a:close/>
                <a:moveTo>
                  <a:pt x="14048" y="0"/>
                </a:moveTo>
                <a:cubicBezTo>
                  <a:pt x="14002" y="0"/>
                  <a:pt x="13958" y="28"/>
                  <a:pt x="13946" y="88"/>
                </a:cubicBezTo>
                <a:cubicBezTo>
                  <a:pt x="13196" y="2390"/>
                  <a:pt x="11751" y="4183"/>
                  <a:pt x="10680" y="6298"/>
                </a:cubicBezTo>
                <a:cubicBezTo>
                  <a:pt x="9610" y="8466"/>
                  <a:pt x="9877" y="10795"/>
                  <a:pt x="10225" y="13096"/>
                </a:cubicBezTo>
                <a:cubicBezTo>
                  <a:pt x="10305" y="13766"/>
                  <a:pt x="10413" y="14435"/>
                  <a:pt x="10520" y="15104"/>
                </a:cubicBezTo>
                <a:cubicBezTo>
                  <a:pt x="10520" y="15131"/>
                  <a:pt x="10520" y="15157"/>
                  <a:pt x="10520" y="15157"/>
                </a:cubicBezTo>
                <a:cubicBezTo>
                  <a:pt x="10520" y="15184"/>
                  <a:pt x="10520" y="15211"/>
                  <a:pt x="10546" y="15211"/>
                </a:cubicBezTo>
                <a:cubicBezTo>
                  <a:pt x="10734" y="16469"/>
                  <a:pt x="10921" y="17727"/>
                  <a:pt x="11082" y="18985"/>
                </a:cubicBezTo>
                <a:cubicBezTo>
                  <a:pt x="10520" y="17700"/>
                  <a:pt x="9502" y="16737"/>
                  <a:pt x="8352" y="15907"/>
                </a:cubicBezTo>
                <a:cubicBezTo>
                  <a:pt x="8352" y="15880"/>
                  <a:pt x="8352" y="15853"/>
                  <a:pt x="8325" y="15853"/>
                </a:cubicBezTo>
                <a:cubicBezTo>
                  <a:pt x="8298" y="15853"/>
                  <a:pt x="8271" y="15827"/>
                  <a:pt x="8271" y="15827"/>
                </a:cubicBezTo>
                <a:cubicBezTo>
                  <a:pt x="7602" y="15345"/>
                  <a:pt x="6906" y="14890"/>
                  <a:pt x="6237" y="14461"/>
                </a:cubicBezTo>
                <a:cubicBezTo>
                  <a:pt x="5829" y="14193"/>
                  <a:pt x="5417" y="14081"/>
                  <a:pt x="5004" y="14081"/>
                </a:cubicBezTo>
                <a:cubicBezTo>
                  <a:pt x="3280" y="14081"/>
                  <a:pt x="1550" y="16040"/>
                  <a:pt x="81" y="16710"/>
                </a:cubicBezTo>
                <a:cubicBezTo>
                  <a:pt x="27" y="16737"/>
                  <a:pt x="1" y="16790"/>
                  <a:pt x="27" y="16844"/>
                </a:cubicBezTo>
                <a:cubicBezTo>
                  <a:pt x="27" y="16870"/>
                  <a:pt x="54" y="16870"/>
                  <a:pt x="54" y="16870"/>
                </a:cubicBezTo>
                <a:cubicBezTo>
                  <a:pt x="54" y="16870"/>
                  <a:pt x="54" y="16897"/>
                  <a:pt x="81" y="16897"/>
                </a:cubicBezTo>
                <a:cubicBezTo>
                  <a:pt x="81" y="16924"/>
                  <a:pt x="108" y="16924"/>
                  <a:pt x="108" y="16924"/>
                </a:cubicBezTo>
                <a:lnTo>
                  <a:pt x="135" y="16924"/>
                </a:lnTo>
                <a:cubicBezTo>
                  <a:pt x="1580" y="16924"/>
                  <a:pt x="2972" y="16656"/>
                  <a:pt x="4390" y="16576"/>
                </a:cubicBezTo>
                <a:lnTo>
                  <a:pt x="5354" y="16576"/>
                </a:lnTo>
                <a:cubicBezTo>
                  <a:pt x="7736" y="16870"/>
                  <a:pt x="8967" y="19413"/>
                  <a:pt x="11242" y="20082"/>
                </a:cubicBezTo>
                <a:cubicBezTo>
                  <a:pt x="11376" y="21367"/>
                  <a:pt x="11483" y="22679"/>
                  <a:pt x="11483" y="23990"/>
                </a:cubicBezTo>
                <a:cubicBezTo>
                  <a:pt x="11483" y="24124"/>
                  <a:pt x="11483" y="24284"/>
                  <a:pt x="11483" y="24445"/>
                </a:cubicBezTo>
                <a:cubicBezTo>
                  <a:pt x="10413" y="22545"/>
                  <a:pt x="7977" y="21715"/>
                  <a:pt x="6799" y="19895"/>
                </a:cubicBezTo>
                <a:cubicBezTo>
                  <a:pt x="6778" y="19863"/>
                  <a:pt x="6740" y="19848"/>
                  <a:pt x="6701" y="19848"/>
                </a:cubicBezTo>
                <a:cubicBezTo>
                  <a:pt x="6640" y="19848"/>
                  <a:pt x="6574" y="19884"/>
                  <a:pt x="6558" y="19948"/>
                </a:cubicBezTo>
                <a:cubicBezTo>
                  <a:pt x="6237" y="21340"/>
                  <a:pt x="6719" y="22411"/>
                  <a:pt x="7897" y="23241"/>
                </a:cubicBezTo>
                <a:cubicBezTo>
                  <a:pt x="8967" y="23990"/>
                  <a:pt x="10386" y="24177"/>
                  <a:pt x="11456" y="24954"/>
                </a:cubicBezTo>
                <a:cubicBezTo>
                  <a:pt x="11349" y="27523"/>
                  <a:pt x="10734" y="30093"/>
                  <a:pt x="10145" y="32609"/>
                </a:cubicBezTo>
                <a:cubicBezTo>
                  <a:pt x="10112" y="32690"/>
                  <a:pt x="10188" y="32751"/>
                  <a:pt x="10265" y="32751"/>
                </a:cubicBezTo>
                <a:cubicBezTo>
                  <a:pt x="10315" y="32751"/>
                  <a:pt x="10365" y="32725"/>
                  <a:pt x="10386" y="32662"/>
                </a:cubicBezTo>
                <a:cubicBezTo>
                  <a:pt x="10760" y="31003"/>
                  <a:pt x="11108" y="29343"/>
                  <a:pt x="11430" y="27684"/>
                </a:cubicBezTo>
                <a:cubicBezTo>
                  <a:pt x="11563" y="26854"/>
                  <a:pt x="11670" y="26024"/>
                  <a:pt x="11697" y="25194"/>
                </a:cubicBezTo>
                <a:cubicBezTo>
                  <a:pt x="12179" y="24017"/>
                  <a:pt x="13839" y="23669"/>
                  <a:pt x="14829" y="23080"/>
                </a:cubicBezTo>
                <a:cubicBezTo>
                  <a:pt x="15899" y="22491"/>
                  <a:pt x="16488" y="21581"/>
                  <a:pt x="16595" y="20377"/>
                </a:cubicBezTo>
                <a:cubicBezTo>
                  <a:pt x="16595" y="20350"/>
                  <a:pt x="16595" y="20350"/>
                  <a:pt x="16595" y="20323"/>
                </a:cubicBezTo>
                <a:cubicBezTo>
                  <a:pt x="16622" y="20270"/>
                  <a:pt x="16569" y="20243"/>
                  <a:pt x="16515" y="20216"/>
                </a:cubicBezTo>
                <a:lnTo>
                  <a:pt x="16462" y="20216"/>
                </a:lnTo>
                <a:cubicBezTo>
                  <a:pt x="16435" y="20216"/>
                  <a:pt x="16435" y="20243"/>
                  <a:pt x="16408" y="20243"/>
                </a:cubicBezTo>
                <a:cubicBezTo>
                  <a:pt x="15043" y="21474"/>
                  <a:pt x="12473" y="21983"/>
                  <a:pt x="11724" y="23722"/>
                </a:cubicBezTo>
                <a:cubicBezTo>
                  <a:pt x="11724" y="22571"/>
                  <a:pt x="11644" y="21447"/>
                  <a:pt x="11510" y="20323"/>
                </a:cubicBezTo>
                <a:cubicBezTo>
                  <a:pt x="11510" y="20189"/>
                  <a:pt x="11483" y="20082"/>
                  <a:pt x="11483" y="19948"/>
                </a:cubicBezTo>
                <a:cubicBezTo>
                  <a:pt x="12072" y="19172"/>
                  <a:pt x="13250" y="18824"/>
                  <a:pt x="14106" y="18450"/>
                </a:cubicBezTo>
                <a:cubicBezTo>
                  <a:pt x="15070" y="18021"/>
                  <a:pt x="16060" y="17593"/>
                  <a:pt x="16809" y="16844"/>
                </a:cubicBezTo>
                <a:cubicBezTo>
                  <a:pt x="18522" y="15157"/>
                  <a:pt x="18790" y="12160"/>
                  <a:pt x="19192" y="9938"/>
                </a:cubicBezTo>
                <a:cubicBezTo>
                  <a:pt x="19210" y="9848"/>
                  <a:pt x="19130" y="9770"/>
                  <a:pt x="19060" y="9770"/>
                </a:cubicBezTo>
                <a:cubicBezTo>
                  <a:pt x="19026" y="9770"/>
                  <a:pt x="18995" y="9788"/>
                  <a:pt x="18978" y="9831"/>
                </a:cubicBezTo>
                <a:cubicBezTo>
                  <a:pt x="18014" y="11758"/>
                  <a:pt x="15846" y="13070"/>
                  <a:pt x="14294" y="14488"/>
                </a:cubicBezTo>
                <a:cubicBezTo>
                  <a:pt x="12982" y="15693"/>
                  <a:pt x="11751" y="17138"/>
                  <a:pt x="11349" y="18851"/>
                </a:cubicBezTo>
                <a:cubicBezTo>
                  <a:pt x="11162" y="17593"/>
                  <a:pt x="10975" y="16335"/>
                  <a:pt x="10760" y="15104"/>
                </a:cubicBezTo>
                <a:cubicBezTo>
                  <a:pt x="11028" y="12534"/>
                  <a:pt x="11911" y="10233"/>
                  <a:pt x="12821" y="7877"/>
                </a:cubicBezTo>
                <a:cubicBezTo>
                  <a:pt x="13758" y="5334"/>
                  <a:pt x="14267" y="2818"/>
                  <a:pt x="14160" y="115"/>
                </a:cubicBezTo>
                <a:cubicBezTo>
                  <a:pt x="14160" y="42"/>
                  <a:pt x="14103" y="0"/>
                  <a:pt x="140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9"/>
          <p:cNvSpPr txBox="1">
            <a:spLocks noGrp="1"/>
          </p:cNvSpPr>
          <p:nvPr>
            <p:ph type="title"/>
          </p:nvPr>
        </p:nvSpPr>
        <p:spPr>
          <a:xfrm>
            <a:off x="1569450" y="1152050"/>
            <a:ext cx="6005100" cy="151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3600"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r>
              <a:rPr lang="ar-SA" smtClean="0"/>
              <a:t>انقر لتحرير نمط العنوان الرئيسي</a:t>
            </a:r>
            <a:endParaRPr/>
          </a:p>
        </p:txBody>
      </p:sp>
      <p:sp>
        <p:nvSpPr>
          <p:cNvPr id="160" name="Google Shape;160;p9"/>
          <p:cNvSpPr txBox="1">
            <a:spLocks noGrp="1"/>
          </p:cNvSpPr>
          <p:nvPr>
            <p:ph type="subTitle" idx="1"/>
          </p:nvPr>
        </p:nvSpPr>
        <p:spPr>
          <a:xfrm>
            <a:off x="1904250" y="2756350"/>
            <a:ext cx="53355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فارغ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1">
  <p:cSld name="CUSTOM_32_1"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8"/>
          <p:cNvSpPr/>
          <p:nvPr/>
        </p:nvSpPr>
        <p:spPr>
          <a:xfrm rot="-1690000">
            <a:off x="4770052" y="3432202"/>
            <a:ext cx="4311133" cy="2652327"/>
          </a:xfrm>
          <a:custGeom>
            <a:avLst/>
            <a:gdLst/>
            <a:ahLst/>
            <a:cxnLst/>
            <a:rect l="l" t="t" r="r" b="b"/>
            <a:pathLst>
              <a:path w="59643" h="36694" extrusionOk="0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18"/>
          <p:cNvSpPr/>
          <p:nvPr/>
        </p:nvSpPr>
        <p:spPr>
          <a:xfrm rot="-8976185">
            <a:off x="-892229" y="695729"/>
            <a:ext cx="3210901" cy="3197587"/>
          </a:xfrm>
          <a:custGeom>
            <a:avLst/>
            <a:gdLst/>
            <a:ahLst/>
            <a:cxnLst/>
            <a:rect l="l" t="t" r="r" b="b"/>
            <a:pathLst>
              <a:path w="48235" h="48035" extrusionOk="0">
                <a:moveTo>
                  <a:pt x="3770" y="17379"/>
                </a:moveTo>
                <a:cubicBezTo>
                  <a:pt x="7573" y="20948"/>
                  <a:pt x="10108" y="20948"/>
                  <a:pt x="20515" y="21349"/>
                </a:cubicBezTo>
                <a:cubicBezTo>
                  <a:pt x="30956" y="21782"/>
                  <a:pt x="19314" y="35525"/>
                  <a:pt x="27520" y="41797"/>
                </a:cubicBezTo>
                <a:cubicBezTo>
                  <a:pt x="35726" y="48034"/>
                  <a:pt x="48235" y="37827"/>
                  <a:pt x="48235" y="26986"/>
                </a:cubicBezTo>
                <a:cubicBezTo>
                  <a:pt x="48235" y="16145"/>
                  <a:pt x="35026" y="0"/>
                  <a:pt x="18080" y="867"/>
                </a:cubicBezTo>
                <a:cubicBezTo>
                  <a:pt x="1135" y="1768"/>
                  <a:pt x="1" y="13843"/>
                  <a:pt x="3770" y="173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6" name="Google Shape;366;p18"/>
          <p:cNvGrpSpPr/>
          <p:nvPr/>
        </p:nvGrpSpPr>
        <p:grpSpPr>
          <a:xfrm>
            <a:off x="5420243" y="-954594"/>
            <a:ext cx="2270935" cy="2260334"/>
            <a:chOff x="6762468" y="1386456"/>
            <a:chExt cx="2270935" cy="2260334"/>
          </a:xfrm>
        </p:grpSpPr>
        <p:sp>
          <p:nvSpPr>
            <p:cNvPr id="367" name="Google Shape;367;p18"/>
            <p:cNvSpPr/>
            <p:nvPr/>
          </p:nvSpPr>
          <p:spPr>
            <a:xfrm>
              <a:off x="6762468" y="1386456"/>
              <a:ext cx="2270935" cy="2260292"/>
            </a:xfrm>
            <a:custGeom>
              <a:avLst/>
              <a:gdLst/>
              <a:ahLst/>
              <a:cxnLst/>
              <a:rect l="l" t="t" r="r" b="b"/>
              <a:pathLst>
                <a:path w="45663" h="45449" extrusionOk="0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18"/>
            <p:cNvSpPr/>
            <p:nvPr/>
          </p:nvSpPr>
          <p:spPr>
            <a:xfrm>
              <a:off x="7236329" y="1587480"/>
              <a:ext cx="12035" cy="9350"/>
            </a:xfrm>
            <a:custGeom>
              <a:avLst/>
              <a:gdLst/>
              <a:ahLst/>
              <a:cxnLst/>
              <a:rect l="l" t="t" r="r" b="b"/>
              <a:pathLst>
                <a:path w="242" h="188" extrusionOk="0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8"/>
            <p:cNvSpPr/>
            <p:nvPr/>
          </p:nvSpPr>
          <p:spPr>
            <a:xfrm>
              <a:off x="7364144" y="1394464"/>
              <a:ext cx="356781" cy="300882"/>
            </a:xfrm>
            <a:custGeom>
              <a:avLst/>
              <a:gdLst/>
              <a:ahLst/>
              <a:cxnLst/>
              <a:rect l="l" t="t" r="r" b="b"/>
              <a:pathLst>
                <a:path w="7174" h="6050" extrusionOk="0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8"/>
            <p:cNvSpPr/>
            <p:nvPr/>
          </p:nvSpPr>
          <p:spPr>
            <a:xfrm>
              <a:off x="7836713" y="1386456"/>
              <a:ext cx="358124" cy="308889"/>
            </a:xfrm>
            <a:custGeom>
              <a:avLst/>
              <a:gdLst/>
              <a:ahLst/>
              <a:cxnLst/>
              <a:rect l="l" t="t" r="r" b="b"/>
              <a:pathLst>
                <a:path w="7201" h="6211" extrusionOk="0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8"/>
            <p:cNvSpPr/>
            <p:nvPr/>
          </p:nvSpPr>
          <p:spPr>
            <a:xfrm>
              <a:off x="8310574" y="1516908"/>
              <a:ext cx="135819" cy="79920"/>
            </a:xfrm>
            <a:custGeom>
              <a:avLst/>
              <a:gdLst/>
              <a:ahLst/>
              <a:cxnLst/>
              <a:rect l="l" t="t" r="r" b="b"/>
              <a:pathLst>
                <a:path w="2731" h="1607" extrusionOk="0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8"/>
            <p:cNvSpPr/>
            <p:nvPr/>
          </p:nvSpPr>
          <p:spPr>
            <a:xfrm>
              <a:off x="8484940" y="1543565"/>
              <a:ext cx="8057" cy="151784"/>
            </a:xfrm>
            <a:custGeom>
              <a:avLst/>
              <a:gdLst/>
              <a:ahLst/>
              <a:cxnLst/>
              <a:rect l="l" t="t" r="r" b="b"/>
              <a:pathLst>
                <a:path w="162" h="3052" extrusionOk="0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18"/>
            <p:cNvSpPr/>
            <p:nvPr/>
          </p:nvSpPr>
          <p:spPr>
            <a:xfrm>
              <a:off x="6838311" y="2099984"/>
              <a:ext cx="2735" cy="5371"/>
            </a:xfrm>
            <a:custGeom>
              <a:avLst/>
              <a:gdLst/>
              <a:ahLst/>
              <a:cxnLst/>
              <a:rect l="l" t="t" r="r" b="b"/>
              <a:pathLst>
                <a:path w="55" h="108" extrusionOk="0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18"/>
            <p:cNvSpPr/>
            <p:nvPr/>
          </p:nvSpPr>
          <p:spPr>
            <a:xfrm>
              <a:off x="7012727" y="1801781"/>
              <a:ext cx="2686" cy="2735"/>
            </a:xfrm>
            <a:custGeom>
              <a:avLst/>
              <a:gdLst/>
              <a:ahLst/>
              <a:cxnLst/>
              <a:rect l="l" t="t" r="r" b="b"/>
              <a:pathLst>
                <a:path w="54" h="55" extrusionOk="0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18"/>
            <p:cNvSpPr/>
            <p:nvPr/>
          </p:nvSpPr>
          <p:spPr>
            <a:xfrm>
              <a:off x="6912862" y="1942876"/>
              <a:ext cx="102548" cy="63956"/>
            </a:xfrm>
            <a:custGeom>
              <a:avLst/>
              <a:gdLst/>
              <a:ahLst/>
              <a:cxnLst/>
              <a:rect l="l" t="t" r="r" b="b"/>
              <a:pathLst>
                <a:path w="2062" h="1286" extrusionOk="0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18"/>
            <p:cNvSpPr/>
            <p:nvPr/>
          </p:nvSpPr>
          <p:spPr>
            <a:xfrm>
              <a:off x="7131192" y="1696645"/>
              <a:ext cx="356781" cy="408702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8"/>
            <p:cNvSpPr/>
            <p:nvPr/>
          </p:nvSpPr>
          <p:spPr>
            <a:xfrm>
              <a:off x="7603761" y="1696645"/>
              <a:ext cx="358124" cy="40735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18"/>
            <p:cNvSpPr/>
            <p:nvPr/>
          </p:nvSpPr>
          <p:spPr>
            <a:xfrm>
              <a:off x="8077622" y="1696645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18"/>
            <p:cNvSpPr/>
            <p:nvPr/>
          </p:nvSpPr>
          <p:spPr>
            <a:xfrm>
              <a:off x="8550190" y="1736581"/>
              <a:ext cx="356781" cy="367424"/>
            </a:xfrm>
            <a:custGeom>
              <a:avLst/>
              <a:gdLst/>
              <a:ahLst/>
              <a:cxnLst/>
              <a:rect l="l" t="t" r="r" b="b"/>
              <a:pathLst>
                <a:path w="7174" h="7388" extrusionOk="0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18"/>
            <p:cNvSpPr/>
            <p:nvPr/>
          </p:nvSpPr>
          <p:spPr>
            <a:xfrm>
              <a:off x="6891576" y="2115948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18"/>
            <p:cNvSpPr/>
            <p:nvPr/>
          </p:nvSpPr>
          <p:spPr>
            <a:xfrm>
              <a:off x="7364144" y="2115948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18"/>
            <p:cNvSpPr/>
            <p:nvPr/>
          </p:nvSpPr>
          <p:spPr>
            <a:xfrm>
              <a:off x="7836713" y="2115948"/>
              <a:ext cx="358124" cy="40735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18"/>
            <p:cNvSpPr/>
            <p:nvPr/>
          </p:nvSpPr>
          <p:spPr>
            <a:xfrm>
              <a:off x="8310574" y="2114606"/>
              <a:ext cx="356781" cy="408702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18"/>
            <p:cNvSpPr/>
            <p:nvPr/>
          </p:nvSpPr>
          <p:spPr>
            <a:xfrm>
              <a:off x="8783142" y="2114606"/>
              <a:ext cx="239661" cy="408702"/>
            </a:xfrm>
            <a:custGeom>
              <a:avLst/>
              <a:gdLst/>
              <a:ahLst/>
              <a:cxnLst/>
              <a:rect l="l" t="t" r="r" b="b"/>
              <a:pathLst>
                <a:path w="4819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18"/>
            <p:cNvSpPr/>
            <p:nvPr/>
          </p:nvSpPr>
          <p:spPr>
            <a:xfrm>
              <a:off x="6773111" y="2511280"/>
              <a:ext cx="242297" cy="407359"/>
            </a:xfrm>
            <a:custGeom>
              <a:avLst/>
              <a:gdLst/>
              <a:ahLst/>
              <a:cxnLst/>
              <a:rect l="l" t="t" r="r" b="b"/>
              <a:pathLst>
                <a:path w="4872" h="8191" extrusionOk="0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18"/>
            <p:cNvSpPr/>
            <p:nvPr/>
          </p:nvSpPr>
          <p:spPr>
            <a:xfrm>
              <a:off x="7131192" y="2511280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18"/>
            <p:cNvSpPr/>
            <p:nvPr/>
          </p:nvSpPr>
          <p:spPr>
            <a:xfrm>
              <a:off x="7603761" y="2511280"/>
              <a:ext cx="358124" cy="40735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18"/>
            <p:cNvSpPr/>
            <p:nvPr/>
          </p:nvSpPr>
          <p:spPr>
            <a:xfrm>
              <a:off x="8077622" y="2511280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8"/>
            <p:cNvSpPr/>
            <p:nvPr/>
          </p:nvSpPr>
          <p:spPr>
            <a:xfrm>
              <a:off x="8550190" y="2511280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8"/>
            <p:cNvSpPr/>
            <p:nvPr/>
          </p:nvSpPr>
          <p:spPr>
            <a:xfrm>
              <a:off x="6891576" y="2934613"/>
              <a:ext cx="356781" cy="363445"/>
            </a:xfrm>
            <a:custGeom>
              <a:avLst/>
              <a:gdLst/>
              <a:ahLst/>
              <a:cxnLst/>
              <a:rect l="l" t="t" r="r" b="b"/>
              <a:pathLst>
                <a:path w="7174" h="730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8"/>
            <p:cNvSpPr/>
            <p:nvPr/>
          </p:nvSpPr>
          <p:spPr>
            <a:xfrm>
              <a:off x="7364144" y="2934613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8"/>
            <p:cNvSpPr/>
            <p:nvPr/>
          </p:nvSpPr>
          <p:spPr>
            <a:xfrm>
              <a:off x="7836713" y="2934613"/>
              <a:ext cx="358124" cy="40735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18"/>
            <p:cNvSpPr/>
            <p:nvPr/>
          </p:nvSpPr>
          <p:spPr>
            <a:xfrm>
              <a:off x="8310574" y="2934613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18"/>
            <p:cNvSpPr/>
            <p:nvPr/>
          </p:nvSpPr>
          <p:spPr>
            <a:xfrm>
              <a:off x="8783142" y="3033085"/>
              <a:ext cx="97227" cy="61270"/>
            </a:xfrm>
            <a:custGeom>
              <a:avLst/>
              <a:gdLst/>
              <a:ahLst/>
              <a:cxnLst/>
              <a:rect l="l" t="t" r="r" b="b"/>
              <a:pathLst>
                <a:path w="1955" h="1232" extrusionOk="0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18"/>
            <p:cNvSpPr/>
            <p:nvPr/>
          </p:nvSpPr>
          <p:spPr>
            <a:xfrm>
              <a:off x="7345494" y="3428467"/>
              <a:ext cx="142484" cy="85242"/>
            </a:xfrm>
            <a:custGeom>
              <a:avLst/>
              <a:gdLst/>
              <a:ahLst/>
              <a:cxnLst/>
              <a:rect l="l" t="t" r="r" b="b"/>
              <a:pathLst>
                <a:path w="2865" h="1714" extrusionOk="0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18"/>
            <p:cNvSpPr/>
            <p:nvPr/>
          </p:nvSpPr>
          <p:spPr>
            <a:xfrm>
              <a:off x="7305558" y="3329945"/>
              <a:ext cx="8057" cy="161133"/>
            </a:xfrm>
            <a:custGeom>
              <a:avLst/>
              <a:gdLst/>
              <a:ahLst/>
              <a:cxnLst/>
              <a:rect l="l" t="t" r="r" b="b"/>
              <a:pathLst>
                <a:path w="162" h="3240" extrusionOk="0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18"/>
            <p:cNvSpPr/>
            <p:nvPr/>
          </p:nvSpPr>
          <p:spPr>
            <a:xfrm>
              <a:off x="7603761" y="3329945"/>
              <a:ext cx="358124" cy="316846"/>
            </a:xfrm>
            <a:custGeom>
              <a:avLst/>
              <a:gdLst/>
              <a:ahLst/>
              <a:cxnLst/>
              <a:rect l="l" t="t" r="r" b="b"/>
              <a:pathLst>
                <a:path w="7201" h="6371" extrusionOk="0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8"/>
            <p:cNvSpPr/>
            <p:nvPr/>
          </p:nvSpPr>
          <p:spPr>
            <a:xfrm>
              <a:off x="8077622" y="3329945"/>
              <a:ext cx="356781" cy="307546"/>
            </a:xfrm>
            <a:custGeom>
              <a:avLst/>
              <a:gdLst/>
              <a:ahLst/>
              <a:cxnLst/>
              <a:rect l="l" t="t" r="r" b="b"/>
              <a:pathLst>
                <a:path w="7174" h="6184" extrusionOk="0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18"/>
            <p:cNvSpPr/>
            <p:nvPr/>
          </p:nvSpPr>
          <p:spPr>
            <a:xfrm>
              <a:off x="8550190" y="3428467"/>
              <a:ext cx="16014" cy="12035"/>
            </a:xfrm>
            <a:custGeom>
              <a:avLst/>
              <a:gdLst/>
              <a:ahLst/>
              <a:cxnLst/>
              <a:rect l="l" t="t" r="r" b="b"/>
              <a:pathLst>
                <a:path w="322" h="242" extrusionOk="0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0" name="Google Shape;400;p18"/>
          <p:cNvSpPr txBox="1">
            <a:spLocks noGrp="1"/>
          </p:cNvSpPr>
          <p:nvPr>
            <p:ph type="title"/>
          </p:nvPr>
        </p:nvSpPr>
        <p:spPr>
          <a:xfrm>
            <a:off x="1569450" y="1152050"/>
            <a:ext cx="6005100" cy="151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36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r>
              <a:rPr lang="ar-SA" smtClean="0"/>
              <a:t>انقر لتحرير نمط العنوان الرئيسي</a:t>
            </a:r>
            <a:endParaRPr/>
          </a:p>
        </p:txBody>
      </p:sp>
      <p:sp>
        <p:nvSpPr>
          <p:cNvPr id="401" name="Google Shape;401;p18"/>
          <p:cNvSpPr txBox="1">
            <a:spLocks noGrp="1"/>
          </p:cNvSpPr>
          <p:nvPr>
            <p:ph type="subTitle" idx="1"/>
          </p:nvPr>
        </p:nvSpPr>
        <p:spPr>
          <a:xfrm>
            <a:off x="1569450" y="2756350"/>
            <a:ext cx="6005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2">
  <p:cSld name="CUSTOM_24_1"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19"/>
          <p:cNvSpPr txBox="1">
            <a:spLocks noGrp="1"/>
          </p:cNvSpPr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rPr lang="ar-SA" smtClean="0"/>
              <a:t>انقر لتحرير نمط العنوان الرئيسي</a:t>
            </a:r>
            <a:endParaRPr/>
          </a:p>
        </p:txBody>
      </p:sp>
      <p:sp>
        <p:nvSpPr>
          <p:cNvPr id="404" name="Google Shape;404;p19"/>
          <p:cNvSpPr txBox="1">
            <a:spLocks noGrp="1"/>
          </p:cNvSpPr>
          <p:nvPr>
            <p:ph type="subTitle" idx="1"/>
          </p:nvPr>
        </p:nvSpPr>
        <p:spPr>
          <a:xfrm>
            <a:off x="713250" y="1123450"/>
            <a:ext cx="7717500" cy="3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AutoNum type="arabicPeriod"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lphaLcPeriod"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/>
          </a:p>
        </p:txBody>
      </p:sp>
      <p:sp>
        <p:nvSpPr>
          <p:cNvPr id="405" name="Google Shape;405;p19"/>
          <p:cNvSpPr/>
          <p:nvPr/>
        </p:nvSpPr>
        <p:spPr>
          <a:xfrm>
            <a:off x="-598400" y="3985675"/>
            <a:ext cx="1844545" cy="1627040"/>
          </a:xfrm>
          <a:custGeom>
            <a:avLst/>
            <a:gdLst/>
            <a:ahLst/>
            <a:cxnLst/>
            <a:rect l="l" t="t" r="r" b="b"/>
            <a:pathLst>
              <a:path w="13679" h="12066" extrusionOk="0">
                <a:moveTo>
                  <a:pt x="7541" y="1"/>
                </a:moveTo>
                <a:cubicBezTo>
                  <a:pt x="7109" y="1"/>
                  <a:pt x="6648" y="24"/>
                  <a:pt x="6157" y="68"/>
                </a:cubicBezTo>
                <a:cubicBezTo>
                  <a:pt x="1981" y="443"/>
                  <a:pt x="28" y="3173"/>
                  <a:pt x="1" y="6385"/>
                </a:cubicBezTo>
                <a:cubicBezTo>
                  <a:pt x="598" y="10109"/>
                  <a:pt x="2003" y="12066"/>
                  <a:pt x="5300" y="12066"/>
                </a:cubicBezTo>
                <a:cubicBezTo>
                  <a:pt x="5700" y="12066"/>
                  <a:pt x="6128" y="12037"/>
                  <a:pt x="6585" y="11979"/>
                </a:cubicBezTo>
                <a:cubicBezTo>
                  <a:pt x="10680" y="11470"/>
                  <a:pt x="13678" y="9516"/>
                  <a:pt x="12822" y="4297"/>
                </a:cubicBezTo>
                <a:cubicBezTo>
                  <a:pt x="12326" y="1256"/>
                  <a:pt x="10731" y="1"/>
                  <a:pt x="7541" y="1"/>
                </a:cubicBezTo>
                <a:close/>
              </a:path>
            </a:pathLst>
          </a:custGeom>
          <a:solidFill>
            <a:srgbClr val="C8A5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Google Shape;406;p19"/>
          <p:cNvSpPr/>
          <p:nvPr/>
        </p:nvSpPr>
        <p:spPr>
          <a:xfrm rot="7619243">
            <a:off x="7150868" y="2766901"/>
            <a:ext cx="3210914" cy="3197601"/>
          </a:xfrm>
          <a:custGeom>
            <a:avLst/>
            <a:gdLst/>
            <a:ahLst/>
            <a:cxnLst/>
            <a:rect l="l" t="t" r="r" b="b"/>
            <a:pathLst>
              <a:path w="48235" h="48035" extrusionOk="0">
                <a:moveTo>
                  <a:pt x="3770" y="17379"/>
                </a:moveTo>
                <a:cubicBezTo>
                  <a:pt x="7573" y="20948"/>
                  <a:pt x="10108" y="20948"/>
                  <a:pt x="20515" y="21349"/>
                </a:cubicBezTo>
                <a:cubicBezTo>
                  <a:pt x="30956" y="21782"/>
                  <a:pt x="19314" y="35525"/>
                  <a:pt x="27520" y="41797"/>
                </a:cubicBezTo>
                <a:cubicBezTo>
                  <a:pt x="35726" y="48034"/>
                  <a:pt x="48235" y="37827"/>
                  <a:pt x="48235" y="26986"/>
                </a:cubicBezTo>
                <a:cubicBezTo>
                  <a:pt x="48235" y="16145"/>
                  <a:pt x="35026" y="0"/>
                  <a:pt x="18080" y="867"/>
                </a:cubicBezTo>
                <a:cubicBezTo>
                  <a:pt x="1135" y="1768"/>
                  <a:pt x="1" y="13843"/>
                  <a:pt x="3770" y="173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07" name="Google Shape;407;p19"/>
          <p:cNvGrpSpPr/>
          <p:nvPr/>
        </p:nvGrpSpPr>
        <p:grpSpPr>
          <a:xfrm>
            <a:off x="7295305" y="-672969"/>
            <a:ext cx="2270935" cy="2260334"/>
            <a:chOff x="6762468" y="1386456"/>
            <a:chExt cx="2270935" cy="2260334"/>
          </a:xfrm>
        </p:grpSpPr>
        <p:sp>
          <p:nvSpPr>
            <p:cNvPr id="408" name="Google Shape;408;p19"/>
            <p:cNvSpPr/>
            <p:nvPr/>
          </p:nvSpPr>
          <p:spPr>
            <a:xfrm>
              <a:off x="6762468" y="1386456"/>
              <a:ext cx="2270935" cy="2260292"/>
            </a:xfrm>
            <a:custGeom>
              <a:avLst/>
              <a:gdLst/>
              <a:ahLst/>
              <a:cxnLst/>
              <a:rect l="l" t="t" r="r" b="b"/>
              <a:pathLst>
                <a:path w="45663" h="45449" extrusionOk="0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19"/>
            <p:cNvSpPr/>
            <p:nvPr/>
          </p:nvSpPr>
          <p:spPr>
            <a:xfrm>
              <a:off x="7236329" y="1587480"/>
              <a:ext cx="12035" cy="9350"/>
            </a:xfrm>
            <a:custGeom>
              <a:avLst/>
              <a:gdLst/>
              <a:ahLst/>
              <a:cxnLst/>
              <a:rect l="l" t="t" r="r" b="b"/>
              <a:pathLst>
                <a:path w="242" h="188" extrusionOk="0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19"/>
            <p:cNvSpPr/>
            <p:nvPr/>
          </p:nvSpPr>
          <p:spPr>
            <a:xfrm>
              <a:off x="7364144" y="1394464"/>
              <a:ext cx="356781" cy="300882"/>
            </a:xfrm>
            <a:custGeom>
              <a:avLst/>
              <a:gdLst/>
              <a:ahLst/>
              <a:cxnLst/>
              <a:rect l="l" t="t" r="r" b="b"/>
              <a:pathLst>
                <a:path w="7174" h="6050" extrusionOk="0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19"/>
            <p:cNvSpPr/>
            <p:nvPr/>
          </p:nvSpPr>
          <p:spPr>
            <a:xfrm>
              <a:off x="7836713" y="1386456"/>
              <a:ext cx="358124" cy="308889"/>
            </a:xfrm>
            <a:custGeom>
              <a:avLst/>
              <a:gdLst/>
              <a:ahLst/>
              <a:cxnLst/>
              <a:rect l="l" t="t" r="r" b="b"/>
              <a:pathLst>
                <a:path w="7201" h="6211" extrusionOk="0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19"/>
            <p:cNvSpPr/>
            <p:nvPr/>
          </p:nvSpPr>
          <p:spPr>
            <a:xfrm>
              <a:off x="8310574" y="1516908"/>
              <a:ext cx="135819" cy="79920"/>
            </a:xfrm>
            <a:custGeom>
              <a:avLst/>
              <a:gdLst/>
              <a:ahLst/>
              <a:cxnLst/>
              <a:rect l="l" t="t" r="r" b="b"/>
              <a:pathLst>
                <a:path w="2731" h="1607" extrusionOk="0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19"/>
            <p:cNvSpPr/>
            <p:nvPr/>
          </p:nvSpPr>
          <p:spPr>
            <a:xfrm>
              <a:off x="8484940" y="1543565"/>
              <a:ext cx="8057" cy="151784"/>
            </a:xfrm>
            <a:custGeom>
              <a:avLst/>
              <a:gdLst/>
              <a:ahLst/>
              <a:cxnLst/>
              <a:rect l="l" t="t" r="r" b="b"/>
              <a:pathLst>
                <a:path w="162" h="3052" extrusionOk="0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19"/>
            <p:cNvSpPr/>
            <p:nvPr/>
          </p:nvSpPr>
          <p:spPr>
            <a:xfrm>
              <a:off x="6838311" y="2099984"/>
              <a:ext cx="2735" cy="5371"/>
            </a:xfrm>
            <a:custGeom>
              <a:avLst/>
              <a:gdLst/>
              <a:ahLst/>
              <a:cxnLst/>
              <a:rect l="l" t="t" r="r" b="b"/>
              <a:pathLst>
                <a:path w="55" h="108" extrusionOk="0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19"/>
            <p:cNvSpPr/>
            <p:nvPr/>
          </p:nvSpPr>
          <p:spPr>
            <a:xfrm>
              <a:off x="7012727" y="1801781"/>
              <a:ext cx="2686" cy="2735"/>
            </a:xfrm>
            <a:custGeom>
              <a:avLst/>
              <a:gdLst/>
              <a:ahLst/>
              <a:cxnLst/>
              <a:rect l="l" t="t" r="r" b="b"/>
              <a:pathLst>
                <a:path w="54" h="55" extrusionOk="0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19"/>
            <p:cNvSpPr/>
            <p:nvPr/>
          </p:nvSpPr>
          <p:spPr>
            <a:xfrm>
              <a:off x="6912862" y="1942876"/>
              <a:ext cx="102548" cy="63956"/>
            </a:xfrm>
            <a:custGeom>
              <a:avLst/>
              <a:gdLst/>
              <a:ahLst/>
              <a:cxnLst/>
              <a:rect l="l" t="t" r="r" b="b"/>
              <a:pathLst>
                <a:path w="2062" h="1286" extrusionOk="0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19"/>
            <p:cNvSpPr/>
            <p:nvPr/>
          </p:nvSpPr>
          <p:spPr>
            <a:xfrm>
              <a:off x="7131192" y="1696645"/>
              <a:ext cx="356781" cy="408702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19"/>
            <p:cNvSpPr/>
            <p:nvPr/>
          </p:nvSpPr>
          <p:spPr>
            <a:xfrm>
              <a:off x="7603761" y="1696645"/>
              <a:ext cx="358124" cy="40735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19"/>
            <p:cNvSpPr/>
            <p:nvPr/>
          </p:nvSpPr>
          <p:spPr>
            <a:xfrm>
              <a:off x="8077622" y="1696645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19"/>
            <p:cNvSpPr/>
            <p:nvPr/>
          </p:nvSpPr>
          <p:spPr>
            <a:xfrm>
              <a:off x="8550190" y="1736581"/>
              <a:ext cx="356781" cy="367424"/>
            </a:xfrm>
            <a:custGeom>
              <a:avLst/>
              <a:gdLst/>
              <a:ahLst/>
              <a:cxnLst/>
              <a:rect l="l" t="t" r="r" b="b"/>
              <a:pathLst>
                <a:path w="7174" h="7388" extrusionOk="0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19"/>
            <p:cNvSpPr/>
            <p:nvPr/>
          </p:nvSpPr>
          <p:spPr>
            <a:xfrm>
              <a:off x="6891576" y="2115948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19"/>
            <p:cNvSpPr/>
            <p:nvPr/>
          </p:nvSpPr>
          <p:spPr>
            <a:xfrm>
              <a:off x="7364144" y="2115948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19"/>
            <p:cNvSpPr/>
            <p:nvPr/>
          </p:nvSpPr>
          <p:spPr>
            <a:xfrm>
              <a:off x="7836713" y="2115948"/>
              <a:ext cx="358124" cy="40735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19"/>
            <p:cNvSpPr/>
            <p:nvPr/>
          </p:nvSpPr>
          <p:spPr>
            <a:xfrm>
              <a:off x="8310574" y="2114606"/>
              <a:ext cx="356781" cy="408702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19"/>
            <p:cNvSpPr/>
            <p:nvPr/>
          </p:nvSpPr>
          <p:spPr>
            <a:xfrm>
              <a:off x="8783142" y="2114606"/>
              <a:ext cx="239661" cy="408702"/>
            </a:xfrm>
            <a:custGeom>
              <a:avLst/>
              <a:gdLst/>
              <a:ahLst/>
              <a:cxnLst/>
              <a:rect l="l" t="t" r="r" b="b"/>
              <a:pathLst>
                <a:path w="4819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19"/>
            <p:cNvSpPr/>
            <p:nvPr/>
          </p:nvSpPr>
          <p:spPr>
            <a:xfrm>
              <a:off x="6773111" y="2511280"/>
              <a:ext cx="242297" cy="407359"/>
            </a:xfrm>
            <a:custGeom>
              <a:avLst/>
              <a:gdLst/>
              <a:ahLst/>
              <a:cxnLst/>
              <a:rect l="l" t="t" r="r" b="b"/>
              <a:pathLst>
                <a:path w="4872" h="8191" extrusionOk="0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19"/>
            <p:cNvSpPr/>
            <p:nvPr/>
          </p:nvSpPr>
          <p:spPr>
            <a:xfrm>
              <a:off x="7131192" y="2511280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19"/>
            <p:cNvSpPr/>
            <p:nvPr/>
          </p:nvSpPr>
          <p:spPr>
            <a:xfrm>
              <a:off x="7603761" y="2511280"/>
              <a:ext cx="358124" cy="40735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19"/>
            <p:cNvSpPr/>
            <p:nvPr/>
          </p:nvSpPr>
          <p:spPr>
            <a:xfrm>
              <a:off x="8077622" y="2511280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19"/>
            <p:cNvSpPr/>
            <p:nvPr/>
          </p:nvSpPr>
          <p:spPr>
            <a:xfrm>
              <a:off x="8550190" y="2511280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19"/>
            <p:cNvSpPr/>
            <p:nvPr/>
          </p:nvSpPr>
          <p:spPr>
            <a:xfrm>
              <a:off x="6891576" y="2934613"/>
              <a:ext cx="356781" cy="363445"/>
            </a:xfrm>
            <a:custGeom>
              <a:avLst/>
              <a:gdLst/>
              <a:ahLst/>
              <a:cxnLst/>
              <a:rect l="l" t="t" r="r" b="b"/>
              <a:pathLst>
                <a:path w="7174" h="730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19"/>
            <p:cNvSpPr/>
            <p:nvPr/>
          </p:nvSpPr>
          <p:spPr>
            <a:xfrm>
              <a:off x="7364144" y="2934613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19"/>
            <p:cNvSpPr/>
            <p:nvPr/>
          </p:nvSpPr>
          <p:spPr>
            <a:xfrm>
              <a:off x="7836713" y="2934613"/>
              <a:ext cx="358124" cy="40735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19"/>
            <p:cNvSpPr/>
            <p:nvPr/>
          </p:nvSpPr>
          <p:spPr>
            <a:xfrm>
              <a:off x="8310574" y="2934613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19"/>
            <p:cNvSpPr/>
            <p:nvPr/>
          </p:nvSpPr>
          <p:spPr>
            <a:xfrm>
              <a:off x="8783142" y="3033085"/>
              <a:ext cx="97227" cy="61270"/>
            </a:xfrm>
            <a:custGeom>
              <a:avLst/>
              <a:gdLst/>
              <a:ahLst/>
              <a:cxnLst/>
              <a:rect l="l" t="t" r="r" b="b"/>
              <a:pathLst>
                <a:path w="1955" h="1232" extrusionOk="0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19"/>
            <p:cNvSpPr/>
            <p:nvPr/>
          </p:nvSpPr>
          <p:spPr>
            <a:xfrm>
              <a:off x="7345494" y="3428467"/>
              <a:ext cx="142484" cy="85242"/>
            </a:xfrm>
            <a:custGeom>
              <a:avLst/>
              <a:gdLst/>
              <a:ahLst/>
              <a:cxnLst/>
              <a:rect l="l" t="t" r="r" b="b"/>
              <a:pathLst>
                <a:path w="2865" h="1714" extrusionOk="0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19"/>
            <p:cNvSpPr/>
            <p:nvPr/>
          </p:nvSpPr>
          <p:spPr>
            <a:xfrm>
              <a:off x="7305558" y="3329945"/>
              <a:ext cx="8057" cy="161133"/>
            </a:xfrm>
            <a:custGeom>
              <a:avLst/>
              <a:gdLst/>
              <a:ahLst/>
              <a:cxnLst/>
              <a:rect l="l" t="t" r="r" b="b"/>
              <a:pathLst>
                <a:path w="162" h="3240" extrusionOk="0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19"/>
            <p:cNvSpPr/>
            <p:nvPr/>
          </p:nvSpPr>
          <p:spPr>
            <a:xfrm>
              <a:off x="7603761" y="3329945"/>
              <a:ext cx="358124" cy="316846"/>
            </a:xfrm>
            <a:custGeom>
              <a:avLst/>
              <a:gdLst/>
              <a:ahLst/>
              <a:cxnLst/>
              <a:rect l="l" t="t" r="r" b="b"/>
              <a:pathLst>
                <a:path w="7201" h="6371" extrusionOk="0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19"/>
            <p:cNvSpPr/>
            <p:nvPr/>
          </p:nvSpPr>
          <p:spPr>
            <a:xfrm>
              <a:off x="8077622" y="3329945"/>
              <a:ext cx="356781" cy="307546"/>
            </a:xfrm>
            <a:custGeom>
              <a:avLst/>
              <a:gdLst/>
              <a:ahLst/>
              <a:cxnLst/>
              <a:rect l="l" t="t" r="r" b="b"/>
              <a:pathLst>
                <a:path w="7174" h="6184" extrusionOk="0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19"/>
            <p:cNvSpPr/>
            <p:nvPr/>
          </p:nvSpPr>
          <p:spPr>
            <a:xfrm>
              <a:off x="8550190" y="3428467"/>
              <a:ext cx="16014" cy="12035"/>
            </a:xfrm>
            <a:custGeom>
              <a:avLst/>
              <a:gdLst/>
              <a:ahLst/>
              <a:cxnLst/>
              <a:rect l="l" t="t" r="r" b="b"/>
              <a:pathLst>
                <a:path w="322" h="242" extrusionOk="0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Manjari"/>
              <a:buChar char="●"/>
              <a:defRPr sz="1800"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○"/>
              <a:defRPr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■"/>
              <a:defRPr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●"/>
              <a:defRPr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○"/>
              <a:defRPr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■"/>
              <a:defRPr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●"/>
              <a:defRPr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○"/>
              <a:defRPr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■"/>
              <a:defRPr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5" r:id="rId6"/>
    <p:sldLayoutId id="2147483658" r:id="rId7"/>
    <p:sldLayoutId id="2147483664" r:id="rId8"/>
    <p:sldLayoutId id="2147483665" r:id="rId9"/>
    <p:sldLayoutId id="2147483680" r:id="rId10"/>
    <p:sldLayoutId id="2147483685" r:id="rId11"/>
    <p:sldLayoutId id="2147483694" r:id="rId12"/>
    <p:sldLayoutId id="2147483695" r:id="rId13"/>
    <p:sldLayoutId id="2147483696" r:id="rId14"/>
    <p:sldLayoutId id="2147483697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vestopedia.com/terms/s/statistics.asp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Google Shape;1320;p54"/>
          <p:cNvSpPr txBox="1">
            <a:spLocks noGrp="1"/>
          </p:cNvSpPr>
          <p:nvPr>
            <p:ph type="ctrTitle"/>
          </p:nvPr>
        </p:nvSpPr>
        <p:spPr>
          <a:xfrm>
            <a:off x="1201318" y="770360"/>
            <a:ext cx="6577800" cy="81311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>
                <a:latin typeface="Algerian" panose="04020705040A02060702" pitchFamily="82" charset="0"/>
              </a:rPr>
              <a:t>LIBYAN INTERNATIONAL UNIVERSAITY </a:t>
            </a:r>
            <a:br>
              <a:rPr lang="en-US" sz="2400" dirty="0">
                <a:latin typeface="Algerian" panose="04020705040A02060702" pitchFamily="82" charset="0"/>
              </a:rPr>
            </a:br>
            <a:r>
              <a:rPr lang="en-US" sz="2400" dirty="0">
                <a:latin typeface="Algerian" panose="04020705040A02060702" pitchFamily="82" charset="0"/>
              </a:rPr>
              <a:t>FACULTY OF BUSINESS ADMINISRATION </a:t>
            </a:r>
            <a:endParaRPr sz="2400" dirty="0">
              <a:solidFill>
                <a:schemeClr val="accent2"/>
              </a:solidFill>
            </a:endParaRPr>
          </a:p>
        </p:txBody>
      </p:sp>
      <p:sp>
        <p:nvSpPr>
          <p:cNvPr id="1321" name="Google Shape;1321;p54"/>
          <p:cNvSpPr txBox="1">
            <a:spLocks noGrp="1"/>
          </p:cNvSpPr>
          <p:nvPr>
            <p:ph type="subTitle" idx="1"/>
          </p:nvPr>
        </p:nvSpPr>
        <p:spPr>
          <a:xfrm>
            <a:off x="5694557" y="3798849"/>
            <a:ext cx="2292724" cy="35867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1400" dirty="0"/>
              <a:t>By: Yasmeen </a:t>
            </a:r>
            <a:r>
              <a:rPr lang="en-US" sz="1400" dirty="0" err="1"/>
              <a:t>Ahdash</a:t>
            </a:r>
            <a:endParaRPr lang="en-US" sz="1400" dirty="0"/>
          </a:p>
          <a:p>
            <a:r>
              <a:rPr lang="en-US" sz="1400" dirty="0"/>
              <a:t>Id:3730  </a:t>
            </a:r>
          </a:p>
          <a:p>
            <a:pPr marL="0" lvl="0" indent="0">
              <a:buClr>
                <a:schemeClr val="dk1"/>
              </a:buClr>
              <a:buSzPts val="1100"/>
            </a:pPr>
            <a:endParaRPr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533" y="392150"/>
            <a:ext cx="1302835" cy="1302835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38" y="392150"/>
            <a:ext cx="1302835" cy="1302835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977221" y="2346807"/>
            <a:ext cx="7070895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sz="2000" dirty="0" smtClean="0"/>
              <a:t>The Difference Between Parametric and Non-parametric </a:t>
            </a:r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828800" y="1375317"/>
            <a:ext cx="6088566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1.If </a:t>
            </a:r>
            <a:r>
              <a:rPr lang="en-US" sz="1800" dirty="0">
                <a:solidFill>
                  <a:schemeClr val="accent2">
                    <a:lumMod val="50000"/>
                  </a:schemeClr>
                </a:solidFill>
              </a:rPr>
              <a:t>the mean more accurately represents the center of the distribution of your data, and your sample size is large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enough</a:t>
            </a:r>
            <a:r>
              <a:rPr lang="en-US" sz="1800" dirty="0">
                <a:solidFill>
                  <a:schemeClr val="accent2">
                    <a:lumMod val="50000"/>
                  </a:schemeClr>
                </a:solidFill>
              </a:rPr>
              <a:t>, use a parametric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test.  </a:t>
            </a:r>
          </a:p>
          <a:p>
            <a:pPr algn="just"/>
            <a:endParaRPr lang="en-US" sz="18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en-US" sz="18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2.</a:t>
            </a:r>
            <a:r>
              <a:rPr lang="en-US" sz="1800" dirty="0"/>
              <a:t> If the median more accurately represents the center of the distribution of your data, use a nonparametric test even if you have a large sample size.</a:t>
            </a:r>
            <a:endParaRPr lang="en-US" sz="18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en-US" sz="18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en-US" sz="1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177990" y="4832195"/>
            <a:ext cx="602166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9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0" y="1984919"/>
            <a:ext cx="925551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sz="2800" dirty="0" smtClean="0"/>
              <a:t> The difference </a:t>
            </a:r>
            <a:r>
              <a:rPr lang="en-US" sz="2800" dirty="0"/>
              <a:t>between parametric and non-parametric 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4282068" y="4835723"/>
            <a:ext cx="57243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10</a:t>
            </a:r>
            <a:endParaRPr lang="ar-SA" dirty="0"/>
          </a:p>
        </p:txBody>
      </p:sp>
      <p:sp>
        <p:nvSpPr>
          <p:cNvPr id="5" name="AutoShape 2" descr="Difference Between Parametric and Nonparametric (With Table) – Ask Any  Differe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018477" y="1761893"/>
            <a:ext cx="7359806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2000" b="1" dirty="0"/>
              <a:t>The main difference between these two tests is that one of them is dependent and the other is independent to a certain extent from parameters like mean, standard deviation, variation, and Central Limit Theorem. All of these are different parameters calculated on the data available.</a:t>
            </a:r>
            <a:endParaRPr lang="ar-SA" sz="20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4148254" y="4847063"/>
            <a:ext cx="49065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11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4" name="Google Shape;1414;p67"/>
          <p:cNvSpPr txBox="1">
            <a:spLocks noGrp="1"/>
          </p:cNvSpPr>
          <p:nvPr>
            <p:ph type="title"/>
          </p:nvPr>
        </p:nvSpPr>
        <p:spPr>
          <a:xfrm>
            <a:off x="2758069" y="379297"/>
            <a:ext cx="3474534" cy="53510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/>
              <a:t>Conclusion</a:t>
            </a:r>
            <a:r>
              <a:rPr lang="en-US" dirty="0" smtClean="0"/>
              <a:t> </a:t>
            </a:r>
            <a:endParaRPr dirty="0"/>
          </a:p>
        </p:txBody>
      </p:sp>
      <p:sp>
        <p:nvSpPr>
          <p:cNvPr id="1416" name="Google Shape;1416;p67"/>
          <p:cNvSpPr/>
          <p:nvPr/>
        </p:nvSpPr>
        <p:spPr>
          <a:xfrm>
            <a:off x="3881688" y="3438625"/>
            <a:ext cx="1380619" cy="52850"/>
          </a:xfrm>
          <a:custGeom>
            <a:avLst/>
            <a:gdLst/>
            <a:ahLst/>
            <a:cxnLst/>
            <a:rect l="l" t="t" r="r" b="b"/>
            <a:pathLst>
              <a:path w="17505" h="670" extrusionOk="0">
                <a:moveTo>
                  <a:pt x="0" y="0"/>
                </a:moveTo>
                <a:lnTo>
                  <a:pt x="0" y="669"/>
                </a:lnTo>
                <a:lnTo>
                  <a:pt x="17505" y="669"/>
                </a:lnTo>
                <a:lnTo>
                  <a:pt x="175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مربع نص 2"/>
          <p:cNvSpPr txBox="1"/>
          <p:nvPr/>
        </p:nvSpPr>
        <p:spPr>
          <a:xfrm>
            <a:off x="394010" y="1277419"/>
            <a:ext cx="8534399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000" dirty="0" smtClean="0"/>
              <a:t>Now the meaning of population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000" dirty="0" smtClean="0"/>
              <a:t>Now what is parametric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000" dirty="0" smtClean="0"/>
              <a:t>Now what is non-parametric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000" dirty="0" smtClean="0"/>
              <a:t>The difference and how we now the difference between parametric and non parametric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000" dirty="0" smtClean="0"/>
              <a:t>And we take some examples </a:t>
            </a:r>
            <a:endParaRPr lang="ar-SA" sz="20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4118517" y="4817327"/>
            <a:ext cx="53525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12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2" name="Google Shape;1422;p68"/>
          <p:cNvGrpSpPr/>
          <p:nvPr/>
        </p:nvGrpSpPr>
        <p:grpSpPr>
          <a:xfrm>
            <a:off x="721416" y="1905776"/>
            <a:ext cx="2080021" cy="2838397"/>
            <a:chOff x="1034825" y="1460000"/>
            <a:chExt cx="2080021" cy="2838397"/>
          </a:xfrm>
        </p:grpSpPr>
        <p:sp>
          <p:nvSpPr>
            <p:cNvPr id="1423" name="Google Shape;1423;p68"/>
            <p:cNvSpPr/>
            <p:nvPr/>
          </p:nvSpPr>
          <p:spPr>
            <a:xfrm>
              <a:off x="1108121" y="2003925"/>
              <a:ext cx="2006724" cy="1603148"/>
            </a:xfrm>
            <a:custGeom>
              <a:avLst/>
              <a:gdLst/>
              <a:ahLst/>
              <a:cxnLst/>
              <a:rect l="l" t="t" r="r" b="b"/>
              <a:pathLst>
                <a:path w="36686" h="29308" extrusionOk="0">
                  <a:moveTo>
                    <a:pt x="8174" y="0"/>
                  </a:moveTo>
                  <a:lnTo>
                    <a:pt x="4588" y="15077"/>
                  </a:lnTo>
                  <a:cubicBezTo>
                    <a:pt x="4405" y="15061"/>
                    <a:pt x="4213" y="15053"/>
                    <a:pt x="4015" y="15053"/>
                  </a:cubicBezTo>
                  <a:cubicBezTo>
                    <a:pt x="2236" y="15053"/>
                    <a:pt x="1" y="15718"/>
                    <a:pt x="302" y="17934"/>
                  </a:cubicBezTo>
                  <a:cubicBezTo>
                    <a:pt x="423" y="18937"/>
                    <a:pt x="1183" y="19788"/>
                    <a:pt x="2095" y="20213"/>
                  </a:cubicBezTo>
                  <a:cubicBezTo>
                    <a:pt x="2670" y="20473"/>
                    <a:pt x="3290" y="20586"/>
                    <a:pt x="3907" y="20586"/>
                  </a:cubicBezTo>
                  <a:cubicBezTo>
                    <a:pt x="4301" y="20586"/>
                    <a:pt x="4695" y="20540"/>
                    <a:pt x="5074" y="20457"/>
                  </a:cubicBezTo>
                  <a:lnTo>
                    <a:pt x="5074" y="20457"/>
                  </a:lnTo>
                  <a:cubicBezTo>
                    <a:pt x="2946" y="21429"/>
                    <a:pt x="2217" y="23709"/>
                    <a:pt x="2794" y="25928"/>
                  </a:cubicBezTo>
                  <a:cubicBezTo>
                    <a:pt x="3304" y="27853"/>
                    <a:pt x="4770" y="28367"/>
                    <a:pt x="6190" y="28367"/>
                  </a:cubicBezTo>
                  <a:cubicBezTo>
                    <a:pt x="7820" y="28367"/>
                    <a:pt x="9390" y="27691"/>
                    <a:pt x="9390" y="27691"/>
                  </a:cubicBezTo>
                  <a:lnTo>
                    <a:pt x="15925" y="28937"/>
                  </a:lnTo>
                  <a:lnTo>
                    <a:pt x="18904" y="26353"/>
                  </a:lnTo>
                  <a:cubicBezTo>
                    <a:pt x="18904" y="26353"/>
                    <a:pt x="27445" y="29241"/>
                    <a:pt x="28205" y="29302"/>
                  </a:cubicBezTo>
                  <a:cubicBezTo>
                    <a:pt x="28236" y="29305"/>
                    <a:pt x="28271" y="29307"/>
                    <a:pt x="28310" y="29307"/>
                  </a:cubicBezTo>
                  <a:cubicBezTo>
                    <a:pt x="29245" y="29307"/>
                    <a:pt x="32493" y="28229"/>
                    <a:pt x="31822" y="24408"/>
                  </a:cubicBezTo>
                  <a:lnTo>
                    <a:pt x="31822" y="24408"/>
                  </a:lnTo>
                  <a:cubicBezTo>
                    <a:pt x="31944" y="25046"/>
                    <a:pt x="33008" y="25654"/>
                    <a:pt x="33555" y="25837"/>
                  </a:cubicBezTo>
                  <a:cubicBezTo>
                    <a:pt x="33830" y="25932"/>
                    <a:pt x="34129" y="25990"/>
                    <a:pt x="34423" y="25990"/>
                  </a:cubicBezTo>
                  <a:cubicBezTo>
                    <a:pt x="34877" y="25990"/>
                    <a:pt x="35320" y="25852"/>
                    <a:pt x="35652" y="25502"/>
                  </a:cubicBezTo>
                  <a:cubicBezTo>
                    <a:pt x="36685" y="24469"/>
                    <a:pt x="35804" y="22767"/>
                    <a:pt x="35044" y="21824"/>
                  </a:cubicBezTo>
                  <a:cubicBezTo>
                    <a:pt x="34898" y="21649"/>
                    <a:pt x="33992" y="20573"/>
                    <a:pt x="33653" y="20573"/>
                  </a:cubicBezTo>
                  <a:cubicBezTo>
                    <a:pt x="33639" y="20573"/>
                    <a:pt x="33627" y="20575"/>
                    <a:pt x="33616" y="20578"/>
                  </a:cubicBezTo>
                  <a:cubicBezTo>
                    <a:pt x="33616" y="20578"/>
                    <a:pt x="36260" y="19666"/>
                    <a:pt x="34375" y="16931"/>
                  </a:cubicBezTo>
                  <a:cubicBezTo>
                    <a:pt x="33324" y="15397"/>
                    <a:pt x="31863" y="15065"/>
                    <a:pt x="30794" y="15065"/>
                  </a:cubicBezTo>
                  <a:cubicBezTo>
                    <a:pt x="29978" y="15065"/>
                    <a:pt x="29391" y="15259"/>
                    <a:pt x="29391" y="15259"/>
                  </a:cubicBezTo>
                  <a:lnTo>
                    <a:pt x="27840" y="244"/>
                  </a:lnTo>
                  <a:lnTo>
                    <a:pt x="8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68"/>
            <p:cNvSpPr/>
            <p:nvPr/>
          </p:nvSpPr>
          <p:spPr>
            <a:xfrm>
              <a:off x="1034825" y="3299083"/>
              <a:ext cx="2070067" cy="999314"/>
            </a:xfrm>
            <a:custGeom>
              <a:avLst/>
              <a:gdLst/>
              <a:ahLst/>
              <a:cxnLst/>
              <a:rect l="l" t="t" r="r" b="b"/>
              <a:pathLst>
                <a:path w="37844" h="18269" extrusionOk="0">
                  <a:moveTo>
                    <a:pt x="19727" y="0"/>
                  </a:moveTo>
                  <a:cubicBezTo>
                    <a:pt x="3709" y="0"/>
                    <a:pt x="0" y="18268"/>
                    <a:pt x="0" y="18268"/>
                  </a:cubicBezTo>
                  <a:lnTo>
                    <a:pt x="37843" y="18268"/>
                  </a:lnTo>
                  <a:cubicBezTo>
                    <a:pt x="37843" y="18268"/>
                    <a:pt x="35746" y="0"/>
                    <a:pt x="197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68"/>
            <p:cNvSpPr/>
            <p:nvPr/>
          </p:nvSpPr>
          <p:spPr>
            <a:xfrm>
              <a:off x="1315813" y="2254992"/>
              <a:ext cx="325903" cy="325903"/>
            </a:xfrm>
            <a:custGeom>
              <a:avLst/>
              <a:gdLst/>
              <a:ahLst/>
              <a:cxnLst/>
              <a:rect l="l" t="t" r="r" b="b"/>
              <a:pathLst>
                <a:path w="5958" h="5958" extrusionOk="0">
                  <a:moveTo>
                    <a:pt x="2979" y="0"/>
                  </a:moveTo>
                  <a:cubicBezTo>
                    <a:pt x="1338" y="0"/>
                    <a:pt x="0" y="1337"/>
                    <a:pt x="0" y="2979"/>
                  </a:cubicBezTo>
                  <a:cubicBezTo>
                    <a:pt x="0" y="4620"/>
                    <a:pt x="1338" y="5958"/>
                    <a:pt x="2979" y="5958"/>
                  </a:cubicBezTo>
                  <a:cubicBezTo>
                    <a:pt x="4620" y="5958"/>
                    <a:pt x="5958" y="4620"/>
                    <a:pt x="5958" y="2979"/>
                  </a:cubicBezTo>
                  <a:cubicBezTo>
                    <a:pt x="5958" y="1337"/>
                    <a:pt x="4620" y="0"/>
                    <a:pt x="2979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68"/>
            <p:cNvSpPr/>
            <p:nvPr/>
          </p:nvSpPr>
          <p:spPr>
            <a:xfrm>
              <a:off x="2522850" y="2254992"/>
              <a:ext cx="325957" cy="325903"/>
            </a:xfrm>
            <a:custGeom>
              <a:avLst/>
              <a:gdLst/>
              <a:ahLst/>
              <a:cxnLst/>
              <a:rect l="l" t="t" r="r" b="b"/>
              <a:pathLst>
                <a:path w="5959" h="5958" extrusionOk="0">
                  <a:moveTo>
                    <a:pt x="2979" y="0"/>
                  </a:moveTo>
                  <a:cubicBezTo>
                    <a:pt x="1338" y="0"/>
                    <a:pt x="1" y="1337"/>
                    <a:pt x="1" y="2979"/>
                  </a:cubicBezTo>
                  <a:cubicBezTo>
                    <a:pt x="1" y="4620"/>
                    <a:pt x="1338" y="5958"/>
                    <a:pt x="2979" y="5958"/>
                  </a:cubicBezTo>
                  <a:cubicBezTo>
                    <a:pt x="4621" y="5958"/>
                    <a:pt x="5958" y="4620"/>
                    <a:pt x="5958" y="2979"/>
                  </a:cubicBezTo>
                  <a:cubicBezTo>
                    <a:pt x="5958" y="1337"/>
                    <a:pt x="4621" y="0"/>
                    <a:pt x="2979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68"/>
            <p:cNvSpPr/>
            <p:nvPr/>
          </p:nvSpPr>
          <p:spPr>
            <a:xfrm>
              <a:off x="1935932" y="2647347"/>
              <a:ext cx="355878" cy="567020"/>
            </a:xfrm>
            <a:custGeom>
              <a:avLst/>
              <a:gdLst/>
              <a:ahLst/>
              <a:cxnLst/>
              <a:rect l="l" t="t" r="r" b="b"/>
              <a:pathLst>
                <a:path w="6506" h="10366" extrusionOk="0">
                  <a:moveTo>
                    <a:pt x="6019" y="0"/>
                  </a:moveTo>
                  <a:lnTo>
                    <a:pt x="852" y="700"/>
                  </a:lnTo>
                  <a:lnTo>
                    <a:pt x="1" y="10365"/>
                  </a:lnTo>
                  <a:cubicBezTo>
                    <a:pt x="1703" y="10153"/>
                    <a:pt x="4500" y="9362"/>
                    <a:pt x="6506" y="6596"/>
                  </a:cubicBezTo>
                  <a:lnTo>
                    <a:pt x="6019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68"/>
            <p:cNvSpPr/>
            <p:nvPr/>
          </p:nvSpPr>
          <p:spPr>
            <a:xfrm>
              <a:off x="1518636" y="1580939"/>
              <a:ext cx="1137322" cy="1364492"/>
            </a:xfrm>
            <a:custGeom>
              <a:avLst/>
              <a:gdLst/>
              <a:ahLst/>
              <a:cxnLst/>
              <a:rect l="l" t="t" r="r" b="b"/>
              <a:pathLst>
                <a:path w="20792" h="24945" extrusionOk="0">
                  <a:moveTo>
                    <a:pt x="11089" y="1"/>
                  </a:moveTo>
                  <a:cubicBezTo>
                    <a:pt x="9002" y="1"/>
                    <a:pt x="65" y="689"/>
                    <a:pt x="92" y="12475"/>
                  </a:cubicBezTo>
                  <a:cubicBezTo>
                    <a:pt x="1" y="14056"/>
                    <a:pt x="92" y="14542"/>
                    <a:pt x="244" y="16092"/>
                  </a:cubicBezTo>
                  <a:cubicBezTo>
                    <a:pt x="609" y="19223"/>
                    <a:pt x="2098" y="21928"/>
                    <a:pt x="4925" y="23448"/>
                  </a:cubicBezTo>
                  <a:cubicBezTo>
                    <a:pt x="6673" y="24388"/>
                    <a:pt x="8817" y="24944"/>
                    <a:pt x="10917" y="24944"/>
                  </a:cubicBezTo>
                  <a:cubicBezTo>
                    <a:pt x="12213" y="24944"/>
                    <a:pt x="13492" y="24732"/>
                    <a:pt x="14651" y="24269"/>
                  </a:cubicBezTo>
                  <a:cubicBezTo>
                    <a:pt x="16992" y="23296"/>
                    <a:pt x="18785" y="21563"/>
                    <a:pt x="19727" y="19253"/>
                  </a:cubicBezTo>
                  <a:cubicBezTo>
                    <a:pt x="20761" y="16639"/>
                    <a:pt x="20791" y="13265"/>
                    <a:pt x="20639" y="10408"/>
                  </a:cubicBezTo>
                  <a:cubicBezTo>
                    <a:pt x="20137" y="156"/>
                    <a:pt x="11996" y="13"/>
                    <a:pt x="11540" y="13"/>
                  </a:cubicBezTo>
                  <a:cubicBezTo>
                    <a:pt x="11527" y="13"/>
                    <a:pt x="11521" y="13"/>
                    <a:pt x="11521" y="13"/>
                  </a:cubicBezTo>
                  <a:cubicBezTo>
                    <a:pt x="11521" y="13"/>
                    <a:pt x="11365" y="1"/>
                    <a:pt x="11089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68"/>
            <p:cNvSpPr/>
            <p:nvPr/>
          </p:nvSpPr>
          <p:spPr>
            <a:xfrm>
              <a:off x="1916022" y="3008140"/>
              <a:ext cx="407406" cy="578617"/>
            </a:xfrm>
            <a:custGeom>
              <a:avLst/>
              <a:gdLst/>
              <a:ahLst/>
              <a:cxnLst/>
              <a:rect l="l" t="t" r="r" b="b"/>
              <a:pathLst>
                <a:path w="7448" h="10578" extrusionOk="0">
                  <a:moveTo>
                    <a:pt x="6870" y="0"/>
                  </a:moveTo>
                  <a:cubicBezTo>
                    <a:pt x="4864" y="2766"/>
                    <a:pt x="2067" y="3557"/>
                    <a:pt x="365" y="3769"/>
                  </a:cubicBezTo>
                  <a:lnTo>
                    <a:pt x="0" y="7994"/>
                  </a:lnTo>
                  <a:cubicBezTo>
                    <a:pt x="0" y="7994"/>
                    <a:pt x="152" y="10122"/>
                    <a:pt x="3587" y="10548"/>
                  </a:cubicBezTo>
                  <a:cubicBezTo>
                    <a:pt x="3766" y="10568"/>
                    <a:pt x="3937" y="10578"/>
                    <a:pt x="4101" y="10578"/>
                  </a:cubicBezTo>
                  <a:cubicBezTo>
                    <a:pt x="7065" y="10578"/>
                    <a:pt x="7447" y="7356"/>
                    <a:pt x="7447" y="7356"/>
                  </a:cubicBezTo>
                  <a:lnTo>
                    <a:pt x="6870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68"/>
            <p:cNvSpPr/>
            <p:nvPr/>
          </p:nvSpPr>
          <p:spPr>
            <a:xfrm>
              <a:off x="2019074" y="2417885"/>
              <a:ext cx="71548" cy="76744"/>
            </a:xfrm>
            <a:custGeom>
              <a:avLst/>
              <a:gdLst/>
              <a:ahLst/>
              <a:cxnLst/>
              <a:rect l="l" t="t" r="r" b="b"/>
              <a:pathLst>
                <a:path w="1308" h="1403" extrusionOk="0">
                  <a:moveTo>
                    <a:pt x="1308" y="1"/>
                  </a:moveTo>
                  <a:lnTo>
                    <a:pt x="1308" y="1"/>
                  </a:lnTo>
                  <a:cubicBezTo>
                    <a:pt x="1065" y="31"/>
                    <a:pt x="821" y="92"/>
                    <a:pt x="609" y="214"/>
                  </a:cubicBezTo>
                  <a:cubicBezTo>
                    <a:pt x="487" y="244"/>
                    <a:pt x="365" y="335"/>
                    <a:pt x="274" y="396"/>
                  </a:cubicBezTo>
                  <a:cubicBezTo>
                    <a:pt x="153" y="487"/>
                    <a:pt x="31" y="609"/>
                    <a:pt x="31" y="791"/>
                  </a:cubicBezTo>
                  <a:cubicBezTo>
                    <a:pt x="1" y="1004"/>
                    <a:pt x="153" y="1156"/>
                    <a:pt x="244" y="1217"/>
                  </a:cubicBezTo>
                  <a:cubicBezTo>
                    <a:pt x="365" y="1308"/>
                    <a:pt x="487" y="1369"/>
                    <a:pt x="639" y="1399"/>
                  </a:cubicBezTo>
                  <a:cubicBezTo>
                    <a:pt x="663" y="1402"/>
                    <a:pt x="686" y="1403"/>
                    <a:pt x="709" y="1403"/>
                  </a:cubicBezTo>
                  <a:cubicBezTo>
                    <a:pt x="958" y="1403"/>
                    <a:pt x="1197" y="1259"/>
                    <a:pt x="1308" y="1065"/>
                  </a:cubicBezTo>
                  <a:lnTo>
                    <a:pt x="1308" y="1065"/>
                  </a:lnTo>
                  <a:cubicBezTo>
                    <a:pt x="1152" y="1154"/>
                    <a:pt x="980" y="1210"/>
                    <a:pt x="827" y="1210"/>
                  </a:cubicBezTo>
                  <a:cubicBezTo>
                    <a:pt x="772" y="1210"/>
                    <a:pt x="718" y="1203"/>
                    <a:pt x="669" y="1186"/>
                  </a:cubicBezTo>
                  <a:cubicBezTo>
                    <a:pt x="578" y="1156"/>
                    <a:pt x="487" y="1095"/>
                    <a:pt x="426" y="1004"/>
                  </a:cubicBezTo>
                  <a:cubicBezTo>
                    <a:pt x="335" y="943"/>
                    <a:pt x="305" y="882"/>
                    <a:pt x="305" y="822"/>
                  </a:cubicBezTo>
                  <a:cubicBezTo>
                    <a:pt x="305" y="700"/>
                    <a:pt x="517" y="518"/>
                    <a:pt x="700" y="396"/>
                  </a:cubicBezTo>
                  <a:cubicBezTo>
                    <a:pt x="913" y="274"/>
                    <a:pt x="1095" y="153"/>
                    <a:pt x="130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68"/>
            <p:cNvSpPr/>
            <p:nvPr/>
          </p:nvSpPr>
          <p:spPr>
            <a:xfrm>
              <a:off x="1723154" y="2506005"/>
              <a:ext cx="121434" cy="121434"/>
            </a:xfrm>
            <a:custGeom>
              <a:avLst/>
              <a:gdLst/>
              <a:ahLst/>
              <a:cxnLst/>
              <a:rect l="l" t="t" r="r" b="b"/>
              <a:pathLst>
                <a:path w="2220" h="2220" extrusionOk="0">
                  <a:moveTo>
                    <a:pt x="1125" y="1"/>
                  </a:moveTo>
                  <a:cubicBezTo>
                    <a:pt x="517" y="1"/>
                    <a:pt x="0" y="487"/>
                    <a:pt x="0" y="1095"/>
                  </a:cubicBezTo>
                  <a:cubicBezTo>
                    <a:pt x="0" y="1703"/>
                    <a:pt x="517" y="2220"/>
                    <a:pt x="1125" y="2220"/>
                  </a:cubicBezTo>
                  <a:cubicBezTo>
                    <a:pt x="1733" y="2220"/>
                    <a:pt x="2219" y="1703"/>
                    <a:pt x="2219" y="1095"/>
                  </a:cubicBezTo>
                  <a:cubicBezTo>
                    <a:pt x="2219" y="487"/>
                    <a:pt x="1733" y="1"/>
                    <a:pt x="1125" y="1"/>
                  </a:cubicBezTo>
                  <a:close/>
                </a:path>
              </a:pathLst>
            </a:custGeom>
            <a:solidFill>
              <a:srgbClr val="CE82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68"/>
            <p:cNvSpPr/>
            <p:nvPr/>
          </p:nvSpPr>
          <p:spPr>
            <a:xfrm>
              <a:off x="2329982" y="2519297"/>
              <a:ext cx="121434" cy="121434"/>
            </a:xfrm>
            <a:custGeom>
              <a:avLst/>
              <a:gdLst/>
              <a:ahLst/>
              <a:cxnLst/>
              <a:rect l="l" t="t" r="r" b="b"/>
              <a:pathLst>
                <a:path w="2220" h="2220" extrusionOk="0">
                  <a:moveTo>
                    <a:pt x="1125" y="1"/>
                  </a:moveTo>
                  <a:cubicBezTo>
                    <a:pt x="517" y="1"/>
                    <a:pt x="1" y="518"/>
                    <a:pt x="1" y="1126"/>
                  </a:cubicBezTo>
                  <a:cubicBezTo>
                    <a:pt x="1" y="1734"/>
                    <a:pt x="517" y="2220"/>
                    <a:pt x="1125" y="2220"/>
                  </a:cubicBezTo>
                  <a:cubicBezTo>
                    <a:pt x="1733" y="2220"/>
                    <a:pt x="2220" y="1734"/>
                    <a:pt x="2220" y="1126"/>
                  </a:cubicBezTo>
                  <a:cubicBezTo>
                    <a:pt x="2220" y="518"/>
                    <a:pt x="1733" y="1"/>
                    <a:pt x="1125" y="1"/>
                  </a:cubicBezTo>
                  <a:close/>
                </a:path>
              </a:pathLst>
            </a:custGeom>
            <a:solidFill>
              <a:srgbClr val="CE82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68"/>
            <p:cNvSpPr/>
            <p:nvPr/>
          </p:nvSpPr>
          <p:spPr>
            <a:xfrm>
              <a:off x="2030725" y="2554140"/>
              <a:ext cx="129748" cy="72095"/>
            </a:xfrm>
            <a:custGeom>
              <a:avLst/>
              <a:gdLst/>
              <a:ahLst/>
              <a:cxnLst/>
              <a:rect l="l" t="t" r="r" b="b"/>
              <a:pathLst>
                <a:path w="2372" h="1318" extrusionOk="0">
                  <a:moveTo>
                    <a:pt x="1706" y="1"/>
                  </a:moveTo>
                  <a:cubicBezTo>
                    <a:pt x="1695" y="1"/>
                    <a:pt x="1684" y="1"/>
                    <a:pt x="1672" y="2"/>
                  </a:cubicBezTo>
                  <a:cubicBezTo>
                    <a:pt x="1338" y="33"/>
                    <a:pt x="1064" y="337"/>
                    <a:pt x="1064" y="337"/>
                  </a:cubicBezTo>
                  <a:cubicBezTo>
                    <a:pt x="1064" y="337"/>
                    <a:pt x="1125" y="215"/>
                    <a:pt x="730" y="33"/>
                  </a:cubicBezTo>
                  <a:cubicBezTo>
                    <a:pt x="682" y="14"/>
                    <a:pt x="635" y="6"/>
                    <a:pt x="589" y="6"/>
                  </a:cubicBezTo>
                  <a:cubicBezTo>
                    <a:pt x="258" y="6"/>
                    <a:pt x="0" y="428"/>
                    <a:pt x="0" y="428"/>
                  </a:cubicBezTo>
                  <a:cubicBezTo>
                    <a:pt x="428" y="1093"/>
                    <a:pt x="829" y="1317"/>
                    <a:pt x="1175" y="1317"/>
                  </a:cubicBezTo>
                  <a:cubicBezTo>
                    <a:pt x="1889" y="1317"/>
                    <a:pt x="2371" y="367"/>
                    <a:pt x="2371" y="367"/>
                  </a:cubicBezTo>
                  <a:cubicBezTo>
                    <a:pt x="2371" y="367"/>
                    <a:pt x="2005" y="1"/>
                    <a:pt x="1706" y="1"/>
                  </a:cubicBezTo>
                  <a:close/>
                </a:path>
              </a:pathLst>
            </a:custGeom>
            <a:solidFill>
              <a:srgbClr val="C667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68"/>
            <p:cNvSpPr/>
            <p:nvPr/>
          </p:nvSpPr>
          <p:spPr>
            <a:xfrm>
              <a:off x="2010760" y="2560868"/>
              <a:ext cx="159669" cy="46933"/>
            </a:xfrm>
            <a:custGeom>
              <a:avLst/>
              <a:gdLst/>
              <a:ahLst/>
              <a:cxnLst/>
              <a:rect l="l" t="t" r="r" b="b"/>
              <a:pathLst>
                <a:path w="2919" h="858" extrusionOk="0">
                  <a:moveTo>
                    <a:pt x="1" y="1"/>
                  </a:moveTo>
                  <a:lnTo>
                    <a:pt x="1" y="1"/>
                  </a:lnTo>
                  <a:cubicBezTo>
                    <a:pt x="335" y="457"/>
                    <a:pt x="852" y="822"/>
                    <a:pt x="1460" y="852"/>
                  </a:cubicBezTo>
                  <a:cubicBezTo>
                    <a:pt x="1499" y="856"/>
                    <a:pt x="1538" y="858"/>
                    <a:pt x="1577" y="858"/>
                  </a:cubicBezTo>
                  <a:cubicBezTo>
                    <a:pt x="1841" y="858"/>
                    <a:pt x="2099" y="772"/>
                    <a:pt x="2311" y="639"/>
                  </a:cubicBezTo>
                  <a:cubicBezTo>
                    <a:pt x="2463" y="548"/>
                    <a:pt x="2554" y="457"/>
                    <a:pt x="2676" y="366"/>
                  </a:cubicBezTo>
                  <a:cubicBezTo>
                    <a:pt x="2767" y="244"/>
                    <a:pt x="2828" y="122"/>
                    <a:pt x="2919" y="1"/>
                  </a:cubicBezTo>
                  <a:lnTo>
                    <a:pt x="2919" y="1"/>
                  </a:lnTo>
                  <a:cubicBezTo>
                    <a:pt x="2676" y="183"/>
                    <a:pt x="2463" y="335"/>
                    <a:pt x="2220" y="426"/>
                  </a:cubicBezTo>
                  <a:cubicBezTo>
                    <a:pt x="1976" y="548"/>
                    <a:pt x="1733" y="578"/>
                    <a:pt x="1490" y="578"/>
                  </a:cubicBezTo>
                  <a:cubicBezTo>
                    <a:pt x="1217" y="578"/>
                    <a:pt x="973" y="487"/>
                    <a:pt x="730" y="396"/>
                  </a:cubicBezTo>
                  <a:cubicBezTo>
                    <a:pt x="487" y="274"/>
                    <a:pt x="244" y="153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68"/>
            <p:cNvSpPr/>
            <p:nvPr/>
          </p:nvSpPr>
          <p:spPr>
            <a:xfrm>
              <a:off x="2073937" y="1460000"/>
              <a:ext cx="154856" cy="138008"/>
            </a:xfrm>
            <a:custGeom>
              <a:avLst/>
              <a:gdLst/>
              <a:ahLst/>
              <a:cxnLst/>
              <a:rect l="l" t="t" r="r" b="b"/>
              <a:pathLst>
                <a:path w="2831" h="2523" extrusionOk="0">
                  <a:moveTo>
                    <a:pt x="786" y="0"/>
                  </a:moveTo>
                  <a:cubicBezTo>
                    <a:pt x="768" y="0"/>
                    <a:pt x="750" y="2"/>
                    <a:pt x="730" y="5"/>
                  </a:cubicBezTo>
                  <a:cubicBezTo>
                    <a:pt x="1" y="127"/>
                    <a:pt x="730" y="2497"/>
                    <a:pt x="730" y="2497"/>
                  </a:cubicBezTo>
                  <a:cubicBezTo>
                    <a:pt x="776" y="2514"/>
                    <a:pt x="828" y="2522"/>
                    <a:pt x="885" y="2522"/>
                  </a:cubicBezTo>
                  <a:cubicBezTo>
                    <a:pt x="1544" y="2522"/>
                    <a:pt x="2830" y="1461"/>
                    <a:pt x="2159" y="1069"/>
                  </a:cubicBezTo>
                  <a:cubicBezTo>
                    <a:pt x="2076" y="1018"/>
                    <a:pt x="1998" y="996"/>
                    <a:pt x="1924" y="996"/>
                  </a:cubicBezTo>
                  <a:cubicBezTo>
                    <a:pt x="1378" y="996"/>
                    <a:pt x="1095" y="2224"/>
                    <a:pt x="1095" y="2224"/>
                  </a:cubicBezTo>
                  <a:cubicBezTo>
                    <a:pt x="1095" y="2224"/>
                    <a:pt x="1470" y="0"/>
                    <a:pt x="78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68"/>
            <p:cNvSpPr/>
            <p:nvPr/>
          </p:nvSpPr>
          <p:spPr>
            <a:xfrm>
              <a:off x="1526950" y="1581377"/>
              <a:ext cx="1143941" cy="675436"/>
            </a:xfrm>
            <a:custGeom>
              <a:avLst/>
              <a:gdLst/>
              <a:ahLst/>
              <a:cxnLst/>
              <a:rect l="l" t="t" r="r" b="b"/>
              <a:pathLst>
                <a:path w="20913" h="12348" extrusionOk="0">
                  <a:moveTo>
                    <a:pt x="11055" y="0"/>
                  </a:moveTo>
                  <a:cubicBezTo>
                    <a:pt x="9615" y="0"/>
                    <a:pt x="8182" y="284"/>
                    <a:pt x="6809" y="734"/>
                  </a:cubicBezTo>
                  <a:cubicBezTo>
                    <a:pt x="5229" y="1251"/>
                    <a:pt x="3223" y="2649"/>
                    <a:pt x="2280" y="3896"/>
                  </a:cubicBezTo>
                  <a:cubicBezTo>
                    <a:pt x="1642" y="4777"/>
                    <a:pt x="305" y="6540"/>
                    <a:pt x="1" y="10886"/>
                  </a:cubicBezTo>
                  <a:cubicBezTo>
                    <a:pt x="1" y="10886"/>
                    <a:pt x="162" y="10905"/>
                    <a:pt x="456" y="10905"/>
                  </a:cubicBezTo>
                  <a:cubicBezTo>
                    <a:pt x="1769" y="10905"/>
                    <a:pt x="5728" y="10539"/>
                    <a:pt x="9727" y="6540"/>
                  </a:cubicBezTo>
                  <a:lnTo>
                    <a:pt x="9727" y="6540"/>
                  </a:lnTo>
                  <a:cubicBezTo>
                    <a:pt x="9545" y="9032"/>
                    <a:pt x="8329" y="10005"/>
                    <a:pt x="8329" y="10005"/>
                  </a:cubicBezTo>
                  <a:cubicBezTo>
                    <a:pt x="8329" y="10005"/>
                    <a:pt x="12493" y="9883"/>
                    <a:pt x="13466" y="6266"/>
                  </a:cubicBezTo>
                  <a:cubicBezTo>
                    <a:pt x="16627" y="8364"/>
                    <a:pt x="15259" y="10461"/>
                    <a:pt x="15259" y="10461"/>
                  </a:cubicBezTo>
                  <a:cubicBezTo>
                    <a:pt x="15259" y="10461"/>
                    <a:pt x="17387" y="10066"/>
                    <a:pt x="18785" y="8668"/>
                  </a:cubicBezTo>
                  <a:lnTo>
                    <a:pt x="18785" y="8668"/>
                  </a:lnTo>
                  <a:cubicBezTo>
                    <a:pt x="18694" y="8759"/>
                    <a:pt x="18785" y="9276"/>
                    <a:pt x="18816" y="9397"/>
                  </a:cubicBezTo>
                  <a:cubicBezTo>
                    <a:pt x="18816" y="9640"/>
                    <a:pt x="18846" y="9883"/>
                    <a:pt x="18907" y="10127"/>
                  </a:cubicBezTo>
                  <a:cubicBezTo>
                    <a:pt x="18998" y="10613"/>
                    <a:pt x="19150" y="11069"/>
                    <a:pt x="19423" y="11464"/>
                  </a:cubicBezTo>
                  <a:cubicBezTo>
                    <a:pt x="19606" y="11768"/>
                    <a:pt x="20062" y="12285"/>
                    <a:pt x="20427" y="12345"/>
                  </a:cubicBezTo>
                  <a:cubicBezTo>
                    <a:pt x="20437" y="12347"/>
                    <a:pt x="20448" y="12348"/>
                    <a:pt x="20458" y="12348"/>
                  </a:cubicBezTo>
                  <a:cubicBezTo>
                    <a:pt x="20884" y="12348"/>
                    <a:pt x="20912" y="11152"/>
                    <a:pt x="20882" y="10826"/>
                  </a:cubicBezTo>
                  <a:cubicBezTo>
                    <a:pt x="20882" y="9397"/>
                    <a:pt x="20487" y="7938"/>
                    <a:pt x="19971" y="6570"/>
                  </a:cubicBezTo>
                  <a:cubicBezTo>
                    <a:pt x="19727" y="5902"/>
                    <a:pt x="19423" y="5233"/>
                    <a:pt x="19089" y="4625"/>
                  </a:cubicBezTo>
                  <a:cubicBezTo>
                    <a:pt x="18420" y="3348"/>
                    <a:pt x="17509" y="2315"/>
                    <a:pt x="16293" y="1525"/>
                  </a:cubicBezTo>
                  <a:cubicBezTo>
                    <a:pt x="15259" y="826"/>
                    <a:pt x="14074" y="370"/>
                    <a:pt x="12858" y="157"/>
                  </a:cubicBezTo>
                  <a:cubicBezTo>
                    <a:pt x="12258" y="49"/>
                    <a:pt x="11656" y="0"/>
                    <a:pt x="11055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68"/>
            <p:cNvSpPr/>
            <p:nvPr/>
          </p:nvSpPr>
          <p:spPr>
            <a:xfrm>
              <a:off x="1367339" y="3493592"/>
              <a:ext cx="1493091" cy="804801"/>
            </a:xfrm>
            <a:custGeom>
              <a:avLst/>
              <a:gdLst/>
              <a:ahLst/>
              <a:cxnLst/>
              <a:rect l="l" t="t" r="r" b="b"/>
              <a:pathLst>
                <a:path w="27296" h="14713" extrusionOk="0">
                  <a:moveTo>
                    <a:pt x="2827" y="1"/>
                  </a:moveTo>
                  <a:cubicBezTo>
                    <a:pt x="2827" y="1"/>
                    <a:pt x="852" y="1490"/>
                    <a:pt x="1" y="2645"/>
                  </a:cubicBezTo>
                  <a:cubicBezTo>
                    <a:pt x="1" y="2645"/>
                    <a:pt x="2068" y="14712"/>
                    <a:pt x="2037" y="14712"/>
                  </a:cubicBezTo>
                  <a:lnTo>
                    <a:pt x="24439" y="14712"/>
                  </a:lnTo>
                  <a:lnTo>
                    <a:pt x="27296" y="3344"/>
                  </a:lnTo>
                  <a:cubicBezTo>
                    <a:pt x="27296" y="3344"/>
                    <a:pt x="25715" y="1308"/>
                    <a:pt x="24804" y="548"/>
                  </a:cubicBezTo>
                  <a:cubicBezTo>
                    <a:pt x="24591" y="2098"/>
                    <a:pt x="21217" y="11916"/>
                    <a:pt x="21217" y="11916"/>
                  </a:cubicBezTo>
                  <a:lnTo>
                    <a:pt x="5016" y="12159"/>
                  </a:lnTo>
                  <a:lnTo>
                    <a:pt x="282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38" name="Google Shape;1438;p68"/>
          <p:cNvSpPr txBox="1">
            <a:spLocks noGrp="1"/>
          </p:cNvSpPr>
          <p:nvPr>
            <p:ph type="title"/>
          </p:nvPr>
        </p:nvSpPr>
        <p:spPr>
          <a:xfrm>
            <a:off x="2372419" y="416312"/>
            <a:ext cx="4341970" cy="60360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Reference </a:t>
            </a:r>
            <a:endParaRPr dirty="0"/>
          </a:p>
        </p:txBody>
      </p:sp>
      <p:grpSp>
        <p:nvGrpSpPr>
          <p:cNvPr id="1447" name="Google Shape;1447;p68"/>
          <p:cNvGrpSpPr/>
          <p:nvPr/>
        </p:nvGrpSpPr>
        <p:grpSpPr>
          <a:xfrm>
            <a:off x="1467933" y="2635810"/>
            <a:ext cx="681712" cy="149658"/>
            <a:chOff x="1749738" y="2298204"/>
            <a:chExt cx="681712" cy="149658"/>
          </a:xfrm>
        </p:grpSpPr>
        <p:sp>
          <p:nvSpPr>
            <p:cNvPr id="1448" name="Google Shape;1448;p68"/>
            <p:cNvSpPr/>
            <p:nvPr/>
          </p:nvSpPr>
          <p:spPr>
            <a:xfrm>
              <a:off x="1799623" y="2321451"/>
              <a:ext cx="56560" cy="116456"/>
            </a:xfrm>
            <a:custGeom>
              <a:avLst/>
              <a:gdLst/>
              <a:ahLst/>
              <a:cxnLst/>
              <a:rect l="l" t="t" r="r" b="b"/>
              <a:pathLst>
                <a:path w="1034" h="2129" extrusionOk="0">
                  <a:moveTo>
                    <a:pt x="517" y="1"/>
                  </a:moveTo>
                  <a:cubicBezTo>
                    <a:pt x="244" y="1"/>
                    <a:pt x="0" y="487"/>
                    <a:pt x="0" y="1065"/>
                  </a:cubicBezTo>
                  <a:cubicBezTo>
                    <a:pt x="0" y="1642"/>
                    <a:pt x="244" y="2129"/>
                    <a:pt x="517" y="2129"/>
                  </a:cubicBezTo>
                  <a:cubicBezTo>
                    <a:pt x="821" y="2129"/>
                    <a:pt x="1034" y="1642"/>
                    <a:pt x="1034" y="1065"/>
                  </a:cubicBezTo>
                  <a:cubicBezTo>
                    <a:pt x="1034" y="487"/>
                    <a:pt x="821" y="1"/>
                    <a:pt x="5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p68"/>
            <p:cNvSpPr/>
            <p:nvPr/>
          </p:nvSpPr>
          <p:spPr>
            <a:xfrm>
              <a:off x="2333319" y="2331461"/>
              <a:ext cx="58256" cy="116402"/>
            </a:xfrm>
            <a:custGeom>
              <a:avLst/>
              <a:gdLst/>
              <a:ahLst/>
              <a:cxnLst/>
              <a:rect l="l" t="t" r="r" b="b"/>
              <a:pathLst>
                <a:path w="1065" h="2128" extrusionOk="0">
                  <a:moveTo>
                    <a:pt x="517" y="0"/>
                  </a:moveTo>
                  <a:cubicBezTo>
                    <a:pt x="244" y="0"/>
                    <a:pt x="1" y="487"/>
                    <a:pt x="1" y="1064"/>
                  </a:cubicBezTo>
                  <a:cubicBezTo>
                    <a:pt x="1" y="1642"/>
                    <a:pt x="244" y="2128"/>
                    <a:pt x="517" y="2128"/>
                  </a:cubicBezTo>
                  <a:cubicBezTo>
                    <a:pt x="821" y="2128"/>
                    <a:pt x="1064" y="1642"/>
                    <a:pt x="1064" y="1064"/>
                  </a:cubicBezTo>
                  <a:cubicBezTo>
                    <a:pt x="1064" y="487"/>
                    <a:pt x="821" y="0"/>
                    <a:pt x="5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1450;p68"/>
            <p:cNvSpPr/>
            <p:nvPr/>
          </p:nvSpPr>
          <p:spPr>
            <a:xfrm>
              <a:off x="2361598" y="2309855"/>
              <a:ext cx="69852" cy="69852"/>
            </a:xfrm>
            <a:custGeom>
              <a:avLst/>
              <a:gdLst/>
              <a:ahLst/>
              <a:cxnLst/>
              <a:rect l="l" t="t" r="r" b="b"/>
              <a:pathLst>
                <a:path w="1277" h="1277" extrusionOk="0">
                  <a:moveTo>
                    <a:pt x="1277" y="0"/>
                  </a:moveTo>
                  <a:lnTo>
                    <a:pt x="1277" y="0"/>
                  </a:lnTo>
                  <a:cubicBezTo>
                    <a:pt x="973" y="578"/>
                    <a:pt x="0" y="608"/>
                    <a:pt x="0" y="608"/>
                  </a:cubicBezTo>
                  <a:lnTo>
                    <a:pt x="213" y="1277"/>
                  </a:lnTo>
                  <a:cubicBezTo>
                    <a:pt x="213" y="1277"/>
                    <a:pt x="1277" y="882"/>
                    <a:pt x="12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68"/>
            <p:cNvSpPr/>
            <p:nvPr/>
          </p:nvSpPr>
          <p:spPr>
            <a:xfrm>
              <a:off x="1749738" y="2298204"/>
              <a:ext cx="69907" cy="69852"/>
            </a:xfrm>
            <a:custGeom>
              <a:avLst/>
              <a:gdLst/>
              <a:ahLst/>
              <a:cxnLst/>
              <a:rect l="l" t="t" r="r" b="b"/>
              <a:pathLst>
                <a:path w="1278" h="1277" extrusionOk="0">
                  <a:moveTo>
                    <a:pt x="1" y="0"/>
                  </a:moveTo>
                  <a:cubicBezTo>
                    <a:pt x="1" y="882"/>
                    <a:pt x="1064" y="1277"/>
                    <a:pt x="1064" y="1277"/>
                  </a:cubicBezTo>
                  <a:lnTo>
                    <a:pt x="1277" y="608"/>
                  </a:lnTo>
                  <a:cubicBezTo>
                    <a:pt x="1277" y="608"/>
                    <a:pt x="305" y="578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57" name="Google Shape;1457;p68"/>
          <p:cNvSpPr/>
          <p:nvPr/>
        </p:nvSpPr>
        <p:spPr>
          <a:xfrm rot="-996204" flipH="1">
            <a:off x="-917706" y="-448408"/>
            <a:ext cx="3403937" cy="3389824"/>
          </a:xfrm>
          <a:custGeom>
            <a:avLst/>
            <a:gdLst/>
            <a:ahLst/>
            <a:cxnLst/>
            <a:rect l="l" t="t" r="r" b="b"/>
            <a:pathLst>
              <a:path w="48235" h="48035" extrusionOk="0">
                <a:moveTo>
                  <a:pt x="3770" y="17379"/>
                </a:moveTo>
                <a:cubicBezTo>
                  <a:pt x="7573" y="20948"/>
                  <a:pt x="10108" y="20948"/>
                  <a:pt x="20515" y="21349"/>
                </a:cubicBezTo>
                <a:cubicBezTo>
                  <a:pt x="30956" y="21782"/>
                  <a:pt x="19314" y="35525"/>
                  <a:pt x="27520" y="41797"/>
                </a:cubicBezTo>
                <a:cubicBezTo>
                  <a:pt x="35726" y="48034"/>
                  <a:pt x="48235" y="37827"/>
                  <a:pt x="48235" y="26986"/>
                </a:cubicBezTo>
                <a:cubicBezTo>
                  <a:pt x="48235" y="16145"/>
                  <a:pt x="35026" y="0"/>
                  <a:pt x="18080" y="867"/>
                </a:cubicBezTo>
                <a:cubicBezTo>
                  <a:pt x="1135" y="1768"/>
                  <a:pt x="1" y="13843"/>
                  <a:pt x="3770" y="17379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8" name="Google Shape;1458;p68"/>
          <p:cNvSpPr/>
          <p:nvPr/>
        </p:nvSpPr>
        <p:spPr>
          <a:xfrm rot="-7977683">
            <a:off x="7514099" y="3688382"/>
            <a:ext cx="1554661" cy="1491741"/>
          </a:xfrm>
          <a:custGeom>
            <a:avLst/>
            <a:gdLst/>
            <a:ahLst/>
            <a:cxnLst/>
            <a:rect l="l" t="t" r="r" b="b"/>
            <a:pathLst>
              <a:path w="20582" h="19749" extrusionOk="0">
                <a:moveTo>
                  <a:pt x="15178" y="401"/>
                </a:moveTo>
                <a:cubicBezTo>
                  <a:pt x="11542" y="1"/>
                  <a:pt x="4470" y="1235"/>
                  <a:pt x="2235" y="7773"/>
                </a:cubicBezTo>
                <a:cubicBezTo>
                  <a:pt x="0" y="14311"/>
                  <a:pt x="7939" y="17947"/>
                  <a:pt x="11675" y="18848"/>
                </a:cubicBezTo>
                <a:cubicBezTo>
                  <a:pt x="15445" y="19748"/>
                  <a:pt x="20315" y="19448"/>
                  <a:pt x="20448" y="13477"/>
                </a:cubicBezTo>
                <a:cubicBezTo>
                  <a:pt x="20582" y="7506"/>
                  <a:pt x="18780" y="835"/>
                  <a:pt x="15178" y="4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مربع نص 1"/>
          <p:cNvSpPr txBox="1"/>
          <p:nvPr/>
        </p:nvSpPr>
        <p:spPr>
          <a:xfrm>
            <a:off x="4252332" y="4744169"/>
            <a:ext cx="44604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13</a:t>
            </a:r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2257404" y="149551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dirty="0">
                <a:latin typeface="Open Sans"/>
              </a:rPr>
              <a:t>Understanding Population Statistics. (2022). Retrieved 10 May 2022, from https://www.investopedia.com/terms/p/population.asp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09750" y="259696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dirty="0">
                <a:latin typeface="Open Sans"/>
              </a:rPr>
              <a:t>Definition of parametric | Dictionary.com. (2022). Retrieved 10 May 2022, from https://www.dictionary.com/browse/parametric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92688" y="379006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dirty="0">
                <a:latin typeface="Open Sans"/>
              </a:rPr>
              <a:t>What Is The Difference Between Parametric And Non-Parametric Statistics?. (2022). Retrieved 10 May 2022, from https://sourceessay.com/what-is-the-difference-between-parametric-and-non-parametric-statistics/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0" name="Google Shape;1700;p75"/>
          <p:cNvSpPr/>
          <p:nvPr/>
        </p:nvSpPr>
        <p:spPr>
          <a:xfrm>
            <a:off x="1450750" y="3306585"/>
            <a:ext cx="2162065" cy="1043754"/>
          </a:xfrm>
          <a:custGeom>
            <a:avLst/>
            <a:gdLst/>
            <a:ahLst/>
            <a:cxnLst/>
            <a:rect l="l" t="t" r="r" b="b"/>
            <a:pathLst>
              <a:path w="37843" h="18269" extrusionOk="0">
                <a:moveTo>
                  <a:pt x="19727" y="0"/>
                </a:moveTo>
                <a:cubicBezTo>
                  <a:pt x="3709" y="0"/>
                  <a:pt x="0" y="18268"/>
                  <a:pt x="0" y="18268"/>
                </a:cubicBezTo>
                <a:lnTo>
                  <a:pt x="37843" y="18268"/>
                </a:lnTo>
                <a:cubicBezTo>
                  <a:pt x="37843" y="18268"/>
                  <a:pt x="35746" y="0"/>
                  <a:pt x="197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1" name="Google Shape;1701;p75"/>
          <p:cNvSpPr/>
          <p:nvPr/>
        </p:nvSpPr>
        <p:spPr>
          <a:xfrm>
            <a:off x="1744235" y="2216058"/>
            <a:ext cx="340395" cy="340395"/>
          </a:xfrm>
          <a:custGeom>
            <a:avLst/>
            <a:gdLst/>
            <a:ahLst/>
            <a:cxnLst/>
            <a:rect l="l" t="t" r="r" b="b"/>
            <a:pathLst>
              <a:path w="5958" h="5958" extrusionOk="0">
                <a:moveTo>
                  <a:pt x="2979" y="0"/>
                </a:moveTo>
                <a:cubicBezTo>
                  <a:pt x="1338" y="0"/>
                  <a:pt x="0" y="1337"/>
                  <a:pt x="0" y="2979"/>
                </a:cubicBezTo>
                <a:cubicBezTo>
                  <a:pt x="0" y="4620"/>
                  <a:pt x="1338" y="5958"/>
                  <a:pt x="2979" y="5958"/>
                </a:cubicBezTo>
                <a:cubicBezTo>
                  <a:pt x="4620" y="5958"/>
                  <a:pt x="5958" y="4620"/>
                  <a:pt x="5958" y="2979"/>
                </a:cubicBezTo>
                <a:cubicBezTo>
                  <a:pt x="5958" y="1337"/>
                  <a:pt x="4620" y="0"/>
                  <a:pt x="2979" y="0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2" name="Google Shape;1702;p75"/>
          <p:cNvSpPr/>
          <p:nvPr/>
        </p:nvSpPr>
        <p:spPr>
          <a:xfrm>
            <a:off x="3004958" y="2216058"/>
            <a:ext cx="340395" cy="340395"/>
          </a:xfrm>
          <a:custGeom>
            <a:avLst/>
            <a:gdLst/>
            <a:ahLst/>
            <a:cxnLst/>
            <a:rect l="l" t="t" r="r" b="b"/>
            <a:pathLst>
              <a:path w="5958" h="5958" extrusionOk="0">
                <a:moveTo>
                  <a:pt x="2979" y="0"/>
                </a:moveTo>
                <a:cubicBezTo>
                  <a:pt x="1338" y="0"/>
                  <a:pt x="0" y="1337"/>
                  <a:pt x="0" y="2979"/>
                </a:cubicBezTo>
                <a:cubicBezTo>
                  <a:pt x="0" y="4620"/>
                  <a:pt x="1338" y="5958"/>
                  <a:pt x="2979" y="5958"/>
                </a:cubicBezTo>
                <a:cubicBezTo>
                  <a:pt x="4621" y="5958"/>
                  <a:pt x="5958" y="4620"/>
                  <a:pt x="5958" y="2979"/>
                </a:cubicBezTo>
                <a:cubicBezTo>
                  <a:pt x="5958" y="1337"/>
                  <a:pt x="4621" y="0"/>
                  <a:pt x="2979" y="0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3" name="Google Shape;1703;p75"/>
          <p:cNvSpPr/>
          <p:nvPr/>
        </p:nvSpPr>
        <p:spPr>
          <a:xfrm>
            <a:off x="2391936" y="2625862"/>
            <a:ext cx="371704" cy="592235"/>
          </a:xfrm>
          <a:custGeom>
            <a:avLst/>
            <a:gdLst/>
            <a:ahLst/>
            <a:cxnLst/>
            <a:rect l="l" t="t" r="r" b="b"/>
            <a:pathLst>
              <a:path w="6506" h="10366" extrusionOk="0">
                <a:moveTo>
                  <a:pt x="6019" y="0"/>
                </a:moveTo>
                <a:lnTo>
                  <a:pt x="852" y="700"/>
                </a:lnTo>
                <a:lnTo>
                  <a:pt x="1" y="10365"/>
                </a:lnTo>
                <a:cubicBezTo>
                  <a:pt x="1703" y="10153"/>
                  <a:pt x="4499" y="9362"/>
                  <a:pt x="6505" y="6596"/>
                </a:cubicBezTo>
                <a:lnTo>
                  <a:pt x="6019" y="0"/>
                </a:ln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4" name="Google Shape;1704;p75"/>
          <p:cNvSpPr/>
          <p:nvPr/>
        </p:nvSpPr>
        <p:spPr>
          <a:xfrm>
            <a:off x="1956079" y="1512025"/>
            <a:ext cx="1187899" cy="1425170"/>
          </a:xfrm>
          <a:custGeom>
            <a:avLst/>
            <a:gdLst/>
            <a:ahLst/>
            <a:cxnLst/>
            <a:rect l="l" t="t" r="r" b="b"/>
            <a:pathLst>
              <a:path w="20792" h="24945" extrusionOk="0">
                <a:moveTo>
                  <a:pt x="11089" y="1"/>
                </a:moveTo>
                <a:cubicBezTo>
                  <a:pt x="9002" y="1"/>
                  <a:pt x="65" y="689"/>
                  <a:pt x="92" y="12475"/>
                </a:cubicBezTo>
                <a:cubicBezTo>
                  <a:pt x="0" y="14056"/>
                  <a:pt x="92" y="14542"/>
                  <a:pt x="244" y="16092"/>
                </a:cubicBezTo>
                <a:cubicBezTo>
                  <a:pt x="608" y="19223"/>
                  <a:pt x="2098" y="21928"/>
                  <a:pt x="4925" y="23448"/>
                </a:cubicBezTo>
                <a:cubicBezTo>
                  <a:pt x="6673" y="24388"/>
                  <a:pt x="8816" y="24944"/>
                  <a:pt x="10917" y="24944"/>
                </a:cubicBezTo>
                <a:cubicBezTo>
                  <a:pt x="12212" y="24944"/>
                  <a:pt x="13491" y="24732"/>
                  <a:pt x="14651" y="24269"/>
                </a:cubicBezTo>
                <a:cubicBezTo>
                  <a:pt x="16992" y="23296"/>
                  <a:pt x="18785" y="21563"/>
                  <a:pt x="19727" y="19253"/>
                </a:cubicBezTo>
                <a:cubicBezTo>
                  <a:pt x="20761" y="16639"/>
                  <a:pt x="20791" y="13265"/>
                  <a:pt x="20639" y="10408"/>
                </a:cubicBezTo>
                <a:cubicBezTo>
                  <a:pt x="20137" y="156"/>
                  <a:pt x="11996" y="13"/>
                  <a:pt x="11540" y="13"/>
                </a:cubicBezTo>
                <a:cubicBezTo>
                  <a:pt x="11527" y="13"/>
                  <a:pt x="11520" y="13"/>
                  <a:pt x="11520" y="13"/>
                </a:cubicBezTo>
                <a:cubicBezTo>
                  <a:pt x="11520" y="13"/>
                  <a:pt x="11364" y="1"/>
                  <a:pt x="11089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5" name="Google Shape;1705;p75"/>
          <p:cNvSpPr/>
          <p:nvPr/>
        </p:nvSpPr>
        <p:spPr>
          <a:xfrm>
            <a:off x="2371140" y="3002702"/>
            <a:ext cx="425466" cy="604348"/>
          </a:xfrm>
          <a:custGeom>
            <a:avLst/>
            <a:gdLst/>
            <a:ahLst/>
            <a:cxnLst/>
            <a:rect l="l" t="t" r="r" b="b"/>
            <a:pathLst>
              <a:path w="7447" h="10578" extrusionOk="0">
                <a:moveTo>
                  <a:pt x="6869" y="0"/>
                </a:moveTo>
                <a:cubicBezTo>
                  <a:pt x="4863" y="2766"/>
                  <a:pt x="2067" y="3557"/>
                  <a:pt x="365" y="3769"/>
                </a:cubicBezTo>
                <a:lnTo>
                  <a:pt x="0" y="7994"/>
                </a:lnTo>
                <a:cubicBezTo>
                  <a:pt x="0" y="7994"/>
                  <a:pt x="152" y="10122"/>
                  <a:pt x="3587" y="10548"/>
                </a:cubicBezTo>
                <a:cubicBezTo>
                  <a:pt x="3766" y="10568"/>
                  <a:pt x="3937" y="10578"/>
                  <a:pt x="4100" y="10578"/>
                </a:cubicBezTo>
                <a:cubicBezTo>
                  <a:pt x="7065" y="10578"/>
                  <a:pt x="7447" y="7356"/>
                  <a:pt x="7447" y="7356"/>
                </a:cubicBezTo>
                <a:lnTo>
                  <a:pt x="6869" y="0"/>
                </a:ln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6" name="Google Shape;1706;p75"/>
          <p:cNvSpPr/>
          <p:nvPr/>
        </p:nvSpPr>
        <p:spPr>
          <a:xfrm>
            <a:off x="2249564" y="2285472"/>
            <a:ext cx="59075" cy="121635"/>
          </a:xfrm>
          <a:custGeom>
            <a:avLst/>
            <a:gdLst/>
            <a:ahLst/>
            <a:cxnLst/>
            <a:rect l="l" t="t" r="r" b="b"/>
            <a:pathLst>
              <a:path w="1034" h="2129" extrusionOk="0">
                <a:moveTo>
                  <a:pt x="517" y="1"/>
                </a:moveTo>
                <a:cubicBezTo>
                  <a:pt x="243" y="1"/>
                  <a:pt x="0" y="487"/>
                  <a:pt x="0" y="1065"/>
                </a:cubicBezTo>
                <a:cubicBezTo>
                  <a:pt x="0" y="1642"/>
                  <a:pt x="243" y="2129"/>
                  <a:pt x="517" y="2129"/>
                </a:cubicBezTo>
                <a:cubicBezTo>
                  <a:pt x="821" y="2129"/>
                  <a:pt x="1034" y="1642"/>
                  <a:pt x="1034" y="1065"/>
                </a:cubicBezTo>
                <a:cubicBezTo>
                  <a:pt x="1034" y="487"/>
                  <a:pt x="821" y="1"/>
                  <a:pt x="51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7" name="Google Shape;1707;p75"/>
          <p:cNvSpPr/>
          <p:nvPr/>
        </p:nvSpPr>
        <p:spPr>
          <a:xfrm>
            <a:off x="2806997" y="2295928"/>
            <a:ext cx="60846" cy="121578"/>
          </a:xfrm>
          <a:custGeom>
            <a:avLst/>
            <a:gdLst/>
            <a:ahLst/>
            <a:cxnLst/>
            <a:rect l="l" t="t" r="r" b="b"/>
            <a:pathLst>
              <a:path w="1065" h="2128" extrusionOk="0">
                <a:moveTo>
                  <a:pt x="517" y="0"/>
                </a:moveTo>
                <a:cubicBezTo>
                  <a:pt x="243" y="0"/>
                  <a:pt x="0" y="487"/>
                  <a:pt x="0" y="1064"/>
                </a:cubicBezTo>
                <a:cubicBezTo>
                  <a:pt x="0" y="1642"/>
                  <a:pt x="243" y="2128"/>
                  <a:pt x="517" y="2128"/>
                </a:cubicBezTo>
                <a:cubicBezTo>
                  <a:pt x="821" y="2128"/>
                  <a:pt x="1064" y="1642"/>
                  <a:pt x="1064" y="1064"/>
                </a:cubicBezTo>
                <a:cubicBezTo>
                  <a:pt x="1064" y="487"/>
                  <a:pt x="821" y="0"/>
                  <a:pt x="51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8" name="Google Shape;1708;p75"/>
          <p:cNvSpPr/>
          <p:nvPr/>
        </p:nvSpPr>
        <p:spPr>
          <a:xfrm>
            <a:off x="2478776" y="2386195"/>
            <a:ext cx="74729" cy="80157"/>
          </a:xfrm>
          <a:custGeom>
            <a:avLst/>
            <a:gdLst/>
            <a:ahLst/>
            <a:cxnLst/>
            <a:rect l="l" t="t" r="r" b="b"/>
            <a:pathLst>
              <a:path w="1308" h="1403" extrusionOk="0">
                <a:moveTo>
                  <a:pt x="1308" y="1"/>
                </a:moveTo>
                <a:lnTo>
                  <a:pt x="1308" y="1"/>
                </a:lnTo>
                <a:cubicBezTo>
                  <a:pt x="1064" y="31"/>
                  <a:pt x="821" y="92"/>
                  <a:pt x="608" y="214"/>
                </a:cubicBezTo>
                <a:cubicBezTo>
                  <a:pt x="487" y="244"/>
                  <a:pt x="365" y="335"/>
                  <a:pt x="274" y="396"/>
                </a:cubicBezTo>
                <a:cubicBezTo>
                  <a:pt x="153" y="487"/>
                  <a:pt x="61" y="609"/>
                  <a:pt x="31" y="791"/>
                </a:cubicBezTo>
                <a:cubicBezTo>
                  <a:pt x="1" y="1004"/>
                  <a:pt x="153" y="1156"/>
                  <a:pt x="244" y="1217"/>
                </a:cubicBezTo>
                <a:cubicBezTo>
                  <a:pt x="365" y="1308"/>
                  <a:pt x="487" y="1369"/>
                  <a:pt x="639" y="1399"/>
                </a:cubicBezTo>
                <a:cubicBezTo>
                  <a:pt x="662" y="1402"/>
                  <a:pt x="686" y="1403"/>
                  <a:pt x="709" y="1403"/>
                </a:cubicBezTo>
                <a:cubicBezTo>
                  <a:pt x="958" y="1403"/>
                  <a:pt x="1196" y="1259"/>
                  <a:pt x="1308" y="1065"/>
                </a:cubicBezTo>
                <a:lnTo>
                  <a:pt x="1308" y="1065"/>
                </a:lnTo>
                <a:cubicBezTo>
                  <a:pt x="1152" y="1154"/>
                  <a:pt x="980" y="1210"/>
                  <a:pt x="827" y="1210"/>
                </a:cubicBezTo>
                <a:cubicBezTo>
                  <a:pt x="771" y="1210"/>
                  <a:pt x="718" y="1203"/>
                  <a:pt x="669" y="1186"/>
                </a:cubicBezTo>
                <a:cubicBezTo>
                  <a:pt x="578" y="1156"/>
                  <a:pt x="487" y="1095"/>
                  <a:pt x="426" y="1004"/>
                </a:cubicBezTo>
                <a:cubicBezTo>
                  <a:pt x="335" y="943"/>
                  <a:pt x="304" y="882"/>
                  <a:pt x="304" y="822"/>
                </a:cubicBezTo>
                <a:cubicBezTo>
                  <a:pt x="304" y="700"/>
                  <a:pt x="517" y="518"/>
                  <a:pt x="700" y="396"/>
                </a:cubicBezTo>
                <a:cubicBezTo>
                  <a:pt x="912" y="274"/>
                  <a:pt x="1095" y="153"/>
                  <a:pt x="130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9" name="Google Shape;1709;p75"/>
          <p:cNvSpPr/>
          <p:nvPr/>
        </p:nvSpPr>
        <p:spPr>
          <a:xfrm>
            <a:off x="2471806" y="2547706"/>
            <a:ext cx="165056" cy="49020"/>
          </a:xfrm>
          <a:custGeom>
            <a:avLst/>
            <a:gdLst/>
            <a:ahLst/>
            <a:cxnLst/>
            <a:rect l="l" t="t" r="r" b="b"/>
            <a:pathLst>
              <a:path w="2889" h="858" extrusionOk="0">
                <a:moveTo>
                  <a:pt x="2889" y="1"/>
                </a:moveTo>
                <a:cubicBezTo>
                  <a:pt x="2676" y="183"/>
                  <a:pt x="2433" y="335"/>
                  <a:pt x="2189" y="426"/>
                </a:cubicBezTo>
                <a:cubicBezTo>
                  <a:pt x="2013" y="527"/>
                  <a:pt x="1795" y="586"/>
                  <a:pt x="1587" y="586"/>
                </a:cubicBezTo>
                <a:cubicBezTo>
                  <a:pt x="1544" y="586"/>
                  <a:pt x="1502" y="583"/>
                  <a:pt x="1460" y="578"/>
                </a:cubicBezTo>
                <a:cubicBezTo>
                  <a:pt x="1217" y="578"/>
                  <a:pt x="943" y="487"/>
                  <a:pt x="700" y="396"/>
                </a:cubicBezTo>
                <a:cubicBezTo>
                  <a:pt x="457" y="305"/>
                  <a:pt x="214" y="183"/>
                  <a:pt x="1" y="1"/>
                </a:cubicBezTo>
                <a:lnTo>
                  <a:pt x="1" y="1"/>
                </a:lnTo>
                <a:cubicBezTo>
                  <a:pt x="305" y="487"/>
                  <a:pt x="852" y="821"/>
                  <a:pt x="1460" y="852"/>
                </a:cubicBezTo>
                <a:cubicBezTo>
                  <a:pt x="1499" y="856"/>
                  <a:pt x="1538" y="858"/>
                  <a:pt x="1578" y="858"/>
                </a:cubicBezTo>
                <a:cubicBezTo>
                  <a:pt x="1841" y="858"/>
                  <a:pt x="2099" y="771"/>
                  <a:pt x="2311" y="639"/>
                </a:cubicBezTo>
                <a:cubicBezTo>
                  <a:pt x="2433" y="578"/>
                  <a:pt x="2524" y="457"/>
                  <a:pt x="2645" y="365"/>
                </a:cubicBezTo>
                <a:cubicBezTo>
                  <a:pt x="2737" y="244"/>
                  <a:pt x="2828" y="122"/>
                  <a:pt x="288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0" name="Google Shape;1710;p75"/>
          <p:cNvSpPr/>
          <p:nvPr/>
        </p:nvSpPr>
        <p:spPr>
          <a:xfrm>
            <a:off x="2152326" y="2485205"/>
            <a:ext cx="128548" cy="126834"/>
          </a:xfrm>
          <a:custGeom>
            <a:avLst/>
            <a:gdLst/>
            <a:ahLst/>
            <a:cxnLst/>
            <a:rect l="l" t="t" r="r" b="b"/>
            <a:pathLst>
              <a:path w="2250" h="2220" extrusionOk="0">
                <a:moveTo>
                  <a:pt x="1125" y="0"/>
                </a:moveTo>
                <a:cubicBezTo>
                  <a:pt x="517" y="0"/>
                  <a:pt x="0" y="487"/>
                  <a:pt x="0" y="1095"/>
                </a:cubicBezTo>
                <a:cubicBezTo>
                  <a:pt x="0" y="1733"/>
                  <a:pt x="517" y="2219"/>
                  <a:pt x="1125" y="2219"/>
                </a:cubicBezTo>
                <a:cubicBezTo>
                  <a:pt x="1733" y="2219"/>
                  <a:pt x="2249" y="1733"/>
                  <a:pt x="2249" y="1095"/>
                </a:cubicBezTo>
                <a:cubicBezTo>
                  <a:pt x="2249" y="487"/>
                  <a:pt x="1733" y="0"/>
                  <a:pt x="112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1" name="Google Shape;1711;p75"/>
          <p:cNvSpPr/>
          <p:nvPr/>
        </p:nvSpPr>
        <p:spPr>
          <a:xfrm>
            <a:off x="2803512" y="2493889"/>
            <a:ext cx="126834" cy="126834"/>
          </a:xfrm>
          <a:custGeom>
            <a:avLst/>
            <a:gdLst/>
            <a:ahLst/>
            <a:cxnLst/>
            <a:rect l="l" t="t" r="r" b="b"/>
            <a:pathLst>
              <a:path w="2220" h="2220" extrusionOk="0">
                <a:moveTo>
                  <a:pt x="1125" y="0"/>
                </a:moveTo>
                <a:cubicBezTo>
                  <a:pt x="517" y="0"/>
                  <a:pt x="1" y="517"/>
                  <a:pt x="1" y="1125"/>
                </a:cubicBezTo>
                <a:cubicBezTo>
                  <a:pt x="1" y="1733"/>
                  <a:pt x="517" y="2219"/>
                  <a:pt x="1125" y="2219"/>
                </a:cubicBezTo>
                <a:cubicBezTo>
                  <a:pt x="1733" y="2219"/>
                  <a:pt x="2219" y="1733"/>
                  <a:pt x="2219" y="1125"/>
                </a:cubicBezTo>
                <a:cubicBezTo>
                  <a:pt x="2219" y="517"/>
                  <a:pt x="1733" y="0"/>
                  <a:pt x="112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2" name="Google Shape;1712;p75"/>
          <p:cNvSpPr/>
          <p:nvPr/>
        </p:nvSpPr>
        <p:spPr>
          <a:xfrm>
            <a:off x="2770547" y="2167324"/>
            <a:ext cx="168484" cy="50505"/>
          </a:xfrm>
          <a:custGeom>
            <a:avLst/>
            <a:gdLst/>
            <a:ahLst/>
            <a:cxnLst/>
            <a:rect l="l" t="t" r="r" b="b"/>
            <a:pathLst>
              <a:path w="2949" h="884" extrusionOk="0">
                <a:moveTo>
                  <a:pt x="1390" y="0"/>
                </a:moveTo>
                <a:cubicBezTo>
                  <a:pt x="779" y="0"/>
                  <a:pt x="234" y="385"/>
                  <a:pt x="0" y="883"/>
                </a:cubicBezTo>
                <a:cubicBezTo>
                  <a:pt x="243" y="731"/>
                  <a:pt x="486" y="610"/>
                  <a:pt x="730" y="519"/>
                </a:cubicBezTo>
                <a:cubicBezTo>
                  <a:pt x="930" y="444"/>
                  <a:pt x="1130" y="389"/>
                  <a:pt x="1330" y="389"/>
                </a:cubicBezTo>
                <a:cubicBezTo>
                  <a:pt x="1373" y="389"/>
                  <a:pt x="1416" y="392"/>
                  <a:pt x="1459" y="397"/>
                </a:cubicBezTo>
                <a:cubicBezTo>
                  <a:pt x="1702" y="397"/>
                  <a:pt x="1945" y="458"/>
                  <a:pt x="2189" y="549"/>
                </a:cubicBezTo>
                <a:cubicBezTo>
                  <a:pt x="2310" y="580"/>
                  <a:pt x="2432" y="671"/>
                  <a:pt x="2553" y="701"/>
                </a:cubicBezTo>
                <a:cubicBezTo>
                  <a:pt x="2675" y="762"/>
                  <a:pt x="2796" y="853"/>
                  <a:pt x="2948" y="883"/>
                </a:cubicBezTo>
                <a:cubicBezTo>
                  <a:pt x="2857" y="792"/>
                  <a:pt x="2766" y="671"/>
                  <a:pt x="2675" y="549"/>
                </a:cubicBezTo>
                <a:cubicBezTo>
                  <a:pt x="2553" y="458"/>
                  <a:pt x="2462" y="367"/>
                  <a:pt x="2310" y="276"/>
                </a:cubicBezTo>
                <a:cubicBezTo>
                  <a:pt x="2067" y="124"/>
                  <a:pt x="1763" y="32"/>
                  <a:pt x="1459" y="2"/>
                </a:cubicBezTo>
                <a:cubicBezTo>
                  <a:pt x="1436" y="1"/>
                  <a:pt x="1413" y="0"/>
                  <a:pt x="13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3" name="Google Shape;1713;p75"/>
          <p:cNvSpPr/>
          <p:nvPr/>
        </p:nvSpPr>
        <p:spPr>
          <a:xfrm>
            <a:off x="2169694" y="2167324"/>
            <a:ext cx="168484" cy="50505"/>
          </a:xfrm>
          <a:custGeom>
            <a:avLst/>
            <a:gdLst/>
            <a:ahLst/>
            <a:cxnLst/>
            <a:rect l="l" t="t" r="r" b="b"/>
            <a:pathLst>
              <a:path w="2949" h="884" extrusionOk="0">
                <a:moveTo>
                  <a:pt x="1390" y="0"/>
                </a:moveTo>
                <a:cubicBezTo>
                  <a:pt x="779" y="0"/>
                  <a:pt x="234" y="385"/>
                  <a:pt x="0" y="883"/>
                </a:cubicBezTo>
                <a:cubicBezTo>
                  <a:pt x="243" y="731"/>
                  <a:pt x="486" y="610"/>
                  <a:pt x="730" y="519"/>
                </a:cubicBezTo>
                <a:cubicBezTo>
                  <a:pt x="930" y="444"/>
                  <a:pt x="1130" y="389"/>
                  <a:pt x="1330" y="389"/>
                </a:cubicBezTo>
                <a:cubicBezTo>
                  <a:pt x="1373" y="389"/>
                  <a:pt x="1416" y="392"/>
                  <a:pt x="1459" y="397"/>
                </a:cubicBezTo>
                <a:cubicBezTo>
                  <a:pt x="1702" y="397"/>
                  <a:pt x="1945" y="458"/>
                  <a:pt x="2189" y="549"/>
                </a:cubicBezTo>
                <a:cubicBezTo>
                  <a:pt x="2310" y="580"/>
                  <a:pt x="2432" y="671"/>
                  <a:pt x="2553" y="701"/>
                </a:cubicBezTo>
                <a:cubicBezTo>
                  <a:pt x="2675" y="762"/>
                  <a:pt x="2797" y="853"/>
                  <a:pt x="2948" y="883"/>
                </a:cubicBezTo>
                <a:cubicBezTo>
                  <a:pt x="2857" y="792"/>
                  <a:pt x="2766" y="671"/>
                  <a:pt x="2675" y="549"/>
                </a:cubicBezTo>
                <a:cubicBezTo>
                  <a:pt x="2553" y="458"/>
                  <a:pt x="2462" y="367"/>
                  <a:pt x="2341" y="276"/>
                </a:cubicBezTo>
                <a:cubicBezTo>
                  <a:pt x="2067" y="124"/>
                  <a:pt x="1763" y="32"/>
                  <a:pt x="1459" y="2"/>
                </a:cubicBezTo>
                <a:cubicBezTo>
                  <a:pt x="1436" y="1"/>
                  <a:pt x="1413" y="0"/>
                  <a:pt x="13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4" name="Google Shape;1714;p75"/>
          <p:cNvSpPr/>
          <p:nvPr/>
        </p:nvSpPr>
        <p:spPr>
          <a:xfrm>
            <a:off x="1912659" y="4138364"/>
            <a:ext cx="93812" cy="92098"/>
          </a:xfrm>
          <a:custGeom>
            <a:avLst/>
            <a:gdLst/>
            <a:ahLst/>
            <a:cxnLst/>
            <a:rect l="l" t="t" r="r" b="b"/>
            <a:pathLst>
              <a:path w="1642" h="1612" extrusionOk="0">
                <a:moveTo>
                  <a:pt x="821" y="1"/>
                </a:moveTo>
                <a:cubicBezTo>
                  <a:pt x="365" y="1"/>
                  <a:pt x="1" y="335"/>
                  <a:pt x="1" y="791"/>
                </a:cubicBezTo>
                <a:cubicBezTo>
                  <a:pt x="1" y="1247"/>
                  <a:pt x="365" y="1612"/>
                  <a:pt x="821" y="1612"/>
                </a:cubicBezTo>
                <a:cubicBezTo>
                  <a:pt x="1277" y="1612"/>
                  <a:pt x="1642" y="1247"/>
                  <a:pt x="1642" y="791"/>
                </a:cubicBezTo>
                <a:cubicBezTo>
                  <a:pt x="1642" y="335"/>
                  <a:pt x="1277" y="1"/>
                  <a:pt x="82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5" name="Google Shape;1715;p75"/>
          <p:cNvSpPr/>
          <p:nvPr/>
        </p:nvSpPr>
        <p:spPr>
          <a:xfrm>
            <a:off x="1952594" y="3593214"/>
            <a:ext cx="105981" cy="91926"/>
          </a:xfrm>
          <a:custGeom>
            <a:avLst/>
            <a:gdLst/>
            <a:ahLst/>
            <a:cxnLst/>
            <a:rect l="l" t="t" r="r" b="b"/>
            <a:pathLst>
              <a:path w="1855" h="1609" extrusionOk="0">
                <a:moveTo>
                  <a:pt x="922" y="0"/>
                </a:moveTo>
                <a:cubicBezTo>
                  <a:pt x="627" y="0"/>
                  <a:pt x="343" y="174"/>
                  <a:pt x="213" y="455"/>
                </a:cubicBezTo>
                <a:cubicBezTo>
                  <a:pt x="1" y="850"/>
                  <a:pt x="183" y="1336"/>
                  <a:pt x="578" y="1519"/>
                </a:cubicBezTo>
                <a:cubicBezTo>
                  <a:pt x="692" y="1580"/>
                  <a:pt x="814" y="1608"/>
                  <a:pt x="933" y="1608"/>
                </a:cubicBezTo>
                <a:cubicBezTo>
                  <a:pt x="1229" y="1608"/>
                  <a:pt x="1512" y="1435"/>
                  <a:pt x="1642" y="1154"/>
                </a:cubicBezTo>
                <a:cubicBezTo>
                  <a:pt x="1855" y="759"/>
                  <a:pt x="1672" y="272"/>
                  <a:pt x="1277" y="90"/>
                </a:cubicBezTo>
                <a:cubicBezTo>
                  <a:pt x="1163" y="29"/>
                  <a:pt x="1042" y="0"/>
                  <a:pt x="92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6" name="Google Shape;1716;p75"/>
          <p:cNvSpPr/>
          <p:nvPr/>
        </p:nvSpPr>
        <p:spPr>
          <a:xfrm>
            <a:off x="2846932" y="4138478"/>
            <a:ext cx="104267" cy="91926"/>
          </a:xfrm>
          <a:custGeom>
            <a:avLst/>
            <a:gdLst/>
            <a:ahLst/>
            <a:cxnLst/>
            <a:rect l="l" t="t" r="r" b="b"/>
            <a:pathLst>
              <a:path w="1825" h="1609" extrusionOk="0">
                <a:moveTo>
                  <a:pt x="908" y="0"/>
                </a:moveTo>
                <a:cubicBezTo>
                  <a:pt x="609" y="0"/>
                  <a:pt x="334" y="174"/>
                  <a:pt x="183" y="455"/>
                </a:cubicBezTo>
                <a:cubicBezTo>
                  <a:pt x="0" y="850"/>
                  <a:pt x="152" y="1336"/>
                  <a:pt x="578" y="1519"/>
                </a:cubicBezTo>
                <a:cubicBezTo>
                  <a:pt x="692" y="1580"/>
                  <a:pt x="813" y="1609"/>
                  <a:pt x="933" y="1609"/>
                </a:cubicBezTo>
                <a:cubicBezTo>
                  <a:pt x="1228" y="1609"/>
                  <a:pt x="1512" y="1435"/>
                  <a:pt x="1642" y="1154"/>
                </a:cubicBezTo>
                <a:cubicBezTo>
                  <a:pt x="1824" y="759"/>
                  <a:pt x="1672" y="273"/>
                  <a:pt x="1277" y="90"/>
                </a:cubicBezTo>
                <a:cubicBezTo>
                  <a:pt x="1154" y="29"/>
                  <a:pt x="1029" y="0"/>
                  <a:pt x="90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7" name="Google Shape;1717;p75"/>
          <p:cNvSpPr/>
          <p:nvPr/>
        </p:nvSpPr>
        <p:spPr>
          <a:xfrm>
            <a:off x="2478776" y="3856191"/>
            <a:ext cx="105981" cy="92155"/>
          </a:xfrm>
          <a:custGeom>
            <a:avLst/>
            <a:gdLst/>
            <a:ahLst/>
            <a:cxnLst/>
            <a:rect l="l" t="t" r="r" b="b"/>
            <a:pathLst>
              <a:path w="1855" h="1613" extrusionOk="0">
                <a:moveTo>
                  <a:pt x="933" y="1"/>
                </a:moveTo>
                <a:cubicBezTo>
                  <a:pt x="634" y="1"/>
                  <a:pt x="345" y="165"/>
                  <a:pt x="213" y="472"/>
                </a:cubicBezTo>
                <a:cubicBezTo>
                  <a:pt x="1" y="867"/>
                  <a:pt x="183" y="1353"/>
                  <a:pt x="578" y="1536"/>
                </a:cubicBezTo>
                <a:cubicBezTo>
                  <a:pt x="690" y="1587"/>
                  <a:pt x="810" y="1612"/>
                  <a:pt x="927" y="1612"/>
                </a:cubicBezTo>
                <a:cubicBezTo>
                  <a:pt x="1225" y="1612"/>
                  <a:pt x="1511" y="1454"/>
                  <a:pt x="1642" y="1171"/>
                </a:cubicBezTo>
                <a:cubicBezTo>
                  <a:pt x="1855" y="745"/>
                  <a:pt x="1672" y="289"/>
                  <a:pt x="1277" y="77"/>
                </a:cubicBezTo>
                <a:cubicBezTo>
                  <a:pt x="1167" y="26"/>
                  <a:pt x="1049" y="1"/>
                  <a:pt x="93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8" name="Google Shape;1718;p75"/>
          <p:cNvSpPr/>
          <p:nvPr/>
        </p:nvSpPr>
        <p:spPr>
          <a:xfrm>
            <a:off x="2895551" y="3491520"/>
            <a:ext cx="104267" cy="92155"/>
          </a:xfrm>
          <a:custGeom>
            <a:avLst/>
            <a:gdLst/>
            <a:ahLst/>
            <a:cxnLst/>
            <a:rect l="l" t="t" r="r" b="b"/>
            <a:pathLst>
              <a:path w="1825" h="1613" extrusionOk="0">
                <a:moveTo>
                  <a:pt x="902" y="1"/>
                </a:moveTo>
                <a:cubicBezTo>
                  <a:pt x="603" y="1"/>
                  <a:pt x="314" y="165"/>
                  <a:pt x="183" y="472"/>
                </a:cubicBezTo>
                <a:cubicBezTo>
                  <a:pt x="1" y="867"/>
                  <a:pt x="152" y="1353"/>
                  <a:pt x="548" y="1536"/>
                </a:cubicBezTo>
                <a:cubicBezTo>
                  <a:pt x="660" y="1587"/>
                  <a:pt x="779" y="1612"/>
                  <a:pt x="898" y="1612"/>
                </a:cubicBezTo>
                <a:cubicBezTo>
                  <a:pt x="1197" y="1612"/>
                  <a:pt x="1489" y="1454"/>
                  <a:pt x="1642" y="1171"/>
                </a:cubicBezTo>
                <a:cubicBezTo>
                  <a:pt x="1824" y="745"/>
                  <a:pt x="1672" y="289"/>
                  <a:pt x="1247" y="77"/>
                </a:cubicBezTo>
                <a:cubicBezTo>
                  <a:pt x="1136" y="26"/>
                  <a:pt x="1018" y="1"/>
                  <a:pt x="90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9" name="Google Shape;1719;p75"/>
          <p:cNvSpPr/>
          <p:nvPr/>
        </p:nvSpPr>
        <p:spPr>
          <a:xfrm>
            <a:off x="3249824" y="3904810"/>
            <a:ext cx="105981" cy="92098"/>
          </a:xfrm>
          <a:custGeom>
            <a:avLst/>
            <a:gdLst/>
            <a:ahLst/>
            <a:cxnLst/>
            <a:rect l="l" t="t" r="r" b="b"/>
            <a:pathLst>
              <a:path w="1855" h="1612" extrusionOk="0">
                <a:moveTo>
                  <a:pt x="928" y="0"/>
                </a:moveTo>
                <a:cubicBezTo>
                  <a:pt x="630" y="0"/>
                  <a:pt x="344" y="158"/>
                  <a:pt x="213" y="442"/>
                </a:cubicBezTo>
                <a:cubicBezTo>
                  <a:pt x="0" y="837"/>
                  <a:pt x="183" y="1323"/>
                  <a:pt x="578" y="1536"/>
                </a:cubicBezTo>
                <a:cubicBezTo>
                  <a:pt x="688" y="1587"/>
                  <a:pt x="806" y="1612"/>
                  <a:pt x="922" y="1612"/>
                </a:cubicBezTo>
                <a:cubicBezTo>
                  <a:pt x="1221" y="1612"/>
                  <a:pt x="1510" y="1447"/>
                  <a:pt x="1642" y="1141"/>
                </a:cubicBezTo>
                <a:cubicBezTo>
                  <a:pt x="1854" y="745"/>
                  <a:pt x="1672" y="259"/>
                  <a:pt x="1277" y="77"/>
                </a:cubicBezTo>
                <a:cubicBezTo>
                  <a:pt x="1165" y="25"/>
                  <a:pt x="1045" y="0"/>
                  <a:pt x="92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0" name="Google Shape;1720;p75"/>
          <p:cNvSpPr txBox="1">
            <a:spLocks noGrp="1"/>
          </p:cNvSpPr>
          <p:nvPr>
            <p:ph type="title"/>
          </p:nvPr>
        </p:nvSpPr>
        <p:spPr>
          <a:xfrm>
            <a:off x="3682484" y="2061481"/>
            <a:ext cx="4211225" cy="69125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dirty="0" smtClean="0"/>
              <a:t>Thanks </a:t>
            </a:r>
            <a:br>
              <a:rPr lang="en-US" i="1" dirty="0" smtClean="0"/>
            </a:br>
            <a:r>
              <a:rPr lang="en-US" i="1" dirty="0" smtClean="0"/>
              <a:t>Any question ? </a:t>
            </a:r>
            <a:endParaRPr i="1" dirty="0"/>
          </a:p>
        </p:txBody>
      </p:sp>
      <p:grpSp>
        <p:nvGrpSpPr>
          <p:cNvPr id="1723" name="Google Shape;1723;p75"/>
          <p:cNvGrpSpPr/>
          <p:nvPr/>
        </p:nvGrpSpPr>
        <p:grpSpPr>
          <a:xfrm>
            <a:off x="1771650" y="1118001"/>
            <a:ext cx="1586090" cy="1214723"/>
            <a:chOff x="1771650" y="1118001"/>
            <a:chExt cx="1586090" cy="1214723"/>
          </a:xfrm>
        </p:grpSpPr>
        <p:sp>
          <p:nvSpPr>
            <p:cNvPr id="1724" name="Google Shape;1724;p75"/>
            <p:cNvSpPr/>
            <p:nvPr/>
          </p:nvSpPr>
          <p:spPr>
            <a:xfrm>
              <a:off x="1771650" y="1405825"/>
              <a:ext cx="1586090" cy="926899"/>
            </a:xfrm>
            <a:custGeom>
              <a:avLst/>
              <a:gdLst/>
              <a:ahLst/>
              <a:cxnLst/>
              <a:rect l="l" t="t" r="r" b="b"/>
              <a:pathLst>
                <a:path w="28666" h="16537" extrusionOk="0">
                  <a:moveTo>
                    <a:pt x="14674" y="1"/>
                  </a:moveTo>
                  <a:cubicBezTo>
                    <a:pt x="14660" y="1"/>
                    <a:pt x="14645" y="1"/>
                    <a:pt x="14630" y="1"/>
                  </a:cubicBezTo>
                  <a:cubicBezTo>
                    <a:pt x="0" y="61"/>
                    <a:pt x="3526" y="16042"/>
                    <a:pt x="3448" y="16526"/>
                  </a:cubicBezTo>
                  <a:lnTo>
                    <a:pt x="3448" y="16526"/>
                  </a:lnTo>
                  <a:cubicBezTo>
                    <a:pt x="3874" y="15284"/>
                    <a:pt x="4633" y="14164"/>
                    <a:pt x="5846" y="13588"/>
                  </a:cubicBezTo>
                  <a:cubicBezTo>
                    <a:pt x="6849" y="13101"/>
                    <a:pt x="7974" y="12889"/>
                    <a:pt x="9038" y="12494"/>
                  </a:cubicBezTo>
                  <a:cubicBezTo>
                    <a:pt x="10010" y="12159"/>
                    <a:pt x="10983" y="11703"/>
                    <a:pt x="11864" y="11156"/>
                  </a:cubicBezTo>
                  <a:cubicBezTo>
                    <a:pt x="13597" y="10153"/>
                    <a:pt x="15147" y="8816"/>
                    <a:pt x="16454" y="7296"/>
                  </a:cubicBezTo>
                  <a:cubicBezTo>
                    <a:pt x="16758" y="6931"/>
                    <a:pt x="17062" y="6566"/>
                    <a:pt x="17305" y="6141"/>
                  </a:cubicBezTo>
                  <a:cubicBezTo>
                    <a:pt x="17488" y="5898"/>
                    <a:pt x="18004" y="5199"/>
                    <a:pt x="17974" y="4895"/>
                  </a:cubicBezTo>
                  <a:lnTo>
                    <a:pt x="17974" y="4895"/>
                  </a:lnTo>
                  <a:cubicBezTo>
                    <a:pt x="18764" y="10822"/>
                    <a:pt x="24783" y="14560"/>
                    <a:pt x="24783" y="14560"/>
                  </a:cubicBezTo>
                  <a:cubicBezTo>
                    <a:pt x="24783" y="14560"/>
                    <a:pt x="28665" y="1"/>
                    <a:pt x="14674" y="1"/>
                  </a:cubicBezTo>
                  <a:close/>
                  <a:moveTo>
                    <a:pt x="3448" y="16526"/>
                  </a:moveTo>
                  <a:cubicBezTo>
                    <a:pt x="3447" y="16530"/>
                    <a:pt x="3446" y="16533"/>
                    <a:pt x="3445" y="16536"/>
                  </a:cubicBezTo>
                  <a:cubicBezTo>
                    <a:pt x="3446" y="16534"/>
                    <a:pt x="3447" y="16531"/>
                    <a:pt x="3448" y="165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75"/>
            <p:cNvSpPr/>
            <p:nvPr/>
          </p:nvSpPr>
          <p:spPr>
            <a:xfrm>
              <a:off x="2623779" y="1118001"/>
              <a:ext cx="667305" cy="476986"/>
            </a:xfrm>
            <a:custGeom>
              <a:avLst/>
              <a:gdLst/>
              <a:ahLst/>
              <a:cxnLst/>
              <a:rect l="l" t="t" r="r" b="b"/>
              <a:pathLst>
                <a:path w="11905" h="8510" extrusionOk="0">
                  <a:moveTo>
                    <a:pt x="6449" y="1"/>
                  </a:moveTo>
                  <a:cubicBezTo>
                    <a:pt x="5945" y="1"/>
                    <a:pt x="5402" y="78"/>
                    <a:pt x="4834" y="242"/>
                  </a:cubicBezTo>
                  <a:cubicBezTo>
                    <a:pt x="1" y="1640"/>
                    <a:pt x="2189" y="6869"/>
                    <a:pt x="2189" y="6869"/>
                  </a:cubicBezTo>
                  <a:cubicBezTo>
                    <a:pt x="2189" y="6869"/>
                    <a:pt x="2232" y="6867"/>
                    <a:pt x="2310" y="6867"/>
                  </a:cubicBezTo>
                  <a:cubicBezTo>
                    <a:pt x="2879" y="6867"/>
                    <a:pt x="5313" y="6961"/>
                    <a:pt x="6809" y="8510"/>
                  </a:cubicBezTo>
                  <a:cubicBezTo>
                    <a:pt x="11905" y="4326"/>
                    <a:pt x="10233" y="1"/>
                    <a:pt x="644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34" name="Google Shape;1734;p75"/>
          <p:cNvSpPr/>
          <p:nvPr/>
        </p:nvSpPr>
        <p:spPr>
          <a:xfrm rot="7385046" flipH="1">
            <a:off x="-1543420" y="1309689"/>
            <a:ext cx="3561725" cy="3029602"/>
          </a:xfrm>
          <a:custGeom>
            <a:avLst/>
            <a:gdLst/>
            <a:ahLst/>
            <a:cxnLst/>
            <a:rect l="l" t="t" r="r" b="b"/>
            <a:pathLst>
              <a:path w="61178" h="52038" extrusionOk="0">
                <a:moveTo>
                  <a:pt x="4170" y="12043"/>
                </a:moveTo>
                <a:cubicBezTo>
                  <a:pt x="7339" y="7239"/>
                  <a:pt x="14177" y="1"/>
                  <a:pt x="24184" y="5571"/>
                </a:cubicBezTo>
                <a:cubicBezTo>
                  <a:pt x="34191" y="11142"/>
                  <a:pt x="29988" y="17146"/>
                  <a:pt x="34024" y="21249"/>
                </a:cubicBezTo>
                <a:cubicBezTo>
                  <a:pt x="38061" y="25319"/>
                  <a:pt x="43198" y="25586"/>
                  <a:pt x="51103" y="27253"/>
                </a:cubicBezTo>
                <a:cubicBezTo>
                  <a:pt x="58976" y="28921"/>
                  <a:pt x="61177" y="36093"/>
                  <a:pt x="54472" y="41664"/>
                </a:cubicBezTo>
                <a:cubicBezTo>
                  <a:pt x="47801" y="47268"/>
                  <a:pt x="33758" y="52038"/>
                  <a:pt x="26819" y="46467"/>
                </a:cubicBezTo>
                <a:cubicBezTo>
                  <a:pt x="19848" y="40930"/>
                  <a:pt x="11108" y="34826"/>
                  <a:pt x="5537" y="31590"/>
                </a:cubicBezTo>
                <a:cubicBezTo>
                  <a:pt x="0" y="28388"/>
                  <a:pt x="967" y="16879"/>
                  <a:pt x="4170" y="1204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5" name="Google Shape;1735;p75"/>
          <p:cNvSpPr/>
          <p:nvPr/>
        </p:nvSpPr>
        <p:spPr>
          <a:xfrm rot="-5400000" flipH="1">
            <a:off x="6313995" y="2127705"/>
            <a:ext cx="4913539" cy="3022943"/>
          </a:xfrm>
          <a:custGeom>
            <a:avLst/>
            <a:gdLst/>
            <a:ahLst/>
            <a:cxnLst/>
            <a:rect l="l" t="t" r="r" b="b"/>
            <a:pathLst>
              <a:path w="59643" h="36694" extrusionOk="0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" name="Google Shape;1326;p5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 smtClean="0"/>
              <a:t>Introduction 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 smtClean="0"/>
              <a:t>Define population 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 smtClean="0"/>
              <a:t>Define parametric 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 smtClean="0"/>
              <a:t>Define non-parametric 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 smtClean="0"/>
              <a:t>Describe the difference between parametric and non-parametric 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 smtClean="0"/>
              <a:t>Conclusion 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 smtClean="0"/>
              <a:t>Reference </a:t>
            </a:r>
            <a:endParaRPr sz="2000" dirty="0"/>
          </a:p>
        </p:txBody>
      </p:sp>
      <p:sp>
        <p:nvSpPr>
          <p:cNvPr id="1327" name="Google Shape;1327;p55"/>
          <p:cNvSpPr txBox="1">
            <a:spLocks noGrp="1"/>
          </p:cNvSpPr>
          <p:nvPr>
            <p:ph type="title"/>
          </p:nvPr>
        </p:nvSpPr>
        <p:spPr>
          <a:xfrm>
            <a:off x="2675864" y="304799"/>
            <a:ext cx="3509345" cy="54413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Content</a:t>
            </a:r>
            <a:endParaRPr dirty="0"/>
          </a:p>
        </p:txBody>
      </p:sp>
      <p:sp>
        <p:nvSpPr>
          <p:cNvPr id="2" name="مربع نص 1"/>
          <p:cNvSpPr txBox="1"/>
          <p:nvPr/>
        </p:nvSpPr>
        <p:spPr>
          <a:xfrm>
            <a:off x="4237463" y="4718527"/>
            <a:ext cx="66907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5" name="Google Shape;1355;p57"/>
          <p:cNvSpPr txBox="1">
            <a:spLocks noGrp="1"/>
          </p:cNvSpPr>
          <p:nvPr>
            <p:ph type="title"/>
          </p:nvPr>
        </p:nvSpPr>
        <p:spPr>
          <a:xfrm>
            <a:off x="3048000" y="520391"/>
            <a:ext cx="3500638" cy="69881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 smtClean="0"/>
              <a:t>Introduction</a:t>
            </a:r>
            <a:r>
              <a:rPr lang="en-US" dirty="0" smtClean="0"/>
              <a:t> </a:t>
            </a:r>
            <a:endParaRPr dirty="0"/>
          </a:p>
        </p:txBody>
      </p:sp>
      <p:sp>
        <p:nvSpPr>
          <p:cNvPr id="1356" name="Google Shape;1356;p57"/>
          <p:cNvSpPr txBox="1">
            <a:spLocks noGrp="1"/>
          </p:cNvSpPr>
          <p:nvPr>
            <p:ph type="subTitle" idx="1"/>
          </p:nvPr>
        </p:nvSpPr>
        <p:spPr>
          <a:xfrm>
            <a:off x="1895706" y="1940313"/>
            <a:ext cx="6549483" cy="99617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200"/>
              </a:spcAft>
              <a:buClr>
                <a:schemeClr val="dk1"/>
              </a:buClr>
              <a:buSzPts val="1100"/>
            </a:pPr>
            <a:r>
              <a:rPr lang="en-US" dirty="0"/>
              <a:t>A population is defined as </a:t>
            </a:r>
            <a:r>
              <a:rPr lang="en-US" b="1" dirty="0"/>
              <a:t>a group of individuals of the same species living and interbreeding within a given area</a:t>
            </a:r>
            <a:r>
              <a:rPr lang="en-US" dirty="0"/>
              <a:t>.</a:t>
            </a:r>
            <a:endParaRPr dirty="0"/>
          </a:p>
        </p:txBody>
      </p:sp>
      <p:sp>
        <p:nvSpPr>
          <p:cNvPr id="1357" name="Google Shape;1357;p57"/>
          <p:cNvSpPr/>
          <p:nvPr/>
        </p:nvSpPr>
        <p:spPr>
          <a:xfrm>
            <a:off x="4480137" y="3025011"/>
            <a:ext cx="1380619" cy="52850"/>
          </a:xfrm>
          <a:custGeom>
            <a:avLst/>
            <a:gdLst/>
            <a:ahLst/>
            <a:cxnLst/>
            <a:rect l="l" t="t" r="r" b="b"/>
            <a:pathLst>
              <a:path w="17505" h="670" extrusionOk="0">
                <a:moveTo>
                  <a:pt x="0" y="0"/>
                </a:moveTo>
                <a:lnTo>
                  <a:pt x="0" y="669"/>
                </a:lnTo>
                <a:lnTo>
                  <a:pt x="17505" y="669"/>
                </a:lnTo>
                <a:lnTo>
                  <a:pt x="175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مربع نص 1"/>
          <p:cNvSpPr txBox="1"/>
          <p:nvPr/>
        </p:nvSpPr>
        <p:spPr>
          <a:xfrm>
            <a:off x="4480137" y="4824761"/>
            <a:ext cx="41896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" name="Google Shape;1362;p5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Define Population </a:t>
            </a:r>
            <a:endParaRPr dirty="0"/>
          </a:p>
        </p:txBody>
      </p:sp>
      <p:sp>
        <p:nvSpPr>
          <p:cNvPr id="1363" name="Google Shape;1363;p58"/>
          <p:cNvSpPr txBox="1">
            <a:spLocks noGrp="1"/>
          </p:cNvSpPr>
          <p:nvPr>
            <p:ph type="body" idx="1"/>
          </p:nvPr>
        </p:nvSpPr>
        <p:spPr>
          <a:xfrm>
            <a:off x="1508703" y="1561171"/>
            <a:ext cx="6386360" cy="155618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A population is a distinct group of individuals, whether that group comprises a nation or a group of people with a common characteristic. In </a:t>
            </a:r>
            <a:r>
              <a:rPr lang="en-US" u="sng" dirty="0">
                <a:solidFill>
                  <a:schemeClr val="accent2">
                    <a:lumMod val="50000"/>
                  </a:schemeClr>
                </a:solidFill>
                <a:hlinkClick r:id="rId3"/>
              </a:rPr>
              <a:t>statistics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, a population is the pool of individuals from which a statistical sample is drawn for a study.</a:t>
            </a:r>
            <a:endParaRPr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64" name="Google Shape;1364;p58"/>
          <p:cNvSpPr/>
          <p:nvPr/>
        </p:nvSpPr>
        <p:spPr>
          <a:xfrm>
            <a:off x="812919" y="2519656"/>
            <a:ext cx="6919" cy="10401"/>
          </a:xfrm>
          <a:custGeom>
            <a:avLst/>
            <a:gdLst/>
            <a:ahLst/>
            <a:cxnLst/>
            <a:rect l="l" t="t" r="r" b="b"/>
            <a:pathLst>
              <a:path w="161" h="242" extrusionOk="0">
                <a:moveTo>
                  <a:pt x="81" y="1"/>
                </a:moveTo>
                <a:lnTo>
                  <a:pt x="0" y="161"/>
                </a:lnTo>
                <a:lnTo>
                  <a:pt x="134" y="241"/>
                </a:lnTo>
                <a:cubicBezTo>
                  <a:pt x="134" y="161"/>
                  <a:pt x="134" y="108"/>
                  <a:pt x="161" y="27"/>
                </a:cubicBezTo>
                <a:lnTo>
                  <a:pt x="81" y="1"/>
                </a:lnTo>
                <a:close/>
              </a:path>
            </a:pathLst>
          </a:custGeom>
          <a:solidFill>
            <a:srgbClr val="80686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مربع نص 1"/>
          <p:cNvSpPr txBox="1"/>
          <p:nvPr/>
        </p:nvSpPr>
        <p:spPr>
          <a:xfrm>
            <a:off x="4096215" y="4824761"/>
            <a:ext cx="49808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3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9" name="Google Shape;1369;p5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Example:-</a:t>
            </a:r>
            <a:endParaRPr dirty="0"/>
          </a:p>
        </p:txBody>
      </p:sp>
      <p:sp>
        <p:nvSpPr>
          <p:cNvPr id="1370" name="Google Shape;1370;p59"/>
          <p:cNvSpPr txBox="1">
            <a:spLocks noGrp="1"/>
          </p:cNvSpPr>
          <p:nvPr>
            <p:ph type="subTitle" idx="1"/>
          </p:nvPr>
        </p:nvSpPr>
        <p:spPr>
          <a:xfrm>
            <a:off x="713250" y="1123450"/>
            <a:ext cx="7717500" cy="11737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lvl="0" indent="0" algn="just">
              <a:buSzPts val="1600"/>
              <a:buNone/>
            </a:pPr>
            <a:r>
              <a:rPr lang="en-US" sz="1800" dirty="0"/>
              <a:t>You use populations to draw conclusions. An example of a population would be the entire student body at a school. It would contain all the students who study in that school at the time of data collection.</a:t>
            </a:r>
            <a:endParaRPr sz="1800" dirty="0"/>
          </a:p>
        </p:txBody>
      </p:sp>
      <p:sp>
        <p:nvSpPr>
          <p:cNvPr id="2" name="مربع نص 1"/>
          <p:cNvSpPr txBox="1"/>
          <p:nvPr/>
        </p:nvSpPr>
        <p:spPr>
          <a:xfrm>
            <a:off x="4252332" y="4835723"/>
            <a:ext cx="512956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4</a:t>
            </a:r>
            <a:endParaRPr lang="ar-SA" dirty="0"/>
          </a:p>
        </p:txBody>
      </p:sp>
      <p:pic>
        <p:nvPicPr>
          <p:cNvPr id="2052" name="Picture 4" descr="Population vs Sample: Definitions, and Differences [Updated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892" y="2297151"/>
            <a:ext cx="3139455" cy="211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5" name="Google Shape;1375;p60"/>
          <p:cNvSpPr txBox="1">
            <a:spLocks noGrp="1"/>
          </p:cNvSpPr>
          <p:nvPr>
            <p:ph type="title"/>
          </p:nvPr>
        </p:nvSpPr>
        <p:spPr>
          <a:xfrm>
            <a:off x="2595362" y="579864"/>
            <a:ext cx="4474511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 smtClean="0"/>
              <a:t>Define </a:t>
            </a:r>
            <a:r>
              <a:rPr lang="en-US" sz="3000" dirty="0"/>
              <a:t>P</a:t>
            </a:r>
            <a:r>
              <a:rPr lang="en-US" sz="3000" dirty="0" smtClean="0"/>
              <a:t>arametric </a:t>
            </a:r>
            <a:endParaRPr sz="3000" dirty="0"/>
          </a:p>
        </p:txBody>
      </p:sp>
      <p:sp>
        <p:nvSpPr>
          <p:cNvPr id="1376" name="Google Shape;1376;p60"/>
          <p:cNvSpPr txBox="1">
            <a:spLocks noGrp="1"/>
          </p:cNvSpPr>
          <p:nvPr>
            <p:ph type="subTitle" idx="1"/>
          </p:nvPr>
        </p:nvSpPr>
        <p:spPr>
          <a:xfrm>
            <a:off x="1569447" y="1552019"/>
            <a:ext cx="6005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/>
            <a:r>
              <a:rPr lang="en-US" dirty="0" smtClean="0"/>
              <a:t>Adjective</a:t>
            </a:r>
            <a:r>
              <a:rPr lang="en-US" dirty="0"/>
              <a:t> </a:t>
            </a:r>
            <a:r>
              <a:rPr lang="en-US" b="1" dirty="0"/>
              <a:t>of or relating to a parameter, mathematical or statistical variable</a:t>
            </a:r>
            <a:r>
              <a:rPr lang="en-US" dirty="0"/>
              <a:t>: For the statistical analysis, we used a parametric approach, estimating the parameters of a probability distribution.</a:t>
            </a:r>
          </a:p>
        </p:txBody>
      </p:sp>
      <p:sp>
        <p:nvSpPr>
          <p:cNvPr id="1377" name="Google Shape;1377;p60"/>
          <p:cNvSpPr/>
          <p:nvPr/>
        </p:nvSpPr>
        <p:spPr>
          <a:xfrm>
            <a:off x="4015501" y="3365843"/>
            <a:ext cx="1380619" cy="52850"/>
          </a:xfrm>
          <a:custGeom>
            <a:avLst/>
            <a:gdLst/>
            <a:ahLst/>
            <a:cxnLst/>
            <a:rect l="l" t="t" r="r" b="b"/>
            <a:pathLst>
              <a:path w="17505" h="670" extrusionOk="0">
                <a:moveTo>
                  <a:pt x="0" y="0"/>
                </a:moveTo>
                <a:lnTo>
                  <a:pt x="0" y="669"/>
                </a:lnTo>
                <a:lnTo>
                  <a:pt x="17505" y="669"/>
                </a:lnTo>
                <a:lnTo>
                  <a:pt x="175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مربع نص 2"/>
          <p:cNvSpPr txBox="1"/>
          <p:nvPr/>
        </p:nvSpPr>
        <p:spPr>
          <a:xfrm>
            <a:off x="4015501" y="4765288"/>
            <a:ext cx="65314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5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" name="Google Shape;1382;p6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Example:-</a:t>
            </a:r>
            <a:endParaRPr dirty="0"/>
          </a:p>
        </p:txBody>
      </p:sp>
      <p:sp>
        <p:nvSpPr>
          <p:cNvPr id="1383" name="Google Shape;1383;p61"/>
          <p:cNvSpPr txBox="1">
            <a:spLocks noGrp="1"/>
          </p:cNvSpPr>
          <p:nvPr>
            <p:ph type="subTitle" idx="1"/>
          </p:nvPr>
        </p:nvSpPr>
        <p:spPr>
          <a:xfrm>
            <a:off x="1336339" y="1237129"/>
            <a:ext cx="6471322" cy="11602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buNone/>
            </a:pPr>
            <a:r>
              <a:rPr lang="en-US" dirty="0" smtClean="0"/>
              <a:t>When we want to use parametric </a:t>
            </a:r>
            <a:r>
              <a:rPr lang="en-US" b="1" dirty="0"/>
              <a:t>to describe the entire population being studied</a:t>
            </a:r>
            <a:r>
              <a:rPr lang="en-US" dirty="0" smtClean="0"/>
              <a:t>. For example: </a:t>
            </a:r>
            <a:r>
              <a:rPr lang="en-US" dirty="0"/>
              <a:t>we want to know the average length of a butterfly. This is a parameter because it is states something about the entire population of butterflies.</a:t>
            </a:r>
            <a:endParaRPr dirty="0"/>
          </a:p>
        </p:txBody>
      </p:sp>
      <p:sp>
        <p:nvSpPr>
          <p:cNvPr id="2" name="AutoShape 2" descr="Community Status Report | Lubbock Area United Wa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305" y="2259427"/>
            <a:ext cx="4207009" cy="2709484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4180114" y="4830920"/>
            <a:ext cx="46104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6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" name="Google Shape;1388;p62"/>
          <p:cNvSpPr txBox="1">
            <a:spLocks noGrp="1"/>
          </p:cNvSpPr>
          <p:nvPr>
            <p:ph type="title"/>
          </p:nvPr>
        </p:nvSpPr>
        <p:spPr>
          <a:xfrm>
            <a:off x="1761894" y="929269"/>
            <a:ext cx="4834982" cy="43845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accent2"/>
                </a:solidFill>
              </a:rPr>
              <a:t> </a:t>
            </a:r>
            <a:r>
              <a:rPr lang="en" sz="3200" dirty="0" smtClean="0">
                <a:solidFill>
                  <a:schemeClr val="accent2"/>
                </a:solidFill>
              </a:rPr>
              <a:t>Define non-parametric</a:t>
            </a:r>
            <a:endParaRPr sz="3200" dirty="0">
              <a:solidFill>
                <a:schemeClr val="accent2"/>
              </a:solidFill>
            </a:endParaRPr>
          </a:p>
        </p:txBody>
      </p:sp>
      <p:sp>
        <p:nvSpPr>
          <p:cNvPr id="1390" name="Google Shape;1390;p62"/>
          <p:cNvSpPr/>
          <p:nvPr/>
        </p:nvSpPr>
        <p:spPr>
          <a:xfrm>
            <a:off x="3747873" y="3356850"/>
            <a:ext cx="1380619" cy="52850"/>
          </a:xfrm>
          <a:custGeom>
            <a:avLst/>
            <a:gdLst/>
            <a:ahLst/>
            <a:cxnLst/>
            <a:rect l="l" t="t" r="r" b="b"/>
            <a:pathLst>
              <a:path w="17505" h="670" extrusionOk="0">
                <a:moveTo>
                  <a:pt x="0" y="0"/>
                </a:moveTo>
                <a:lnTo>
                  <a:pt x="0" y="669"/>
                </a:lnTo>
                <a:lnTo>
                  <a:pt x="17505" y="669"/>
                </a:lnTo>
                <a:lnTo>
                  <a:pt x="175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مربع نص 2"/>
          <p:cNvSpPr txBox="1"/>
          <p:nvPr/>
        </p:nvSpPr>
        <p:spPr>
          <a:xfrm>
            <a:off x="1876193" y="2081561"/>
            <a:ext cx="4839629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2000" dirty="0"/>
              <a:t>A non- parametric does not make any assumptions and the central tendency is measured with the median value.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4177990" y="4824761"/>
            <a:ext cx="43861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7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27463" y="1598341"/>
            <a:ext cx="8779727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/>
              <a:t>How do you know if its parametric or nonparametric?</a:t>
            </a:r>
            <a:endParaRPr lang="ar-SA" sz="28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4200293" y="4817327"/>
            <a:ext cx="61703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8</a:t>
            </a:r>
            <a:endParaRPr lang="ar-SA" dirty="0"/>
          </a:p>
        </p:txBody>
      </p:sp>
      <p:pic>
        <p:nvPicPr>
          <p:cNvPr id="3074" name="Picture 2" descr="Parametric and Nonparametric Tests - YouTub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586" y="2619628"/>
            <a:ext cx="4289502" cy="1944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legant Education Pack for Students by Slidesgo">
  <a:themeElements>
    <a:clrScheme name="Simple Light">
      <a:dk1>
        <a:srgbClr val="FFFFFF"/>
      </a:dk1>
      <a:lt1>
        <a:srgbClr val="EDECDF"/>
      </a:lt1>
      <a:dk2>
        <a:srgbClr val="C8A591"/>
      </a:dk2>
      <a:lt2>
        <a:srgbClr val="FFFFFF"/>
      </a:lt2>
      <a:accent1>
        <a:srgbClr val="A0A299"/>
      </a:accent1>
      <a:accent2>
        <a:srgbClr val="40474B"/>
      </a:accent2>
      <a:accent3>
        <a:srgbClr val="C8A591"/>
      </a:accent3>
      <a:accent4>
        <a:srgbClr val="EDECDF"/>
      </a:accent4>
      <a:accent5>
        <a:srgbClr val="A0A299"/>
      </a:accent5>
      <a:accent6>
        <a:srgbClr val="FFFFFF"/>
      </a:accent6>
      <a:hlink>
        <a:srgbClr val="40474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Elegant Education Pack for Students by Slidesgo (2)</Template>
  <TotalTime>6</TotalTime>
  <Words>407</Words>
  <Application>Microsoft Office PowerPoint</Application>
  <PresentationFormat>On-screen Show (16:9)</PresentationFormat>
  <Paragraphs>55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Algerian</vt:lpstr>
      <vt:lpstr>Arial</vt:lpstr>
      <vt:lpstr>Hammersmith One</vt:lpstr>
      <vt:lpstr>Manjari</vt:lpstr>
      <vt:lpstr>Open Sans</vt:lpstr>
      <vt:lpstr>Roboto Condensed Light</vt:lpstr>
      <vt:lpstr>Ubuntu</vt:lpstr>
      <vt:lpstr>Wingdings</vt:lpstr>
      <vt:lpstr>Elegant Education Pack for Students by Slidesgo</vt:lpstr>
      <vt:lpstr>LIBYAN INTERNATIONAL UNIVERSAITY  FACULTY OF BUSINESS ADMINISRATION </vt:lpstr>
      <vt:lpstr>Content</vt:lpstr>
      <vt:lpstr>Introduction </vt:lpstr>
      <vt:lpstr>Define Population </vt:lpstr>
      <vt:lpstr>Example:-</vt:lpstr>
      <vt:lpstr>Define Parametric </vt:lpstr>
      <vt:lpstr>Example:-</vt:lpstr>
      <vt:lpstr> Define non-parametric</vt:lpstr>
      <vt:lpstr>PowerPoint Presentation</vt:lpstr>
      <vt:lpstr>PowerPoint Presentation</vt:lpstr>
      <vt:lpstr>PowerPoint Presentation</vt:lpstr>
      <vt:lpstr>PowerPoint Presentation</vt:lpstr>
      <vt:lpstr>Conclusion </vt:lpstr>
      <vt:lpstr>Reference </vt:lpstr>
      <vt:lpstr>Thanks  Any question ? 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UNIVERSAITY  FACULTY OF BUSINESS ADMINISRATION</dc:title>
  <dc:creator>PIXEL</dc:creator>
  <cp:lastModifiedBy>Maher Fattouh</cp:lastModifiedBy>
  <cp:revision>4</cp:revision>
  <dcterms:created xsi:type="dcterms:W3CDTF">2022-05-10T21:38:30Z</dcterms:created>
  <dcterms:modified xsi:type="dcterms:W3CDTF">2022-06-20T11:46:53Z</dcterms:modified>
</cp:coreProperties>
</file>