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fntdata" ContentType="application/x-fontdata"/>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1"/>
  </p:sldMasterIdLst>
  <p:notesMasterIdLst>
    <p:notesMasterId r:id="rId13"/>
  </p:notesMasterIdLst>
  <p:sldIdLst>
    <p:sldId id="256" r:id="rId2"/>
    <p:sldId id="257" r:id="rId3"/>
    <p:sldId id="258" r:id="rId4"/>
    <p:sldId id="259" r:id="rId5"/>
    <p:sldId id="260" r:id="rId6"/>
    <p:sldId id="261" r:id="rId7"/>
    <p:sldId id="262" r:id="rId8"/>
    <p:sldId id="263" r:id="rId9"/>
    <p:sldId id="264" r:id="rId10"/>
    <p:sldId id="265" r:id="rId11"/>
    <p:sldId id="266" r:id="rId12"/>
  </p:sldIdLst>
  <p:sldSz cx="12192000" cy="6858000"/>
  <p:notesSz cx="6858000" cy="9144000"/>
  <p:embeddedFontLst>
    <p:embeddedFont>
      <p:font typeface="Oswald" panose="020B0604020202020204" charset="0"/>
      <p:regular r:id="rId14"/>
      <p:bold r:id="rId15"/>
    </p:embeddedFont>
    <p:embeddedFont>
      <p:font typeface="Calibri" panose="020F0502020204030204" pitchFamily="34" charset="0"/>
      <p:regular r:id="rId16"/>
      <p:bold r:id="rId17"/>
    </p:embeddedFont>
    <p:embeddedFont>
      <p:font typeface="Trebuchet MS" panose="020B0603020202020204" pitchFamily="34" charset="0"/>
      <p:regular r:id="rId18"/>
      <p:bold r:id="rId19"/>
      <p:italic r:id="rId20"/>
      <p:boldItalic r:id="rId21"/>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r:id="rId22" roundtripDataSignature="AMtx7mgwj+yPaGiHmVpsa1xAzPFevEaPcw=="/>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65" d="100"/>
          <a:sy n="65" d="100"/>
        </p:scale>
        <p:origin x="700" y="40"/>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openxmlformats.org/officeDocument/2006/relationships/font" Target="fonts/font5.fntdata"/><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font" Target="fonts/font8.fnt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font" Target="fonts/font4.fntdata"/><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font" Target="fonts/font3.fntdata"/><Relationship Id="rId20" Type="http://schemas.openxmlformats.org/officeDocument/2006/relationships/font" Target="fonts/font7.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font" Target="fonts/font2.fntdata"/><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font" Target="fonts/font6.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font" Target="fonts/font1.fntdata"/><Relationship Id="rId22" Type="http://customschemas.google.com/relationships/presentationmetadata" Target="meta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L="914400" marR="0" lvl="1"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2pPr>
            <a:lvl3pPr marL="1371600" marR="0" lvl="2"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3pPr>
            <a:lvl4pPr marL="1828800" marR="0" lvl="3"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4pPr>
            <a:lvl5pPr marL="2286000" marR="0" lvl="4"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5pPr>
            <a:lvl6pPr marL="2743200" marR="0" lvl="5"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6pPr>
            <a:lvl7pPr marL="3200400" marR="0" lvl="6"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7pPr>
            <a:lvl8pPr marL="3657600" marR="0" lvl="7"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8pPr>
            <a:lvl9pPr marL="4114800" marR="0" lvl="8"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en-US" sz="1200" b="0" i="0" u="none" strike="noStrike" cap="none">
                <a:solidFill>
                  <a:schemeClr val="dk1"/>
                </a:solidFill>
                <a:latin typeface="Calibri"/>
                <a:ea typeface="Calibri"/>
                <a:cs typeface="Calibri"/>
                <a:sym typeface="Calibri"/>
              </a:rPr>
              <a:t>‹#›</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2"/>
        <p:cNvGrpSpPr/>
        <p:nvPr/>
      </p:nvGrpSpPr>
      <p:grpSpPr>
        <a:xfrm>
          <a:off x="0" y="0"/>
          <a:ext cx="0" cy="0"/>
          <a:chOff x="0" y="0"/>
          <a:chExt cx="0" cy="0"/>
        </a:xfrm>
      </p:grpSpPr>
      <p:sp>
        <p:nvSpPr>
          <p:cNvPr id="313" name="Google Shape;313;p1: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14" name="Google Shape;314;p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1"/>
        <p:cNvGrpSpPr/>
        <p:nvPr/>
      </p:nvGrpSpPr>
      <p:grpSpPr>
        <a:xfrm>
          <a:off x="0" y="0"/>
          <a:ext cx="0" cy="0"/>
          <a:chOff x="0" y="0"/>
          <a:chExt cx="0" cy="0"/>
        </a:xfrm>
      </p:grpSpPr>
      <p:sp>
        <p:nvSpPr>
          <p:cNvPr id="382" name="Google Shape;382;p10: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83" name="Google Shape;383;p1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8"/>
        <p:cNvGrpSpPr/>
        <p:nvPr/>
      </p:nvGrpSpPr>
      <p:grpSpPr>
        <a:xfrm>
          <a:off x="0" y="0"/>
          <a:ext cx="0" cy="0"/>
          <a:chOff x="0" y="0"/>
          <a:chExt cx="0" cy="0"/>
        </a:xfrm>
      </p:grpSpPr>
      <p:sp>
        <p:nvSpPr>
          <p:cNvPr id="389" name="Google Shape;389;p11: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90" name="Google Shape;390;p1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0"/>
        <p:cNvGrpSpPr/>
        <p:nvPr/>
      </p:nvGrpSpPr>
      <p:grpSpPr>
        <a:xfrm>
          <a:off x="0" y="0"/>
          <a:ext cx="0" cy="0"/>
          <a:chOff x="0" y="0"/>
          <a:chExt cx="0" cy="0"/>
        </a:xfrm>
      </p:grpSpPr>
      <p:sp>
        <p:nvSpPr>
          <p:cNvPr id="321" name="Google Shape;321;p2: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22" name="Google Shape;322;p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7"/>
        <p:cNvGrpSpPr/>
        <p:nvPr/>
      </p:nvGrpSpPr>
      <p:grpSpPr>
        <a:xfrm>
          <a:off x="0" y="0"/>
          <a:ext cx="0" cy="0"/>
          <a:chOff x="0" y="0"/>
          <a:chExt cx="0" cy="0"/>
        </a:xfrm>
      </p:grpSpPr>
      <p:sp>
        <p:nvSpPr>
          <p:cNvPr id="328" name="Google Shape;328;p3: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29" name="Google Shape;329;p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4"/>
        <p:cNvGrpSpPr/>
        <p:nvPr/>
      </p:nvGrpSpPr>
      <p:grpSpPr>
        <a:xfrm>
          <a:off x="0" y="0"/>
          <a:ext cx="0" cy="0"/>
          <a:chOff x="0" y="0"/>
          <a:chExt cx="0" cy="0"/>
        </a:xfrm>
      </p:grpSpPr>
      <p:sp>
        <p:nvSpPr>
          <p:cNvPr id="335" name="Google Shape;335;p4: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36" name="Google Shape;336;p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1"/>
        <p:cNvGrpSpPr/>
        <p:nvPr/>
      </p:nvGrpSpPr>
      <p:grpSpPr>
        <a:xfrm>
          <a:off x="0" y="0"/>
          <a:ext cx="0" cy="0"/>
          <a:chOff x="0" y="0"/>
          <a:chExt cx="0" cy="0"/>
        </a:xfrm>
      </p:grpSpPr>
      <p:sp>
        <p:nvSpPr>
          <p:cNvPr id="342" name="Google Shape;342;p5: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43" name="Google Shape;343;p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1"/>
        <p:cNvGrpSpPr/>
        <p:nvPr/>
      </p:nvGrpSpPr>
      <p:grpSpPr>
        <a:xfrm>
          <a:off x="0" y="0"/>
          <a:ext cx="0" cy="0"/>
          <a:chOff x="0" y="0"/>
          <a:chExt cx="0" cy="0"/>
        </a:xfrm>
      </p:grpSpPr>
      <p:sp>
        <p:nvSpPr>
          <p:cNvPr id="352" name="Google Shape;352;p6: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53" name="Google Shape;353;p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9"/>
        <p:cNvGrpSpPr/>
        <p:nvPr/>
      </p:nvGrpSpPr>
      <p:grpSpPr>
        <a:xfrm>
          <a:off x="0" y="0"/>
          <a:ext cx="0" cy="0"/>
          <a:chOff x="0" y="0"/>
          <a:chExt cx="0" cy="0"/>
        </a:xfrm>
      </p:grpSpPr>
      <p:sp>
        <p:nvSpPr>
          <p:cNvPr id="360" name="Google Shape;360;p7: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61" name="Google Shape;361;p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7"/>
        <p:cNvGrpSpPr/>
        <p:nvPr/>
      </p:nvGrpSpPr>
      <p:grpSpPr>
        <a:xfrm>
          <a:off x="0" y="0"/>
          <a:ext cx="0" cy="0"/>
          <a:chOff x="0" y="0"/>
          <a:chExt cx="0" cy="0"/>
        </a:xfrm>
      </p:grpSpPr>
      <p:sp>
        <p:nvSpPr>
          <p:cNvPr id="368" name="Google Shape;368;p8: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69" name="Google Shape;369;p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5"/>
        <p:cNvGrpSpPr/>
        <p:nvPr/>
      </p:nvGrpSpPr>
      <p:grpSpPr>
        <a:xfrm>
          <a:off x="0" y="0"/>
          <a:ext cx="0" cy="0"/>
          <a:chOff x="0" y="0"/>
          <a:chExt cx="0" cy="0"/>
        </a:xfrm>
      </p:grpSpPr>
      <p:sp>
        <p:nvSpPr>
          <p:cNvPr id="376" name="Google Shape;376;p9: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77" name="Google Shape;377;p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27"/>
        <p:cNvGrpSpPr/>
        <p:nvPr/>
      </p:nvGrpSpPr>
      <p:grpSpPr>
        <a:xfrm>
          <a:off x="0" y="0"/>
          <a:ext cx="0" cy="0"/>
          <a:chOff x="0" y="0"/>
          <a:chExt cx="0" cy="0"/>
        </a:xfrm>
      </p:grpSpPr>
      <p:sp>
        <p:nvSpPr>
          <p:cNvPr id="28" name="Google Shape;28;p13"/>
          <p:cNvSpPr/>
          <p:nvPr/>
        </p:nvSpPr>
        <p:spPr>
          <a:xfrm>
            <a:off x="0" y="0"/>
            <a:ext cx="12192000" cy="6858000"/>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grpSp>
        <p:nvGrpSpPr>
          <p:cNvPr id="29" name="Google Shape;29;p13"/>
          <p:cNvGrpSpPr/>
          <p:nvPr/>
        </p:nvGrpSpPr>
        <p:grpSpPr>
          <a:xfrm>
            <a:off x="-2269807" y="-751383"/>
            <a:ext cx="14461808" cy="7609383"/>
            <a:chOff x="-2269807" y="-751383"/>
            <a:chExt cx="14461808" cy="7609383"/>
          </a:xfrm>
        </p:grpSpPr>
        <p:grpSp>
          <p:nvGrpSpPr>
            <p:cNvPr id="30" name="Google Shape;30;p13"/>
            <p:cNvGrpSpPr/>
            <p:nvPr/>
          </p:nvGrpSpPr>
          <p:grpSpPr>
            <a:xfrm>
              <a:off x="-16299" y="0"/>
              <a:ext cx="12208300" cy="6858000"/>
              <a:chOff x="-16299" y="0"/>
              <a:chExt cx="12208300" cy="6858000"/>
            </a:xfrm>
          </p:grpSpPr>
          <p:sp>
            <p:nvSpPr>
              <p:cNvPr id="31" name="Google Shape;31;p13"/>
              <p:cNvSpPr/>
              <p:nvPr/>
            </p:nvSpPr>
            <p:spPr>
              <a:xfrm flipH="1">
                <a:off x="-16297" y="0"/>
                <a:ext cx="12208298" cy="6858000"/>
              </a:xfrm>
              <a:custGeom>
                <a:avLst/>
                <a:gdLst/>
                <a:ahLst/>
                <a:cxnLst/>
                <a:rect l="l" t="t" r="r" b="b"/>
                <a:pathLst>
                  <a:path w="12208298" h="6858000" extrusionOk="0">
                    <a:moveTo>
                      <a:pt x="8574289" y="0"/>
                    </a:moveTo>
                    <a:lnTo>
                      <a:pt x="0" y="0"/>
                    </a:lnTo>
                    <a:lnTo>
                      <a:pt x="0" y="6858000"/>
                    </a:lnTo>
                    <a:lnTo>
                      <a:pt x="532109" y="6858000"/>
                    </a:lnTo>
                    <a:lnTo>
                      <a:pt x="11495317" y="6858000"/>
                    </a:lnTo>
                    <a:lnTo>
                      <a:pt x="12208298" y="6858000"/>
                    </a:lnTo>
                    <a:lnTo>
                      <a:pt x="12208298" y="3146781"/>
                    </a:lnTo>
                    <a:lnTo>
                      <a:pt x="10353284" y="1291767"/>
                    </a:lnTo>
                    <a:lnTo>
                      <a:pt x="9866056" y="1291767"/>
                    </a:lnTo>
                    <a:close/>
                  </a:path>
                </a:pathLst>
              </a:custGeom>
              <a:solidFill>
                <a:schemeClr val="accent2">
                  <a:alpha val="73725"/>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32" name="Google Shape;32;p13"/>
              <p:cNvSpPr/>
              <p:nvPr/>
            </p:nvSpPr>
            <p:spPr>
              <a:xfrm rot="-5400000">
                <a:off x="2667000" y="-2667001"/>
                <a:ext cx="6858000" cy="12192002"/>
              </a:xfrm>
              <a:custGeom>
                <a:avLst/>
                <a:gdLst/>
                <a:ahLst/>
                <a:cxnLst/>
                <a:rect l="l" t="t" r="r" b="b"/>
                <a:pathLst>
                  <a:path w="6858000" h="12192002" extrusionOk="0">
                    <a:moveTo>
                      <a:pt x="6858000" y="3871658"/>
                    </a:moveTo>
                    <a:lnTo>
                      <a:pt x="6858000" y="12192002"/>
                    </a:lnTo>
                    <a:lnTo>
                      <a:pt x="5363029" y="12192002"/>
                    </a:lnTo>
                    <a:lnTo>
                      <a:pt x="5363029" y="12192000"/>
                    </a:lnTo>
                    <a:lnTo>
                      <a:pt x="0" y="12192000"/>
                    </a:lnTo>
                    <a:lnTo>
                      <a:pt x="0" y="0"/>
                    </a:lnTo>
                    <a:lnTo>
                      <a:pt x="3539398" y="0"/>
                    </a:lnTo>
                    <a:lnTo>
                      <a:pt x="5566229" y="2026831"/>
                    </a:lnTo>
                    <a:lnTo>
                      <a:pt x="5566229" y="2575538"/>
                    </a:lnTo>
                    <a:lnTo>
                      <a:pt x="6858000" y="3871657"/>
                    </a:lnTo>
                    <a:lnTo>
                      <a:pt x="5566229" y="3871657"/>
                    </a:lnTo>
                    <a:lnTo>
                      <a:pt x="5566229" y="3871658"/>
                    </a:lnTo>
                    <a:close/>
                  </a:path>
                </a:pathLst>
              </a:custGeom>
              <a:solidFill>
                <a:schemeClr val="accen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33" name="Google Shape;33;p13"/>
              <p:cNvSpPr/>
              <p:nvPr/>
            </p:nvSpPr>
            <p:spPr>
              <a:xfrm rot="5400000">
                <a:off x="24625" y="-4746"/>
                <a:ext cx="2819399" cy="2828891"/>
              </a:xfrm>
              <a:prstGeom prst="rtTriangle">
                <a:avLst/>
              </a:prstGeom>
              <a:solidFill>
                <a:srgbClr val="00325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34" name="Google Shape;34;p13"/>
              <p:cNvSpPr/>
              <p:nvPr/>
            </p:nvSpPr>
            <p:spPr>
              <a:xfrm rot="5400000">
                <a:off x="4418" y="-4422"/>
                <a:ext cx="2627088" cy="2635933"/>
              </a:xfrm>
              <a:prstGeom prst="rtTriangle">
                <a:avLst/>
              </a:prstGeom>
              <a:solidFill>
                <a:schemeClr val="accen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35" name="Google Shape;35;p13"/>
              <p:cNvSpPr/>
              <p:nvPr/>
            </p:nvSpPr>
            <p:spPr>
              <a:xfrm rot="5400000">
                <a:off x="-12263" y="-4034"/>
                <a:ext cx="2397087" cy="2405158"/>
              </a:xfrm>
              <a:prstGeom prst="rtTriangle">
                <a:avLst/>
              </a:prstGeom>
              <a:solidFill>
                <a:schemeClr val="accent2">
                  <a:alpha val="47843"/>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36" name="Google Shape;36;p13"/>
              <p:cNvSpPr/>
              <p:nvPr/>
            </p:nvSpPr>
            <p:spPr>
              <a:xfrm rot="-5400000">
                <a:off x="2667000" y="-2667001"/>
                <a:ext cx="6858000" cy="12192002"/>
              </a:xfrm>
              <a:custGeom>
                <a:avLst/>
                <a:gdLst/>
                <a:ahLst/>
                <a:cxnLst/>
                <a:rect l="l" t="t" r="r" b="b"/>
                <a:pathLst>
                  <a:path w="6858000" h="12192002" extrusionOk="0">
                    <a:moveTo>
                      <a:pt x="6858000" y="3871658"/>
                    </a:moveTo>
                    <a:lnTo>
                      <a:pt x="6858000" y="12192002"/>
                    </a:lnTo>
                    <a:lnTo>
                      <a:pt x="5363029" y="12192002"/>
                    </a:lnTo>
                    <a:lnTo>
                      <a:pt x="5363029" y="12192000"/>
                    </a:lnTo>
                    <a:lnTo>
                      <a:pt x="0" y="12192000"/>
                    </a:lnTo>
                    <a:lnTo>
                      <a:pt x="0" y="0"/>
                    </a:lnTo>
                    <a:lnTo>
                      <a:pt x="3539398" y="0"/>
                    </a:lnTo>
                    <a:lnTo>
                      <a:pt x="5566229" y="2026831"/>
                    </a:lnTo>
                    <a:lnTo>
                      <a:pt x="5566229" y="2575538"/>
                    </a:lnTo>
                    <a:lnTo>
                      <a:pt x="6858000" y="3871657"/>
                    </a:lnTo>
                    <a:lnTo>
                      <a:pt x="5566229" y="3871657"/>
                    </a:lnTo>
                    <a:lnTo>
                      <a:pt x="5566229" y="3871658"/>
                    </a:lnTo>
                    <a:close/>
                  </a:path>
                </a:pathLst>
              </a:custGeom>
              <a:solidFill>
                <a:srgbClr val="003252">
                  <a:alpha val="89803"/>
                </a:srgb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grpSp>
        <p:sp>
          <p:nvSpPr>
            <p:cNvPr id="37" name="Google Shape;37;p13"/>
            <p:cNvSpPr/>
            <p:nvPr/>
          </p:nvSpPr>
          <p:spPr>
            <a:xfrm rot="-2700000" flipH="1">
              <a:off x="-1604709" y="1397837"/>
              <a:ext cx="3211378" cy="3211378"/>
            </a:xfrm>
            <a:custGeom>
              <a:avLst/>
              <a:gdLst/>
              <a:ahLst/>
              <a:cxnLst/>
              <a:rect l="l" t="t" r="r" b="b"/>
              <a:pathLst>
                <a:path w="754341" h="754341" extrusionOk="0">
                  <a:moveTo>
                    <a:pt x="754341" y="754341"/>
                  </a:moveTo>
                  <a:lnTo>
                    <a:pt x="0" y="754341"/>
                  </a:lnTo>
                  <a:lnTo>
                    <a:pt x="0" y="0"/>
                  </a:lnTo>
                  <a:close/>
                </a:path>
              </a:pathLst>
            </a:custGeom>
            <a:solidFill>
              <a:srgbClr val="00325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38" name="Google Shape;38;p13"/>
            <p:cNvSpPr/>
            <p:nvPr/>
          </p:nvSpPr>
          <p:spPr>
            <a:xfrm rot="-2700000">
              <a:off x="-861777" y="-3756"/>
              <a:ext cx="2676646" cy="1356876"/>
            </a:xfrm>
            <a:custGeom>
              <a:avLst/>
              <a:gdLst/>
              <a:ahLst/>
              <a:cxnLst/>
              <a:rect l="l" t="t" r="r" b="b"/>
              <a:pathLst>
                <a:path w="2676646" h="1356876" extrusionOk="0">
                  <a:moveTo>
                    <a:pt x="1319770" y="0"/>
                  </a:moveTo>
                  <a:lnTo>
                    <a:pt x="2676646" y="1356876"/>
                  </a:lnTo>
                  <a:lnTo>
                    <a:pt x="0" y="1356876"/>
                  </a:lnTo>
                  <a:lnTo>
                    <a:pt x="0" y="1319770"/>
                  </a:lnTo>
                  <a:close/>
                </a:path>
              </a:pathLst>
            </a:custGeom>
            <a:solidFill>
              <a:schemeClr val="accen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39" name="Google Shape;39;p13"/>
            <p:cNvSpPr/>
            <p:nvPr/>
          </p:nvSpPr>
          <p:spPr>
            <a:xfrm rot="-8100000">
              <a:off x="-1226102" y="1737462"/>
              <a:ext cx="2416016" cy="2416016"/>
            </a:xfrm>
            <a:custGeom>
              <a:avLst/>
              <a:gdLst/>
              <a:ahLst/>
              <a:cxnLst/>
              <a:rect l="l" t="t" r="r" b="b"/>
              <a:pathLst>
                <a:path w="754341" h="754341" extrusionOk="0">
                  <a:moveTo>
                    <a:pt x="754341" y="754341"/>
                  </a:moveTo>
                  <a:lnTo>
                    <a:pt x="0" y="754341"/>
                  </a:lnTo>
                  <a:lnTo>
                    <a:pt x="0" y="0"/>
                  </a:lnTo>
                  <a:close/>
                </a:path>
              </a:pathLst>
            </a:custGeom>
            <a:solidFill>
              <a:srgbClr val="1B677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grpSp>
          <p:nvGrpSpPr>
            <p:cNvPr id="40" name="Google Shape;40;p13"/>
            <p:cNvGrpSpPr/>
            <p:nvPr/>
          </p:nvGrpSpPr>
          <p:grpSpPr>
            <a:xfrm>
              <a:off x="-1075376" y="4357967"/>
              <a:ext cx="2150753" cy="2150753"/>
              <a:chOff x="-2269807" y="2347782"/>
              <a:chExt cx="4541574" cy="4541574"/>
            </a:xfrm>
          </p:grpSpPr>
          <p:sp>
            <p:nvSpPr>
              <p:cNvPr id="41" name="Google Shape;41;p13"/>
              <p:cNvSpPr/>
              <p:nvPr/>
            </p:nvSpPr>
            <p:spPr>
              <a:xfrm rot="-2700000" flipH="1">
                <a:off x="-1604709" y="3012880"/>
                <a:ext cx="3211378" cy="3211378"/>
              </a:xfrm>
              <a:custGeom>
                <a:avLst/>
                <a:gdLst/>
                <a:ahLst/>
                <a:cxnLst/>
                <a:rect l="l" t="t" r="r" b="b"/>
                <a:pathLst>
                  <a:path w="754341" h="754341" extrusionOk="0">
                    <a:moveTo>
                      <a:pt x="754341" y="754341"/>
                    </a:moveTo>
                    <a:lnTo>
                      <a:pt x="0" y="754341"/>
                    </a:lnTo>
                    <a:lnTo>
                      <a:pt x="0" y="0"/>
                    </a:lnTo>
                    <a:close/>
                  </a:path>
                </a:pathLst>
              </a:custGeom>
              <a:solidFill>
                <a:srgbClr val="00325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42" name="Google Shape;42;p13"/>
              <p:cNvSpPr/>
              <p:nvPr/>
            </p:nvSpPr>
            <p:spPr>
              <a:xfrm rot="-8100000">
                <a:off x="-1226102" y="3352505"/>
                <a:ext cx="2416016" cy="2416016"/>
              </a:xfrm>
              <a:custGeom>
                <a:avLst/>
                <a:gdLst/>
                <a:ahLst/>
                <a:cxnLst/>
                <a:rect l="l" t="t" r="r" b="b"/>
                <a:pathLst>
                  <a:path w="754341" h="754341" extrusionOk="0">
                    <a:moveTo>
                      <a:pt x="754341" y="754341"/>
                    </a:moveTo>
                    <a:lnTo>
                      <a:pt x="0" y="754341"/>
                    </a:lnTo>
                    <a:lnTo>
                      <a:pt x="0" y="0"/>
                    </a:lnTo>
                    <a:close/>
                  </a:path>
                </a:pathLst>
              </a:custGeom>
              <a:solidFill>
                <a:srgbClr val="1B677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grpSp>
      </p:grpSp>
      <p:sp>
        <p:nvSpPr>
          <p:cNvPr id="43" name="Google Shape;43;p13"/>
          <p:cNvSpPr txBox="1">
            <a:spLocks noGrp="1"/>
          </p:cNvSpPr>
          <p:nvPr>
            <p:ph type="ctrTitle"/>
          </p:nvPr>
        </p:nvSpPr>
        <p:spPr>
          <a:xfrm>
            <a:off x="2761488" y="2395728"/>
            <a:ext cx="7077456" cy="1243584"/>
          </a:xfrm>
          <a:prstGeom prst="rect">
            <a:avLst/>
          </a:prstGeom>
          <a:noFill/>
          <a:ln>
            <a:noFill/>
          </a:ln>
        </p:spPr>
        <p:txBody>
          <a:bodyPr spcFirstLastPara="1" wrap="square" lIns="91425" tIns="45700" rIns="91425" bIns="45700" anchor="b" anchorCtr="0">
            <a:noAutofit/>
          </a:bodyPr>
          <a:lstStyle>
            <a:lvl1pPr lvl="0" algn="l">
              <a:lnSpc>
                <a:spcPct val="90000"/>
              </a:lnSpc>
              <a:spcBef>
                <a:spcPts val="0"/>
              </a:spcBef>
              <a:spcAft>
                <a:spcPts val="0"/>
              </a:spcAft>
              <a:buClr>
                <a:schemeClr val="accent2"/>
              </a:buClr>
              <a:buSzPts val="6600"/>
              <a:buFont typeface="Trebuchet MS"/>
              <a:buNone/>
              <a:defRPr sz="6600" b="1">
                <a:solidFill>
                  <a:schemeClr val="accent2"/>
                </a:solidFill>
                <a:latin typeface="Trebuchet MS"/>
                <a:ea typeface="Trebuchet MS"/>
                <a:cs typeface="Trebuchet MS"/>
                <a:sym typeface="Trebuchet MS"/>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4" name="Google Shape;44;p13"/>
          <p:cNvSpPr txBox="1">
            <a:spLocks noGrp="1"/>
          </p:cNvSpPr>
          <p:nvPr>
            <p:ph type="subTitle" idx="1"/>
          </p:nvPr>
        </p:nvSpPr>
        <p:spPr>
          <a:xfrm>
            <a:off x="2761488" y="3721608"/>
            <a:ext cx="7077456" cy="868680"/>
          </a:xfrm>
          <a:prstGeom prst="rect">
            <a:avLst/>
          </a:prstGeom>
          <a:noFill/>
          <a:ln>
            <a:noFill/>
          </a:ln>
        </p:spPr>
        <p:txBody>
          <a:bodyPr spcFirstLastPara="1" wrap="square" lIns="91425" tIns="45700" rIns="91425" bIns="45700" anchor="t" anchorCtr="0">
            <a:normAutofit/>
          </a:bodyPr>
          <a:lstStyle>
            <a:lvl1pPr lvl="0" algn="l">
              <a:lnSpc>
                <a:spcPct val="90000"/>
              </a:lnSpc>
              <a:spcBef>
                <a:spcPts val="1000"/>
              </a:spcBef>
              <a:spcAft>
                <a:spcPts val="0"/>
              </a:spcAft>
              <a:buSzPts val="1800"/>
              <a:buNone/>
              <a:defRPr sz="1800">
                <a:solidFill>
                  <a:schemeClr val="lt1"/>
                </a:solidFill>
                <a:latin typeface="Arial"/>
                <a:ea typeface="Arial"/>
                <a:cs typeface="Arial"/>
                <a:sym typeface="Arial"/>
              </a:defRPr>
            </a:lvl1pPr>
            <a:lvl2pPr lvl="1" algn="l">
              <a:lnSpc>
                <a:spcPct val="90000"/>
              </a:lnSpc>
              <a:spcBef>
                <a:spcPts val="500"/>
              </a:spcBef>
              <a:spcAft>
                <a:spcPts val="0"/>
              </a:spcAft>
              <a:buSzPts val="1800"/>
              <a:buChar char="•"/>
              <a:defRPr/>
            </a:lvl2pPr>
            <a:lvl3pPr lvl="2" algn="l">
              <a:lnSpc>
                <a:spcPct val="90000"/>
              </a:lnSpc>
              <a:spcBef>
                <a:spcPts val="500"/>
              </a:spcBef>
              <a:spcAft>
                <a:spcPts val="0"/>
              </a:spcAft>
              <a:buSzPts val="1800"/>
              <a:buChar char="•"/>
              <a:defRPr/>
            </a:lvl3pPr>
            <a:lvl4pPr lvl="3" algn="l">
              <a:lnSpc>
                <a:spcPct val="90000"/>
              </a:lnSpc>
              <a:spcBef>
                <a:spcPts val="500"/>
              </a:spcBef>
              <a:spcAft>
                <a:spcPts val="0"/>
              </a:spcAft>
              <a:buSzPts val="1800"/>
              <a:buChar char="•"/>
              <a:defRPr/>
            </a:lvl4pPr>
            <a:lvl5pPr lvl="4" algn="l">
              <a:lnSpc>
                <a:spcPct val="90000"/>
              </a:lnSpc>
              <a:spcBef>
                <a:spcPts val="500"/>
              </a:spcBef>
              <a:spcAft>
                <a:spcPts val="0"/>
              </a:spcAft>
              <a:buSzPts val="1800"/>
              <a:buChar char="•"/>
              <a:defRPr/>
            </a:lvl5pPr>
            <a:lvl6pPr lvl="5" algn="l">
              <a:lnSpc>
                <a:spcPct val="90000"/>
              </a:lnSpc>
              <a:spcBef>
                <a:spcPts val="500"/>
              </a:spcBef>
              <a:spcAft>
                <a:spcPts val="0"/>
              </a:spcAft>
              <a:buClr>
                <a:schemeClr val="dk1"/>
              </a:buClr>
              <a:buSzPts val="1800"/>
              <a:buChar char="•"/>
              <a:defRPr/>
            </a:lvl6pPr>
            <a:lvl7pPr lvl="6" algn="l">
              <a:lnSpc>
                <a:spcPct val="90000"/>
              </a:lnSpc>
              <a:spcBef>
                <a:spcPts val="500"/>
              </a:spcBef>
              <a:spcAft>
                <a:spcPts val="0"/>
              </a:spcAft>
              <a:buClr>
                <a:schemeClr val="dk1"/>
              </a:buClr>
              <a:buSzPts val="1800"/>
              <a:buChar char="•"/>
              <a:defRPr/>
            </a:lvl7pPr>
            <a:lvl8pPr lvl="7" algn="l">
              <a:lnSpc>
                <a:spcPct val="90000"/>
              </a:lnSpc>
              <a:spcBef>
                <a:spcPts val="500"/>
              </a:spcBef>
              <a:spcAft>
                <a:spcPts val="0"/>
              </a:spcAft>
              <a:buClr>
                <a:schemeClr val="dk1"/>
              </a:buClr>
              <a:buSzPts val="1800"/>
              <a:buChar char="•"/>
              <a:defRPr/>
            </a:lvl8pPr>
            <a:lvl9pPr lvl="8" algn="l">
              <a:lnSpc>
                <a:spcPct val="90000"/>
              </a:lnSpc>
              <a:spcBef>
                <a:spcPts val="500"/>
              </a:spcBef>
              <a:spcAft>
                <a:spcPts val="0"/>
              </a:spcAft>
              <a:buClr>
                <a:schemeClr val="dk1"/>
              </a:buClr>
              <a:buSzPts val="1800"/>
              <a:buChar char="•"/>
              <a:defRPr/>
            </a:lvl9pPr>
          </a:lstStyle>
          <a:p>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1_Title Only">
  <p:cSld name="1_Title Only">
    <p:bg>
      <p:bgPr>
        <a:solidFill>
          <a:schemeClr val="accent2"/>
        </a:solidFill>
        <a:effectLst/>
      </p:bgPr>
    </p:bg>
    <p:spTree>
      <p:nvGrpSpPr>
        <p:cNvPr id="1" name="Shape 159"/>
        <p:cNvGrpSpPr/>
        <p:nvPr/>
      </p:nvGrpSpPr>
      <p:grpSpPr>
        <a:xfrm>
          <a:off x="0" y="0"/>
          <a:ext cx="0" cy="0"/>
          <a:chOff x="0" y="0"/>
          <a:chExt cx="0" cy="0"/>
        </a:xfrm>
      </p:grpSpPr>
      <p:sp>
        <p:nvSpPr>
          <p:cNvPr id="160" name="Google Shape;160;p22"/>
          <p:cNvSpPr/>
          <p:nvPr/>
        </p:nvSpPr>
        <p:spPr>
          <a:xfrm>
            <a:off x="0" y="0"/>
            <a:ext cx="12192000" cy="6884191"/>
          </a:xfrm>
          <a:prstGeom prst="rect">
            <a:avLst/>
          </a:prstGeom>
          <a:solidFill>
            <a:srgbClr val="289BAA"/>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161" name="Google Shape;161;p22"/>
          <p:cNvSpPr/>
          <p:nvPr/>
        </p:nvSpPr>
        <p:spPr>
          <a:xfrm>
            <a:off x="0" y="0"/>
            <a:ext cx="12192001" cy="6884191"/>
          </a:xfrm>
          <a:custGeom>
            <a:avLst/>
            <a:gdLst/>
            <a:ahLst/>
            <a:cxnLst/>
            <a:rect l="l" t="t" r="r" b="b"/>
            <a:pathLst>
              <a:path w="12192001" h="6884191" extrusionOk="0">
                <a:moveTo>
                  <a:pt x="0" y="0"/>
                </a:moveTo>
                <a:lnTo>
                  <a:pt x="7540222" y="0"/>
                </a:lnTo>
                <a:lnTo>
                  <a:pt x="10260629" y="2725573"/>
                </a:lnTo>
                <a:lnTo>
                  <a:pt x="11286710" y="2725573"/>
                </a:lnTo>
                <a:lnTo>
                  <a:pt x="12192000" y="3632581"/>
                </a:lnTo>
                <a:lnTo>
                  <a:pt x="12192001" y="6884191"/>
                </a:lnTo>
                <a:lnTo>
                  <a:pt x="0" y="6884191"/>
                </a:lnTo>
                <a:close/>
              </a:path>
            </a:pathLst>
          </a:custGeom>
          <a:solidFill>
            <a:schemeClr val="accent2">
              <a:alpha val="73725"/>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162" name="Google Shape;162;p22"/>
          <p:cNvSpPr/>
          <p:nvPr/>
        </p:nvSpPr>
        <p:spPr>
          <a:xfrm rot="5400000" flipH="1">
            <a:off x="2964809" y="-2364446"/>
            <a:ext cx="6862744" cy="11591639"/>
          </a:xfrm>
          <a:custGeom>
            <a:avLst/>
            <a:gdLst/>
            <a:ahLst/>
            <a:cxnLst/>
            <a:rect l="l" t="t" r="r" b="b"/>
            <a:pathLst>
              <a:path w="6862744" h="11591639" extrusionOk="0">
                <a:moveTo>
                  <a:pt x="6862744" y="11591639"/>
                </a:moveTo>
                <a:lnTo>
                  <a:pt x="6862744" y="5240223"/>
                </a:lnTo>
                <a:lnTo>
                  <a:pt x="4145656" y="5240223"/>
                </a:lnTo>
                <a:lnTo>
                  <a:pt x="4145656" y="5240222"/>
                </a:lnTo>
                <a:lnTo>
                  <a:pt x="6862744" y="5240222"/>
                </a:lnTo>
                <a:lnTo>
                  <a:pt x="4145656" y="2519152"/>
                </a:lnTo>
                <a:lnTo>
                  <a:pt x="4145656" y="1367198"/>
                </a:lnTo>
                <a:lnTo>
                  <a:pt x="2775863" y="0"/>
                </a:lnTo>
                <a:lnTo>
                  <a:pt x="0" y="0"/>
                </a:lnTo>
                <a:lnTo>
                  <a:pt x="0" y="11591639"/>
                </a:lnTo>
                <a:close/>
              </a:path>
            </a:pathLst>
          </a:custGeom>
          <a:solidFill>
            <a:srgbClr val="289BAA"/>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163" name="Google Shape;163;p22"/>
          <p:cNvSpPr/>
          <p:nvPr/>
        </p:nvSpPr>
        <p:spPr>
          <a:xfrm rot="5400000" flipH="1">
            <a:off x="2664629" y="-2664627"/>
            <a:ext cx="6862744" cy="12192000"/>
          </a:xfrm>
          <a:custGeom>
            <a:avLst/>
            <a:gdLst/>
            <a:ahLst/>
            <a:cxnLst/>
            <a:rect l="l" t="t" r="r" b="b"/>
            <a:pathLst>
              <a:path w="6849744" h="12192000" extrusionOk="0">
                <a:moveTo>
                  <a:pt x="6849744" y="12192000"/>
                </a:moveTo>
                <a:lnTo>
                  <a:pt x="6849744" y="5840584"/>
                </a:lnTo>
                <a:lnTo>
                  <a:pt x="4137803" y="5840584"/>
                </a:lnTo>
                <a:lnTo>
                  <a:pt x="4137803" y="5840583"/>
                </a:lnTo>
                <a:lnTo>
                  <a:pt x="6849744" y="5840583"/>
                </a:lnTo>
                <a:lnTo>
                  <a:pt x="4137803" y="3119513"/>
                </a:lnTo>
                <a:lnTo>
                  <a:pt x="4137803" y="1967559"/>
                </a:lnTo>
                <a:lnTo>
                  <a:pt x="2170243" y="0"/>
                </a:lnTo>
                <a:lnTo>
                  <a:pt x="0" y="0"/>
                </a:lnTo>
                <a:lnTo>
                  <a:pt x="0" y="12192000"/>
                </a:lnTo>
                <a:close/>
              </a:path>
            </a:pathLst>
          </a:custGeom>
          <a:solidFill>
            <a:srgbClr val="1B677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164" name="Google Shape;164;p22"/>
          <p:cNvSpPr/>
          <p:nvPr/>
        </p:nvSpPr>
        <p:spPr>
          <a:xfrm rot="5400000" flipH="1">
            <a:off x="2664628" y="-2664627"/>
            <a:ext cx="6862744" cy="12192000"/>
          </a:xfrm>
          <a:custGeom>
            <a:avLst/>
            <a:gdLst/>
            <a:ahLst/>
            <a:cxnLst/>
            <a:rect l="l" t="t" r="r" b="b"/>
            <a:pathLst>
              <a:path w="6849744" h="12192000" extrusionOk="0">
                <a:moveTo>
                  <a:pt x="6849744" y="12192000"/>
                </a:moveTo>
                <a:lnTo>
                  <a:pt x="6849744" y="5840584"/>
                </a:lnTo>
                <a:lnTo>
                  <a:pt x="4137803" y="5840584"/>
                </a:lnTo>
                <a:lnTo>
                  <a:pt x="4137803" y="5840583"/>
                </a:lnTo>
                <a:lnTo>
                  <a:pt x="6849744" y="5840583"/>
                </a:lnTo>
                <a:lnTo>
                  <a:pt x="4137803" y="3119513"/>
                </a:lnTo>
                <a:lnTo>
                  <a:pt x="4137803" y="1967559"/>
                </a:lnTo>
                <a:lnTo>
                  <a:pt x="2170243" y="0"/>
                </a:lnTo>
                <a:lnTo>
                  <a:pt x="0" y="0"/>
                </a:lnTo>
                <a:lnTo>
                  <a:pt x="0" y="12192000"/>
                </a:lnTo>
                <a:close/>
              </a:path>
            </a:pathLst>
          </a:custGeom>
          <a:solidFill>
            <a:srgbClr val="003252">
              <a:alpha val="89803"/>
            </a:srgb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165" name="Google Shape;165;p22"/>
          <p:cNvSpPr txBox="1">
            <a:spLocks noGrp="1"/>
          </p:cNvSpPr>
          <p:nvPr>
            <p:ph type="title"/>
          </p:nvPr>
        </p:nvSpPr>
        <p:spPr>
          <a:xfrm>
            <a:off x="444500" y="542925"/>
            <a:ext cx="11214100" cy="535531"/>
          </a:xfrm>
          <a:prstGeom prst="rect">
            <a:avLst/>
          </a:prstGeom>
          <a:noFill/>
          <a:ln>
            <a:noFill/>
          </a:ln>
        </p:spPr>
        <p:txBody>
          <a:bodyPr spcFirstLastPara="1" wrap="square" lIns="91425" tIns="45700" rIns="91425" bIns="45700" anchor="t" anchorCtr="0">
            <a:spAutoFit/>
          </a:bodyPr>
          <a:lstStyle>
            <a:lvl1pPr lvl="0" algn="l">
              <a:lnSpc>
                <a:spcPct val="90000"/>
              </a:lnSpc>
              <a:spcBef>
                <a:spcPts val="0"/>
              </a:spcBef>
              <a:spcAft>
                <a:spcPts val="0"/>
              </a:spcAft>
              <a:buClr>
                <a:schemeClr val="lt1"/>
              </a:buClr>
              <a:buSzPts val="3200"/>
              <a:buFont typeface="Trebuchet MS"/>
              <a:buNone/>
              <a:defRPr sz="3200" b="1">
                <a:solidFill>
                  <a:schemeClr val="lt1"/>
                </a:solidFill>
                <a:latin typeface="Trebuchet MS"/>
                <a:ea typeface="Trebuchet MS"/>
                <a:cs typeface="Trebuchet MS"/>
                <a:sym typeface="Trebuchet MS"/>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grpSp>
        <p:nvGrpSpPr>
          <p:cNvPr id="166" name="Google Shape;166;p22"/>
          <p:cNvGrpSpPr/>
          <p:nvPr/>
        </p:nvGrpSpPr>
        <p:grpSpPr>
          <a:xfrm rot="-5400000">
            <a:off x="390304" y="-431739"/>
            <a:ext cx="757355" cy="863476"/>
            <a:chOff x="10431417" y="6819549"/>
            <a:chExt cx="3512798" cy="4005019"/>
          </a:xfrm>
        </p:grpSpPr>
        <p:sp>
          <p:nvSpPr>
            <p:cNvPr id="167" name="Google Shape;167;p22"/>
            <p:cNvSpPr/>
            <p:nvPr/>
          </p:nvSpPr>
          <p:spPr>
            <a:xfrm rot="2700000">
              <a:off x="10945855" y="7826207"/>
              <a:ext cx="2483923" cy="2483924"/>
            </a:xfrm>
            <a:custGeom>
              <a:avLst/>
              <a:gdLst/>
              <a:ahLst/>
              <a:cxnLst/>
              <a:rect l="l" t="t" r="r" b="b"/>
              <a:pathLst>
                <a:path w="754341" h="754341" extrusionOk="0">
                  <a:moveTo>
                    <a:pt x="754341" y="754341"/>
                  </a:moveTo>
                  <a:lnTo>
                    <a:pt x="0" y="754341"/>
                  </a:lnTo>
                  <a:lnTo>
                    <a:pt x="0" y="0"/>
                  </a:lnTo>
                  <a:close/>
                </a:path>
              </a:pathLst>
            </a:custGeom>
            <a:solidFill>
              <a:srgbClr val="00325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168" name="Google Shape;168;p22"/>
            <p:cNvSpPr/>
            <p:nvPr/>
          </p:nvSpPr>
          <p:spPr>
            <a:xfrm rot="8100000" flipH="1">
              <a:off x="10986797" y="7317026"/>
              <a:ext cx="2402031" cy="2402032"/>
            </a:xfrm>
            <a:custGeom>
              <a:avLst/>
              <a:gdLst/>
              <a:ahLst/>
              <a:cxnLst/>
              <a:rect l="l" t="t" r="r" b="b"/>
              <a:pathLst>
                <a:path w="754341" h="754341" extrusionOk="0">
                  <a:moveTo>
                    <a:pt x="754341" y="754341"/>
                  </a:moveTo>
                  <a:lnTo>
                    <a:pt x="0" y="754341"/>
                  </a:lnTo>
                  <a:lnTo>
                    <a:pt x="0" y="0"/>
                  </a:lnTo>
                  <a:close/>
                </a:path>
              </a:pathLst>
            </a:custGeom>
            <a:solidFill>
              <a:srgbClr val="1B677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grpSp>
      <p:grpSp>
        <p:nvGrpSpPr>
          <p:cNvPr id="169" name="Google Shape;169;p22"/>
          <p:cNvGrpSpPr/>
          <p:nvPr/>
        </p:nvGrpSpPr>
        <p:grpSpPr>
          <a:xfrm>
            <a:off x="-1" y="1357409"/>
            <a:ext cx="12192001" cy="4846320"/>
            <a:chOff x="-1" y="1357409"/>
            <a:chExt cx="12192001" cy="4917518"/>
          </a:xfrm>
        </p:grpSpPr>
        <p:sp>
          <p:nvSpPr>
            <p:cNvPr id="170" name="Google Shape;170;p22"/>
            <p:cNvSpPr/>
            <p:nvPr/>
          </p:nvSpPr>
          <p:spPr>
            <a:xfrm rot="10800000" flipH="1">
              <a:off x="-1" y="1357409"/>
              <a:ext cx="12192000" cy="4917518"/>
            </a:xfrm>
            <a:prstGeom prst="snip1Rect">
              <a:avLst>
                <a:gd name="adj" fmla="val 0"/>
              </a:avLst>
            </a:prstGeom>
            <a:solidFill>
              <a:srgbClr val="1B677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171" name="Google Shape;171;p22"/>
            <p:cNvSpPr/>
            <p:nvPr/>
          </p:nvSpPr>
          <p:spPr>
            <a:xfrm rot="10800000" flipH="1">
              <a:off x="-1" y="1357409"/>
              <a:ext cx="12192001" cy="4917518"/>
            </a:xfrm>
            <a:prstGeom prst="snip1Rect">
              <a:avLst>
                <a:gd name="adj" fmla="val 19670"/>
              </a:avLst>
            </a:prstGeom>
            <a:solidFill>
              <a:srgbClr val="00325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grpSp>
      <p:sp>
        <p:nvSpPr>
          <p:cNvPr id="172" name="Google Shape;172;p22"/>
          <p:cNvSpPr/>
          <p:nvPr/>
        </p:nvSpPr>
        <p:spPr>
          <a:xfrm flipH="1">
            <a:off x="10782300" y="5448297"/>
            <a:ext cx="1409700" cy="1409703"/>
          </a:xfrm>
          <a:custGeom>
            <a:avLst/>
            <a:gdLst/>
            <a:ahLst/>
            <a:cxnLst/>
            <a:rect l="l" t="t" r="r" b="b"/>
            <a:pathLst>
              <a:path w="754341" h="754341" extrusionOk="0">
                <a:moveTo>
                  <a:pt x="754341" y="754341"/>
                </a:moveTo>
                <a:lnTo>
                  <a:pt x="0" y="754341"/>
                </a:lnTo>
                <a:lnTo>
                  <a:pt x="0" y="0"/>
                </a:lnTo>
                <a:close/>
              </a:path>
            </a:pathLst>
          </a:custGeom>
          <a:solidFill>
            <a:schemeClr val="accen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173" name="Google Shape;173;p22"/>
          <p:cNvSpPr txBox="1">
            <a:spLocks noGrp="1"/>
          </p:cNvSpPr>
          <p:nvPr>
            <p:ph type="sldNum" idx="12"/>
          </p:nvPr>
        </p:nvSpPr>
        <p:spPr>
          <a:xfrm>
            <a:off x="11252200" y="6315075"/>
            <a:ext cx="4064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sz="1000" b="0" i="0" u="none" strike="noStrike" cap="none">
                <a:solidFill>
                  <a:schemeClr val="lt1"/>
                </a:solidFill>
                <a:latin typeface="Oswald"/>
                <a:ea typeface="Oswald"/>
                <a:cs typeface="Oswald"/>
                <a:sym typeface="Oswald"/>
              </a:defRPr>
            </a:lvl1pPr>
            <a:lvl2pPr marL="0" lvl="1" indent="0" algn="r">
              <a:spcBef>
                <a:spcPts val="0"/>
              </a:spcBef>
              <a:buNone/>
              <a:defRPr sz="1000" b="0" i="0" u="none" strike="noStrike" cap="none">
                <a:solidFill>
                  <a:schemeClr val="lt1"/>
                </a:solidFill>
                <a:latin typeface="Oswald"/>
                <a:ea typeface="Oswald"/>
                <a:cs typeface="Oswald"/>
                <a:sym typeface="Oswald"/>
              </a:defRPr>
            </a:lvl2pPr>
            <a:lvl3pPr marL="0" lvl="2" indent="0" algn="r">
              <a:spcBef>
                <a:spcPts val="0"/>
              </a:spcBef>
              <a:buNone/>
              <a:defRPr sz="1000" b="0" i="0" u="none" strike="noStrike" cap="none">
                <a:solidFill>
                  <a:schemeClr val="lt1"/>
                </a:solidFill>
                <a:latin typeface="Oswald"/>
                <a:ea typeface="Oswald"/>
                <a:cs typeface="Oswald"/>
                <a:sym typeface="Oswald"/>
              </a:defRPr>
            </a:lvl3pPr>
            <a:lvl4pPr marL="0" lvl="3" indent="0" algn="r">
              <a:spcBef>
                <a:spcPts val="0"/>
              </a:spcBef>
              <a:buNone/>
              <a:defRPr sz="1000" b="0" i="0" u="none" strike="noStrike" cap="none">
                <a:solidFill>
                  <a:schemeClr val="lt1"/>
                </a:solidFill>
                <a:latin typeface="Oswald"/>
                <a:ea typeface="Oswald"/>
                <a:cs typeface="Oswald"/>
                <a:sym typeface="Oswald"/>
              </a:defRPr>
            </a:lvl4pPr>
            <a:lvl5pPr marL="0" lvl="4" indent="0" algn="r">
              <a:spcBef>
                <a:spcPts val="0"/>
              </a:spcBef>
              <a:buNone/>
              <a:defRPr sz="1000" b="0" i="0" u="none" strike="noStrike" cap="none">
                <a:solidFill>
                  <a:schemeClr val="lt1"/>
                </a:solidFill>
                <a:latin typeface="Oswald"/>
                <a:ea typeface="Oswald"/>
                <a:cs typeface="Oswald"/>
                <a:sym typeface="Oswald"/>
              </a:defRPr>
            </a:lvl5pPr>
            <a:lvl6pPr marL="0" lvl="5" indent="0" algn="r">
              <a:spcBef>
                <a:spcPts val="0"/>
              </a:spcBef>
              <a:buNone/>
              <a:defRPr sz="1000" b="0" i="0" u="none" strike="noStrike" cap="none">
                <a:solidFill>
                  <a:schemeClr val="lt1"/>
                </a:solidFill>
                <a:latin typeface="Oswald"/>
                <a:ea typeface="Oswald"/>
                <a:cs typeface="Oswald"/>
                <a:sym typeface="Oswald"/>
              </a:defRPr>
            </a:lvl6pPr>
            <a:lvl7pPr marL="0" lvl="6" indent="0" algn="r">
              <a:spcBef>
                <a:spcPts val="0"/>
              </a:spcBef>
              <a:buNone/>
              <a:defRPr sz="1000" b="0" i="0" u="none" strike="noStrike" cap="none">
                <a:solidFill>
                  <a:schemeClr val="lt1"/>
                </a:solidFill>
                <a:latin typeface="Oswald"/>
                <a:ea typeface="Oswald"/>
                <a:cs typeface="Oswald"/>
                <a:sym typeface="Oswald"/>
              </a:defRPr>
            </a:lvl7pPr>
            <a:lvl8pPr marL="0" lvl="7" indent="0" algn="r">
              <a:spcBef>
                <a:spcPts val="0"/>
              </a:spcBef>
              <a:buNone/>
              <a:defRPr sz="1000" b="0" i="0" u="none" strike="noStrike" cap="none">
                <a:solidFill>
                  <a:schemeClr val="lt1"/>
                </a:solidFill>
                <a:latin typeface="Oswald"/>
                <a:ea typeface="Oswald"/>
                <a:cs typeface="Oswald"/>
                <a:sym typeface="Oswald"/>
              </a:defRPr>
            </a:lvl8pPr>
            <a:lvl9pPr marL="0" lvl="8" indent="0" algn="r">
              <a:spcBef>
                <a:spcPts val="0"/>
              </a:spcBef>
              <a:buNone/>
              <a:defRPr sz="1000" b="0" i="0" u="none" strike="noStrike" cap="none">
                <a:solidFill>
                  <a:schemeClr val="lt1"/>
                </a:solidFill>
                <a:latin typeface="Oswald"/>
                <a:ea typeface="Oswald"/>
                <a:cs typeface="Oswald"/>
                <a:sym typeface="Oswald"/>
              </a:defRPr>
            </a:lvl9pPr>
          </a:lstStyle>
          <a:p>
            <a:pPr marL="0" lvl="0" indent="0" algn="r" rtl="0">
              <a:spcBef>
                <a:spcPts val="0"/>
              </a:spcBef>
              <a:spcAft>
                <a:spcPts val="0"/>
              </a:spcAft>
              <a:buNone/>
            </a:pPr>
            <a:fld id="{00000000-1234-1234-1234-123412341234}" type="slidenum">
              <a:rPr lang="en-US"/>
              <a:t>‹#›</a:t>
            </a:fld>
            <a:endParaRPr/>
          </a:p>
        </p:txBody>
      </p:sp>
      <p:sp>
        <p:nvSpPr>
          <p:cNvPr id="174" name="Google Shape;174;p22"/>
          <p:cNvSpPr txBox="1">
            <a:spLocks noGrp="1"/>
          </p:cNvSpPr>
          <p:nvPr>
            <p:ph type="body" idx="1"/>
          </p:nvPr>
        </p:nvSpPr>
        <p:spPr>
          <a:xfrm>
            <a:off x="1409700" y="1749570"/>
            <a:ext cx="9372600" cy="3358860"/>
          </a:xfrm>
          <a:prstGeom prst="rect">
            <a:avLst/>
          </a:prstGeom>
          <a:noFill/>
          <a:ln>
            <a:noFill/>
          </a:ln>
        </p:spPr>
        <p:txBody>
          <a:bodyPr spcFirstLastPara="1" wrap="square" lIns="91425" tIns="45700" rIns="91425" bIns="45700" anchor="ctr" anchorCtr="0">
            <a:normAutofit/>
          </a:bodyPr>
          <a:lstStyle>
            <a:lvl1pPr marL="457200" lvl="0" indent="-228600" algn="ctr">
              <a:lnSpc>
                <a:spcPct val="90000"/>
              </a:lnSpc>
              <a:spcBef>
                <a:spcPts val="1000"/>
              </a:spcBef>
              <a:spcAft>
                <a:spcPts val="0"/>
              </a:spcAft>
              <a:buSzPts val="6000"/>
              <a:buNone/>
              <a:defRPr sz="6000">
                <a:solidFill>
                  <a:schemeClr val="lt1"/>
                </a:solidFill>
              </a:defRPr>
            </a:lvl1pPr>
            <a:lvl2pPr marL="914400" lvl="1" indent="-342900" algn="l">
              <a:lnSpc>
                <a:spcPct val="90000"/>
              </a:lnSpc>
              <a:spcBef>
                <a:spcPts val="500"/>
              </a:spcBef>
              <a:spcAft>
                <a:spcPts val="0"/>
              </a:spcAft>
              <a:buSzPts val="1800"/>
              <a:buChar char="•"/>
              <a:defRPr/>
            </a:lvl2pPr>
            <a:lvl3pPr marL="1371600" lvl="2" indent="-342900" algn="l">
              <a:lnSpc>
                <a:spcPct val="90000"/>
              </a:lnSpc>
              <a:spcBef>
                <a:spcPts val="500"/>
              </a:spcBef>
              <a:spcAft>
                <a:spcPts val="0"/>
              </a:spcAft>
              <a:buSzPts val="1800"/>
              <a:buChar char="•"/>
              <a:defRPr/>
            </a:lvl3pPr>
            <a:lvl4pPr marL="1828800" lvl="3" indent="-342900" algn="l">
              <a:lnSpc>
                <a:spcPct val="90000"/>
              </a:lnSpc>
              <a:spcBef>
                <a:spcPts val="500"/>
              </a:spcBef>
              <a:spcAft>
                <a:spcPts val="0"/>
              </a:spcAft>
              <a:buSzPts val="1800"/>
              <a:buChar char="•"/>
              <a:defRPr/>
            </a:lvl4pPr>
            <a:lvl5pPr marL="2286000" lvl="4" indent="-342900" algn="l">
              <a:lnSpc>
                <a:spcPct val="90000"/>
              </a:lnSpc>
              <a:spcBef>
                <a:spcPts val="500"/>
              </a:spcBef>
              <a:spcAft>
                <a:spcPts val="0"/>
              </a:spcAft>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Title and Content">
  <p:cSld name="Title and Content">
    <p:bg>
      <p:bgPr>
        <a:solidFill>
          <a:schemeClr val="accent2"/>
        </a:solidFill>
        <a:effectLst/>
      </p:bgPr>
    </p:bg>
    <p:spTree>
      <p:nvGrpSpPr>
        <p:cNvPr id="1" name="Shape 175"/>
        <p:cNvGrpSpPr/>
        <p:nvPr/>
      </p:nvGrpSpPr>
      <p:grpSpPr>
        <a:xfrm>
          <a:off x="0" y="0"/>
          <a:ext cx="0" cy="0"/>
          <a:chOff x="0" y="0"/>
          <a:chExt cx="0" cy="0"/>
        </a:xfrm>
      </p:grpSpPr>
      <p:sp>
        <p:nvSpPr>
          <p:cNvPr id="176" name="Google Shape;176;p23"/>
          <p:cNvSpPr/>
          <p:nvPr/>
        </p:nvSpPr>
        <p:spPr>
          <a:xfrm>
            <a:off x="0" y="0"/>
            <a:ext cx="12192000" cy="6884191"/>
          </a:xfrm>
          <a:prstGeom prst="rect">
            <a:avLst/>
          </a:prstGeom>
          <a:solidFill>
            <a:srgbClr val="289BAA"/>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177" name="Google Shape;177;p23"/>
          <p:cNvSpPr/>
          <p:nvPr/>
        </p:nvSpPr>
        <p:spPr>
          <a:xfrm>
            <a:off x="0" y="0"/>
            <a:ext cx="12192001" cy="6884191"/>
          </a:xfrm>
          <a:custGeom>
            <a:avLst/>
            <a:gdLst/>
            <a:ahLst/>
            <a:cxnLst/>
            <a:rect l="l" t="t" r="r" b="b"/>
            <a:pathLst>
              <a:path w="12192001" h="6884191" extrusionOk="0">
                <a:moveTo>
                  <a:pt x="0" y="0"/>
                </a:moveTo>
                <a:lnTo>
                  <a:pt x="7540222" y="0"/>
                </a:lnTo>
                <a:lnTo>
                  <a:pt x="10260629" y="2725573"/>
                </a:lnTo>
                <a:lnTo>
                  <a:pt x="11286710" y="2725573"/>
                </a:lnTo>
                <a:lnTo>
                  <a:pt x="12192000" y="3632581"/>
                </a:lnTo>
                <a:lnTo>
                  <a:pt x="12192001" y="6884191"/>
                </a:lnTo>
                <a:lnTo>
                  <a:pt x="0" y="6884191"/>
                </a:lnTo>
                <a:close/>
              </a:path>
            </a:pathLst>
          </a:custGeom>
          <a:solidFill>
            <a:schemeClr val="accent2">
              <a:alpha val="73725"/>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178" name="Google Shape;178;p23"/>
          <p:cNvSpPr/>
          <p:nvPr/>
        </p:nvSpPr>
        <p:spPr>
          <a:xfrm rot="5400000" flipH="1">
            <a:off x="2964809" y="-2364446"/>
            <a:ext cx="6862744" cy="11591639"/>
          </a:xfrm>
          <a:custGeom>
            <a:avLst/>
            <a:gdLst/>
            <a:ahLst/>
            <a:cxnLst/>
            <a:rect l="l" t="t" r="r" b="b"/>
            <a:pathLst>
              <a:path w="6862744" h="11591639" extrusionOk="0">
                <a:moveTo>
                  <a:pt x="6862744" y="11591639"/>
                </a:moveTo>
                <a:lnTo>
                  <a:pt x="6862744" y="5240223"/>
                </a:lnTo>
                <a:lnTo>
                  <a:pt x="4145656" y="5240223"/>
                </a:lnTo>
                <a:lnTo>
                  <a:pt x="4145656" y="5240222"/>
                </a:lnTo>
                <a:lnTo>
                  <a:pt x="6862744" y="5240222"/>
                </a:lnTo>
                <a:lnTo>
                  <a:pt x="4145656" y="2519152"/>
                </a:lnTo>
                <a:lnTo>
                  <a:pt x="4145656" y="1367198"/>
                </a:lnTo>
                <a:lnTo>
                  <a:pt x="2775863" y="0"/>
                </a:lnTo>
                <a:lnTo>
                  <a:pt x="0" y="0"/>
                </a:lnTo>
                <a:lnTo>
                  <a:pt x="0" y="11591639"/>
                </a:lnTo>
                <a:close/>
              </a:path>
            </a:pathLst>
          </a:custGeom>
          <a:solidFill>
            <a:srgbClr val="289BAA"/>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179" name="Google Shape;179;p23"/>
          <p:cNvSpPr/>
          <p:nvPr/>
        </p:nvSpPr>
        <p:spPr>
          <a:xfrm rot="5400000" flipH="1">
            <a:off x="2664629" y="-2664627"/>
            <a:ext cx="6862744" cy="12192000"/>
          </a:xfrm>
          <a:custGeom>
            <a:avLst/>
            <a:gdLst/>
            <a:ahLst/>
            <a:cxnLst/>
            <a:rect l="l" t="t" r="r" b="b"/>
            <a:pathLst>
              <a:path w="6849744" h="12192000" extrusionOk="0">
                <a:moveTo>
                  <a:pt x="6849744" y="12192000"/>
                </a:moveTo>
                <a:lnTo>
                  <a:pt x="6849744" y="5840584"/>
                </a:lnTo>
                <a:lnTo>
                  <a:pt x="4137803" y="5840584"/>
                </a:lnTo>
                <a:lnTo>
                  <a:pt x="4137803" y="5840583"/>
                </a:lnTo>
                <a:lnTo>
                  <a:pt x="6849744" y="5840583"/>
                </a:lnTo>
                <a:lnTo>
                  <a:pt x="4137803" y="3119513"/>
                </a:lnTo>
                <a:lnTo>
                  <a:pt x="4137803" y="1967559"/>
                </a:lnTo>
                <a:lnTo>
                  <a:pt x="2170243" y="0"/>
                </a:lnTo>
                <a:lnTo>
                  <a:pt x="0" y="0"/>
                </a:lnTo>
                <a:lnTo>
                  <a:pt x="0" y="12192000"/>
                </a:lnTo>
                <a:close/>
              </a:path>
            </a:pathLst>
          </a:custGeom>
          <a:solidFill>
            <a:srgbClr val="1B677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180" name="Google Shape;180;p23"/>
          <p:cNvSpPr/>
          <p:nvPr/>
        </p:nvSpPr>
        <p:spPr>
          <a:xfrm rot="5400000" flipH="1">
            <a:off x="2664628" y="-2664627"/>
            <a:ext cx="6862744" cy="12192000"/>
          </a:xfrm>
          <a:custGeom>
            <a:avLst/>
            <a:gdLst/>
            <a:ahLst/>
            <a:cxnLst/>
            <a:rect l="l" t="t" r="r" b="b"/>
            <a:pathLst>
              <a:path w="6849744" h="12192000" extrusionOk="0">
                <a:moveTo>
                  <a:pt x="6849744" y="12192000"/>
                </a:moveTo>
                <a:lnTo>
                  <a:pt x="6849744" y="5840584"/>
                </a:lnTo>
                <a:lnTo>
                  <a:pt x="4137803" y="5840584"/>
                </a:lnTo>
                <a:lnTo>
                  <a:pt x="4137803" y="5840583"/>
                </a:lnTo>
                <a:lnTo>
                  <a:pt x="6849744" y="5840583"/>
                </a:lnTo>
                <a:lnTo>
                  <a:pt x="4137803" y="3119513"/>
                </a:lnTo>
                <a:lnTo>
                  <a:pt x="4137803" y="1967559"/>
                </a:lnTo>
                <a:lnTo>
                  <a:pt x="2170243" y="0"/>
                </a:lnTo>
                <a:lnTo>
                  <a:pt x="0" y="0"/>
                </a:lnTo>
                <a:lnTo>
                  <a:pt x="0" y="12192000"/>
                </a:lnTo>
                <a:close/>
              </a:path>
            </a:pathLst>
          </a:custGeom>
          <a:solidFill>
            <a:srgbClr val="003252">
              <a:alpha val="89803"/>
            </a:srgb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181" name="Google Shape;181;p23"/>
          <p:cNvSpPr txBox="1">
            <a:spLocks noGrp="1"/>
          </p:cNvSpPr>
          <p:nvPr>
            <p:ph type="title"/>
          </p:nvPr>
        </p:nvSpPr>
        <p:spPr>
          <a:xfrm>
            <a:off x="444500" y="542925"/>
            <a:ext cx="11214100" cy="535531"/>
          </a:xfrm>
          <a:prstGeom prst="rect">
            <a:avLst/>
          </a:prstGeom>
          <a:noFill/>
          <a:ln>
            <a:noFill/>
          </a:ln>
        </p:spPr>
        <p:txBody>
          <a:bodyPr spcFirstLastPara="1" wrap="square" lIns="91425" tIns="45700" rIns="91425" bIns="45700" anchor="t" anchorCtr="0">
            <a:spAutoFit/>
          </a:bodyPr>
          <a:lstStyle>
            <a:lvl1pPr lvl="0" algn="l">
              <a:lnSpc>
                <a:spcPct val="90000"/>
              </a:lnSpc>
              <a:spcBef>
                <a:spcPts val="0"/>
              </a:spcBef>
              <a:spcAft>
                <a:spcPts val="0"/>
              </a:spcAft>
              <a:buClr>
                <a:schemeClr val="lt1"/>
              </a:buClr>
              <a:buSzPts val="3200"/>
              <a:buFont typeface="Trebuchet MS"/>
              <a:buNone/>
              <a:defRPr sz="3200" b="1">
                <a:solidFill>
                  <a:schemeClr val="lt1"/>
                </a:solidFill>
                <a:latin typeface="Trebuchet MS"/>
                <a:ea typeface="Trebuchet MS"/>
                <a:cs typeface="Trebuchet MS"/>
                <a:sym typeface="Trebuchet MS"/>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grpSp>
        <p:nvGrpSpPr>
          <p:cNvPr id="182" name="Google Shape;182;p23"/>
          <p:cNvGrpSpPr/>
          <p:nvPr/>
        </p:nvGrpSpPr>
        <p:grpSpPr>
          <a:xfrm rot="-5400000">
            <a:off x="390304" y="-431739"/>
            <a:ext cx="757355" cy="863476"/>
            <a:chOff x="10431417" y="6819549"/>
            <a:chExt cx="3512798" cy="4005019"/>
          </a:xfrm>
        </p:grpSpPr>
        <p:sp>
          <p:nvSpPr>
            <p:cNvPr id="183" name="Google Shape;183;p23"/>
            <p:cNvSpPr/>
            <p:nvPr/>
          </p:nvSpPr>
          <p:spPr>
            <a:xfrm rot="2700000">
              <a:off x="10945855" y="7826207"/>
              <a:ext cx="2483923" cy="2483924"/>
            </a:xfrm>
            <a:custGeom>
              <a:avLst/>
              <a:gdLst/>
              <a:ahLst/>
              <a:cxnLst/>
              <a:rect l="l" t="t" r="r" b="b"/>
              <a:pathLst>
                <a:path w="754341" h="754341" extrusionOk="0">
                  <a:moveTo>
                    <a:pt x="754341" y="754341"/>
                  </a:moveTo>
                  <a:lnTo>
                    <a:pt x="0" y="754341"/>
                  </a:lnTo>
                  <a:lnTo>
                    <a:pt x="0" y="0"/>
                  </a:lnTo>
                  <a:close/>
                </a:path>
              </a:pathLst>
            </a:custGeom>
            <a:solidFill>
              <a:srgbClr val="00325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184" name="Google Shape;184;p23"/>
            <p:cNvSpPr/>
            <p:nvPr/>
          </p:nvSpPr>
          <p:spPr>
            <a:xfrm rot="8100000" flipH="1">
              <a:off x="10986797" y="7317026"/>
              <a:ext cx="2402031" cy="2402032"/>
            </a:xfrm>
            <a:custGeom>
              <a:avLst/>
              <a:gdLst/>
              <a:ahLst/>
              <a:cxnLst/>
              <a:rect l="l" t="t" r="r" b="b"/>
              <a:pathLst>
                <a:path w="754341" h="754341" extrusionOk="0">
                  <a:moveTo>
                    <a:pt x="754341" y="754341"/>
                  </a:moveTo>
                  <a:lnTo>
                    <a:pt x="0" y="754341"/>
                  </a:lnTo>
                  <a:lnTo>
                    <a:pt x="0" y="0"/>
                  </a:lnTo>
                  <a:close/>
                </a:path>
              </a:pathLst>
            </a:custGeom>
            <a:solidFill>
              <a:srgbClr val="1B677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grpSp>
      <p:grpSp>
        <p:nvGrpSpPr>
          <p:cNvPr id="185" name="Google Shape;185;p23"/>
          <p:cNvGrpSpPr/>
          <p:nvPr/>
        </p:nvGrpSpPr>
        <p:grpSpPr>
          <a:xfrm>
            <a:off x="-1" y="1357409"/>
            <a:ext cx="12192001" cy="4846320"/>
            <a:chOff x="-1" y="1357409"/>
            <a:chExt cx="12192001" cy="4917518"/>
          </a:xfrm>
        </p:grpSpPr>
        <p:sp>
          <p:nvSpPr>
            <p:cNvPr id="186" name="Google Shape;186;p23"/>
            <p:cNvSpPr/>
            <p:nvPr/>
          </p:nvSpPr>
          <p:spPr>
            <a:xfrm rot="10800000" flipH="1">
              <a:off x="-1" y="1357409"/>
              <a:ext cx="12192000" cy="4917518"/>
            </a:xfrm>
            <a:prstGeom prst="snip1Rect">
              <a:avLst>
                <a:gd name="adj" fmla="val 0"/>
              </a:avLst>
            </a:prstGeom>
            <a:solidFill>
              <a:srgbClr val="1B677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187" name="Google Shape;187;p23"/>
            <p:cNvSpPr/>
            <p:nvPr/>
          </p:nvSpPr>
          <p:spPr>
            <a:xfrm rot="10800000" flipH="1">
              <a:off x="-1" y="1357409"/>
              <a:ext cx="12192001" cy="4917518"/>
            </a:xfrm>
            <a:prstGeom prst="snip1Rect">
              <a:avLst>
                <a:gd name="adj" fmla="val 19670"/>
              </a:avLst>
            </a:prstGeom>
            <a:solidFill>
              <a:srgbClr val="00325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grpSp>
      <p:sp>
        <p:nvSpPr>
          <p:cNvPr id="188" name="Google Shape;188;p23"/>
          <p:cNvSpPr/>
          <p:nvPr/>
        </p:nvSpPr>
        <p:spPr>
          <a:xfrm flipH="1">
            <a:off x="10782300" y="5448297"/>
            <a:ext cx="1409700" cy="1409703"/>
          </a:xfrm>
          <a:custGeom>
            <a:avLst/>
            <a:gdLst/>
            <a:ahLst/>
            <a:cxnLst/>
            <a:rect l="l" t="t" r="r" b="b"/>
            <a:pathLst>
              <a:path w="754341" h="754341" extrusionOk="0">
                <a:moveTo>
                  <a:pt x="754341" y="754341"/>
                </a:moveTo>
                <a:lnTo>
                  <a:pt x="0" y="754341"/>
                </a:lnTo>
                <a:lnTo>
                  <a:pt x="0" y="0"/>
                </a:lnTo>
                <a:close/>
              </a:path>
            </a:pathLst>
          </a:custGeom>
          <a:solidFill>
            <a:schemeClr val="accen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189" name="Google Shape;189;p23"/>
          <p:cNvSpPr txBox="1">
            <a:spLocks noGrp="1"/>
          </p:cNvSpPr>
          <p:nvPr>
            <p:ph type="sldNum" idx="12"/>
          </p:nvPr>
        </p:nvSpPr>
        <p:spPr>
          <a:xfrm>
            <a:off x="11252200" y="6315075"/>
            <a:ext cx="4064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sz="1000" b="0" i="0" u="none" strike="noStrike" cap="none">
                <a:solidFill>
                  <a:schemeClr val="lt1"/>
                </a:solidFill>
                <a:latin typeface="Oswald"/>
                <a:ea typeface="Oswald"/>
                <a:cs typeface="Oswald"/>
                <a:sym typeface="Oswald"/>
              </a:defRPr>
            </a:lvl1pPr>
            <a:lvl2pPr marL="0" lvl="1" indent="0" algn="r">
              <a:spcBef>
                <a:spcPts val="0"/>
              </a:spcBef>
              <a:buNone/>
              <a:defRPr sz="1000" b="0" i="0" u="none" strike="noStrike" cap="none">
                <a:solidFill>
                  <a:schemeClr val="lt1"/>
                </a:solidFill>
                <a:latin typeface="Oswald"/>
                <a:ea typeface="Oswald"/>
                <a:cs typeface="Oswald"/>
                <a:sym typeface="Oswald"/>
              </a:defRPr>
            </a:lvl2pPr>
            <a:lvl3pPr marL="0" lvl="2" indent="0" algn="r">
              <a:spcBef>
                <a:spcPts val="0"/>
              </a:spcBef>
              <a:buNone/>
              <a:defRPr sz="1000" b="0" i="0" u="none" strike="noStrike" cap="none">
                <a:solidFill>
                  <a:schemeClr val="lt1"/>
                </a:solidFill>
                <a:latin typeface="Oswald"/>
                <a:ea typeface="Oswald"/>
                <a:cs typeface="Oswald"/>
                <a:sym typeface="Oswald"/>
              </a:defRPr>
            </a:lvl3pPr>
            <a:lvl4pPr marL="0" lvl="3" indent="0" algn="r">
              <a:spcBef>
                <a:spcPts val="0"/>
              </a:spcBef>
              <a:buNone/>
              <a:defRPr sz="1000" b="0" i="0" u="none" strike="noStrike" cap="none">
                <a:solidFill>
                  <a:schemeClr val="lt1"/>
                </a:solidFill>
                <a:latin typeface="Oswald"/>
                <a:ea typeface="Oswald"/>
                <a:cs typeface="Oswald"/>
                <a:sym typeface="Oswald"/>
              </a:defRPr>
            </a:lvl4pPr>
            <a:lvl5pPr marL="0" lvl="4" indent="0" algn="r">
              <a:spcBef>
                <a:spcPts val="0"/>
              </a:spcBef>
              <a:buNone/>
              <a:defRPr sz="1000" b="0" i="0" u="none" strike="noStrike" cap="none">
                <a:solidFill>
                  <a:schemeClr val="lt1"/>
                </a:solidFill>
                <a:latin typeface="Oswald"/>
                <a:ea typeface="Oswald"/>
                <a:cs typeface="Oswald"/>
                <a:sym typeface="Oswald"/>
              </a:defRPr>
            </a:lvl5pPr>
            <a:lvl6pPr marL="0" lvl="5" indent="0" algn="r">
              <a:spcBef>
                <a:spcPts val="0"/>
              </a:spcBef>
              <a:buNone/>
              <a:defRPr sz="1000" b="0" i="0" u="none" strike="noStrike" cap="none">
                <a:solidFill>
                  <a:schemeClr val="lt1"/>
                </a:solidFill>
                <a:latin typeface="Oswald"/>
                <a:ea typeface="Oswald"/>
                <a:cs typeface="Oswald"/>
                <a:sym typeface="Oswald"/>
              </a:defRPr>
            </a:lvl6pPr>
            <a:lvl7pPr marL="0" lvl="6" indent="0" algn="r">
              <a:spcBef>
                <a:spcPts val="0"/>
              </a:spcBef>
              <a:buNone/>
              <a:defRPr sz="1000" b="0" i="0" u="none" strike="noStrike" cap="none">
                <a:solidFill>
                  <a:schemeClr val="lt1"/>
                </a:solidFill>
                <a:latin typeface="Oswald"/>
                <a:ea typeface="Oswald"/>
                <a:cs typeface="Oswald"/>
                <a:sym typeface="Oswald"/>
              </a:defRPr>
            </a:lvl7pPr>
            <a:lvl8pPr marL="0" lvl="7" indent="0" algn="r">
              <a:spcBef>
                <a:spcPts val="0"/>
              </a:spcBef>
              <a:buNone/>
              <a:defRPr sz="1000" b="0" i="0" u="none" strike="noStrike" cap="none">
                <a:solidFill>
                  <a:schemeClr val="lt1"/>
                </a:solidFill>
                <a:latin typeface="Oswald"/>
                <a:ea typeface="Oswald"/>
                <a:cs typeface="Oswald"/>
                <a:sym typeface="Oswald"/>
              </a:defRPr>
            </a:lvl8pPr>
            <a:lvl9pPr marL="0" lvl="8" indent="0" algn="r">
              <a:spcBef>
                <a:spcPts val="0"/>
              </a:spcBef>
              <a:buNone/>
              <a:defRPr sz="1000" b="0" i="0" u="none" strike="noStrike" cap="none">
                <a:solidFill>
                  <a:schemeClr val="lt1"/>
                </a:solidFill>
                <a:latin typeface="Oswald"/>
                <a:ea typeface="Oswald"/>
                <a:cs typeface="Oswald"/>
                <a:sym typeface="Oswald"/>
              </a:defRPr>
            </a:lvl9pPr>
          </a:lstStyle>
          <a:p>
            <a:pPr marL="0" lvl="0" indent="0" algn="r" rtl="0">
              <a:spcBef>
                <a:spcPts val="0"/>
              </a:spcBef>
              <a:spcAft>
                <a:spcPts val="0"/>
              </a:spcAft>
              <a:buNone/>
            </a:pPr>
            <a:fld id="{00000000-1234-1234-1234-123412341234}" type="slidenum">
              <a:rPr lang="en-US"/>
              <a:t>‹#›</a:t>
            </a:fld>
            <a:endParaRPr/>
          </a:p>
        </p:txBody>
      </p:sp>
      <p:sp>
        <p:nvSpPr>
          <p:cNvPr id="190" name="Google Shape;190;p23"/>
          <p:cNvSpPr txBox="1">
            <a:spLocks noGrp="1"/>
          </p:cNvSpPr>
          <p:nvPr>
            <p:ph type="body" idx="1"/>
          </p:nvPr>
        </p:nvSpPr>
        <p:spPr>
          <a:xfrm>
            <a:off x="443365" y="1825625"/>
            <a:ext cx="11215235" cy="4351338"/>
          </a:xfrm>
          <a:prstGeom prst="rect">
            <a:avLst/>
          </a:prstGeom>
          <a:noFill/>
          <a:ln>
            <a:noFill/>
          </a:ln>
        </p:spPr>
        <p:txBody>
          <a:bodyPr spcFirstLastPara="1" wrap="square" lIns="91425" tIns="45700" rIns="91425" bIns="45700" anchor="t" anchorCtr="0">
            <a:normAutofit/>
          </a:bodyPr>
          <a:lstStyle>
            <a:lvl1pPr marL="457200" lvl="0" indent="-406400" algn="l">
              <a:lnSpc>
                <a:spcPct val="90000"/>
              </a:lnSpc>
              <a:spcBef>
                <a:spcPts val="1000"/>
              </a:spcBef>
              <a:spcAft>
                <a:spcPts val="0"/>
              </a:spcAft>
              <a:buSzPts val="2800"/>
              <a:buChar char="•"/>
              <a:defRPr>
                <a:solidFill>
                  <a:schemeClr val="lt1"/>
                </a:solidFill>
              </a:defRPr>
            </a:lvl1pPr>
            <a:lvl2pPr marL="914400" lvl="1" indent="-381000" algn="l">
              <a:lnSpc>
                <a:spcPct val="90000"/>
              </a:lnSpc>
              <a:spcBef>
                <a:spcPts val="500"/>
              </a:spcBef>
              <a:spcAft>
                <a:spcPts val="0"/>
              </a:spcAft>
              <a:buSzPts val="2400"/>
              <a:buChar char="•"/>
              <a:defRPr>
                <a:solidFill>
                  <a:schemeClr val="lt1"/>
                </a:solidFill>
              </a:defRPr>
            </a:lvl2pPr>
            <a:lvl3pPr marL="1371600" lvl="2" indent="-355600" algn="l">
              <a:lnSpc>
                <a:spcPct val="90000"/>
              </a:lnSpc>
              <a:spcBef>
                <a:spcPts val="500"/>
              </a:spcBef>
              <a:spcAft>
                <a:spcPts val="0"/>
              </a:spcAft>
              <a:buSzPts val="2000"/>
              <a:buChar char="•"/>
              <a:defRPr>
                <a:solidFill>
                  <a:schemeClr val="lt1"/>
                </a:solidFill>
              </a:defRPr>
            </a:lvl3pPr>
            <a:lvl4pPr marL="1828800" lvl="3" indent="-342900" algn="l">
              <a:lnSpc>
                <a:spcPct val="90000"/>
              </a:lnSpc>
              <a:spcBef>
                <a:spcPts val="500"/>
              </a:spcBef>
              <a:spcAft>
                <a:spcPts val="0"/>
              </a:spcAft>
              <a:buSzPts val="1800"/>
              <a:buChar char="•"/>
              <a:defRPr>
                <a:solidFill>
                  <a:schemeClr val="lt1"/>
                </a:solidFill>
              </a:defRPr>
            </a:lvl4pPr>
            <a:lvl5pPr marL="2286000" lvl="4" indent="-342900" algn="l">
              <a:lnSpc>
                <a:spcPct val="90000"/>
              </a:lnSpc>
              <a:spcBef>
                <a:spcPts val="500"/>
              </a:spcBef>
              <a:spcAft>
                <a:spcPts val="0"/>
              </a:spcAft>
              <a:buSzPts val="1800"/>
              <a:buChar char="•"/>
              <a:defRPr>
                <a:solidFill>
                  <a:schemeClr val="lt1"/>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Comparison">
  <p:cSld name="Comparison">
    <p:bg>
      <p:bgPr>
        <a:solidFill>
          <a:schemeClr val="accent2"/>
        </a:solidFill>
        <a:effectLst/>
      </p:bgPr>
    </p:bg>
    <p:spTree>
      <p:nvGrpSpPr>
        <p:cNvPr id="1" name="Shape 191"/>
        <p:cNvGrpSpPr/>
        <p:nvPr/>
      </p:nvGrpSpPr>
      <p:grpSpPr>
        <a:xfrm>
          <a:off x="0" y="0"/>
          <a:ext cx="0" cy="0"/>
          <a:chOff x="0" y="0"/>
          <a:chExt cx="0" cy="0"/>
        </a:xfrm>
      </p:grpSpPr>
      <p:sp>
        <p:nvSpPr>
          <p:cNvPr id="192" name="Google Shape;192;p24"/>
          <p:cNvSpPr/>
          <p:nvPr/>
        </p:nvSpPr>
        <p:spPr>
          <a:xfrm>
            <a:off x="0" y="0"/>
            <a:ext cx="12192000" cy="6884191"/>
          </a:xfrm>
          <a:prstGeom prst="rect">
            <a:avLst/>
          </a:prstGeom>
          <a:solidFill>
            <a:srgbClr val="289BAA"/>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193" name="Google Shape;193;p24"/>
          <p:cNvSpPr/>
          <p:nvPr/>
        </p:nvSpPr>
        <p:spPr>
          <a:xfrm>
            <a:off x="0" y="0"/>
            <a:ext cx="12192001" cy="6884191"/>
          </a:xfrm>
          <a:custGeom>
            <a:avLst/>
            <a:gdLst/>
            <a:ahLst/>
            <a:cxnLst/>
            <a:rect l="l" t="t" r="r" b="b"/>
            <a:pathLst>
              <a:path w="12192001" h="6884191" extrusionOk="0">
                <a:moveTo>
                  <a:pt x="0" y="0"/>
                </a:moveTo>
                <a:lnTo>
                  <a:pt x="7540222" y="0"/>
                </a:lnTo>
                <a:lnTo>
                  <a:pt x="10260629" y="2725573"/>
                </a:lnTo>
                <a:lnTo>
                  <a:pt x="11286710" y="2725573"/>
                </a:lnTo>
                <a:lnTo>
                  <a:pt x="12192000" y="3632581"/>
                </a:lnTo>
                <a:lnTo>
                  <a:pt x="12192001" y="6884191"/>
                </a:lnTo>
                <a:lnTo>
                  <a:pt x="0" y="6884191"/>
                </a:lnTo>
                <a:close/>
              </a:path>
            </a:pathLst>
          </a:custGeom>
          <a:solidFill>
            <a:schemeClr val="accent2">
              <a:alpha val="73725"/>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194" name="Google Shape;194;p24"/>
          <p:cNvSpPr/>
          <p:nvPr/>
        </p:nvSpPr>
        <p:spPr>
          <a:xfrm rot="5400000" flipH="1">
            <a:off x="2964809" y="-2364446"/>
            <a:ext cx="6862744" cy="11591639"/>
          </a:xfrm>
          <a:custGeom>
            <a:avLst/>
            <a:gdLst/>
            <a:ahLst/>
            <a:cxnLst/>
            <a:rect l="l" t="t" r="r" b="b"/>
            <a:pathLst>
              <a:path w="6862744" h="11591639" extrusionOk="0">
                <a:moveTo>
                  <a:pt x="6862744" y="11591639"/>
                </a:moveTo>
                <a:lnTo>
                  <a:pt x="6862744" y="5240223"/>
                </a:lnTo>
                <a:lnTo>
                  <a:pt x="4145656" y="5240223"/>
                </a:lnTo>
                <a:lnTo>
                  <a:pt x="4145656" y="5240222"/>
                </a:lnTo>
                <a:lnTo>
                  <a:pt x="6862744" y="5240222"/>
                </a:lnTo>
                <a:lnTo>
                  <a:pt x="4145656" y="2519152"/>
                </a:lnTo>
                <a:lnTo>
                  <a:pt x="4145656" y="1367198"/>
                </a:lnTo>
                <a:lnTo>
                  <a:pt x="2775863" y="0"/>
                </a:lnTo>
                <a:lnTo>
                  <a:pt x="0" y="0"/>
                </a:lnTo>
                <a:lnTo>
                  <a:pt x="0" y="11591639"/>
                </a:lnTo>
                <a:close/>
              </a:path>
            </a:pathLst>
          </a:custGeom>
          <a:solidFill>
            <a:srgbClr val="289BAA"/>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195" name="Google Shape;195;p24"/>
          <p:cNvSpPr/>
          <p:nvPr/>
        </p:nvSpPr>
        <p:spPr>
          <a:xfrm rot="5400000" flipH="1">
            <a:off x="2664629" y="-2664627"/>
            <a:ext cx="6862744" cy="12192000"/>
          </a:xfrm>
          <a:custGeom>
            <a:avLst/>
            <a:gdLst/>
            <a:ahLst/>
            <a:cxnLst/>
            <a:rect l="l" t="t" r="r" b="b"/>
            <a:pathLst>
              <a:path w="6849744" h="12192000" extrusionOk="0">
                <a:moveTo>
                  <a:pt x="6849744" y="12192000"/>
                </a:moveTo>
                <a:lnTo>
                  <a:pt x="6849744" y="5840584"/>
                </a:lnTo>
                <a:lnTo>
                  <a:pt x="4137803" y="5840584"/>
                </a:lnTo>
                <a:lnTo>
                  <a:pt x="4137803" y="5840583"/>
                </a:lnTo>
                <a:lnTo>
                  <a:pt x="6849744" y="5840583"/>
                </a:lnTo>
                <a:lnTo>
                  <a:pt x="4137803" y="3119513"/>
                </a:lnTo>
                <a:lnTo>
                  <a:pt x="4137803" y="1967559"/>
                </a:lnTo>
                <a:lnTo>
                  <a:pt x="2170243" y="0"/>
                </a:lnTo>
                <a:lnTo>
                  <a:pt x="0" y="0"/>
                </a:lnTo>
                <a:lnTo>
                  <a:pt x="0" y="12192000"/>
                </a:lnTo>
                <a:close/>
              </a:path>
            </a:pathLst>
          </a:custGeom>
          <a:solidFill>
            <a:srgbClr val="1B677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196" name="Google Shape;196;p24"/>
          <p:cNvSpPr/>
          <p:nvPr/>
        </p:nvSpPr>
        <p:spPr>
          <a:xfrm rot="5400000" flipH="1">
            <a:off x="2664628" y="-2664627"/>
            <a:ext cx="6862744" cy="12192000"/>
          </a:xfrm>
          <a:custGeom>
            <a:avLst/>
            <a:gdLst/>
            <a:ahLst/>
            <a:cxnLst/>
            <a:rect l="l" t="t" r="r" b="b"/>
            <a:pathLst>
              <a:path w="6849744" h="12192000" extrusionOk="0">
                <a:moveTo>
                  <a:pt x="6849744" y="12192000"/>
                </a:moveTo>
                <a:lnTo>
                  <a:pt x="6849744" y="5840584"/>
                </a:lnTo>
                <a:lnTo>
                  <a:pt x="4137803" y="5840584"/>
                </a:lnTo>
                <a:lnTo>
                  <a:pt x="4137803" y="5840583"/>
                </a:lnTo>
                <a:lnTo>
                  <a:pt x="6849744" y="5840583"/>
                </a:lnTo>
                <a:lnTo>
                  <a:pt x="4137803" y="3119513"/>
                </a:lnTo>
                <a:lnTo>
                  <a:pt x="4137803" y="1967559"/>
                </a:lnTo>
                <a:lnTo>
                  <a:pt x="2170243" y="0"/>
                </a:lnTo>
                <a:lnTo>
                  <a:pt x="0" y="0"/>
                </a:lnTo>
                <a:lnTo>
                  <a:pt x="0" y="12192000"/>
                </a:lnTo>
                <a:close/>
              </a:path>
            </a:pathLst>
          </a:custGeom>
          <a:solidFill>
            <a:srgbClr val="003252">
              <a:alpha val="89803"/>
            </a:srgb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197" name="Google Shape;197;p24"/>
          <p:cNvSpPr txBox="1">
            <a:spLocks noGrp="1"/>
          </p:cNvSpPr>
          <p:nvPr>
            <p:ph type="title"/>
          </p:nvPr>
        </p:nvSpPr>
        <p:spPr>
          <a:xfrm>
            <a:off x="444500" y="542925"/>
            <a:ext cx="11214100" cy="535531"/>
          </a:xfrm>
          <a:prstGeom prst="rect">
            <a:avLst/>
          </a:prstGeom>
          <a:noFill/>
          <a:ln>
            <a:noFill/>
          </a:ln>
        </p:spPr>
        <p:txBody>
          <a:bodyPr spcFirstLastPara="1" wrap="square" lIns="91425" tIns="45700" rIns="91425" bIns="45700" anchor="t" anchorCtr="0">
            <a:spAutoFit/>
          </a:bodyPr>
          <a:lstStyle>
            <a:lvl1pPr lvl="0" algn="l">
              <a:lnSpc>
                <a:spcPct val="90000"/>
              </a:lnSpc>
              <a:spcBef>
                <a:spcPts val="0"/>
              </a:spcBef>
              <a:spcAft>
                <a:spcPts val="0"/>
              </a:spcAft>
              <a:buClr>
                <a:schemeClr val="lt1"/>
              </a:buClr>
              <a:buSzPts val="3200"/>
              <a:buFont typeface="Trebuchet MS"/>
              <a:buNone/>
              <a:defRPr sz="3200" b="1">
                <a:solidFill>
                  <a:schemeClr val="lt1"/>
                </a:solidFill>
                <a:latin typeface="Trebuchet MS"/>
                <a:ea typeface="Trebuchet MS"/>
                <a:cs typeface="Trebuchet MS"/>
                <a:sym typeface="Trebuchet MS"/>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grpSp>
        <p:nvGrpSpPr>
          <p:cNvPr id="198" name="Google Shape;198;p24"/>
          <p:cNvGrpSpPr/>
          <p:nvPr/>
        </p:nvGrpSpPr>
        <p:grpSpPr>
          <a:xfrm rot="-5400000">
            <a:off x="390304" y="-431739"/>
            <a:ext cx="757355" cy="863476"/>
            <a:chOff x="10431417" y="6819549"/>
            <a:chExt cx="3512798" cy="4005019"/>
          </a:xfrm>
        </p:grpSpPr>
        <p:sp>
          <p:nvSpPr>
            <p:cNvPr id="199" name="Google Shape;199;p24"/>
            <p:cNvSpPr/>
            <p:nvPr/>
          </p:nvSpPr>
          <p:spPr>
            <a:xfrm rot="2700000">
              <a:off x="10945855" y="7826207"/>
              <a:ext cx="2483923" cy="2483924"/>
            </a:xfrm>
            <a:custGeom>
              <a:avLst/>
              <a:gdLst/>
              <a:ahLst/>
              <a:cxnLst/>
              <a:rect l="l" t="t" r="r" b="b"/>
              <a:pathLst>
                <a:path w="754341" h="754341" extrusionOk="0">
                  <a:moveTo>
                    <a:pt x="754341" y="754341"/>
                  </a:moveTo>
                  <a:lnTo>
                    <a:pt x="0" y="754341"/>
                  </a:lnTo>
                  <a:lnTo>
                    <a:pt x="0" y="0"/>
                  </a:lnTo>
                  <a:close/>
                </a:path>
              </a:pathLst>
            </a:custGeom>
            <a:solidFill>
              <a:srgbClr val="00325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200" name="Google Shape;200;p24"/>
            <p:cNvSpPr/>
            <p:nvPr/>
          </p:nvSpPr>
          <p:spPr>
            <a:xfrm rot="8100000" flipH="1">
              <a:off x="10986797" y="7317026"/>
              <a:ext cx="2402031" cy="2402032"/>
            </a:xfrm>
            <a:custGeom>
              <a:avLst/>
              <a:gdLst/>
              <a:ahLst/>
              <a:cxnLst/>
              <a:rect l="l" t="t" r="r" b="b"/>
              <a:pathLst>
                <a:path w="754341" h="754341" extrusionOk="0">
                  <a:moveTo>
                    <a:pt x="754341" y="754341"/>
                  </a:moveTo>
                  <a:lnTo>
                    <a:pt x="0" y="754341"/>
                  </a:lnTo>
                  <a:lnTo>
                    <a:pt x="0" y="0"/>
                  </a:lnTo>
                  <a:close/>
                </a:path>
              </a:pathLst>
            </a:custGeom>
            <a:solidFill>
              <a:srgbClr val="1B677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grpSp>
      <p:grpSp>
        <p:nvGrpSpPr>
          <p:cNvPr id="201" name="Google Shape;201;p24"/>
          <p:cNvGrpSpPr/>
          <p:nvPr/>
        </p:nvGrpSpPr>
        <p:grpSpPr>
          <a:xfrm>
            <a:off x="-1" y="1357409"/>
            <a:ext cx="12192001" cy="4846320"/>
            <a:chOff x="-1" y="1357409"/>
            <a:chExt cx="12192001" cy="4917518"/>
          </a:xfrm>
        </p:grpSpPr>
        <p:sp>
          <p:nvSpPr>
            <p:cNvPr id="202" name="Google Shape;202;p24"/>
            <p:cNvSpPr/>
            <p:nvPr/>
          </p:nvSpPr>
          <p:spPr>
            <a:xfrm rot="10800000" flipH="1">
              <a:off x="-1" y="1357409"/>
              <a:ext cx="12192000" cy="4917518"/>
            </a:xfrm>
            <a:prstGeom prst="snip1Rect">
              <a:avLst>
                <a:gd name="adj" fmla="val 0"/>
              </a:avLst>
            </a:prstGeom>
            <a:solidFill>
              <a:srgbClr val="1B677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203" name="Google Shape;203;p24"/>
            <p:cNvSpPr/>
            <p:nvPr/>
          </p:nvSpPr>
          <p:spPr>
            <a:xfrm rot="10800000" flipH="1">
              <a:off x="-1" y="1357409"/>
              <a:ext cx="12192001" cy="4917518"/>
            </a:xfrm>
            <a:prstGeom prst="snip1Rect">
              <a:avLst>
                <a:gd name="adj" fmla="val 19670"/>
              </a:avLst>
            </a:prstGeom>
            <a:solidFill>
              <a:srgbClr val="00325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grpSp>
      <p:sp>
        <p:nvSpPr>
          <p:cNvPr id="204" name="Google Shape;204;p24"/>
          <p:cNvSpPr/>
          <p:nvPr/>
        </p:nvSpPr>
        <p:spPr>
          <a:xfrm flipH="1">
            <a:off x="10782300" y="5448297"/>
            <a:ext cx="1409700" cy="1409703"/>
          </a:xfrm>
          <a:custGeom>
            <a:avLst/>
            <a:gdLst/>
            <a:ahLst/>
            <a:cxnLst/>
            <a:rect l="l" t="t" r="r" b="b"/>
            <a:pathLst>
              <a:path w="754341" h="754341" extrusionOk="0">
                <a:moveTo>
                  <a:pt x="754341" y="754341"/>
                </a:moveTo>
                <a:lnTo>
                  <a:pt x="0" y="754341"/>
                </a:lnTo>
                <a:lnTo>
                  <a:pt x="0" y="0"/>
                </a:lnTo>
                <a:close/>
              </a:path>
            </a:pathLst>
          </a:custGeom>
          <a:solidFill>
            <a:schemeClr val="accen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205" name="Google Shape;205;p24"/>
          <p:cNvSpPr txBox="1">
            <a:spLocks noGrp="1"/>
          </p:cNvSpPr>
          <p:nvPr>
            <p:ph type="sldNum" idx="12"/>
          </p:nvPr>
        </p:nvSpPr>
        <p:spPr>
          <a:xfrm>
            <a:off x="11252200" y="6315075"/>
            <a:ext cx="4064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sz="1000" b="0" i="0" u="none" strike="noStrike" cap="none">
                <a:solidFill>
                  <a:schemeClr val="lt1"/>
                </a:solidFill>
                <a:latin typeface="Oswald"/>
                <a:ea typeface="Oswald"/>
                <a:cs typeface="Oswald"/>
                <a:sym typeface="Oswald"/>
              </a:defRPr>
            </a:lvl1pPr>
            <a:lvl2pPr marL="0" lvl="1" indent="0" algn="r">
              <a:spcBef>
                <a:spcPts val="0"/>
              </a:spcBef>
              <a:buNone/>
              <a:defRPr sz="1000" b="0" i="0" u="none" strike="noStrike" cap="none">
                <a:solidFill>
                  <a:schemeClr val="lt1"/>
                </a:solidFill>
                <a:latin typeface="Oswald"/>
                <a:ea typeface="Oswald"/>
                <a:cs typeface="Oswald"/>
                <a:sym typeface="Oswald"/>
              </a:defRPr>
            </a:lvl2pPr>
            <a:lvl3pPr marL="0" lvl="2" indent="0" algn="r">
              <a:spcBef>
                <a:spcPts val="0"/>
              </a:spcBef>
              <a:buNone/>
              <a:defRPr sz="1000" b="0" i="0" u="none" strike="noStrike" cap="none">
                <a:solidFill>
                  <a:schemeClr val="lt1"/>
                </a:solidFill>
                <a:latin typeface="Oswald"/>
                <a:ea typeface="Oswald"/>
                <a:cs typeface="Oswald"/>
                <a:sym typeface="Oswald"/>
              </a:defRPr>
            </a:lvl3pPr>
            <a:lvl4pPr marL="0" lvl="3" indent="0" algn="r">
              <a:spcBef>
                <a:spcPts val="0"/>
              </a:spcBef>
              <a:buNone/>
              <a:defRPr sz="1000" b="0" i="0" u="none" strike="noStrike" cap="none">
                <a:solidFill>
                  <a:schemeClr val="lt1"/>
                </a:solidFill>
                <a:latin typeface="Oswald"/>
                <a:ea typeface="Oswald"/>
                <a:cs typeface="Oswald"/>
                <a:sym typeface="Oswald"/>
              </a:defRPr>
            </a:lvl4pPr>
            <a:lvl5pPr marL="0" lvl="4" indent="0" algn="r">
              <a:spcBef>
                <a:spcPts val="0"/>
              </a:spcBef>
              <a:buNone/>
              <a:defRPr sz="1000" b="0" i="0" u="none" strike="noStrike" cap="none">
                <a:solidFill>
                  <a:schemeClr val="lt1"/>
                </a:solidFill>
                <a:latin typeface="Oswald"/>
                <a:ea typeface="Oswald"/>
                <a:cs typeface="Oswald"/>
                <a:sym typeface="Oswald"/>
              </a:defRPr>
            </a:lvl5pPr>
            <a:lvl6pPr marL="0" lvl="5" indent="0" algn="r">
              <a:spcBef>
                <a:spcPts val="0"/>
              </a:spcBef>
              <a:buNone/>
              <a:defRPr sz="1000" b="0" i="0" u="none" strike="noStrike" cap="none">
                <a:solidFill>
                  <a:schemeClr val="lt1"/>
                </a:solidFill>
                <a:latin typeface="Oswald"/>
                <a:ea typeface="Oswald"/>
                <a:cs typeface="Oswald"/>
                <a:sym typeface="Oswald"/>
              </a:defRPr>
            </a:lvl6pPr>
            <a:lvl7pPr marL="0" lvl="6" indent="0" algn="r">
              <a:spcBef>
                <a:spcPts val="0"/>
              </a:spcBef>
              <a:buNone/>
              <a:defRPr sz="1000" b="0" i="0" u="none" strike="noStrike" cap="none">
                <a:solidFill>
                  <a:schemeClr val="lt1"/>
                </a:solidFill>
                <a:latin typeface="Oswald"/>
                <a:ea typeface="Oswald"/>
                <a:cs typeface="Oswald"/>
                <a:sym typeface="Oswald"/>
              </a:defRPr>
            </a:lvl7pPr>
            <a:lvl8pPr marL="0" lvl="7" indent="0" algn="r">
              <a:spcBef>
                <a:spcPts val="0"/>
              </a:spcBef>
              <a:buNone/>
              <a:defRPr sz="1000" b="0" i="0" u="none" strike="noStrike" cap="none">
                <a:solidFill>
                  <a:schemeClr val="lt1"/>
                </a:solidFill>
                <a:latin typeface="Oswald"/>
                <a:ea typeface="Oswald"/>
                <a:cs typeface="Oswald"/>
                <a:sym typeface="Oswald"/>
              </a:defRPr>
            </a:lvl8pPr>
            <a:lvl9pPr marL="0" lvl="8" indent="0" algn="r">
              <a:spcBef>
                <a:spcPts val="0"/>
              </a:spcBef>
              <a:buNone/>
              <a:defRPr sz="1000" b="0" i="0" u="none" strike="noStrike" cap="none">
                <a:solidFill>
                  <a:schemeClr val="lt1"/>
                </a:solidFill>
                <a:latin typeface="Oswald"/>
                <a:ea typeface="Oswald"/>
                <a:cs typeface="Oswald"/>
                <a:sym typeface="Oswald"/>
              </a:defRPr>
            </a:lvl9pPr>
          </a:lstStyle>
          <a:p>
            <a:pPr marL="0" lvl="0" indent="0" algn="r" rtl="0">
              <a:spcBef>
                <a:spcPts val="0"/>
              </a:spcBef>
              <a:spcAft>
                <a:spcPts val="0"/>
              </a:spcAft>
              <a:buNone/>
            </a:pPr>
            <a:fld id="{00000000-1234-1234-1234-123412341234}" type="slidenum">
              <a:rPr lang="en-US"/>
              <a:t>‹#›</a:t>
            </a:fld>
            <a:endParaRPr/>
          </a:p>
        </p:txBody>
      </p:sp>
      <p:sp>
        <p:nvSpPr>
          <p:cNvPr id="206" name="Google Shape;206;p24"/>
          <p:cNvSpPr txBox="1">
            <a:spLocks noGrp="1"/>
          </p:cNvSpPr>
          <p:nvPr>
            <p:ph type="body" idx="1"/>
          </p:nvPr>
        </p:nvSpPr>
        <p:spPr>
          <a:xfrm>
            <a:off x="444500" y="1681163"/>
            <a:ext cx="5157787" cy="823912"/>
          </a:xfrm>
          <a:prstGeom prst="rect">
            <a:avLst/>
          </a:prstGeom>
          <a:noFill/>
          <a:ln>
            <a:noFill/>
          </a:ln>
        </p:spPr>
        <p:txBody>
          <a:bodyPr spcFirstLastPara="1" wrap="square" lIns="91425" tIns="45700" rIns="91425" bIns="45700" anchor="t" anchorCtr="0">
            <a:normAutofit/>
          </a:bodyPr>
          <a:lstStyle>
            <a:lvl1pPr marL="457200" lvl="0" indent="-228600" algn="ctr">
              <a:lnSpc>
                <a:spcPct val="90000"/>
              </a:lnSpc>
              <a:spcBef>
                <a:spcPts val="1000"/>
              </a:spcBef>
              <a:spcAft>
                <a:spcPts val="0"/>
              </a:spcAft>
              <a:buSzPts val="2000"/>
              <a:buFont typeface="Arial"/>
              <a:buNone/>
              <a:defRPr sz="2000" b="1">
                <a:solidFill>
                  <a:schemeClr val="lt1"/>
                </a:solidFill>
              </a:defRPr>
            </a:lvl1pPr>
            <a:lvl2pPr marL="914400" lvl="1" indent="-228600" algn="l">
              <a:lnSpc>
                <a:spcPct val="90000"/>
              </a:lnSpc>
              <a:spcBef>
                <a:spcPts val="500"/>
              </a:spcBef>
              <a:spcAft>
                <a:spcPts val="0"/>
              </a:spcAft>
              <a:buSzPts val="2000"/>
              <a:buNone/>
              <a:defRPr sz="2000" b="1"/>
            </a:lvl2pPr>
            <a:lvl3pPr marL="1371600" lvl="2" indent="-228600" algn="l">
              <a:lnSpc>
                <a:spcPct val="90000"/>
              </a:lnSpc>
              <a:spcBef>
                <a:spcPts val="500"/>
              </a:spcBef>
              <a:spcAft>
                <a:spcPts val="0"/>
              </a:spcAft>
              <a:buSzPts val="1800"/>
              <a:buNone/>
              <a:defRPr sz="1800" b="1"/>
            </a:lvl3pPr>
            <a:lvl4pPr marL="1828800" lvl="3" indent="-228600" algn="l">
              <a:lnSpc>
                <a:spcPct val="90000"/>
              </a:lnSpc>
              <a:spcBef>
                <a:spcPts val="500"/>
              </a:spcBef>
              <a:spcAft>
                <a:spcPts val="0"/>
              </a:spcAft>
              <a:buSzPts val="1600"/>
              <a:buNone/>
              <a:defRPr sz="1600" b="1"/>
            </a:lvl4pPr>
            <a:lvl5pPr marL="2286000" lvl="4" indent="-228600" algn="l">
              <a:lnSpc>
                <a:spcPct val="90000"/>
              </a:lnSpc>
              <a:spcBef>
                <a:spcPts val="500"/>
              </a:spcBef>
              <a:spcAft>
                <a:spcPts val="0"/>
              </a:spcAft>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207" name="Google Shape;207;p24"/>
          <p:cNvSpPr txBox="1">
            <a:spLocks noGrp="1"/>
          </p:cNvSpPr>
          <p:nvPr>
            <p:ph type="body" idx="2"/>
          </p:nvPr>
        </p:nvSpPr>
        <p:spPr>
          <a:xfrm>
            <a:off x="6500812" y="1681163"/>
            <a:ext cx="5157788" cy="823912"/>
          </a:xfrm>
          <a:prstGeom prst="rect">
            <a:avLst/>
          </a:prstGeom>
          <a:noFill/>
          <a:ln>
            <a:noFill/>
          </a:ln>
        </p:spPr>
        <p:txBody>
          <a:bodyPr spcFirstLastPara="1" wrap="square" lIns="91425" tIns="45700" rIns="91425" bIns="45700" anchor="t" anchorCtr="0">
            <a:normAutofit/>
          </a:bodyPr>
          <a:lstStyle>
            <a:lvl1pPr marL="457200" lvl="0" indent="-228600" algn="ctr">
              <a:lnSpc>
                <a:spcPct val="90000"/>
              </a:lnSpc>
              <a:spcBef>
                <a:spcPts val="1000"/>
              </a:spcBef>
              <a:spcAft>
                <a:spcPts val="0"/>
              </a:spcAft>
              <a:buSzPts val="2000"/>
              <a:buFont typeface="Arial"/>
              <a:buNone/>
              <a:defRPr sz="2000" b="1">
                <a:solidFill>
                  <a:schemeClr val="lt1"/>
                </a:solidFill>
              </a:defRPr>
            </a:lvl1pPr>
            <a:lvl2pPr marL="914400" lvl="1" indent="-228600" algn="l">
              <a:lnSpc>
                <a:spcPct val="90000"/>
              </a:lnSpc>
              <a:spcBef>
                <a:spcPts val="500"/>
              </a:spcBef>
              <a:spcAft>
                <a:spcPts val="0"/>
              </a:spcAft>
              <a:buSzPts val="2000"/>
              <a:buNone/>
              <a:defRPr sz="2000" b="1"/>
            </a:lvl2pPr>
            <a:lvl3pPr marL="1371600" lvl="2" indent="-228600" algn="l">
              <a:lnSpc>
                <a:spcPct val="90000"/>
              </a:lnSpc>
              <a:spcBef>
                <a:spcPts val="500"/>
              </a:spcBef>
              <a:spcAft>
                <a:spcPts val="0"/>
              </a:spcAft>
              <a:buSzPts val="1800"/>
              <a:buNone/>
              <a:defRPr sz="1800" b="1"/>
            </a:lvl3pPr>
            <a:lvl4pPr marL="1828800" lvl="3" indent="-228600" algn="l">
              <a:lnSpc>
                <a:spcPct val="90000"/>
              </a:lnSpc>
              <a:spcBef>
                <a:spcPts val="500"/>
              </a:spcBef>
              <a:spcAft>
                <a:spcPts val="0"/>
              </a:spcAft>
              <a:buSzPts val="1600"/>
              <a:buNone/>
              <a:defRPr sz="1600" b="1"/>
            </a:lvl4pPr>
            <a:lvl5pPr marL="2286000" lvl="4" indent="-228600" algn="l">
              <a:lnSpc>
                <a:spcPct val="90000"/>
              </a:lnSpc>
              <a:spcBef>
                <a:spcPts val="500"/>
              </a:spcBef>
              <a:spcAft>
                <a:spcPts val="0"/>
              </a:spcAft>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208" name="Google Shape;208;p24"/>
          <p:cNvSpPr txBox="1">
            <a:spLocks noGrp="1"/>
          </p:cNvSpPr>
          <p:nvPr>
            <p:ph type="body" idx="3"/>
          </p:nvPr>
        </p:nvSpPr>
        <p:spPr>
          <a:xfrm>
            <a:off x="444500" y="2505075"/>
            <a:ext cx="5157787" cy="368458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SzPts val="1800"/>
              <a:buChar char="•"/>
              <a:defRPr sz="1800">
                <a:solidFill>
                  <a:schemeClr val="lt1"/>
                </a:solidFill>
              </a:defRPr>
            </a:lvl1pPr>
            <a:lvl2pPr marL="914400" lvl="1" indent="-330200" algn="l">
              <a:lnSpc>
                <a:spcPct val="90000"/>
              </a:lnSpc>
              <a:spcBef>
                <a:spcPts val="500"/>
              </a:spcBef>
              <a:spcAft>
                <a:spcPts val="0"/>
              </a:spcAft>
              <a:buSzPts val="1600"/>
              <a:buChar char="•"/>
              <a:defRPr sz="1600">
                <a:solidFill>
                  <a:schemeClr val="lt1"/>
                </a:solidFill>
              </a:defRPr>
            </a:lvl2pPr>
            <a:lvl3pPr marL="1371600" lvl="2" indent="-317500" algn="l">
              <a:lnSpc>
                <a:spcPct val="90000"/>
              </a:lnSpc>
              <a:spcBef>
                <a:spcPts val="500"/>
              </a:spcBef>
              <a:spcAft>
                <a:spcPts val="0"/>
              </a:spcAft>
              <a:buSzPts val="1400"/>
              <a:buChar char="•"/>
              <a:defRPr sz="1400">
                <a:solidFill>
                  <a:schemeClr val="lt1"/>
                </a:solidFill>
              </a:defRPr>
            </a:lvl3pPr>
            <a:lvl4pPr marL="1828800" lvl="3" indent="-304800" algn="l">
              <a:lnSpc>
                <a:spcPct val="90000"/>
              </a:lnSpc>
              <a:spcBef>
                <a:spcPts val="500"/>
              </a:spcBef>
              <a:spcAft>
                <a:spcPts val="0"/>
              </a:spcAft>
              <a:buSzPts val="1200"/>
              <a:buChar char="•"/>
              <a:defRPr sz="1200">
                <a:solidFill>
                  <a:schemeClr val="lt1"/>
                </a:solidFill>
              </a:defRPr>
            </a:lvl4pPr>
            <a:lvl5pPr marL="2286000" lvl="4" indent="-304800" algn="l">
              <a:lnSpc>
                <a:spcPct val="90000"/>
              </a:lnSpc>
              <a:spcBef>
                <a:spcPts val="500"/>
              </a:spcBef>
              <a:spcAft>
                <a:spcPts val="0"/>
              </a:spcAft>
              <a:buSzPts val="1200"/>
              <a:buChar char="•"/>
              <a:defRPr sz="1200">
                <a:solidFill>
                  <a:schemeClr val="lt1"/>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09" name="Google Shape;209;p24"/>
          <p:cNvSpPr txBox="1">
            <a:spLocks noGrp="1"/>
          </p:cNvSpPr>
          <p:nvPr>
            <p:ph type="body" idx="4"/>
          </p:nvPr>
        </p:nvSpPr>
        <p:spPr>
          <a:xfrm>
            <a:off x="6475412" y="2505075"/>
            <a:ext cx="5183188" cy="368458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SzPts val="1800"/>
              <a:buChar char="•"/>
              <a:defRPr sz="1800">
                <a:solidFill>
                  <a:schemeClr val="lt1"/>
                </a:solidFill>
              </a:defRPr>
            </a:lvl1pPr>
            <a:lvl2pPr marL="914400" lvl="1" indent="-330200" algn="l">
              <a:lnSpc>
                <a:spcPct val="90000"/>
              </a:lnSpc>
              <a:spcBef>
                <a:spcPts val="500"/>
              </a:spcBef>
              <a:spcAft>
                <a:spcPts val="0"/>
              </a:spcAft>
              <a:buSzPts val="1600"/>
              <a:buChar char="•"/>
              <a:defRPr sz="1600">
                <a:solidFill>
                  <a:schemeClr val="lt1"/>
                </a:solidFill>
              </a:defRPr>
            </a:lvl2pPr>
            <a:lvl3pPr marL="1371600" lvl="2" indent="-317500" algn="l">
              <a:lnSpc>
                <a:spcPct val="90000"/>
              </a:lnSpc>
              <a:spcBef>
                <a:spcPts val="500"/>
              </a:spcBef>
              <a:spcAft>
                <a:spcPts val="0"/>
              </a:spcAft>
              <a:buSzPts val="1400"/>
              <a:buChar char="•"/>
              <a:defRPr sz="1400">
                <a:solidFill>
                  <a:schemeClr val="lt1"/>
                </a:solidFill>
              </a:defRPr>
            </a:lvl3pPr>
            <a:lvl4pPr marL="1828800" lvl="3" indent="-304800" algn="l">
              <a:lnSpc>
                <a:spcPct val="90000"/>
              </a:lnSpc>
              <a:spcBef>
                <a:spcPts val="500"/>
              </a:spcBef>
              <a:spcAft>
                <a:spcPts val="0"/>
              </a:spcAft>
              <a:buSzPts val="1200"/>
              <a:buChar char="•"/>
              <a:defRPr sz="1200">
                <a:solidFill>
                  <a:schemeClr val="lt1"/>
                </a:solidFill>
              </a:defRPr>
            </a:lvl4pPr>
            <a:lvl5pPr marL="2286000" lvl="4" indent="-304800" algn="l">
              <a:lnSpc>
                <a:spcPct val="90000"/>
              </a:lnSpc>
              <a:spcBef>
                <a:spcPts val="500"/>
              </a:spcBef>
              <a:spcAft>
                <a:spcPts val="0"/>
              </a:spcAft>
              <a:buSzPts val="1200"/>
              <a:buChar char="•"/>
              <a:defRPr sz="1200">
                <a:solidFill>
                  <a:schemeClr val="lt1"/>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Two Content">
  <p:cSld name="Two Content">
    <p:bg>
      <p:bgPr>
        <a:solidFill>
          <a:schemeClr val="accent2"/>
        </a:solidFill>
        <a:effectLst/>
      </p:bgPr>
    </p:bg>
    <p:spTree>
      <p:nvGrpSpPr>
        <p:cNvPr id="1" name="Shape 210"/>
        <p:cNvGrpSpPr/>
        <p:nvPr/>
      </p:nvGrpSpPr>
      <p:grpSpPr>
        <a:xfrm>
          <a:off x="0" y="0"/>
          <a:ext cx="0" cy="0"/>
          <a:chOff x="0" y="0"/>
          <a:chExt cx="0" cy="0"/>
        </a:xfrm>
      </p:grpSpPr>
      <p:sp>
        <p:nvSpPr>
          <p:cNvPr id="211" name="Google Shape;211;p25"/>
          <p:cNvSpPr/>
          <p:nvPr/>
        </p:nvSpPr>
        <p:spPr>
          <a:xfrm>
            <a:off x="0" y="0"/>
            <a:ext cx="12192000" cy="6884191"/>
          </a:xfrm>
          <a:prstGeom prst="rect">
            <a:avLst/>
          </a:prstGeom>
          <a:solidFill>
            <a:srgbClr val="289BAA"/>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212" name="Google Shape;212;p25"/>
          <p:cNvSpPr/>
          <p:nvPr/>
        </p:nvSpPr>
        <p:spPr>
          <a:xfrm>
            <a:off x="0" y="0"/>
            <a:ext cx="12192001" cy="6884191"/>
          </a:xfrm>
          <a:custGeom>
            <a:avLst/>
            <a:gdLst/>
            <a:ahLst/>
            <a:cxnLst/>
            <a:rect l="l" t="t" r="r" b="b"/>
            <a:pathLst>
              <a:path w="12192001" h="6884191" extrusionOk="0">
                <a:moveTo>
                  <a:pt x="0" y="0"/>
                </a:moveTo>
                <a:lnTo>
                  <a:pt x="7540222" y="0"/>
                </a:lnTo>
                <a:lnTo>
                  <a:pt x="10260629" y="2725573"/>
                </a:lnTo>
                <a:lnTo>
                  <a:pt x="11286710" y="2725573"/>
                </a:lnTo>
                <a:lnTo>
                  <a:pt x="12192000" y="3632581"/>
                </a:lnTo>
                <a:lnTo>
                  <a:pt x="12192001" y="6884191"/>
                </a:lnTo>
                <a:lnTo>
                  <a:pt x="0" y="6884191"/>
                </a:lnTo>
                <a:close/>
              </a:path>
            </a:pathLst>
          </a:custGeom>
          <a:solidFill>
            <a:schemeClr val="accent2">
              <a:alpha val="73725"/>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213" name="Google Shape;213;p25"/>
          <p:cNvSpPr/>
          <p:nvPr/>
        </p:nvSpPr>
        <p:spPr>
          <a:xfrm rot="5400000" flipH="1">
            <a:off x="2964809" y="-2364446"/>
            <a:ext cx="6862744" cy="11591639"/>
          </a:xfrm>
          <a:custGeom>
            <a:avLst/>
            <a:gdLst/>
            <a:ahLst/>
            <a:cxnLst/>
            <a:rect l="l" t="t" r="r" b="b"/>
            <a:pathLst>
              <a:path w="6862744" h="11591639" extrusionOk="0">
                <a:moveTo>
                  <a:pt x="6862744" y="11591639"/>
                </a:moveTo>
                <a:lnTo>
                  <a:pt x="6862744" y="5240223"/>
                </a:lnTo>
                <a:lnTo>
                  <a:pt x="4145656" y="5240223"/>
                </a:lnTo>
                <a:lnTo>
                  <a:pt x="4145656" y="5240222"/>
                </a:lnTo>
                <a:lnTo>
                  <a:pt x="6862744" y="5240222"/>
                </a:lnTo>
                <a:lnTo>
                  <a:pt x="4145656" y="2519152"/>
                </a:lnTo>
                <a:lnTo>
                  <a:pt x="4145656" y="1367198"/>
                </a:lnTo>
                <a:lnTo>
                  <a:pt x="2775863" y="0"/>
                </a:lnTo>
                <a:lnTo>
                  <a:pt x="0" y="0"/>
                </a:lnTo>
                <a:lnTo>
                  <a:pt x="0" y="11591639"/>
                </a:lnTo>
                <a:close/>
              </a:path>
            </a:pathLst>
          </a:custGeom>
          <a:solidFill>
            <a:srgbClr val="289BAA"/>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214" name="Google Shape;214;p25"/>
          <p:cNvSpPr/>
          <p:nvPr/>
        </p:nvSpPr>
        <p:spPr>
          <a:xfrm rot="5400000" flipH="1">
            <a:off x="2664629" y="-2664627"/>
            <a:ext cx="6862744" cy="12192000"/>
          </a:xfrm>
          <a:custGeom>
            <a:avLst/>
            <a:gdLst/>
            <a:ahLst/>
            <a:cxnLst/>
            <a:rect l="l" t="t" r="r" b="b"/>
            <a:pathLst>
              <a:path w="6849744" h="12192000" extrusionOk="0">
                <a:moveTo>
                  <a:pt x="6849744" y="12192000"/>
                </a:moveTo>
                <a:lnTo>
                  <a:pt x="6849744" y="5840584"/>
                </a:lnTo>
                <a:lnTo>
                  <a:pt x="4137803" y="5840584"/>
                </a:lnTo>
                <a:lnTo>
                  <a:pt x="4137803" y="5840583"/>
                </a:lnTo>
                <a:lnTo>
                  <a:pt x="6849744" y="5840583"/>
                </a:lnTo>
                <a:lnTo>
                  <a:pt x="4137803" y="3119513"/>
                </a:lnTo>
                <a:lnTo>
                  <a:pt x="4137803" y="1967559"/>
                </a:lnTo>
                <a:lnTo>
                  <a:pt x="2170243" y="0"/>
                </a:lnTo>
                <a:lnTo>
                  <a:pt x="0" y="0"/>
                </a:lnTo>
                <a:lnTo>
                  <a:pt x="0" y="12192000"/>
                </a:lnTo>
                <a:close/>
              </a:path>
            </a:pathLst>
          </a:custGeom>
          <a:solidFill>
            <a:srgbClr val="1B677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215" name="Google Shape;215;p25"/>
          <p:cNvSpPr/>
          <p:nvPr/>
        </p:nvSpPr>
        <p:spPr>
          <a:xfrm rot="5400000" flipH="1">
            <a:off x="2664628" y="-2664627"/>
            <a:ext cx="6862744" cy="12192000"/>
          </a:xfrm>
          <a:custGeom>
            <a:avLst/>
            <a:gdLst/>
            <a:ahLst/>
            <a:cxnLst/>
            <a:rect l="l" t="t" r="r" b="b"/>
            <a:pathLst>
              <a:path w="6849744" h="12192000" extrusionOk="0">
                <a:moveTo>
                  <a:pt x="6849744" y="12192000"/>
                </a:moveTo>
                <a:lnTo>
                  <a:pt x="6849744" y="5840584"/>
                </a:lnTo>
                <a:lnTo>
                  <a:pt x="4137803" y="5840584"/>
                </a:lnTo>
                <a:lnTo>
                  <a:pt x="4137803" y="5840583"/>
                </a:lnTo>
                <a:lnTo>
                  <a:pt x="6849744" y="5840583"/>
                </a:lnTo>
                <a:lnTo>
                  <a:pt x="4137803" y="3119513"/>
                </a:lnTo>
                <a:lnTo>
                  <a:pt x="4137803" y="1967559"/>
                </a:lnTo>
                <a:lnTo>
                  <a:pt x="2170243" y="0"/>
                </a:lnTo>
                <a:lnTo>
                  <a:pt x="0" y="0"/>
                </a:lnTo>
                <a:lnTo>
                  <a:pt x="0" y="12192000"/>
                </a:lnTo>
                <a:close/>
              </a:path>
            </a:pathLst>
          </a:custGeom>
          <a:solidFill>
            <a:srgbClr val="003252">
              <a:alpha val="89803"/>
            </a:srgb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216" name="Google Shape;216;p25"/>
          <p:cNvSpPr txBox="1">
            <a:spLocks noGrp="1"/>
          </p:cNvSpPr>
          <p:nvPr>
            <p:ph type="title"/>
          </p:nvPr>
        </p:nvSpPr>
        <p:spPr>
          <a:xfrm>
            <a:off x="444500" y="542925"/>
            <a:ext cx="11214100" cy="535531"/>
          </a:xfrm>
          <a:prstGeom prst="rect">
            <a:avLst/>
          </a:prstGeom>
          <a:noFill/>
          <a:ln>
            <a:noFill/>
          </a:ln>
        </p:spPr>
        <p:txBody>
          <a:bodyPr spcFirstLastPara="1" wrap="square" lIns="91425" tIns="45700" rIns="91425" bIns="45700" anchor="t" anchorCtr="0">
            <a:spAutoFit/>
          </a:bodyPr>
          <a:lstStyle>
            <a:lvl1pPr lvl="0" algn="l">
              <a:lnSpc>
                <a:spcPct val="90000"/>
              </a:lnSpc>
              <a:spcBef>
                <a:spcPts val="0"/>
              </a:spcBef>
              <a:spcAft>
                <a:spcPts val="0"/>
              </a:spcAft>
              <a:buClr>
                <a:schemeClr val="lt1"/>
              </a:buClr>
              <a:buSzPts val="3200"/>
              <a:buFont typeface="Trebuchet MS"/>
              <a:buNone/>
              <a:defRPr sz="3200" b="1">
                <a:solidFill>
                  <a:schemeClr val="lt1"/>
                </a:solidFill>
                <a:latin typeface="Trebuchet MS"/>
                <a:ea typeface="Trebuchet MS"/>
                <a:cs typeface="Trebuchet MS"/>
                <a:sym typeface="Trebuchet MS"/>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grpSp>
        <p:nvGrpSpPr>
          <p:cNvPr id="217" name="Google Shape;217;p25"/>
          <p:cNvGrpSpPr/>
          <p:nvPr/>
        </p:nvGrpSpPr>
        <p:grpSpPr>
          <a:xfrm rot="-5400000">
            <a:off x="390304" y="-431739"/>
            <a:ext cx="757355" cy="863476"/>
            <a:chOff x="10431417" y="6819549"/>
            <a:chExt cx="3512798" cy="4005019"/>
          </a:xfrm>
        </p:grpSpPr>
        <p:sp>
          <p:nvSpPr>
            <p:cNvPr id="218" name="Google Shape;218;p25"/>
            <p:cNvSpPr/>
            <p:nvPr/>
          </p:nvSpPr>
          <p:spPr>
            <a:xfrm rot="2700000">
              <a:off x="10945855" y="7826207"/>
              <a:ext cx="2483923" cy="2483924"/>
            </a:xfrm>
            <a:custGeom>
              <a:avLst/>
              <a:gdLst/>
              <a:ahLst/>
              <a:cxnLst/>
              <a:rect l="l" t="t" r="r" b="b"/>
              <a:pathLst>
                <a:path w="754341" h="754341" extrusionOk="0">
                  <a:moveTo>
                    <a:pt x="754341" y="754341"/>
                  </a:moveTo>
                  <a:lnTo>
                    <a:pt x="0" y="754341"/>
                  </a:lnTo>
                  <a:lnTo>
                    <a:pt x="0" y="0"/>
                  </a:lnTo>
                  <a:close/>
                </a:path>
              </a:pathLst>
            </a:custGeom>
            <a:solidFill>
              <a:srgbClr val="00325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219" name="Google Shape;219;p25"/>
            <p:cNvSpPr/>
            <p:nvPr/>
          </p:nvSpPr>
          <p:spPr>
            <a:xfrm rot="8100000" flipH="1">
              <a:off x="10986797" y="7317026"/>
              <a:ext cx="2402031" cy="2402032"/>
            </a:xfrm>
            <a:custGeom>
              <a:avLst/>
              <a:gdLst/>
              <a:ahLst/>
              <a:cxnLst/>
              <a:rect l="l" t="t" r="r" b="b"/>
              <a:pathLst>
                <a:path w="754341" h="754341" extrusionOk="0">
                  <a:moveTo>
                    <a:pt x="754341" y="754341"/>
                  </a:moveTo>
                  <a:lnTo>
                    <a:pt x="0" y="754341"/>
                  </a:lnTo>
                  <a:lnTo>
                    <a:pt x="0" y="0"/>
                  </a:lnTo>
                  <a:close/>
                </a:path>
              </a:pathLst>
            </a:custGeom>
            <a:solidFill>
              <a:srgbClr val="1B677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grpSp>
      <p:grpSp>
        <p:nvGrpSpPr>
          <p:cNvPr id="220" name="Google Shape;220;p25"/>
          <p:cNvGrpSpPr/>
          <p:nvPr/>
        </p:nvGrpSpPr>
        <p:grpSpPr>
          <a:xfrm>
            <a:off x="-1" y="1357409"/>
            <a:ext cx="12192001" cy="4846320"/>
            <a:chOff x="-1" y="1357409"/>
            <a:chExt cx="12192001" cy="4917518"/>
          </a:xfrm>
        </p:grpSpPr>
        <p:sp>
          <p:nvSpPr>
            <p:cNvPr id="221" name="Google Shape;221;p25"/>
            <p:cNvSpPr/>
            <p:nvPr/>
          </p:nvSpPr>
          <p:spPr>
            <a:xfrm rot="10800000" flipH="1">
              <a:off x="-1" y="1357409"/>
              <a:ext cx="12192000" cy="4917518"/>
            </a:xfrm>
            <a:prstGeom prst="snip1Rect">
              <a:avLst>
                <a:gd name="adj" fmla="val 0"/>
              </a:avLst>
            </a:prstGeom>
            <a:solidFill>
              <a:srgbClr val="1B677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222" name="Google Shape;222;p25"/>
            <p:cNvSpPr/>
            <p:nvPr/>
          </p:nvSpPr>
          <p:spPr>
            <a:xfrm rot="10800000" flipH="1">
              <a:off x="-1" y="1357409"/>
              <a:ext cx="12192001" cy="4917518"/>
            </a:xfrm>
            <a:prstGeom prst="snip1Rect">
              <a:avLst>
                <a:gd name="adj" fmla="val 19670"/>
              </a:avLst>
            </a:prstGeom>
            <a:solidFill>
              <a:srgbClr val="00325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grpSp>
      <p:sp>
        <p:nvSpPr>
          <p:cNvPr id="223" name="Google Shape;223;p25"/>
          <p:cNvSpPr/>
          <p:nvPr/>
        </p:nvSpPr>
        <p:spPr>
          <a:xfrm flipH="1">
            <a:off x="10782300" y="5448297"/>
            <a:ext cx="1409700" cy="1409703"/>
          </a:xfrm>
          <a:custGeom>
            <a:avLst/>
            <a:gdLst/>
            <a:ahLst/>
            <a:cxnLst/>
            <a:rect l="l" t="t" r="r" b="b"/>
            <a:pathLst>
              <a:path w="754341" h="754341" extrusionOk="0">
                <a:moveTo>
                  <a:pt x="754341" y="754341"/>
                </a:moveTo>
                <a:lnTo>
                  <a:pt x="0" y="754341"/>
                </a:lnTo>
                <a:lnTo>
                  <a:pt x="0" y="0"/>
                </a:lnTo>
                <a:close/>
              </a:path>
            </a:pathLst>
          </a:custGeom>
          <a:solidFill>
            <a:schemeClr val="accen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224" name="Google Shape;224;p25"/>
          <p:cNvSpPr txBox="1">
            <a:spLocks noGrp="1"/>
          </p:cNvSpPr>
          <p:nvPr>
            <p:ph type="sldNum" idx="12"/>
          </p:nvPr>
        </p:nvSpPr>
        <p:spPr>
          <a:xfrm>
            <a:off x="11252200" y="6315075"/>
            <a:ext cx="4064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sz="1000" b="0" i="0" u="none" strike="noStrike" cap="none">
                <a:solidFill>
                  <a:schemeClr val="lt1"/>
                </a:solidFill>
                <a:latin typeface="Oswald"/>
                <a:ea typeface="Oswald"/>
                <a:cs typeface="Oswald"/>
                <a:sym typeface="Oswald"/>
              </a:defRPr>
            </a:lvl1pPr>
            <a:lvl2pPr marL="0" lvl="1" indent="0" algn="r">
              <a:spcBef>
                <a:spcPts val="0"/>
              </a:spcBef>
              <a:buNone/>
              <a:defRPr sz="1000" b="0" i="0" u="none" strike="noStrike" cap="none">
                <a:solidFill>
                  <a:schemeClr val="lt1"/>
                </a:solidFill>
                <a:latin typeface="Oswald"/>
                <a:ea typeface="Oswald"/>
                <a:cs typeface="Oswald"/>
                <a:sym typeface="Oswald"/>
              </a:defRPr>
            </a:lvl2pPr>
            <a:lvl3pPr marL="0" lvl="2" indent="0" algn="r">
              <a:spcBef>
                <a:spcPts val="0"/>
              </a:spcBef>
              <a:buNone/>
              <a:defRPr sz="1000" b="0" i="0" u="none" strike="noStrike" cap="none">
                <a:solidFill>
                  <a:schemeClr val="lt1"/>
                </a:solidFill>
                <a:latin typeface="Oswald"/>
                <a:ea typeface="Oswald"/>
                <a:cs typeface="Oswald"/>
                <a:sym typeface="Oswald"/>
              </a:defRPr>
            </a:lvl3pPr>
            <a:lvl4pPr marL="0" lvl="3" indent="0" algn="r">
              <a:spcBef>
                <a:spcPts val="0"/>
              </a:spcBef>
              <a:buNone/>
              <a:defRPr sz="1000" b="0" i="0" u="none" strike="noStrike" cap="none">
                <a:solidFill>
                  <a:schemeClr val="lt1"/>
                </a:solidFill>
                <a:latin typeface="Oswald"/>
                <a:ea typeface="Oswald"/>
                <a:cs typeface="Oswald"/>
                <a:sym typeface="Oswald"/>
              </a:defRPr>
            </a:lvl4pPr>
            <a:lvl5pPr marL="0" lvl="4" indent="0" algn="r">
              <a:spcBef>
                <a:spcPts val="0"/>
              </a:spcBef>
              <a:buNone/>
              <a:defRPr sz="1000" b="0" i="0" u="none" strike="noStrike" cap="none">
                <a:solidFill>
                  <a:schemeClr val="lt1"/>
                </a:solidFill>
                <a:latin typeface="Oswald"/>
                <a:ea typeface="Oswald"/>
                <a:cs typeface="Oswald"/>
                <a:sym typeface="Oswald"/>
              </a:defRPr>
            </a:lvl5pPr>
            <a:lvl6pPr marL="0" lvl="5" indent="0" algn="r">
              <a:spcBef>
                <a:spcPts val="0"/>
              </a:spcBef>
              <a:buNone/>
              <a:defRPr sz="1000" b="0" i="0" u="none" strike="noStrike" cap="none">
                <a:solidFill>
                  <a:schemeClr val="lt1"/>
                </a:solidFill>
                <a:latin typeface="Oswald"/>
                <a:ea typeface="Oswald"/>
                <a:cs typeface="Oswald"/>
                <a:sym typeface="Oswald"/>
              </a:defRPr>
            </a:lvl6pPr>
            <a:lvl7pPr marL="0" lvl="6" indent="0" algn="r">
              <a:spcBef>
                <a:spcPts val="0"/>
              </a:spcBef>
              <a:buNone/>
              <a:defRPr sz="1000" b="0" i="0" u="none" strike="noStrike" cap="none">
                <a:solidFill>
                  <a:schemeClr val="lt1"/>
                </a:solidFill>
                <a:latin typeface="Oswald"/>
                <a:ea typeface="Oswald"/>
                <a:cs typeface="Oswald"/>
                <a:sym typeface="Oswald"/>
              </a:defRPr>
            </a:lvl7pPr>
            <a:lvl8pPr marL="0" lvl="7" indent="0" algn="r">
              <a:spcBef>
                <a:spcPts val="0"/>
              </a:spcBef>
              <a:buNone/>
              <a:defRPr sz="1000" b="0" i="0" u="none" strike="noStrike" cap="none">
                <a:solidFill>
                  <a:schemeClr val="lt1"/>
                </a:solidFill>
                <a:latin typeface="Oswald"/>
                <a:ea typeface="Oswald"/>
                <a:cs typeface="Oswald"/>
                <a:sym typeface="Oswald"/>
              </a:defRPr>
            </a:lvl8pPr>
            <a:lvl9pPr marL="0" lvl="8" indent="0" algn="r">
              <a:spcBef>
                <a:spcPts val="0"/>
              </a:spcBef>
              <a:buNone/>
              <a:defRPr sz="1000" b="0" i="0" u="none" strike="noStrike" cap="none">
                <a:solidFill>
                  <a:schemeClr val="lt1"/>
                </a:solidFill>
                <a:latin typeface="Oswald"/>
                <a:ea typeface="Oswald"/>
                <a:cs typeface="Oswald"/>
                <a:sym typeface="Oswald"/>
              </a:defRPr>
            </a:lvl9pPr>
          </a:lstStyle>
          <a:p>
            <a:pPr marL="0" lvl="0" indent="0" algn="r" rtl="0">
              <a:spcBef>
                <a:spcPts val="0"/>
              </a:spcBef>
              <a:spcAft>
                <a:spcPts val="0"/>
              </a:spcAft>
              <a:buNone/>
            </a:pPr>
            <a:fld id="{00000000-1234-1234-1234-123412341234}" type="slidenum">
              <a:rPr lang="en-US"/>
              <a:t>‹#›</a:t>
            </a:fld>
            <a:endParaRPr/>
          </a:p>
        </p:txBody>
      </p:sp>
      <p:sp>
        <p:nvSpPr>
          <p:cNvPr id="225" name="Google Shape;225;p25"/>
          <p:cNvSpPr txBox="1">
            <a:spLocks noGrp="1"/>
          </p:cNvSpPr>
          <p:nvPr>
            <p:ph type="body" idx="1"/>
          </p:nvPr>
        </p:nvSpPr>
        <p:spPr>
          <a:xfrm>
            <a:off x="443365" y="1517715"/>
            <a:ext cx="5184437" cy="4659248"/>
          </a:xfrm>
          <a:prstGeom prst="rect">
            <a:avLst/>
          </a:prstGeom>
          <a:noFill/>
          <a:ln>
            <a:noFill/>
          </a:ln>
        </p:spPr>
        <p:txBody>
          <a:bodyPr spcFirstLastPara="1" wrap="square" lIns="91425" tIns="45700" rIns="91425" bIns="45700" anchor="t" anchorCtr="0">
            <a:normAutofit/>
          </a:bodyPr>
          <a:lstStyle>
            <a:lvl1pPr marL="457200" lvl="0" indent="-355600" algn="l">
              <a:lnSpc>
                <a:spcPct val="90000"/>
              </a:lnSpc>
              <a:spcBef>
                <a:spcPts val="1000"/>
              </a:spcBef>
              <a:spcAft>
                <a:spcPts val="0"/>
              </a:spcAft>
              <a:buSzPts val="2000"/>
              <a:buFont typeface="Arial"/>
              <a:buChar char="•"/>
              <a:defRPr sz="2000">
                <a:solidFill>
                  <a:schemeClr val="lt1"/>
                </a:solidFill>
              </a:defRPr>
            </a:lvl1pPr>
            <a:lvl2pPr marL="914400" lvl="1" indent="-342900" algn="l">
              <a:lnSpc>
                <a:spcPct val="90000"/>
              </a:lnSpc>
              <a:spcBef>
                <a:spcPts val="500"/>
              </a:spcBef>
              <a:spcAft>
                <a:spcPts val="0"/>
              </a:spcAft>
              <a:buSzPts val="1800"/>
              <a:buFont typeface="Arial"/>
              <a:buChar char="•"/>
              <a:defRPr sz="1800">
                <a:solidFill>
                  <a:schemeClr val="lt1"/>
                </a:solidFill>
              </a:defRPr>
            </a:lvl2pPr>
            <a:lvl3pPr marL="1371600" lvl="2" indent="-330200" algn="l">
              <a:lnSpc>
                <a:spcPct val="90000"/>
              </a:lnSpc>
              <a:spcBef>
                <a:spcPts val="500"/>
              </a:spcBef>
              <a:spcAft>
                <a:spcPts val="0"/>
              </a:spcAft>
              <a:buSzPts val="1600"/>
              <a:buFont typeface="Arial"/>
              <a:buChar char="•"/>
              <a:defRPr sz="1600">
                <a:solidFill>
                  <a:schemeClr val="lt1"/>
                </a:solidFill>
              </a:defRPr>
            </a:lvl3pPr>
            <a:lvl4pPr marL="1828800" lvl="3" indent="-317500" algn="l">
              <a:lnSpc>
                <a:spcPct val="90000"/>
              </a:lnSpc>
              <a:spcBef>
                <a:spcPts val="500"/>
              </a:spcBef>
              <a:spcAft>
                <a:spcPts val="0"/>
              </a:spcAft>
              <a:buSzPts val="1400"/>
              <a:buFont typeface="Arial"/>
              <a:buChar char="•"/>
              <a:defRPr sz="1400">
                <a:solidFill>
                  <a:schemeClr val="lt1"/>
                </a:solidFill>
              </a:defRPr>
            </a:lvl4pPr>
            <a:lvl5pPr marL="2286000" lvl="4" indent="-317500" algn="l">
              <a:lnSpc>
                <a:spcPct val="90000"/>
              </a:lnSpc>
              <a:spcBef>
                <a:spcPts val="500"/>
              </a:spcBef>
              <a:spcAft>
                <a:spcPts val="0"/>
              </a:spcAft>
              <a:buSzPts val="1400"/>
              <a:buFont typeface="Arial"/>
              <a:buChar char="•"/>
              <a:defRPr sz="1400">
                <a:solidFill>
                  <a:schemeClr val="lt1"/>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26" name="Google Shape;226;p25"/>
          <p:cNvSpPr txBox="1">
            <a:spLocks noGrp="1"/>
          </p:cNvSpPr>
          <p:nvPr>
            <p:ph type="body" idx="2"/>
          </p:nvPr>
        </p:nvSpPr>
        <p:spPr>
          <a:xfrm>
            <a:off x="6474163" y="1517715"/>
            <a:ext cx="5184437" cy="4659248"/>
          </a:xfrm>
          <a:prstGeom prst="rect">
            <a:avLst/>
          </a:prstGeom>
          <a:noFill/>
          <a:ln>
            <a:noFill/>
          </a:ln>
        </p:spPr>
        <p:txBody>
          <a:bodyPr spcFirstLastPara="1" wrap="square" lIns="91425" tIns="45700" rIns="91425" bIns="45700" anchor="t" anchorCtr="0">
            <a:normAutofit/>
          </a:bodyPr>
          <a:lstStyle>
            <a:lvl1pPr marL="457200" lvl="0" indent="-355600" algn="l">
              <a:lnSpc>
                <a:spcPct val="90000"/>
              </a:lnSpc>
              <a:spcBef>
                <a:spcPts val="1000"/>
              </a:spcBef>
              <a:spcAft>
                <a:spcPts val="0"/>
              </a:spcAft>
              <a:buSzPts val="2000"/>
              <a:buChar char="•"/>
              <a:defRPr sz="2000">
                <a:solidFill>
                  <a:schemeClr val="lt1"/>
                </a:solidFill>
              </a:defRPr>
            </a:lvl1pPr>
            <a:lvl2pPr marL="914400" lvl="1" indent="-342900" algn="l">
              <a:lnSpc>
                <a:spcPct val="90000"/>
              </a:lnSpc>
              <a:spcBef>
                <a:spcPts val="500"/>
              </a:spcBef>
              <a:spcAft>
                <a:spcPts val="0"/>
              </a:spcAft>
              <a:buSzPts val="1800"/>
              <a:buChar char="•"/>
              <a:defRPr sz="1800">
                <a:solidFill>
                  <a:schemeClr val="lt1"/>
                </a:solidFill>
              </a:defRPr>
            </a:lvl2pPr>
            <a:lvl3pPr marL="1371600" lvl="2" indent="-330200" algn="l">
              <a:lnSpc>
                <a:spcPct val="90000"/>
              </a:lnSpc>
              <a:spcBef>
                <a:spcPts val="500"/>
              </a:spcBef>
              <a:spcAft>
                <a:spcPts val="0"/>
              </a:spcAft>
              <a:buSzPts val="1600"/>
              <a:buChar char="•"/>
              <a:defRPr sz="1600">
                <a:solidFill>
                  <a:schemeClr val="lt1"/>
                </a:solidFill>
              </a:defRPr>
            </a:lvl3pPr>
            <a:lvl4pPr marL="1828800" lvl="3" indent="-317500" algn="l">
              <a:lnSpc>
                <a:spcPct val="90000"/>
              </a:lnSpc>
              <a:spcBef>
                <a:spcPts val="500"/>
              </a:spcBef>
              <a:spcAft>
                <a:spcPts val="0"/>
              </a:spcAft>
              <a:buSzPts val="1400"/>
              <a:buChar char="•"/>
              <a:defRPr sz="1400">
                <a:solidFill>
                  <a:schemeClr val="lt1"/>
                </a:solidFill>
              </a:defRPr>
            </a:lvl4pPr>
            <a:lvl5pPr marL="2286000" lvl="4" indent="-317500" algn="l">
              <a:lnSpc>
                <a:spcPct val="90000"/>
              </a:lnSpc>
              <a:spcBef>
                <a:spcPts val="500"/>
              </a:spcBef>
              <a:spcAft>
                <a:spcPts val="0"/>
              </a:spcAft>
              <a:buSzPts val="1400"/>
              <a:buChar char="•"/>
              <a:defRPr sz="1400">
                <a:solidFill>
                  <a:schemeClr val="lt1"/>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5 Category">
  <p:cSld name="5 Category">
    <p:bg>
      <p:bgPr>
        <a:solidFill>
          <a:schemeClr val="accent2"/>
        </a:solidFill>
        <a:effectLst/>
      </p:bgPr>
    </p:bg>
    <p:spTree>
      <p:nvGrpSpPr>
        <p:cNvPr id="1" name="Shape 227"/>
        <p:cNvGrpSpPr/>
        <p:nvPr/>
      </p:nvGrpSpPr>
      <p:grpSpPr>
        <a:xfrm>
          <a:off x="0" y="0"/>
          <a:ext cx="0" cy="0"/>
          <a:chOff x="0" y="0"/>
          <a:chExt cx="0" cy="0"/>
        </a:xfrm>
      </p:grpSpPr>
      <p:sp>
        <p:nvSpPr>
          <p:cNvPr id="228" name="Google Shape;228;p26"/>
          <p:cNvSpPr/>
          <p:nvPr/>
        </p:nvSpPr>
        <p:spPr>
          <a:xfrm>
            <a:off x="0" y="0"/>
            <a:ext cx="12192000" cy="6884191"/>
          </a:xfrm>
          <a:prstGeom prst="rect">
            <a:avLst/>
          </a:prstGeom>
          <a:solidFill>
            <a:srgbClr val="289BAA"/>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229" name="Google Shape;229;p26"/>
          <p:cNvSpPr/>
          <p:nvPr/>
        </p:nvSpPr>
        <p:spPr>
          <a:xfrm>
            <a:off x="0" y="0"/>
            <a:ext cx="12192001" cy="6884191"/>
          </a:xfrm>
          <a:custGeom>
            <a:avLst/>
            <a:gdLst/>
            <a:ahLst/>
            <a:cxnLst/>
            <a:rect l="l" t="t" r="r" b="b"/>
            <a:pathLst>
              <a:path w="12192001" h="6884191" extrusionOk="0">
                <a:moveTo>
                  <a:pt x="0" y="0"/>
                </a:moveTo>
                <a:lnTo>
                  <a:pt x="7540222" y="0"/>
                </a:lnTo>
                <a:lnTo>
                  <a:pt x="10260629" y="2725573"/>
                </a:lnTo>
                <a:lnTo>
                  <a:pt x="11286710" y="2725573"/>
                </a:lnTo>
                <a:lnTo>
                  <a:pt x="12192000" y="3632581"/>
                </a:lnTo>
                <a:lnTo>
                  <a:pt x="12192001" y="6884191"/>
                </a:lnTo>
                <a:lnTo>
                  <a:pt x="0" y="6884191"/>
                </a:lnTo>
                <a:close/>
              </a:path>
            </a:pathLst>
          </a:custGeom>
          <a:solidFill>
            <a:schemeClr val="accent2">
              <a:alpha val="73725"/>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230" name="Google Shape;230;p26"/>
          <p:cNvSpPr/>
          <p:nvPr/>
        </p:nvSpPr>
        <p:spPr>
          <a:xfrm rot="5400000" flipH="1">
            <a:off x="2964809" y="-2364446"/>
            <a:ext cx="6862744" cy="11591639"/>
          </a:xfrm>
          <a:custGeom>
            <a:avLst/>
            <a:gdLst/>
            <a:ahLst/>
            <a:cxnLst/>
            <a:rect l="l" t="t" r="r" b="b"/>
            <a:pathLst>
              <a:path w="6862744" h="11591639" extrusionOk="0">
                <a:moveTo>
                  <a:pt x="6862744" y="11591639"/>
                </a:moveTo>
                <a:lnTo>
                  <a:pt x="6862744" y="5240223"/>
                </a:lnTo>
                <a:lnTo>
                  <a:pt x="4145656" y="5240223"/>
                </a:lnTo>
                <a:lnTo>
                  <a:pt x="4145656" y="5240222"/>
                </a:lnTo>
                <a:lnTo>
                  <a:pt x="6862744" y="5240222"/>
                </a:lnTo>
                <a:lnTo>
                  <a:pt x="4145656" y="2519152"/>
                </a:lnTo>
                <a:lnTo>
                  <a:pt x="4145656" y="1367198"/>
                </a:lnTo>
                <a:lnTo>
                  <a:pt x="2775863" y="0"/>
                </a:lnTo>
                <a:lnTo>
                  <a:pt x="0" y="0"/>
                </a:lnTo>
                <a:lnTo>
                  <a:pt x="0" y="11591639"/>
                </a:lnTo>
                <a:close/>
              </a:path>
            </a:pathLst>
          </a:custGeom>
          <a:solidFill>
            <a:srgbClr val="289BAA"/>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231" name="Google Shape;231;p26"/>
          <p:cNvSpPr/>
          <p:nvPr/>
        </p:nvSpPr>
        <p:spPr>
          <a:xfrm rot="5400000" flipH="1">
            <a:off x="2664629" y="-2664627"/>
            <a:ext cx="6862744" cy="12192000"/>
          </a:xfrm>
          <a:custGeom>
            <a:avLst/>
            <a:gdLst/>
            <a:ahLst/>
            <a:cxnLst/>
            <a:rect l="l" t="t" r="r" b="b"/>
            <a:pathLst>
              <a:path w="6849744" h="12192000" extrusionOk="0">
                <a:moveTo>
                  <a:pt x="6849744" y="12192000"/>
                </a:moveTo>
                <a:lnTo>
                  <a:pt x="6849744" y="5840584"/>
                </a:lnTo>
                <a:lnTo>
                  <a:pt x="4137803" y="5840584"/>
                </a:lnTo>
                <a:lnTo>
                  <a:pt x="4137803" y="5840583"/>
                </a:lnTo>
                <a:lnTo>
                  <a:pt x="6849744" y="5840583"/>
                </a:lnTo>
                <a:lnTo>
                  <a:pt x="4137803" y="3119513"/>
                </a:lnTo>
                <a:lnTo>
                  <a:pt x="4137803" y="1967559"/>
                </a:lnTo>
                <a:lnTo>
                  <a:pt x="2170243" y="0"/>
                </a:lnTo>
                <a:lnTo>
                  <a:pt x="0" y="0"/>
                </a:lnTo>
                <a:lnTo>
                  <a:pt x="0" y="12192000"/>
                </a:lnTo>
                <a:close/>
              </a:path>
            </a:pathLst>
          </a:custGeom>
          <a:solidFill>
            <a:srgbClr val="1B677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232" name="Google Shape;232;p26"/>
          <p:cNvSpPr/>
          <p:nvPr/>
        </p:nvSpPr>
        <p:spPr>
          <a:xfrm rot="5400000" flipH="1">
            <a:off x="2664628" y="-2664627"/>
            <a:ext cx="6862744" cy="12192000"/>
          </a:xfrm>
          <a:custGeom>
            <a:avLst/>
            <a:gdLst/>
            <a:ahLst/>
            <a:cxnLst/>
            <a:rect l="l" t="t" r="r" b="b"/>
            <a:pathLst>
              <a:path w="6849744" h="12192000" extrusionOk="0">
                <a:moveTo>
                  <a:pt x="6849744" y="12192000"/>
                </a:moveTo>
                <a:lnTo>
                  <a:pt x="6849744" y="5840584"/>
                </a:lnTo>
                <a:lnTo>
                  <a:pt x="4137803" y="5840584"/>
                </a:lnTo>
                <a:lnTo>
                  <a:pt x="4137803" y="5840583"/>
                </a:lnTo>
                <a:lnTo>
                  <a:pt x="6849744" y="5840583"/>
                </a:lnTo>
                <a:lnTo>
                  <a:pt x="4137803" y="3119513"/>
                </a:lnTo>
                <a:lnTo>
                  <a:pt x="4137803" y="1967559"/>
                </a:lnTo>
                <a:lnTo>
                  <a:pt x="2170243" y="0"/>
                </a:lnTo>
                <a:lnTo>
                  <a:pt x="0" y="0"/>
                </a:lnTo>
                <a:lnTo>
                  <a:pt x="0" y="12192000"/>
                </a:lnTo>
                <a:close/>
              </a:path>
            </a:pathLst>
          </a:custGeom>
          <a:solidFill>
            <a:srgbClr val="003252">
              <a:alpha val="89803"/>
            </a:srgb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233" name="Google Shape;233;p26"/>
          <p:cNvSpPr txBox="1">
            <a:spLocks noGrp="1"/>
          </p:cNvSpPr>
          <p:nvPr>
            <p:ph type="title"/>
          </p:nvPr>
        </p:nvSpPr>
        <p:spPr>
          <a:xfrm>
            <a:off x="444500" y="542925"/>
            <a:ext cx="11214100" cy="535531"/>
          </a:xfrm>
          <a:prstGeom prst="rect">
            <a:avLst/>
          </a:prstGeom>
          <a:noFill/>
          <a:ln>
            <a:noFill/>
          </a:ln>
        </p:spPr>
        <p:txBody>
          <a:bodyPr spcFirstLastPara="1" wrap="square" lIns="91425" tIns="45700" rIns="91425" bIns="45700" anchor="t" anchorCtr="0">
            <a:spAutoFit/>
          </a:bodyPr>
          <a:lstStyle>
            <a:lvl1pPr lvl="0" algn="l">
              <a:lnSpc>
                <a:spcPct val="90000"/>
              </a:lnSpc>
              <a:spcBef>
                <a:spcPts val="0"/>
              </a:spcBef>
              <a:spcAft>
                <a:spcPts val="0"/>
              </a:spcAft>
              <a:buClr>
                <a:schemeClr val="lt1"/>
              </a:buClr>
              <a:buSzPts val="3200"/>
              <a:buFont typeface="Trebuchet MS"/>
              <a:buNone/>
              <a:defRPr sz="3200" b="1">
                <a:solidFill>
                  <a:schemeClr val="lt1"/>
                </a:solidFill>
                <a:latin typeface="Trebuchet MS"/>
                <a:ea typeface="Trebuchet MS"/>
                <a:cs typeface="Trebuchet MS"/>
                <a:sym typeface="Trebuchet MS"/>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grpSp>
        <p:nvGrpSpPr>
          <p:cNvPr id="234" name="Google Shape;234;p26"/>
          <p:cNvGrpSpPr/>
          <p:nvPr/>
        </p:nvGrpSpPr>
        <p:grpSpPr>
          <a:xfrm rot="-5400000">
            <a:off x="390304" y="-431739"/>
            <a:ext cx="757355" cy="863476"/>
            <a:chOff x="10431417" y="6819549"/>
            <a:chExt cx="3512798" cy="4005019"/>
          </a:xfrm>
        </p:grpSpPr>
        <p:sp>
          <p:nvSpPr>
            <p:cNvPr id="235" name="Google Shape;235;p26"/>
            <p:cNvSpPr/>
            <p:nvPr/>
          </p:nvSpPr>
          <p:spPr>
            <a:xfrm rot="2700000">
              <a:off x="10945855" y="7826207"/>
              <a:ext cx="2483923" cy="2483924"/>
            </a:xfrm>
            <a:custGeom>
              <a:avLst/>
              <a:gdLst/>
              <a:ahLst/>
              <a:cxnLst/>
              <a:rect l="l" t="t" r="r" b="b"/>
              <a:pathLst>
                <a:path w="754341" h="754341" extrusionOk="0">
                  <a:moveTo>
                    <a:pt x="754341" y="754341"/>
                  </a:moveTo>
                  <a:lnTo>
                    <a:pt x="0" y="754341"/>
                  </a:lnTo>
                  <a:lnTo>
                    <a:pt x="0" y="0"/>
                  </a:lnTo>
                  <a:close/>
                </a:path>
              </a:pathLst>
            </a:custGeom>
            <a:solidFill>
              <a:srgbClr val="00325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236" name="Google Shape;236;p26"/>
            <p:cNvSpPr/>
            <p:nvPr/>
          </p:nvSpPr>
          <p:spPr>
            <a:xfrm rot="8100000" flipH="1">
              <a:off x="10986797" y="7317026"/>
              <a:ext cx="2402031" cy="2402032"/>
            </a:xfrm>
            <a:custGeom>
              <a:avLst/>
              <a:gdLst/>
              <a:ahLst/>
              <a:cxnLst/>
              <a:rect l="l" t="t" r="r" b="b"/>
              <a:pathLst>
                <a:path w="754341" h="754341" extrusionOk="0">
                  <a:moveTo>
                    <a:pt x="754341" y="754341"/>
                  </a:moveTo>
                  <a:lnTo>
                    <a:pt x="0" y="754341"/>
                  </a:lnTo>
                  <a:lnTo>
                    <a:pt x="0" y="0"/>
                  </a:lnTo>
                  <a:close/>
                </a:path>
              </a:pathLst>
            </a:custGeom>
            <a:solidFill>
              <a:srgbClr val="1B677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grpSp>
      <p:grpSp>
        <p:nvGrpSpPr>
          <p:cNvPr id="237" name="Google Shape;237;p26"/>
          <p:cNvGrpSpPr/>
          <p:nvPr/>
        </p:nvGrpSpPr>
        <p:grpSpPr>
          <a:xfrm>
            <a:off x="-1" y="1357409"/>
            <a:ext cx="12192001" cy="4846320"/>
            <a:chOff x="-1" y="1357409"/>
            <a:chExt cx="12192001" cy="4917518"/>
          </a:xfrm>
        </p:grpSpPr>
        <p:sp>
          <p:nvSpPr>
            <p:cNvPr id="238" name="Google Shape;238;p26"/>
            <p:cNvSpPr/>
            <p:nvPr/>
          </p:nvSpPr>
          <p:spPr>
            <a:xfrm rot="10800000" flipH="1">
              <a:off x="-1" y="1357409"/>
              <a:ext cx="12192000" cy="4917518"/>
            </a:xfrm>
            <a:prstGeom prst="snip1Rect">
              <a:avLst>
                <a:gd name="adj" fmla="val 0"/>
              </a:avLst>
            </a:prstGeom>
            <a:solidFill>
              <a:srgbClr val="1B677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239" name="Google Shape;239;p26"/>
            <p:cNvSpPr/>
            <p:nvPr/>
          </p:nvSpPr>
          <p:spPr>
            <a:xfrm rot="10800000" flipH="1">
              <a:off x="-1" y="1357409"/>
              <a:ext cx="12192001" cy="4917518"/>
            </a:xfrm>
            <a:prstGeom prst="snip1Rect">
              <a:avLst>
                <a:gd name="adj" fmla="val 19670"/>
              </a:avLst>
            </a:prstGeom>
            <a:solidFill>
              <a:srgbClr val="00325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grpSp>
      <p:sp>
        <p:nvSpPr>
          <p:cNvPr id="240" name="Google Shape;240;p26"/>
          <p:cNvSpPr>
            <a:spLocks noGrp="1"/>
          </p:cNvSpPr>
          <p:nvPr>
            <p:ph type="pic" idx="2"/>
          </p:nvPr>
        </p:nvSpPr>
        <p:spPr>
          <a:xfrm>
            <a:off x="978212" y="2096716"/>
            <a:ext cx="1259505" cy="1259505"/>
          </a:xfrm>
          <a:prstGeom prst="ellipse">
            <a:avLst/>
          </a:prstGeom>
          <a:solidFill>
            <a:srgbClr val="003252"/>
          </a:solidFill>
          <a:ln w="38100" cap="flat" cmpd="sng">
            <a:solidFill>
              <a:schemeClr val="accent2"/>
            </a:solidFill>
            <a:prstDash val="solid"/>
            <a:round/>
            <a:headEnd type="none" w="sm" len="sm"/>
            <a:tailEnd type="none" w="sm" len="sm"/>
          </a:ln>
        </p:spPr>
      </p:sp>
      <p:sp>
        <p:nvSpPr>
          <p:cNvPr id="241" name="Google Shape;241;p26"/>
          <p:cNvSpPr>
            <a:spLocks noGrp="1"/>
          </p:cNvSpPr>
          <p:nvPr>
            <p:ph type="pic" idx="3"/>
          </p:nvPr>
        </p:nvSpPr>
        <p:spPr>
          <a:xfrm>
            <a:off x="3222230" y="2096716"/>
            <a:ext cx="1259505" cy="1259505"/>
          </a:xfrm>
          <a:prstGeom prst="ellipse">
            <a:avLst/>
          </a:prstGeom>
          <a:solidFill>
            <a:srgbClr val="003252"/>
          </a:solidFill>
          <a:ln w="38100" cap="flat" cmpd="sng">
            <a:solidFill>
              <a:schemeClr val="accent2"/>
            </a:solidFill>
            <a:prstDash val="solid"/>
            <a:round/>
            <a:headEnd type="none" w="sm" len="sm"/>
            <a:tailEnd type="none" w="sm" len="sm"/>
          </a:ln>
        </p:spPr>
      </p:sp>
      <p:sp>
        <p:nvSpPr>
          <p:cNvPr id="242" name="Google Shape;242;p26"/>
          <p:cNvSpPr>
            <a:spLocks noGrp="1"/>
          </p:cNvSpPr>
          <p:nvPr>
            <p:ph type="pic" idx="4"/>
          </p:nvPr>
        </p:nvSpPr>
        <p:spPr>
          <a:xfrm>
            <a:off x="5466248" y="2096716"/>
            <a:ext cx="1259505" cy="1259505"/>
          </a:xfrm>
          <a:prstGeom prst="ellipse">
            <a:avLst/>
          </a:prstGeom>
          <a:solidFill>
            <a:srgbClr val="003252"/>
          </a:solidFill>
          <a:ln w="38100" cap="flat" cmpd="sng">
            <a:solidFill>
              <a:schemeClr val="accent2"/>
            </a:solidFill>
            <a:prstDash val="solid"/>
            <a:round/>
            <a:headEnd type="none" w="sm" len="sm"/>
            <a:tailEnd type="none" w="sm" len="sm"/>
          </a:ln>
        </p:spPr>
      </p:sp>
      <p:sp>
        <p:nvSpPr>
          <p:cNvPr id="243" name="Google Shape;243;p26"/>
          <p:cNvSpPr>
            <a:spLocks noGrp="1"/>
          </p:cNvSpPr>
          <p:nvPr>
            <p:ph type="pic" idx="5"/>
          </p:nvPr>
        </p:nvSpPr>
        <p:spPr>
          <a:xfrm>
            <a:off x="7710266" y="2096716"/>
            <a:ext cx="1259505" cy="1259505"/>
          </a:xfrm>
          <a:prstGeom prst="ellipse">
            <a:avLst/>
          </a:prstGeom>
          <a:solidFill>
            <a:srgbClr val="003252"/>
          </a:solidFill>
          <a:ln w="38100" cap="flat" cmpd="sng">
            <a:solidFill>
              <a:schemeClr val="accent2"/>
            </a:solidFill>
            <a:prstDash val="solid"/>
            <a:round/>
            <a:headEnd type="none" w="sm" len="sm"/>
            <a:tailEnd type="none" w="sm" len="sm"/>
          </a:ln>
        </p:spPr>
      </p:sp>
      <p:sp>
        <p:nvSpPr>
          <p:cNvPr id="244" name="Google Shape;244;p26"/>
          <p:cNvSpPr>
            <a:spLocks noGrp="1"/>
          </p:cNvSpPr>
          <p:nvPr>
            <p:ph type="pic" idx="6"/>
          </p:nvPr>
        </p:nvSpPr>
        <p:spPr>
          <a:xfrm>
            <a:off x="9954283" y="2096716"/>
            <a:ext cx="1259505" cy="1259505"/>
          </a:xfrm>
          <a:prstGeom prst="ellipse">
            <a:avLst/>
          </a:prstGeom>
          <a:solidFill>
            <a:srgbClr val="003252"/>
          </a:solidFill>
          <a:ln w="38100" cap="flat" cmpd="sng">
            <a:solidFill>
              <a:schemeClr val="accent2"/>
            </a:solidFill>
            <a:prstDash val="solid"/>
            <a:round/>
            <a:headEnd type="none" w="sm" len="sm"/>
            <a:tailEnd type="none" w="sm" len="sm"/>
          </a:ln>
        </p:spPr>
      </p:sp>
      <p:sp>
        <p:nvSpPr>
          <p:cNvPr id="245" name="Google Shape;245;p26"/>
          <p:cNvSpPr txBox="1">
            <a:spLocks noGrp="1"/>
          </p:cNvSpPr>
          <p:nvPr>
            <p:ph type="body" idx="1"/>
          </p:nvPr>
        </p:nvSpPr>
        <p:spPr>
          <a:xfrm>
            <a:off x="719894" y="4240093"/>
            <a:ext cx="1776140" cy="1463040"/>
          </a:xfrm>
          <a:prstGeom prst="rect">
            <a:avLst/>
          </a:prstGeom>
          <a:noFill/>
          <a:ln>
            <a:noFill/>
          </a:ln>
        </p:spPr>
        <p:txBody>
          <a:bodyPr spcFirstLastPara="1" wrap="square" lIns="0" tIns="0" rIns="0" bIns="0" anchor="t" anchorCtr="0">
            <a:noAutofit/>
          </a:bodyPr>
          <a:lstStyle>
            <a:lvl1pPr marL="457200" lvl="0" indent="-228600" algn="ctr">
              <a:lnSpc>
                <a:spcPct val="100000"/>
              </a:lnSpc>
              <a:spcBef>
                <a:spcPts val="600"/>
              </a:spcBef>
              <a:spcAft>
                <a:spcPts val="0"/>
              </a:spcAft>
              <a:buSzPts val="1400"/>
              <a:buNone/>
              <a:defRPr sz="1400">
                <a:solidFill>
                  <a:schemeClr val="lt1"/>
                </a:solidFill>
                <a:latin typeface="Arial"/>
                <a:ea typeface="Arial"/>
                <a:cs typeface="Arial"/>
                <a:sym typeface="Arial"/>
              </a:defRPr>
            </a:lvl1pPr>
            <a:lvl2pPr marL="914400" lvl="1" indent="-330200" algn="l">
              <a:lnSpc>
                <a:spcPct val="100000"/>
              </a:lnSpc>
              <a:spcBef>
                <a:spcPts val="600"/>
              </a:spcBef>
              <a:spcAft>
                <a:spcPts val="0"/>
              </a:spcAft>
              <a:buSzPts val="1600"/>
              <a:buChar char="•"/>
              <a:defRPr sz="1600">
                <a:solidFill>
                  <a:schemeClr val="lt1"/>
                </a:solidFill>
                <a:latin typeface="Arial"/>
                <a:ea typeface="Arial"/>
                <a:cs typeface="Arial"/>
                <a:sym typeface="Arial"/>
              </a:defRPr>
            </a:lvl2pPr>
            <a:lvl3pPr marL="1371600" lvl="2" indent="-317500" algn="l">
              <a:lnSpc>
                <a:spcPct val="100000"/>
              </a:lnSpc>
              <a:spcBef>
                <a:spcPts val="600"/>
              </a:spcBef>
              <a:spcAft>
                <a:spcPts val="0"/>
              </a:spcAft>
              <a:buSzPts val="1400"/>
              <a:buChar char="•"/>
              <a:defRPr sz="1400">
                <a:solidFill>
                  <a:schemeClr val="lt1"/>
                </a:solidFill>
                <a:latin typeface="Arial"/>
                <a:ea typeface="Arial"/>
                <a:cs typeface="Arial"/>
                <a:sym typeface="Arial"/>
              </a:defRPr>
            </a:lvl3pPr>
            <a:lvl4pPr marL="1828800" lvl="3" indent="-317500" algn="l">
              <a:lnSpc>
                <a:spcPct val="90000"/>
              </a:lnSpc>
              <a:spcBef>
                <a:spcPts val="500"/>
              </a:spcBef>
              <a:spcAft>
                <a:spcPts val="0"/>
              </a:spcAft>
              <a:buSzPts val="1400"/>
              <a:buChar char="•"/>
              <a:defRPr sz="1400">
                <a:solidFill>
                  <a:schemeClr val="lt1"/>
                </a:solidFill>
                <a:latin typeface="Arial"/>
                <a:ea typeface="Arial"/>
                <a:cs typeface="Arial"/>
                <a:sym typeface="Arial"/>
              </a:defRPr>
            </a:lvl4pPr>
            <a:lvl5pPr marL="2286000" lvl="4" indent="-317500" algn="l">
              <a:lnSpc>
                <a:spcPct val="90000"/>
              </a:lnSpc>
              <a:spcBef>
                <a:spcPts val="500"/>
              </a:spcBef>
              <a:spcAft>
                <a:spcPts val="0"/>
              </a:spcAft>
              <a:buSzPts val="1400"/>
              <a:buChar char="•"/>
              <a:defRPr sz="1400">
                <a:solidFill>
                  <a:schemeClr val="lt1"/>
                </a:solidFill>
                <a:latin typeface="Arial"/>
                <a:ea typeface="Arial"/>
                <a:cs typeface="Arial"/>
                <a:sym typeface="Aria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46" name="Google Shape;246;p26"/>
          <p:cNvSpPr txBox="1">
            <a:spLocks noGrp="1"/>
          </p:cNvSpPr>
          <p:nvPr>
            <p:ph type="body" idx="7"/>
          </p:nvPr>
        </p:nvSpPr>
        <p:spPr>
          <a:xfrm>
            <a:off x="2963912" y="4240093"/>
            <a:ext cx="1776140" cy="1463040"/>
          </a:xfrm>
          <a:prstGeom prst="rect">
            <a:avLst/>
          </a:prstGeom>
          <a:noFill/>
          <a:ln>
            <a:noFill/>
          </a:ln>
        </p:spPr>
        <p:txBody>
          <a:bodyPr spcFirstLastPara="1" wrap="square" lIns="0" tIns="0" rIns="0" bIns="0" anchor="t" anchorCtr="0">
            <a:noAutofit/>
          </a:bodyPr>
          <a:lstStyle>
            <a:lvl1pPr marL="457200" lvl="0" indent="-228600" algn="ctr">
              <a:lnSpc>
                <a:spcPct val="100000"/>
              </a:lnSpc>
              <a:spcBef>
                <a:spcPts val="600"/>
              </a:spcBef>
              <a:spcAft>
                <a:spcPts val="0"/>
              </a:spcAft>
              <a:buSzPts val="1400"/>
              <a:buNone/>
              <a:defRPr sz="1400">
                <a:solidFill>
                  <a:schemeClr val="lt1"/>
                </a:solidFill>
                <a:latin typeface="Arial"/>
                <a:ea typeface="Arial"/>
                <a:cs typeface="Arial"/>
                <a:sym typeface="Arial"/>
              </a:defRPr>
            </a:lvl1pPr>
            <a:lvl2pPr marL="914400" lvl="1" indent="-330200" algn="l">
              <a:lnSpc>
                <a:spcPct val="100000"/>
              </a:lnSpc>
              <a:spcBef>
                <a:spcPts val="600"/>
              </a:spcBef>
              <a:spcAft>
                <a:spcPts val="0"/>
              </a:spcAft>
              <a:buSzPts val="1600"/>
              <a:buChar char="•"/>
              <a:defRPr sz="1600">
                <a:solidFill>
                  <a:schemeClr val="lt1"/>
                </a:solidFill>
                <a:latin typeface="Arial"/>
                <a:ea typeface="Arial"/>
                <a:cs typeface="Arial"/>
                <a:sym typeface="Arial"/>
              </a:defRPr>
            </a:lvl2pPr>
            <a:lvl3pPr marL="1371600" lvl="2" indent="-317500" algn="l">
              <a:lnSpc>
                <a:spcPct val="100000"/>
              </a:lnSpc>
              <a:spcBef>
                <a:spcPts val="600"/>
              </a:spcBef>
              <a:spcAft>
                <a:spcPts val="0"/>
              </a:spcAft>
              <a:buSzPts val="1400"/>
              <a:buChar char="•"/>
              <a:defRPr sz="1400">
                <a:solidFill>
                  <a:schemeClr val="lt1"/>
                </a:solidFill>
                <a:latin typeface="Arial"/>
                <a:ea typeface="Arial"/>
                <a:cs typeface="Arial"/>
                <a:sym typeface="Arial"/>
              </a:defRPr>
            </a:lvl3pPr>
            <a:lvl4pPr marL="1828800" lvl="3" indent="-317500" algn="l">
              <a:lnSpc>
                <a:spcPct val="90000"/>
              </a:lnSpc>
              <a:spcBef>
                <a:spcPts val="500"/>
              </a:spcBef>
              <a:spcAft>
                <a:spcPts val="0"/>
              </a:spcAft>
              <a:buSzPts val="1400"/>
              <a:buChar char="•"/>
              <a:defRPr sz="1400">
                <a:solidFill>
                  <a:schemeClr val="lt1"/>
                </a:solidFill>
                <a:latin typeface="Arial"/>
                <a:ea typeface="Arial"/>
                <a:cs typeface="Arial"/>
                <a:sym typeface="Arial"/>
              </a:defRPr>
            </a:lvl4pPr>
            <a:lvl5pPr marL="2286000" lvl="4" indent="-317500" algn="l">
              <a:lnSpc>
                <a:spcPct val="90000"/>
              </a:lnSpc>
              <a:spcBef>
                <a:spcPts val="500"/>
              </a:spcBef>
              <a:spcAft>
                <a:spcPts val="0"/>
              </a:spcAft>
              <a:buSzPts val="1400"/>
              <a:buChar char="•"/>
              <a:defRPr sz="1400">
                <a:solidFill>
                  <a:schemeClr val="lt1"/>
                </a:solidFill>
                <a:latin typeface="Arial"/>
                <a:ea typeface="Arial"/>
                <a:cs typeface="Arial"/>
                <a:sym typeface="Aria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47" name="Google Shape;247;p26"/>
          <p:cNvSpPr txBox="1">
            <a:spLocks noGrp="1"/>
          </p:cNvSpPr>
          <p:nvPr>
            <p:ph type="body" idx="8"/>
          </p:nvPr>
        </p:nvSpPr>
        <p:spPr>
          <a:xfrm>
            <a:off x="5207930" y="4240093"/>
            <a:ext cx="1776140" cy="1463040"/>
          </a:xfrm>
          <a:prstGeom prst="rect">
            <a:avLst/>
          </a:prstGeom>
          <a:noFill/>
          <a:ln>
            <a:noFill/>
          </a:ln>
        </p:spPr>
        <p:txBody>
          <a:bodyPr spcFirstLastPara="1" wrap="square" lIns="0" tIns="0" rIns="0" bIns="0" anchor="t" anchorCtr="0">
            <a:noAutofit/>
          </a:bodyPr>
          <a:lstStyle>
            <a:lvl1pPr marL="457200" lvl="0" indent="-228600" algn="ctr">
              <a:lnSpc>
                <a:spcPct val="100000"/>
              </a:lnSpc>
              <a:spcBef>
                <a:spcPts val="600"/>
              </a:spcBef>
              <a:spcAft>
                <a:spcPts val="0"/>
              </a:spcAft>
              <a:buSzPts val="1400"/>
              <a:buNone/>
              <a:defRPr sz="1400">
                <a:solidFill>
                  <a:schemeClr val="lt1"/>
                </a:solidFill>
                <a:latin typeface="Arial"/>
                <a:ea typeface="Arial"/>
                <a:cs typeface="Arial"/>
                <a:sym typeface="Arial"/>
              </a:defRPr>
            </a:lvl1pPr>
            <a:lvl2pPr marL="914400" lvl="1" indent="-330200" algn="l">
              <a:lnSpc>
                <a:spcPct val="100000"/>
              </a:lnSpc>
              <a:spcBef>
                <a:spcPts val="600"/>
              </a:spcBef>
              <a:spcAft>
                <a:spcPts val="0"/>
              </a:spcAft>
              <a:buSzPts val="1600"/>
              <a:buChar char="•"/>
              <a:defRPr sz="1600">
                <a:solidFill>
                  <a:schemeClr val="lt1"/>
                </a:solidFill>
                <a:latin typeface="Arial"/>
                <a:ea typeface="Arial"/>
                <a:cs typeface="Arial"/>
                <a:sym typeface="Arial"/>
              </a:defRPr>
            </a:lvl2pPr>
            <a:lvl3pPr marL="1371600" lvl="2" indent="-317500" algn="l">
              <a:lnSpc>
                <a:spcPct val="100000"/>
              </a:lnSpc>
              <a:spcBef>
                <a:spcPts val="600"/>
              </a:spcBef>
              <a:spcAft>
                <a:spcPts val="0"/>
              </a:spcAft>
              <a:buSzPts val="1400"/>
              <a:buChar char="•"/>
              <a:defRPr sz="1400">
                <a:solidFill>
                  <a:schemeClr val="lt1"/>
                </a:solidFill>
                <a:latin typeface="Arial"/>
                <a:ea typeface="Arial"/>
                <a:cs typeface="Arial"/>
                <a:sym typeface="Arial"/>
              </a:defRPr>
            </a:lvl3pPr>
            <a:lvl4pPr marL="1828800" lvl="3" indent="-317500" algn="l">
              <a:lnSpc>
                <a:spcPct val="90000"/>
              </a:lnSpc>
              <a:spcBef>
                <a:spcPts val="500"/>
              </a:spcBef>
              <a:spcAft>
                <a:spcPts val="0"/>
              </a:spcAft>
              <a:buSzPts val="1400"/>
              <a:buChar char="•"/>
              <a:defRPr sz="1400">
                <a:solidFill>
                  <a:schemeClr val="lt1"/>
                </a:solidFill>
                <a:latin typeface="Arial"/>
                <a:ea typeface="Arial"/>
                <a:cs typeface="Arial"/>
                <a:sym typeface="Arial"/>
              </a:defRPr>
            </a:lvl4pPr>
            <a:lvl5pPr marL="2286000" lvl="4" indent="-317500" algn="l">
              <a:lnSpc>
                <a:spcPct val="90000"/>
              </a:lnSpc>
              <a:spcBef>
                <a:spcPts val="500"/>
              </a:spcBef>
              <a:spcAft>
                <a:spcPts val="0"/>
              </a:spcAft>
              <a:buSzPts val="1400"/>
              <a:buChar char="•"/>
              <a:defRPr sz="1400">
                <a:solidFill>
                  <a:schemeClr val="lt1"/>
                </a:solidFill>
                <a:latin typeface="Arial"/>
                <a:ea typeface="Arial"/>
                <a:cs typeface="Arial"/>
                <a:sym typeface="Aria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48" name="Google Shape;248;p26"/>
          <p:cNvSpPr txBox="1">
            <a:spLocks noGrp="1"/>
          </p:cNvSpPr>
          <p:nvPr>
            <p:ph type="body" idx="9"/>
          </p:nvPr>
        </p:nvSpPr>
        <p:spPr>
          <a:xfrm>
            <a:off x="7451948" y="4240093"/>
            <a:ext cx="1776140" cy="1463040"/>
          </a:xfrm>
          <a:prstGeom prst="rect">
            <a:avLst/>
          </a:prstGeom>
          <a:noFill/>
          <a:ln>
            <a:noFill/>
          </a:ln>
        </p:spPr>
        <p:txBody>
          <a:bodyPr spcFirstLastPara="1" wrap="square" lIns="0" tIns="0" rIns="0" bIns="0" anchor="t" anchorCtr="0">
            <a:noAutofit/>
          </a:bodyPr>
          <a:lstStyle>
            <a:lvl1pPr marL="457200" lvl="0" indent="-228600" algn="ctr">
              <a:lnSpc>
                <a:spcPct val="100000"/>
              </a:lnSpc>
              <a:spcBef>
                <a:spcPts val="600"/>
              </a:spcBef>
              <a:spcAft>
                <a:spcPts val="0"/>
              </a:spcAft>
              <a:buSzPts val="1400"/>
              <a:buNone/>
              <a:defRPr sz="1400">
                <a:solidFill>
                  <a:schemeClr val="lt1"/>
                </a:solidFill>
                <a:latin typeface="Arial"/>
                <a:ea typeface="Arial"/>
                <a:cs typeface="Arial"/>
                <a:sym typeface="Arial"/>
              </a:defRPr>
            </a:lvl1pPr>
            <a:lvl2pPr marL="914400" lvl="1" indent="-330200" algn="l">
              <a:lnSpc>
                <a:spcPct val="100000"/>
              </a:lnSpc>
              <a:spcBef>
                <a:spcPts val="600"/>
              </a:spcBef>
              <a:spcAft>
                <a:spcPts val="0"/>
              </a:spcAft>
              <a:buSzPts val="1600"/>
              <a:buChar char="•"/>
              <a:defRPr sz="1600">
                <a:solidFill>
                  <a:schemeClr val="lt1"/>
                </a:solidFill>
                <a:latin typeface="Arial"/>
                <a:ea typeface="Arial"/>
                <a:cs typeface="Arial"/>
                <a:sym typeface="Arial"/>
              </a:defRPr>
            </a:lvl2pPr>
            <a:lvl3pPr marL="1371600" lvl="2" indent="-317500" algn="l">
              <a:lnSpc>
                <a:spcPct val="100000"/>
              </a:lnSpc>
              <a:spcBef>
                <a:spcPts val="600"/>
              </a:spcBef>
              <a:spcAft>
                <a:spcPts val="0"/>
              </a:spcAft>
              <a:buSzPts val="1400"/>
              <a:buChar char="•"/>
              <a:defRPr sz="1400">
                <a:solidFill>
                  <a:schemeClr val="lt1"/>
                </a:solidFill>
                <a:latin typeface="Arial"/>
                <a:ea typeface="Arial"/>
                <a:cs typeface="Arial"/>
                <a:sym typeface="Arial"/>
              </a:defRPr>
            </a:lvl3pPr>
            <a:lvl4pPr marL="1828800" lvl="3" indent="-317500" algn="l">
              <a:lnSpc>
                <a:spcPct val="90000"/>
              </a:lnSpc>
              <a:spcBef>
                <a:spcPts val="500"/>
              </a:spcBef>
              <a:spcAft>
                <a:spcPts val="0"/>
              </a:spcAft>
              <a:buSzPts val="1400"/>
              <a:buChar char="•"/>
              <a:defRPr sz="1400">
                <a:solidFill>
                  <a:schemeClr val="lt1"/>
                </a:solidFill>
                <a:latin typeface="Arial"/>
                <a:ea typeface="Arial"/>
                <a:cs typeface="Arial"/>
                <a:sym typeface="Arial"/>
              </a:defRPr>
            </a:lvl4pPr>
            <a:lvl5pPr marL="2286000" lvl="4" indent="-317500" algn="l">
              <a:lnSpc>
                <a:spcPct val="90000"/>
              </a:lnSpc>
              <a:spcBef>
                <a:spcPts val="500"/>
              </a:spcBef>
              <a:spcAft>
                <a:spcPts val="0"/>
              </a:spcAft>
              <a:buSzPts val="1400"/>
              <a:buChar char="•"/>
              <a:defRPr sz="1400">
                <a:solidFill>
                  <a:schemeClr val="lt1"/>
                </a:solidFill>
                <a:latin typeface="Arial"/>
                <a:ea typeface="Arial"/>
                <a:cs typeface="Arial"/>
                <a:sym typeface="Aria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49" name="Google Shape;249;p26"/>
          <p:cNvSpPr txBox="1">
            <a:spLocks noGrp="1"/>
          </p:cNvSpPr>
          <p:nvPr>
            <p:ph type="body" idx="13"/>
          </p:nvPr>
        </p:nvSpPr>
        <p:spPr>
          <a:xfrm>
            <a:off x="9695965" y="4240093"/>
            <a:ext cx="1776140" cy="1463040"/>
          </a:xfrm>
          <a:prstGeom prst="rect">
            <a:avLst/>
          </a:prstGeom>
          <a:noFill/>
          <a:ln>
            <a:noFill/>
          </a:ln>
        </p:spPr>
        <p:txBody>
          <a:bodyPr spcFirstLastPara="1" wrap="square" lIns="0" tIns="0" rIns="0" bIns="0" anchor="t" anchorCtr="0">
            <a:noAutofit/>
          </a:bodyPr>
          <a:lstStyle>
            <a:lvl1pPr marL="457200" lvl="0" indent="-228600" algn="ctr">
              <a:lnSpc>
                <a:spcPct val="100000"/>
              </a:lnSpc>
              <a:spcBef>
                <a:spcPts val="600"/>
              </a:spcBef>
              <a:spcAft>
                <a:spcPts val="0"/>
              </a:spcAft>
              <a:buSzPts val="1400"/>
              <a:buNone/>
              <a:defRPr sz="1400">
                <a:solidFill>
                  <a:schemeClr val="lt1"/>
                </a:solidFill>
                <a:latin typeface="Arial"/>
                <a:ea typeface="Arial"/>
                <a:cs typeface="Arial"/>
                <a:sym typeface="Arial"/>
              </a:defRPr>
            </a:lvl1pPr>
            <a:lvl2pPr marL="914400" lvl="1" indent="-330200" algn="l">
              <a:lnSpc>
                <a:spcPct val="100000"/>
              </a:lnSpc>
              <a:spcBef>
                <a:spcPts val="600"/>
              </a:spcBef>
              <a:spcAft>
                <a:spcPts val="0"/>
              </a:spcAft>
              <a:buSzPts val="1600"/>
              <a:buChar char="•"/>
              <a:defRPr sz="1600">
                <a:solidFill>
                  <a:schemeClr val="lt1"/>
                </a:solidFill>
                <a:latin typeface="Arial"/>
                <a:ea typeface="Arial"/>
                <a:cs typeface="Arial"/>
                <a:sym typeface="Arial"/>
              </a:defRPr>
            </a:lvl2pPr>
            <a:lvl3pPr marL="1371600" lvl="2" indent="-317500" algn="l">
              <a:lnSpc>
                <a:spcPct val="100000"/>
              </a:lnSpc>
              <a:spcBef>
                <a:spcPts val="600"/>
              </a:spcBef>
              <a:spcAft>
                <a:spcPts val="0"/>
              </a:spcAft>
              <a:buSzPts val="1400"/>
              <a:buChar char="•"/>
              <a:defRPr sz="1400">
                <a:solidFill>
                  <a:schemeClr val="lt1"/>
                </a:solidFill>
                <a:latin typeface="Arial"/>
                <a:ea typeface="Arial"/>
                <a:cs typeface="Arial"/>
                <a:sym typeface="Arial"/>
              </a:defRPr>
            </a:lvl3pPr>
            <a:lvl4pPr marL="1828800" lvl="3" indent="-317500" algn="l">
              <a:lnSpc>
                <a:spcPct val="90000"/>
              </a:lnSpc>
              <a:spcBef>
                <a:spcPts val="500"/>
              </a:spcBef>
              <a:spcAft>
                <a:spcPts val="0"/>
              </a:spcAft>
              <a:buSzPts val="1400"/>
              <a:buChar char="•"/>
              <a:defRPr sz="1400">
                <a:solidFill>
                  <a:schemeClr val="lt1"/>
                </a:solidFill>
                <a:latin typeface="Arial"/>
                <a:ea typeface="Arial"/>
                <a:cs typeface="Arial"/>
                <a:sym typeface="Arial"/>
              </a:defRPr>
            </a:lvl4pPr>
            <a:lvl5pPr marL="2286000" lvl="4" indent="-317500" algn="l">
              <a:lnSpc>
                <a:spcPct val="90000"/>
              </a:lnSpc>
              <a:spcBef>
                <a:spcPts val="500"/>
              </a:spcBef>
              <a:spcAft>
                <a:spcPts val="0"/>
              </a:spcAft>
              <a:buSzPts val="1400"/>
              <a:buChar char="•"/>
              <a:defRPr sz="1400">
                <a:solidFill>
                  <a:schemeClr val="lt1"/>
                </a:solidFill>
                <a:latin typeface="Arial"/>
                <a:ea typeface="Arial"/>
                <a:cs typeface="Arial"/>
                <a:sym typeface="Aria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cxnSp>
        <p:nvCxnSpPr>
          <p:cNvPr id="250" name="Google Shape;250;p26"/>
          <p:cNvCxnSpPr/>
          <p:nvPr/>
        </p:nvCxnSpPr>
        <p:spPr>
          <a:xfrm>
            <a:off x="1242354" y="3825022"/>
            <a:ext cx="731221" cy="0"/>
          </a:xfrm>
          <a:prstGeom prst="straightConnector1">
            <a:avLst/>
          </a:prstGeom>
          <a:noFill/>
          <a:ln w="38100" cap="rnd" cmpd="sng">
            <a:solidFill>
              <a:schemeClr val="accent2"/>
            </a:solidFill>
            <a:prstDash val="solid"/>
            <a:miter lim="800000"/>
            <a:headEnd type="none" w="sm" len="sm"/>
            <a:tailEnd type="none" w="sm" len="sm"/>
          </a:ln>
        </p:spPr>
      </p:cxnSp>
      <p:cxnSp>
        <p:nvCxnSpPr>
          <p:cNvPr id="251" name="Google Shape;251;p26"/>
          <p:cNvCxnSpPr/>
          <p:nvPr/>
        </p:nvCxnSpPr>
        <p:spPr>
          <a:xfrm>
            <a:off x="3486372" y="3825022"/>
            <a:ext cx="731221" cy="0"/>
          </a:xfrm>
          <a:prstGeom prst="straightConnector1">
            <a:avLst/>
          </a:prstGeom>
          <a:noFill/>
          <a:ln w="38100" cap="rnd" cmpd="sng">
            <a:solidFill>
              <a:schemeClr val="accent2"/>
            </a:solidFill>
            <a:prstDash val="solid"/>
            <a:miter lim="800000"/>
            <a:headEnd type="none" w="sm" len="sm"/>
            <a:tailEnd type="none" w="sm" len="sm"/>
          </a:ln>
        </p:spPr>
      </p:cxnSp>
      <p:cxnSp>
        <p:nvCxnSpPr>
          <p:cNvPr id="252" name="Google Shape;252;p26"/>
          <p:cNvCxnSpPr/>
          <p:nvPr/>
        </p:nvCxnSpPr>
        <p:spPr>
          <a:xfrm>
            <a:off x="5730390" y="3825022"/>
            <a:ext cx="731221" cy="0"/>
          </a:xfrm>
          <a:prstGeom prst="straightConnector1">
            <a:avLst/>
          </a:prstGeom>
          <a:noFill/>
          <a:ln w="38100" cap="rnd" cmpd="sng">
            <a:solidFill>
              <a:schemeClr val="accent2"/>
            </a:solidFill>
            <a:prstDash val="solid"/>
            <a:miter lim="800000"/>
            <a:headEnd type="none" w="sm" len="sm"/>
            <a:tailEnd type="none" w="sm" len="sm"/>
          </a:ln>
        </p:spPr>
      </p:cxnSp>
      <p:cxnSp>
        <p:nvCxnSpPr>
          <p:cNvPr id="253" name="Google Shape;253;p26"/>
          <p:cNvCxnSpPr/>
          <p:nvPr/>
        </p:nvCxnSpPr>
        <p:spPr>
          <a:xfrm>
            <a:off x="7974408" y="3825022"/>
            <a:ext cx="731221" cy="0"/>
          </a:xfrm>
          <a:prstGeom prst="straightConnector1">
            <a:avLst/>
          </a:prstGeom>
          <a:noFill/>
          <a:ln w="38100" cap="rnd" cmpd="sng">
            <a:solidFill>
              <a:schemeClr val="accent2"/>
            </a:solidFill>
            <a:prstDash val="solid"/>
            <a:miter lim="800000"/>
            <a:headEnd type="none" w="sm" len="sm"/>
            <a:tailEnd type="none" w="sm" len="sm"/>
          </a:ln>
        </p:spPr>
      </p:cxnSp>
      <p:cxnSp>
        <p:nvCxnSpPr>
          <p:cNvPr id="254" name="Google Shape;254;p26"/>
          <p:cNvCxnSpPr/>
          <p:nvPr/>
        </p:nvCxnSpPr>
        <p:spPr>
          <a:xfrm>
            <a:off x="10218425" y="3825022"/>
            <a:ext cx="731221" cy="0"/>
          </a:xfrm>
          <a:prstGeom prst="straightConnector1">
            <a:avLst/>
          </a:prstGeom>
          <a:noFill/>
          <a:ln w="38100" cap="rnd" cmpd="sng">
            <a:solidFill>
              <a:schemeClr val="accent2"/>
            </a:solidFill>
            <a:prstDash val="solid"/>
            <a:miter lim="800000"/>
            <a:headEnd type="none" w="sm" len="sm"/>
            <a:tailEnd type="none" w="sm" len="sm"/>
          </a:ln>
        </p:spPr>
      </p:cxnSp>
      <p:sp>
        <p:nvSpPr>
          <p:cNvPr id="255" name="Google Shape;255;p26"/>
          <p:cNvSpPr/>
          <p:nvPr/>
        </p:nvSpPr>
        <p:spPr>
          <a:xfrm flipH="1">
            <a:off x="10782300" y="5448297"/>
            <a:ext cx="1409700" cy="1409703"/>
          </a:xfrm>
          <a:custGeom>
            <a:avLst/>
            <a:gdLst/>
            <a:ahLst/>
            <a:cxnLst/>
            <a:rect l="l" t="t" r="r" b="b"/>
            <a:pathLst>
              <a:path w="754341" h="754341" extrusionOk="0">
                <a:moveTo>
                  <a:pt x="754341" y="754341"/>
                </a:moveTo>
                <a:lnTo>
                  <a:pt x="0" y="754341"/>
                </a:lnTo>
                <a:lnTo>
                  <a:pt x="0" y="0"/>
                </a:lnTo>
                <a:close/>
              </a:path>
            </a:pathLst>
          </a:custGeom>
          <a:solidFill>
            <a:schemeClr val="accen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256" name="Google Shape;256;p26"/>
          <p:cNvSpPr txBox="1">
            <a:spLocks noGrp="1"/>
          </p:cNvSpPr>
          <p:nvPr>
            <p:ph type="sldNum" idx="12"/>
          </p:nvPr>
        </p:nvSpPr>
        <p:spPr>
          <a:xfrm>
            <a:off x="11252200" y="6315075"/>
            <a:ext cx="4064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sz="1000" b="0" i="0" u="none" strike="noStrike" cap="none">
                <a:solidFill>
                  <a:schemeClr val="lt1"/>
                </a:solidFill>
                <a:latin typeface="Oswald"/>
                <a:ea typeface="Oswald"/>
                <a:cs typeface="Oswald"/>
                <a:sym typeface="Oswald"/>
              </a:defRPr>
            </a:lvl1pPr>
            <a:lvl2pPr marL="0" lvl="1" indent="0" algn="r">
              <a:spcBef>
                <a:spcPts val="0"/>
              </a:spcBef>
              <a:buNone/>
              <a:defRPr sz="1000" b="0" i="0" u="none" strike="noStrike" cap="none">
                <a:solidFill>
                  <a:schemeClr val="lt1"/>
                </a:solidFill>
                <a:latin typeface="Oswald"/>
                <a:ea typeface="Oswald"/>
                <a:cs typeface="Oswald"/>
                <a:sym typeface="Oswald"/>
              </a:defRPr>
            </a:lvl2pPr>
            <a:lvl3pPr marL="0" lvl="2" indent="0" algn="r">
              <a:spcBef>
                <a:spcPts val="0"/>
              </a:spcBef>
              <a:buNone/>
              <a:defRPr sz="1000" b="0" i="0" u="none" strike="noStrike" cap="none">
                <a:solidFill>
                  <a:schemeClr val="lt1"/>
                </a:solidFill>
                <a:latin typeface="Oswald"/>
                <a:ea typeface="Oswald"/>
                <a:cs typeface="Oswald"/>
                <a:sym typeface="Oswald"/>
              </a:defRPr>
            </a:lvl3pPr>
            <a:lvl4pPr marL="0" lvl="3" indent="0" algn="r">
              <a:spcBef>
                <a:spcPts val="0"/>
              </a:spcBef>
              <a:buNone/>
              <a:defRPr sz="1000" b="0" i="0" u="none" strike="noStrike" cap="none">
                <a:solidFill>
                  <a:schemeClr val="lt1"/>
                </a:solidFill>
                <a:latin typeface="Oswald"/>
                <a:ea typeface="Oswald"/>
                <a:cs typeface="Oswald"/>
                <a:sym typeface="Oswald"/>
              </a:defRPr>
            </a:lvl4pPr>
            <a:lvl5pPr marL="0" lvl="4" indent="0" algn="r">
              <a:spcBef>
                <a:spcPts val="0"/>
              </a:spcBef>
              <a:buNone/>
              <a:defRPr sz="1000" b="0" i="0" u="none" strike="noStrike" cap="none">
                <a:solidFill>
                  <a:schemeClr val="lt1"/>
                </a:solidFill>
                <a:latin typeface="Oswald"/>
                <a:ea typeface="Oswald"/>
                <a:cs typeface="Oswald"/>
                <a:sym typeface="Oswald"/>
              </a:defRPr>
            </a:lvl5pPr>
            <a:lvl6pPr marL="0" lvl="5" indent="0" algn="r">
              <a:spcBef>
                <a:spcPts val="0"/>
              </a:spcBef>
              <a:buNone/>
              <a:defRPr sz="1000" b="0" i="0" u="none" strike="noStrike" cap="none">
                <a:solidFill>
                  <a:schemeClr val="lt1"/>
                </a:solidFill>
                <a:latin typeface="Oswald"/>
                <a:ea typeface="Oswald"/>
                <a:cs typeface="Oswald"/>
                <a:sym typeface="Oswald"/>
              </a:defRPr>
            </a:lvl6pPr>
            <a:lvl7pPr marL="0" lvl="6" indent="0" algn="r">
              <a:spcBef>
                <a:spcPts val="0"/>
              </a:spcBef>
              <a:buNone/>
              <a:defRPr sz="1000" b="0" i="0" u="none" strike="noStrike" cap="none">
                <a:solidFill>
                  <a:schemeClr val="lt1"/>
                </a:solidFill>
                <a:latin typeface="Oswald"/>
                <a:ea typeface="Oswald"/>
                <a:cs typeface="Oswald"/>
                <a:sym typeface="Oswald"/>
              </a:defRPr>
            </a:lvl7pPr>
            <a:lvl8pPr marL="0" lvl="7" indent="0" algn="r">
              <a:spcBef>
                <a:spcPts val="0"/>
              </a:spcBef>
              <a:buNone/>
              <a:defRPr sz="1000" b="0" i="0" u="none" strike="noStrike" cap="none">
                <a:solidFill>
                  <a:schemeClr val="lt1"/>
                </a:solidFill>
                <a:latin typeface="Oswald"/>
                <a:ea typeface="Oswald"/>
                <a:cs typeface="Oswald"/>
                <a:sym typeface="Oswald"/>
              </a:defRPr>
            </a:lvl8pPr>
            <a:lvl9pPr marL="0" lvl="8" indent="0" algn="r">
              <a:spcBef>
                <a:spcPts val="0"/>
              </a:spcBef>
              <a:buNone/>
              <a:defRPr sz="1000" b="0" i="0" u="none" strike="noStrike" cap="none">
                <a:solidFill>
                  <a:schemeClr val="lt1"/>
                </a:solidFill>
                <a:latin typeface="Oswald"/>
                <a:ea typeface="Oswald"/>
                <a:cs typeface="Oswald"/>
                <a:sym typeface="Oswald"/>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Picture with Caption">
  <p:cSld name="Picture with Caption">
    <p:bg>
      <p:bgPr>
        <a:solidFill>
          <a:schemeClr val="accent2"/>
        </a:solidFill>
        <a:effectLst/>
      </p:bgPr>
    </p:bg>
    <p:spTree>
      <p:nvGrpSpPr>
        <p:cNvPr id="1" name="Shape 257"/>
        <p:cNvGrpSpPr/>
        <p:nvPr/>
      </p:nvGrpSpPr>
      <p:grpSpPr>
        <a:xfrm>
          <a:off x="0" y="0"/>
          <a:ext cx="0" cy="0"/>
          <a:chOff x="0" y="0"/>
          <a:chExt cx="0" cy="0"/>
        </a:xfrm>
      </p:grpSpPr>
      <p:sp>
        <p:nvSpPr>
          <p:cNvPr id="258" name="Google Shape;258;p27"/>
          <p:cNvSpPr/>
          <p:nvPr/>
        </p:nvSpPr>
        <p:spPr>
          <a:xfrm>
            <a:off x="0" y="0"/>
            <a:ext cx="12192000" cy="6884191"/>
          </a:xfrm>
          <a:prstGeom prst="rect">
            <a:avLst/>
          </a:prstGeom>
          <a:solidFill>
            <a:srgbClr val="289BAA"/>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259" name="Google Shape;259;p27"/>
          <p:cNvSpPr/>
          <p:nvPr/>
        </p:nvSpPr>
        <p:spPr>
          <a:xfrm>
            <a:off x="0" y="0"/>
            <a:ext cx="12192001" cy="6884191"/>
          </a:xfrm>
          <a:custGeom>
            <a:avLst/>
            <a:gdLst/>
            <a:ahLst/>
            <a:cxnLst/>
            <a:rect l="l" t="t" r="r" b="b"/>
            <a:pathLst>
              <a:path w="12192001" h="6884191" extrusionOk="0">
                <a:moveTo>
                  <a:pt x="0" y="0"/>
                </a:moveTo>
                <a:lnTo>
                  <a:pt x="7540222" y="0"/>
                </a:lnTo>
                <a:lnTo>
                  <a:pt x="10260629" y="2725573"/>
                </a:lnTo>
                <a:lnTo>
                  <a:pt x="11286710" y="2725573"/>
                </a:lnTo>
                <a:lnTo>
                  <a:pt x="12192000" y="3632581"/>
                </a:lnTo>
                <a:lnTo>
                  <a:pt x="12192001" y="6884191"/>
                </a:lnTo>
                <a:lnTo>
                  <a:pt x="0" y="6884191"/>
                </a:lnTo>
                <a:close/>
              </a:path>
            </a:pathLst>
          </a:custGeom>
          <a:solidFill>
            <a:schemeClr val="accent2">
              <a:alpha val="73725"/>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260" name="Google Shape;260;p27"/>
          <p:cNvSpPr/>
          <p:nvPr/>
        </p:nvSpPr>
        <p:spPr>
          <a:xfrm rot="5400000" flipH="1">
            <a:off x="2964809" y="-2364446"/>
            <a:ext cx="6862744" cy="11591639"/>
          </a:xfrm>
          <a:custGeom>
            <a:avLst/>
            <a:gdLst/>
            <a:ahLst/>
            <a:cxnLst/>
            <a:rect l="l" t="t" r="r" b="b"/>
            <a:pathLst>
              <a:path w="6862744" h="11591639" extrusionOk="0">
                <a:moveTo>
                  <a:pt x="6862744" y="11591639"/>
                </a:moveTo>
                <a:lnTo>
                  <a:pt x="6862744" y="5240223"/>
                </a:lnTo>
                <a:lnTo>
                  <a:pt x="4145656" y="5240223"/>
                </a:lnTo>
                <a:lnTo>
                  <a:pt x="4145656" y="5240222"/>
                </a:lnTo>
                <a:lnTo>
                  <a:pt x="6862744" y="5240222"/>
                </a:lnTo>
                <a:lnTo>
                  <a:pt x="4145656" y="2519152"/>
                </a:lnTo>
                <a:lnTo>
                  <a:pt x="4145656" y="1367198"/>
                </a:lnTo>
                <a:lnTo>
                  <a:pt x="2775863" y="0"/>
                </a:lnTo>
                <a:lnTo>
                  <a:pt x="0" y="0"/>
                </a:lnTo>
                <a:lnTo>
                  <a:pt x="0" y="11591639"/>
                </a:lnTo>
                <a:close/>
              </a:path>
            </a:pathLst>
          </a:custGeom>
          <a:solidFill>
            <a:srgbClr val="289BAA"/>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261" name="Google Shape;261;p27"/>
          <p:cNvSpPr/>
          <p:nvPr/>
        </p:nvSpPr>
        <p:spPr>
          <a:xfrm rot="5400000" flipH="1">
            <a:off x="2664629" y="-2664627"/>
            <a:ext cx="6862744" cy="12192000"/>
          </a:xfrm>
          <a:custGeom>
            <a:avLst/>
            <a:gdLst/>
            <a:ahLst/>
            <a:cxnLst/>
            <a:rect l="l" t="t" r="r" b="b"/>
            <a:pathLst>
              <a:path w="6849744" h="12192000" extrusionOk="0">
                <a:moveTo>
                  <a:pt x="6849744" y="12192000"/>
                </a:moveTo>
                <a:lnTo>
                  <a:pt x="6849744" y="5840584"/>
                </a:lnTo>
                <a:lnTo>
                  <a:pt x="4137803" y="5840584"/>
                </a:lnTo>
                <a:lnTo>
                  <a:pt x="4137803" y="5840583"/>
                </a:lnTo>
                <a:lnTo>
                  <a:pt x="6849744" y="5840583"/>
                </a:lnTo>
                <a:lnTo>
                  <a:pt x="4137803" y="3119513"/>
                </a:lnTo>
                <a:lnTo>
                  <a:pt x="4137803" y="1967559"/>
                </a:lnTo>
                <a:lnTo>
                  <a:pt x="2170243" y="0"/>
                </a:lnTo>
                <a:lnTo>
                  <a:pt x="0" y="0"/>
                </a:lnTo>
                <a:lnTo>
                  <a:pt x="0" y="12192000"/>
                </a:lnTo>
                <a:close/>
              </a:path>
            </a:pathLst>
          </a:custGeom>
          <a:solidFill>
            <a:srgbClr val="1B677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262" name="Google Shape;262;p27"/>
          <p:cNvSpPr/>
          <p:nvPr/>
        </p:nvSpPr>
        <p:spPr>
          <a:xfrm rot="5400000" flipH="1">
            <a:off x="2664628" y="-2664627"/>
            <a:ext cx="6862744" cy="12192000"/>
          </a:xfrm>
          <a:custGeom>
            <a:avLst/>
            <a:gdLst/>
            <a:ahLst/>
            <a:cxnLst/>
            <a:rect l="l" t="t" r="r" b="b"/>
            <a:pathLst>
              <a:path w="6849744" h="12192000" extrusionOk="0">
                <a:moveTo>
                  <a:pt x="6849744" y="12192000"/>
                </a:moveTo>
                <a:lnTo>
                  <a:pt x="6849744" y="5840584"/>
                </a:lnTo>
                <a:lnTo>
                  <a:pt x="4137803" y="5840584"/>
                </a:lnTo>
                <a:lnTo>
                  <a:pt x="4137803" y="5840583"/>
                </a:lnTo>
                <a:lnTo>
                  <a:pt x="6849744" y="5840583"/>
                </a:lnTo>
                <a:lnTo>
                  <a:pt x="4137803" y="3119513"/>
                </a:lnTo>
                <a:lnTo>
                  <a:pt x="4137803" y="1967559"/>
                </a:lnTo>
                <a:lnTo>
                  <a:pt x="2170243" y="0"/>
                </a:lnTo>
                <a:lnTo>
                  <a:pt x="0" y="0"/>
                </a:lnTo>
                <a:lnTo>
                  <a:pt x="0" y="12192000"/>
                </a:lnTo>
                <a:close/>
              </a:path>
            </a:pathLst>
          </a:custGeom>
          <a:solidFill>
            <a:srgbClr val="003252">
              <a:alpha val="89803"/>
            </a:srgb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263" name="Google Shape;263;p27"/>
          <p:cNvSpPr txBox="1">
            <a:spLocks noGrp="1"/>
          </p:cNvSpPr>
          <p:nvPr>
            <p:ph type="title"/>
          </p:nvPr>
        </p:nvSpPr>
        <p:spPr>
          <a:xfrm>
            <a:off x="444500" y="542925"/>
            <a:ext cx="11214100" cy="535531"/>
          </a:xfrm>
          <a:prstGeom prst="rect">
            <a:avLst/>
          </a:prstGeom>
          <a:noFill/>
          <a:ln>
            <a:noFill/>
          </a:ln>
        </p:spPr>
        <p:txBody>
          <a:bodyPr spcFirstLastPara="1" wrap="square" lIns="91425" tIns="45700" rIns="91425" bIns="45700" anchor="t" anchorCtr="0">
            <a:spAutoFit/>
          </a:bodyPr>
          <a:lstStyle>
            <a:lvl1pPr lvl="0" algn="l">
              <a:lnSpc>
                <a:spcPct val="90000"/>
              </a:lnSpc>
              <a:spcBef>
                <a:spcPts val="0"/>
              </a:spcBef>
              <a:spcAft>
                <a:spcPts val="0"/>
              </a:spcAft>
              <a:buClr>
                <a:schemeClr val="lt1"/>
              </a:buClr>
              <a:buSzPts val="3200"/>
              <a:buFont typeface="Trebuchet MS"/>
              <a:buNone/>
              <a:defRPr sz="3200" b="1">
                <a:solidFill>
                  <a:schemeClr val="lt1"/>
                </a:solidFill>
                <a:latin typeface="Trebuchet MS"/>
                <a:ea typeface="Trebuchet MS"/>
                <a:cs typeface="Trebuchet MS"/>
                <a:sym typeface="Trebuchet MS"/>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grpSp>
        <p:nvGrpSpPr>
          <p:cNvPr id="264" name="Google Shape;264;p27"/>
          <p:cNvGrpSpPr/>
          <p:nvPr/>
        </p:nvGrpSpPr>
        <p:grpSpPr>
          <a:xfrm rot="-5400000">
            <a:off x="390304" y="-431739"/>
            <a:ext cx="757355" cy="863476"/>
            <a:chOff x="10431417" y="6819549"/>
            <a:chExt cx="3512798" cy="4005019"/>
          </a:xfrm>
        </p:grpSpPr>
        <p:sp>
          <p:nvSpPr>
            <p:cNvPr id="265" name="Google Shape;265;p27"/>
            <p:cNvSpPr/>
            <p:nvPr/>
          </p:nvSpPr>
          <p:spPr>
            <a:xfrm rot="2700000">
              <a:off x="10945855" y="7826207"/>
              <a:ext cx="2483923" cy="2483924"/>
            </a:xfrm>
            <a:custGeom>
              <a:avLst/>
              <a:gdLst/>
              <a:ahLst/>
              <a:cxnLst/>
              <a:rect l="l" t="t" r="r" b="b"/>
              <a:pathLst>
                <a:path w="754341" h="754341" extrusionOk="0">
                  <a:moveTo>
                    <a:pt x="754341" y="754341"/>
                  </a:moveTo>
                  <a:lnTo>
                    <a:pt x="0" y="754341"/>
                  </a:lnTo>
                  <a:lnTo>
                    <a:pt x="0" y="0"/>
                  </a:lnTo>
                  <a:close/>
                </a:path>
              </a:pathLst>
            </a:custGeom>
            <a:solidFill>
              <a:srgbClr val="00325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266" name="Google Shape;266;p27"/>
            <p:cNvSpPr/>
            <p:nvPr/>
          </p:nvSpPr>
          <p:spPr>
            <a:xfrm rot="8100000" flipH="1">
              <a:off x="10986797" y="7317026"/>
              <a:ext cx="2402031" cy="2402032"/>
            </a:xfrm>
            <a:custGeom>
              <a:avLst/>
              <a:gdLst/>
              <a:ahLst/>
              <a:cxnLst/>
              <a:rect l="l" t="t" r="r" b="b"/>
              <a:pathLst>
                <a:path w="754341" h="754341" extrusionOk="0">
                  <a:moveTo>
                    <a:pt x="754341" y="754341"/>
                  </a:moveTo>
                  <a:lnTo>
                    <a:pt x="0" y="754341"/>
                  </a:lnTo>
                  <a:lnTo>
                    <a:pt x="0" y="0"/>
                  </a:lnTo>
                  <a:close/>
                </a:path>
              </a:pathLst>
            </a:custGeom>
            <a:solidFill>
              <a:srgbClr val="1B677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grpSp>
      <p:grpSp>
        <p:nvGrpSpPr>
          <p:cNvPr id="267" name="Google Shape;267;p27"/>
          <p:cNvGrpSpPr/>
          <p:nvPr/>
        </p:nvGrpSpPr>
        <p:grpSpPr>
          <a:xfrm>
            <a:off x="-1" y="1357409"/>
            <a:ext cx="12192001" cy="4846320"/>
            <a:chOff x="-1" y="1357409"/>
            <a:chExt cx="12192001" cy="4917518"/>
          </a:xfrm>
        </p:grpSpPr>
        <p:sp>
          <p:nvSpPr>
            <p:cNvPr id="268" name="Google Shape;268;p27"/>
            <p:cNvSpPr/>
            <p:nvPr/>
          </p:nvSpPr>
          <p:spPr>
            <a:xfrm rot="10800000" flipH="1">
              <a:off x="-1" y="1357409"/>
              <a:ext cx="12192000" cy="4917518"/>
            </a:xfrm>
            <a:prstGeom prst="snip1Rect">
              <a:avLst>
                <a:gd name="adj" fmla="val 0"/>
              </a:avLst>
            </a:prstGeom>
            <a:solidFill>
              <a:srgbClr val="1B677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269" name="Google Shape;269;p27"/>
            <p:cNvSpPr/>
            <p:nvPr/>
          </p:nvSpPr>
          <p:spPr>
            <a:xfrm rot="10800000" flipH="1">
              <a:off x="-1" y="1357409"/>
              <a:ext cx="12192001" cy="4917518"/>
            </a:xfrm>
            <a:prstGeom prst="snip1Rect">
              <a:avLst>
                <a:gd name="adj" fmla="val 19670"/>
              </a:avLst>
            </a:prstGeom>
            <a:solidFill>
              <a:srgbClr val="00325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grpSp>
      <p:sp>
        <p:nvSpPr>
          <p:cNvPr id="270" name="Google Shape;270;p27"/>
          <p:cNvSpPr/>
          <p:nvPr/>
        </p:nvSpPr>
        <p:spPr>
          <a:xfrm flipH="1">
            <a:off x="10782300" y="5448297"/>
            <a:ext cx="1409700" cy="1409703"/>
          </a:xfrm>
          <a:custGeom>
            <a:avLst/>
            <a:gdLst/>
            <a:ahLst/>
            <a:cxnLst/>
            <a:rect l="l" t="t" r="r" b="b"/>
            <a:pathLst>
              <a:path w="754341" h="754341" extrusionOk="0">
                <a:moveTo>
                  <a:pt x="754341" y="754341"/>
                </a:moveTo>
                <a:lnTo>
                  <a:pt x="0" y="754341"/>
                </a:lnTo>
                <a:lnTo>
                  <a:pt x="0" y="0"/>
                </a:lnTo>
                <a:close/>
              </a:path>
            </a:pathLst>
          </a:custGeom>
          <a:solidFill>
            <a:schemeClr val="accen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271" name="Google Shape;271;p27"/>
          <p:cNvSpPr txBox="1">
            <a:spLocks noGrp="1"/>
          </p:cNvSpPr>
          <p:nvPr>
            <p:ph type="sldNum" idx="12"/>
          </p:nvPr>
        </p:nvSpPr>
        <p:spPr>
          <a:xfrm>
            <a:off x="11252200" y="6315075"/>
            <a:ext cx="4064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sz="1000" b="0" i="0" u="none" strike="noStrike" cap="none">
                <a:solidFill>
                  <a:schemeClr val="lt1"/>
                </a:solidFill>
                <a:latin typeface="Oswald"/>
                <a:ea typeface="Oswald"/>
                <a:cs typeface="Oswald"/>
                <a:sym typeface="Oswald"/>
              </a:defRPr>
            </a:lvl1pPr>
            <a:lvl2pPr marL="0" lvl="1" indent="0" algn="r">
              <a:spcBef>
                <a:spcPts val="0"/>
              </a:spcBef>
              <a:buNone/>
              <a:defRPr sz="1000" b="0" i="0" u="none" strike="noStrike" cap="none">
                <a:solidFill>
                  <a:schemeClr val="lt1"/>
                </a:solidFill>
                <a:latin typeface="Oswald"/>
                <a:ea typeface="Oswald"/>
                <a:cs typeface="Oswald"/>
                <a:sym typeface="Oswald"/>
              </a:defRPr>
            </a:lvl2pPr>
            <a:lvl3pPr marL="0" lvl="2" indent="0" algn="r">
              <a:spcBef>
                <a:spcPts val="0"/>
              </a:spcBef>
              <a:buNone/>
              <a:defRPr sz="1000" b="0" i="0" u="none" strike="noStrike" cap="none">
                <a:solidFill>
                  <a:schemeClr val="lt1"/>
                </a:solidFill>
                <a:latin typeface="Oswald"/>
                <a:ea typeface="Oswald"/>
                <a:cs typeface="Oswald"/>
                <a:sym typeface="Oswald"/>
              </a:defRPr>
            </a:lvl3pPr>
            <a:lvl4pPr marL="0" lvl="3" indent="0" algn="r">
              <a:spcBef>
                <a:spcPts val="0"/>
              </a:spcBef>
              <a:buNone/>
              <a:defRPr sz="1000" b="0" i="0" u="none" strike="noStrike" cap="none">
                <a:solidFill>
                  <a:schemeClr val="lt1"/>
                </a:solidFill>
                <a:latin typeface="Oswald"/>
                <a:ea typeface="Oswald"/>
                <a:cs typeface="Oswald"/>
                <a:sym typeface="Oswald"/>
              </a:defRPr>
            </a:lvl4pPr>
            <a:lvl5pPr marL="0" lvl="4" indent="0" algn="r">
              <a:spcBef>
                <a:spcPts val="0"/>
              </a:spcBef>
              <a:buNone/>
              <a:defRPr sz="1000" b="0" i="0" u="none" strike="noStrike" cap="none">
                <a:solidFill>
                  <a:schemeClr val="lt1"/>
                </a:solidFill>
                <a:latin typeface="Oswald"/>
                <a:ea typeface="Oswald"/>
                <a:cs typeface="Oswald"/>
                <a:sym typeface="Oswald"/>
              </a:defRPr>
            </a:lvl5pPr>
            <a:lvl6pPr marL="0" lvl="5" indent="0" algn="r">
              <a:spcBef>
                <a:spcPts val="0"/>
              </a:spcBef>
              <a:buNone/>
              <a:defRPr sz="1000" b="0" i="0" u="none" strike="noStrike" cap="none">
                <a:solidFill>
                  <a:schemeClr val="lt1"/>
                </a:solidFill>
                <a:latin typeface="Oswald"/>
                <a:ea typeface="Oswald"/>
                <a:cs typeface="Oswald"/>
                <a:sym typeface="Oswald"/>
              </a:defRPr>
            </a:lvl6pPr>
            <a:lvl7pPr marL="0" lvl="6" indent="0" algn="r">
              <a:spcBef>
                <a:spcPts val="0"/>
              </a:spcBef>
              <a:buNone/>
              <a:defRPr sz="1000" b="0" i="0" u="none" strike="noStrike" cap="none">
                <a:solidFill>
                  <a:schemeClr val="lt1"/>
                </a:solidFill>
                <a:latin typeface="Oswald"/>
                <a:ea typeface="Oswald"/>
                <a:cs typeface="Oswald"/>
                <a:sym typeface="Oswald"/>
              </a:defRPr>
            </a:lvl7pPr>
            <a:lvl8pPr marL="0" lvl="7" indent="0" algn="r">
              <a:spcBef>
                <a:spcPts val="0"/>
              </a:spcBef>
              <a:buNone/>
              <a:defRPr sz="1000" b="0" i="0" u="none" strike="noStrike" cap="none">
                <a:solidFill>
                  <a:schemeClr val="lt1"/>
                </a:solidFill>
                <a:latin typeface="Oswald"/>
                <a:ea typeface="Oswald"/>
                <a:cs typeface="Oswald"/>
                <a:sym typeface="Oswald"/>
              </a:defRPr>
            </a:lvl8pPr>
            <a:lvl9pPr marL="0" lvl="8" indent="0" algn="r">
              <a:spcBef>
                <a:spcPts val="0"/>
              </a:spcBef>
              <a:buNone/>
              <a:defRPr sz="1000" b="0" i="0" u="none" strike="noStrike" cap="none">
                <a:solidFill>
                  <a:schemeClr val="lt1"/>
                </a:solidFill>
                <a:latin typeface="Oswald"/>
                <a:ea typeface="Oswald"/>
                <a:cs typeface="Oswald"/>
                <a:sym typeface="Oswald"/>
              </a:defRPr>
            </a:lvl9pPr>
          </a:lstStyle>
          <a:p>
            <a:pPr marL="0" lvl="0" indent="0" algn="r" rtl="0">
              <a:spcBef>
                <a:spcPts val="0"/>
              </a:spcBef>
              <a:spcAft>
                <a:spcPts val="0"/>
              </a:spcAft>
              <a:buNone/>
            </a:pPr>
            <a:fld id="{00000000-1234-1234-1234-123412341234}" type="slidenum">
              <a:rPr lang="en-US"/>
              <a:t>‹#›</a:t>
            </a:fld>
            <a:endParaRPr/>
          </a:p>
        </p:txBody>
      </p:sp>
      <p:sp>
        <p:nvSpPr>
          <p:cNvPr id="272" name="Google Shape;272;p27"/>
          <p:cNvSpPr>
            <a:spLocks noGrp="1"/>
          </p:cNvSpPr>
          <p:nvPr>
            <p:ph type="pic" idx="2"/>
          </p:nvPr>
        </p:nvSpPr>
        <p:spPr>
          <a:xfrm>
            <a:off x="4110087" y="1444649"/>
            <a:ext cx="7548513" cy="4579079"/>
          </a:xfrm>
          <a:prstGeom prst="rect">
            <a:avLst/>
          </a:prstGeom>
          <a:noFill/>
          <a:ln>
            <a:noFill/>
          </a:ln>
        </p:spPr>
      </p:sp>
      <p:sp>
        <p:nvSpPr>
          <p:cNvPr id="273" name="Google Shape;273;p27"/>
          <p:cNvSpPr txBox="1">
            <a:spLocks noGrp="1"/>
          </p:cNvSpPr>
          <p:nvPr>
            <p:ph type="body" idx="1"/>
          </p:nvPr>
        </p:nvSpPr>
        <p:spPr>
          <a:xfrm>
            <a:off x="443366" y="1444649"/>
            <a:ext cx="3365063" cy="4579079"/>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SzPts val="1600"/>
              <a:buFont typeface="Arial"/>
              <a:buNone/>
              <a:defRPr sz="1600">
                <a:solidFill>
                  <a:schemeClr val="lt1"/>
                </a:solidFill>
              </a:defRPr>
            </a:lvl1pPr>
            <a:lvl2pPr marL="914400" lvl="1" indent="-228600" algn="l">
              <a:lnSpc>
                <a:spcPct val="90000"/>
              </a:lnSpc>
              <a:spcBef>
                <a:spcPts val="500"/>
              </a:spcBef>
              <a:spcAft>
                <a:spcPts val="0"/>
              </a:spcAft>
              <a:buSzPts val="1400"/>
              <a:buNone/>
              <a:defRPr sz="1400"/>
            </a:lvl2pPr>
            <a:lvl3pPr marL="1371600" lvl="2" indent="-228600" algn="l">
              <a:lnSpc>
                <a:spcPct val="90000"/>
              </a:lnSpc>
              <a:spcBef>
                <a:spcPts val="500"/>
              </a:spcBef>
              <a:spcAft>
                <a:spcPts val="0"/>
              </a:spcAft>
              <a:buSzPts val="1200"/>
              <a:buNone/>
              <a:defRPr sz="1200"/>
            </a:lvl3pPr>
            <a:lvl4pPr marL="1828800" lvl="3" indent="-228600" algn="l">
              <a:lnSpc>
                <a:spcPct val="90000"/>
              </a:lnSpc>
              <a:spcBef>
                <a:spcPts val="500"/>
              </a:spcBef>
              <a:spcAft>
                <a:spcPts val="0"/>
              </a:spcAft>
              <a:buSzPts val="1000"/>
              <a:buNone/>
              <a:defRPr sz="1000"/>
            </a:lvl4pPr>
            <a:lvl5pPr marL="2286000" lvl="4" indent="-228600" algn="l">
              <a:lnSpc>
                <a:spcPct val="90000"/>
              </a:lnSpc>
              <a:spcBef>
                <a:spcPts val="500"/>
              </a:spcBef>
              <a:spcAft>
                <a:spcPts val="0"/>
              </a:spcAft>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Content with Caption">
  <p:cSld name="Content with Caption">
    <p:bg>
      <p:bgPr>
        <a:solidFill>
          <a:schemeClr val="accent2"/>
        </a:solidFill>
        <a:effectLst/>
      </p:bgPr>
    </p:bg>
    <p:spTree>
      <p:nvGrpSpPr>
        <p:cNvPr id="1" name="Shape 274"/>
        <p:cNvGrpSpPr/>
        <p:nvPr/>
      </p:nvGrpSpPr>
      <p:grpSpPr>
        <a:xfrm>
          <a:off x="0" y="0"/>
          <a:ext cx="0" cy="0"/>
          <a:chOff x="0" y="0"/>
          <a:chExt cx="0" cy="0"/>
        </a:xfrm>
      </p:grpSpPr>
      <p:sp>
        <p:nvSpPr>
          <p:cNvPr id="275" name="Google Shape;275;p28"/>
          <p:cNvSpPr/>
          <p:nvPr/>
        </p:nvSpPr>
        <p:spPr>
          <a:xfrm>
            <a:off x="0" y="0"/>
            <a:ext cx="12192000" cy="6884191"/>
          </a:xfrm>
          <a:prstGeom prst="rect">
            <a:avLst/>
          </a:prstGeom>
          <a:solidFill>
            <a:srgbClr val="289BAA"/>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276" name="Google Shape;276;p28"/>
          <p:cNvSpPr/>
          <p:nvPr/>
        </p:nvSpPr>
        <p:spPr>
          <a:xfrm>
            <a:off x="0" y="0"/>
            <a:ext cx="12192001" cy="6884191"/>
          </a:xfrm>
          <a:custGeom>
            <a:avLst/>
            <a:gdLst/>
            <a:ahLst/>
            <a:cxnLst/>
            <a:rect l="l" t="t" r="r" b="b"/>
            <a:pathLst>
              <a:path w="12192001" h="6884191" extrusionOk="0">
                <a:moveTo>
                  <a:pt x="0" y="0"/>
                </a:moveTo>
                <a:lnTo>
                  <a:pt x="7540222" y="0"/>
                </a:lnTo>
                <a:lnTo>
                  <a:pt x="10260629" y="2725573"/>
                </a:lnTo>
                <a:lnTo>
                  <a:pt x="11286710" y="2725573"/>
                </a:lnTo>
                <a:lnTo>
                  <a:pt x="12192000" y="3632581"/>
                </a:lnTo>
                <a:lnTo>
                  <a:pt x="12192001" y="6884191"/>
                </a:lnTo>
                <a:lnTo>
                  <a:pt x="0" y="6884191"/>
                </a:lnTo>
                <a:close/>
              </a:path>
            </a:pathLst>
          </a:custGeom>
          <a:solidFill>
            <a:schemeClr val="accent2">
              <a:alpha val="73725"/>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277" name="Google Shape;277;p28"/>
          <p:cNvSpPr/>
          <p:nvPr/>
        </p:nvSpPr>
        <p:spPr>
          <a:xfrm rot="5400000" flipH="1">
            <a:off x="2964809" y="-2364446"/>
            <a:ext cx="6862744" cy="11591639"/>
          </a:xfrm>
          <a:custGeom>
            <a:avLst/>
            <a:gdLst/>
            <a:ahLst/>
            <a:cxnLst/>
            <a:rect l="l" t="t" r="r" b="b"/>
            <a:pathLst>
              <a:path w="6862744" h="11591639" extrusionOk="0">
                <a:moveTo>
                  <a:pt x="6862744" y="11591639"/>
                </a:moveTo>
                <a:lnTo>
                  <a:pt x="6862744" y="5240223"/>
                </a:lnTo>
                <a:lnTo>
                  <a:pt x="4145656" y="5240223"/>
                </a:lnTo>
                <a:lnTo>
                  <a:pt x="4145656" y="5240222"/>
                </a:lnTo>
                <a:lnTo>
                  <a:pt x="6862744" y="5240222"/>
                </a:lnTo>
                <a:lnTo>
                  <a:pt x="4145656" y="2519152"/>
                </a:lnTo>
                <a:lnTo>
                  <a:pt x="4145656" y="1367198"/>
                </a:lnTo>
                <a:lnTo>
                  <a:pt x="2775863" y="0"/>
                </a:lnTo>
                <a:lnTo>
                  <a:pt x="0" y="0"/>
                </a:lnTo>
                <a:lnTo>
                  <a:pt x="0" y="11591639"/>
                </a:lnTo>
                <a:close/>
              </a:path>
            </a:pathLst>
          </a:custGeom>
          <a:solidFill>
            <a:srgbClr val="289BAA"/>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278" name="Google Shape;278;p28"/>
          <p:cNvSpPr/>
          <p:nvPr/>
        </p:nvSpPr>
        <p:spPr>
          <a:xfrm rot="5400000" flipH="1">
            <a:off x="2664629" y="-2664627"/>
            <a:ext cx="6862744" cy="12192000"/>
          </a:xfrm>
          <a:custGeom>
            <a:avLst/>
            <a:gdLst/>
            <a:ahLst/>
            <a:cxnLst/>
            <a:rect l="l" t="t" r="r" b="b"/>
            <a:pathLst>
              <a:path w="6849744" h="12192000" extrusionOk="0">
                <a:moveTo>
                  <a:pt x="6849744" y="12192000"/>
                </a:moveTo>
                <a:lnTo>
                  <a:pt x="6849744" y="5840584"/>
                </a:lnTo>
                <a:lnTo>
                  <a:pt x="4137803" y="5840584"/>
                </a:lnTo>
                <a:lnTo>
                  <a:pt x="4137803" y="5840583"/>
                </a:lnTo>
                <a:lnTo>
                  <a:pt x="6849744" y="5840583"/>
                </a:lnTo>
                <a:lnTo>
                  <a:pt x="4137803" y="3119513"/>
                </a:lnTo>
                <a:lnTo>
                  <a:pt x="4137803" y="1967559"/>
                </a:lnTo>
                <a:lnTo>
                  <a:pt x="2170243" y="0"/>
                </a:lnTo>
                <a:lnTo>
                  <a:pt x="0" y="0"/>
                </a:lnTo>
                <a:lnTo>
                  <a:pt x="0" y="12192000"/>
                </a:lnTo>
                <a:close/>
              </a:path>
            </a:pathLst>
          </a:custGeom>
          <a:solidFill>
            <a:srgbClr val="1B677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279" name="Google Shape;279;p28"/>
          <p:cNvSpPr/>
          <p:nvPr/>
        </p:nvSpPr>
        <p:spPr>
          <a:xfrm rot="5400000" flipH="1">
            <a:off x="2664628" y="-2664627"/>
            <a:ext cx="6862744" cy="12192000"/>
          </a:xfrm>
          <a:custGeom>
            <a:avLst/>
            <a:gdLst/>
            <a:ahLst/>
            <a:cxnLst/>
            <a:rect l="l" t="t" r="r" b="b"/>
            <a:pathLst>
              <a:path w="6849744" h="12192000" extrusionOk="0">
                <a:moveTo>
                  <a:pt x="6849744" y="12192000"/>
                </a:moveTo>
                <a:lnTo>
                  <a:pt x="6849744" y="5840584"/>
                </a:lnTo>
                <a:lnTo>
                  <a:pt x="4137803" y="5840584"/>
                </a:lnTo>
                <a:lnTo>
                  <a:pt x="4137803" y="5840583"/>
                </a:lnTo>
                <a:lnTo>
                  <a:pt x="6849744" y="5840583"/>
                </a:lnTo>
                <a:lnTo>
                  <a:pt x="4137803" y="3119513"/>
                </a:lnTo>
                <a:lnTo>
                  <a:pt x="4137803" y="1967559"/>
                </a:lnTo>
                <a:lnTo>
                  <a:pt x="2170243" y="0"/>
                </a:lnTo>
                <a:lnTo>
                  <a:pt x="0" y="0"/>
                </a:lnTo>
                <a:lnTo>
                  <a:pt x="0" y="12192000"/>
                </a:lnTo>
                <a:close/>
              </a:path>
            </a:pathLst>
          </a:custGeom>
          <a:solidFill>
            <a:srgbClr val="003252">
              <a:alpha val="89803"/>
            </a:srgb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280" name="Google Shape;280;p28"/>
          <p:cNvSpPr txBox="1">
            <a:spLocks noGrp="1"/>
          </p:cNvSpPr>
          <p:nvPr>
            <p:ph type="title"/>
          </p:nvPr>
        </p:nvSpPr>
        <p:spPr>
          <a:xfrm>
            <a:off x="444500" y="542925"/>
            <a:ext cx="11214100" cy="535531"/>
          </a:xfrm>
          <a:prstGeom prst="rect">
            <a:avLst/>
          </a:prstGeom>
          <a:noFill/>
          <a:ln>
            <a:noFill/>
          </a:ln>
        </p:spPr>
        <p:txBody>
          <a:bodyPr spcFirstLastPara="1" wrap="square" lIns="91425" tIns="45700" rIns="91425" bIns="45700" anchor="t" anchorCtr="0">
            <a:spAutoFit/>
          </a:bodyPr>
          <a:lstStyle>
            <a:lvl1pPr lvl="0" algn="l">
              <a:lnSpc>
                <a:spcPct val="90000"/>
              </a:lnSpc>
              <a:spcBef>
                <a:spcPts val="0"/>
              </a:spcBef>
              <a:spcAft>
                <a:spcPts val="0"/>
              </a:spcAft>
              <a:buClr>
                <a:schemeClr val="lt1"/>
              </a:buClr>
              <a:buSzPts val="3200"/>
              <a:buFont typeface="Trebuchet MS"/>
              <a:buNone/>
              <a:defRPr sz="3200" b="1">
                <a:solidFill>
                  <a:schemeClr val="lt1"/>
                </a:solidFill>
                <a:latin typeface="Trebuchet MS"/>
                <a:ea typeface="Trebuchet MS"/>
                <a:cs typeface="Trebuchet MS"/>
                <a:sym typeface="Trebuchet MS"/>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grpSp>
        <p:nvGrpSpPr>
          <p:cNvPr id="281" name="Google Shape;281;p28"/>
          <p:cNvGrpSpPr/>
          <p:nvPr/>
        </p:nvGrpSpPr>
        <p:grpSpPr>
          <a:xfrm rot="-5400000">
            <a:off x="390304" y="-431739"/>
            <a:ext cx="757355" cy="863476"/>
            <a:chOff x="10431417" y="6819549"/>
            <a:chExt cx="3512798" cy="4005019"/>
          </a:xfrm>
        </p:grpSpPr>
        <p:sp>
          <p:nvSpPr>
            <p:cNvPr id="282" name="Google Shape;282;p28"/>
            <p:cNvSpPr/>
            <p:nvPr/>
          </p:nvSpPr>
          <p:spPr>
            <a:xfrm rot="2700000">
              <a:off x="10945855" y="7826207"/>
              <a:ext cx="2483923" cy="2483924"/>
            </a:xfrm>
            <a:custGeom>
              <a:avLst/>
              <a:gdLst/>
              <a:ahLst/>
              <a:cxnLst/>
              <a:rect l="l" t="t" r="r" b="b"/>
              <a:pathLst>
                <a:path w="754341" h="754341" extrusionOk="0">
                  <a:moveTo>
                    <a:pt x="754341" y="754341"/>
                  </a:moveTo>
                  <a:lnTo>
                    <a:pt x="0" y="754341"/>
                  </a:lnTo>
                  <a:lnTo>
                    <a:pt x="0" y="0"/>
                  </a:lnTo>
                  <a:close/>
                </a:path>
              </a:pathLst>
            </a:custGeom>
            <a:solidFill>
              <a:srgbClr val="00325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283" name="Google Shape;283;p28"/>
            <p:cNvSpPr/>
            <p:nvPr/>
          </p:nvSpPr>
          <p:spPr>
            <a:xfrm rot="8100000" flipH="1">
              <a:off x="10986797" y="7317026"/>
              <a:ext cx="2402031" cy="2402032"/>
            </a:xfrm>
            <a:custGeom>
              <a:avLst/>
              <a:gdLst/>
              <a:ahLst/>
              <a:cxnLst/>
              <a:rect l="l" t="t" r="r" b="b"/>
              <a:pathLst>
                <a:path w="754341" h="754341" extrusionOk="0">
                  <a:moveTo>
                    <a:pt x="754341" y="754341"/>
                  </a:moveTo>
                  <a:lnTo>
                    <a:pt x="0" y="754341"/>
                  </a:lnTo>
                  <a:lnTo>
                    <a:pt x="0" y="0"/>
                  </a:lnTo>
                  <a:close/>
                </a:path>
              </a:pathLst>
            </a:custGeom>
            <a:solidFill>
              <a:srgbClr val="1B677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grpSp>
      <p:grpSp>
        <p:nvGrpSpPr>
          <p:cNvPr id="284" name="Google Shape;284;p28"/>
          <p:cNvGrpSpPr/>
          <p:nvPr/>
        </p:nvGrpSpPr>
        <p:grpSpPr>
          <a:xfrm>
            <a:off x="-1" y="1357409"/>
            <a:ext cx="12192001" cy="4846320"/>
            <a:chOff x="-1" y="1357409"/>
            <a:chExt cx="12192001" cy="4917518"/>
          </a:xfrm>
        </p:grpSpPr>
        <p:sp>
          <p:nvSpPr>
            <p:cNvPr id="285" name="Google Shape;285;p28"/>
            <p:cNvSpPr/>
            <p:nvPr/>
          </p:nvSpPr>
          <p:spPr>
            <a:xfrm rot="10800000" flipH="1">
              <a:off x="-1" y="1357409"/>
              <a:ext cx="12192000" cy="4917518"/>
            </a:xfrm>
            <a:prstGeom prst="snip1Rect">
              <a:avLst>
                <a:gd name="adj" fmla="val 0"/>
              </a:avLst>
            </a:prstGeom>
            <a:solidFill>
              <a:srgbClr val="1B677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286" name="Google Shape;286;p28"/>
            <p:cNvSpPr/>
            <p:nvPr/>
          </p:nvSpPr>
          <p:spPr>
            <a:xfrm rot="10800000" flipH="1">
              <a:off x="-1" y="1357409"/>
              <a:ext cx="12192001" cy="4917518"/>
            </a:xfrm>
            <a:prstGeom prst="snip1Rect">
              <a:avLst>
                <a:gd name="adj" fmla="val 19670"/>
              </a:avLst>
            </a:prstGeom>
            <a:solidFill>
              <a:srgbClr val="00325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grpSp>
      <p:sp>
        <p:nvSpPr>
          <p:cNvPr id="287" name="Google Shape;287;p28"/>
          <p:cNvSpPr/>
          <p:nvPr/>
        </p:nvSpPr>
        <p:spPr>
          <a:xfrm flipH="1">
            <a:off x="10782300" y="5448297"/>
            <a:ext cx="1409700" cy="1409703"/>
          </a:xfrm>
          <a:custGeom>
            <a:avLst/>
            <a:gdLst/>
            <a:ahLst/>
            <a:cxnLst/>
            <a:rect l="l" t="t" r="r" b="b"/>
            <a:pathLst>
              <a:path w="754341" h="754341" extrusionOk="0">
                <a:moveTo>
                  <a:pt x="754341" y="754341"/>
                </a:moveTo>
                <a:lnTo>
                  <a:pt x="0" y="754341"/>
                </a:lnTo>
                <a:lnTo>
                  <a:pt x="0" y="0"/>
                </a:lnTo>
                <a:close/>
              </a:path>
            </a:pathLst>
          </a:custGeom>
          <a:solidFill>
            <a:schemeClr val="accen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288" name="Google Shape;288;p28"/>
          <p:cNvSpPr txBox="1">
            <a:spLocks noGrp="1"/>
          </p:cNvSpPr>
          <p:nvPr>
            <p:ph type="sldNum" idx="12"/>
          </p:nvPr>
        </p:nvSpPr>
        <p:spPr>
          <a:xfrm>
            <a:off x="11252200" y="6315075"/>
            <a:ext cx="4064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sz="1000" b="0" i="0" u="none" strike="noStrike" cap="none">
                <a:solidFill>
                  <a:schemeClr val="lt1"/>
                </a:solidFill>
                <a:latin typeface="Oswald"/>
                <a:ea typeface="Oswald"/>
                <a:cs typeface="Oswald"/>
                <a:sym typeface="Oswald"/>
              </a:defRPr>
            </a:lvl1pPr>
            <a:lvl2pPr marL="0" lvl="1" indent="0" algn="r">
              <a:spcBef>
                <a:spcPts val="0"/>
              </a:spcBef>
              <a:buNone/>
              <a:defRPr sz="1000" b="0" i="0" u="none" strike="noStrike" cap="none">
                <a:solidFill>
                  <a:schemeClr val="lt1"/>
                </a:solidFill>
                <a:latin typeface="Oswald"/>
                <a:ea typeface="Oswald"/>
                <a:cs typeface="Oswald"/>
                <a:sym typeface="Oswald"/>
              </a:defRPr>
            </a:lvl2pPr>
            <a:lvl3pPr marL="0" lvl="2" indent="0" algn="r">
              <a:spcBef>
                <a:spcPts val="0"/>
              </a:spcBef>
              <a:buNone/>
              <a:defRPr sz="1000" b="0" i="0" u="none" strike="noStrike" cap="none">
                <a:solidFill>
                  <a:schemeClr val="lt1"/>
                </a:solidFill>
                <a:latin typeface="Oswald"/>
                <a:ea typeface="Oswald"/>
                <a:cs typeface="Oswald"/>
                <a:sym typeface="Oswald"/>
              </a:defRPr>
            </a:lvl3pPr>
            <a:lvl4pPr marL="0" lvl="3" indent="0" algn="r">
              <a:spcBef>
                <a:spcPts val="0"/>
              </a:spcBef>
              <a:buNone/>
              <a:defRPr sz="1000" b="0" i="0" u="none" strike="noStrike" cap="none">
                <a:solidFill>
                  <a:schemeClr val="lt1"/>
                </a:solidFill>
                <a:latin typeface="Oswald"/>
                <a:ea typeface="Oswald"/>
                <a:cs typeface="Oswald"/>
                <a:sym typeface="Oswald"/>
              </a:defRPr>
            </a:lvl4pPr>
            <a:lvl5pPr marL="0" lvl="4" indent="0" algn="r">
              <a:spcBef>
                <a:spcPts val="0"/>
              </a:spcBef>
              <a:buNone/>
              <a:defRPr sz="1000" b="0" i="0" u="none" strike="noStrike" cap="none">
                <a:solidFill>
                  <a:schemeClr val="lt1"/>
                </a:solidFill>
                <a:latin typeface="Oswald"/>
                <a:ea typeface="Oswald"/>
                <a:cs typeface="Oswald"/>
                <a:sym typeface="Oswald"/>
              </a:defRPr>
            </a:lvl5pPr>
            <a:lvl6pPr marL="0" lvl="5" indent="0" algn="r">
              <a:spcBef>
                <a:spcPts val="0"/>
              </a:spcBef>
              <a:buNone/>
              <a:defRPr sz="1000" b="0" i="0" u="none" strike="noStrike" cap="none">
                <a:solidFill>
                  <a:schemeClr val="lt1"/>
                </a:solidFill>
                <a:latin typeface="Oswald"/>
                <a:ea typeface="Oswald"/>
                <a:cs typeface="Oswald"/>
                <a:sym typeface="Oswald"/>
              </a:defRPr>
            </a:lvl6pPr>
            <a:lvl7pPr marL="0" lvl="6" indent="0" algn="r">
              <a:spcBef>
                <a:spcPts val="0"/>
              </a:spcBef>
              <a:buNone/>
              <a:defRPr sz="1000" b="0" i="0" u="none" strike="noStrike" cap="none">
                <a:solidFill>
                  <a:schemeClr val="lt1"/>
                </a:solidFill>
                <a:latin typeface="Oswald"/>
                <a:ea typeface="Oswald"/>
                <a:cs typeface="Oswald"/>
                <a:sym typeface="Oswald"/>
              </a:defRPr>
            </a:lvl7pPr>
            <a:lvl8pPr marL="0" lvl="7" indent="0" algn="r">
              <a:spcBef>
                <a:spcPts val="0"/>
              </a:spcBef>
              <a:buNone/>
              <a:defRPr sz="1000" b="0" i="0" u="none" strike="noStrike" cap="none">
                <a:solidFill>
                  <a:schemeClr val="lt1"/>
                </a:solidFill>
                <a:latin typeface="Oswald"/>
                <a:ea typeface="Oswald"/>
                <a:cs typeface="Oswald"/>
                <a:sym typeface="Oswald"/>
              </a:defRPr>
            </a:lvl8pPr>
            <a:lvl9pPr marL="0" lvl="8" indent="0" algn="r">
              <a:spcBef>
                <a:spcPts val="0"/>
              </a:spcBef>
              <a:buNone/>
              <a:defRPr sz="1000" b="0" i="0" u="none" strike="noStrike" cap="none">
                <a:solidFill>
                  <a:schemeClr val="lt1"/>
                </a:solidFill>
                <a:latin typeface="Oswald"/>
                <a:ea typeface="Oswald"/>
                <a:cs typeface="Oswald"/>
                <a:sym typeface="Oswald"/>
              </a:defRPr>
            </a:lvl9pPr>
          </a:lstStyle>
          <a:p>
            <a:pPr marL="0" lvl="0" indent="0" algn="r" rtl="0">
              <a:spcBef>
                <a:spcPts val="0"/>
              </a:spcBef>
              <a:spcAft>
                <a:spcPts val="0"/>
              </a:spcAft>
              <a:buNone/>
            </a:pPr>
            <a:fld id="{00000000-1234-1234-1234-123412341234}" type="slidenum">
              <a:rPr lang="en-US"/>
              <a:t>‹#›</a:t>
            </a:fld>
            <a:endParaRPr/>
          </a:p>
        </p:txBody>
      </p:sp>
      <p:sp>
        <p:nvSpPr>
          <p:cNvPr id="289" name="Google Shape;289;p28"/>
          <p:cNvSpPr txBox="1">
            <a:spLocks noGrp="1"/>
          </p:cNvSpPr>
          <p:nvPr>
            <p:ph type="body" idx="1"/>
          </p:nvPr>
        </p:nvSpPr>
        <p:spPr>
          <a:xfrm>
            <a:off x="443366" y="1444649"/>
            <a:ext cx="3365063" cy="4579079"/>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SzPts val="1600"/>
              <a:buFont typeface="Arial"/>
              <a:buNone/>
              <a:defRPr sz="1600">
                <a:solidFill>
                  <a:schemeClr val="lt1"/>
                </a:solidFill>
              </a:defRPr>
            </a:lvl1pPr>
            <a:lvl2pPr marL="914400" lvl="1" indent="-228600" algn="l">
              <a:lnSpc>
                <a:spcPct val="90000"/>
              </a:lnSpc>
              <a:spcBef>
                <a:spcPts val="500"/>
              </a:spcBef>
              <a:spcAft>
                <a:spcPts val="0"/>
              </a:spcAft>
              <a:buSzPts val="1400"/>
              <a:buNone/>
              <a:defRPr sz="1400"/>
            </a:lvl2pPr>
            <a:lvl3pPr marL="1371600" lvl="2" indent="-228600" algn="l">
              <a:lnSpc>
                <a:spcPct val="90000"/>
              </a:lnSpc>
              <a:spcBef>
                <a:spcPts val="500"/>
              </a:spcBef>
              <a:spcAft>
                <a:spcPts val="0"/>
              </a:spcAft>
              <a:buSzPts val="1200"/>
              <a:buNone/>
              <a:defRPr sz="1200"/>
            </a:lvl3pPr>
            <a:lvl4pPr marL="1828800" lvl="3" indent="-228600" algn="l">
              <a:lnSpc>
                <a:spcPct val="90000"/>
              </a:lnSpc>
              <a:spcBef>
                <a:spcPts val="500"/>
              </a:spcBef>
              <a:spcAft>
                <a:spcPts val="0"/>
              </a:spcAft>
              <a:buSzPts val="1000"/>
              <a:buNone/>
              <a:defRPr sz="1000"/>
            </a:lvl4pPr>
            <a:lvl5pPr marL="2286000" lvl="4" indent="-228600" algn="l">
              <a:lnSpc>
                <a:spcPct val="90000"/>
              </a:lnSpc>
              <a:spcBef>
                <a:spcPts val="500"/>
              </a:spcBef>
              <a:spcAft>
                <a:spcPts val="0"/>
              </a:spcAft>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290" name="Google Shape;290;p28"/>
          <p:cNvSpPr txBox="1">
            <a:spLocks noGrp="1"/>
          </p:cNvSpPr>
          <p:nvPr>
            <p:ph type="body" idx="2"/>
          </p:nvPr>
        </p:nvSpPr>
        <p:spPr>
          <a:xfrm>
            <a:off x="3964290" y="1444649"/>
            <a:ext cx="7694310" cy="4579079"/>
          </a:xfrm>
          <a:prstGeom prst="rect">
            <a:avLst/>
          </a:prstGeom>
          <a:noFill/>
          <a:ln>
            <a:noFill/>
          </a:ln>
        </p:spPr>
        <p:txBody>
          <a:bodyPr spcFirstLastPara="1" wrap="square" lIns="91425" tIns="45700" rIns="91425" bIns="45700" anchor="t" anchorCtr="0">
            <a:normAutofit/>
          </a:bodyPr>
          <a:lstStyle>
            <a:lvl1pPr marL="457200" lvl="0" indent="-381000" algn="l">
              <a:lnSpc>
                <a:spcPct val="90000"/>
              </a:lnSpc>
              <a:spcBef>
                <a:spcPts val="1000"/>
              </a:spcBef>
              <a:spcAft>
                <a:spcPts val="0"/>
              </a:spcAft>
              <a:buSzPts val="2400"/>
              <a:buChar char="•"/>
              <a:defRPr sz="2400">
                <a:solidFill>
                  <a:schemeClr val="lt1"/>
                </a:solidFill>
              </a:defRPr>
            </a:lvl1pPr>
            <a:lvl2pPr marL="914400" lvl="1" indent="-355600" algn="l">
              <a:lnSpc>
                <a:spcPct val="90000"/>
              </a:lnSpc>
              <a:spcBef>
                <a:spcPts val="500"/>
              </a:spcBef>
              <a:spcAft>
                <a:spcPts val="0"/>
              </a:spcAft>
              <a:buSzPts val="2000"/>
              <a:buChar char="•"/>
              <a:defRPr sz="2000">
                <a:solidFill>
                  <a:schemeClr val="lt1"/>
                </a:solidFill>
              </a:defRPr>
            </a:lvl2pPr>
            <a:lvl3pPr marL="1371600" lvl="2" indent="-342900" algn="l">
              <a:lnSpc>
                <a:spcPct val="90000"/>
              </a:lnSpc>
              <a:spcBef>
                <a:spcPts val="500"/>
              </a:spcBef>
              <a:spcAft>
                <a:spcPts val="0"/>
              </a:spcAft>
              <a:buSzPts val="1800"/>
              <a:buChar char="•"/>
              <a:defRPr sz="1800">
                <a:solidFill>
                  <a:schemeClr val="lt1"/>
                </a:solidFill>
              </a:defRPr>
            </a:lvl3pPr>
            <a:lvl4pPr marL="1828800" lvl="3" indent="-330200" algn="l">
              <a:lnSpc>
                <a:spcPct val="90000"/>
              </a:lnSpc>
              <a:spcBef>
                <a:spcPts val="500"/>
              </a:spcBef>
              <a:spcAft>
                <a:spcPts val="0"/>
              </a:spcAft>
              <a:buSzPts val="1600"/>
              <a:buChar char="•"/>
              <a:defRPr sz="1600">
                <a:solidFill>
                  <a:schemeClr val="lt1"/>
                </a:solidFill>
              </a:defRPr>
            </a:lvl4pPr>
            <a:lvl5pPr marL="2286000" lvl="4" indent="-330200" algn="l">
              <a:lnSpc>
                <a:spcPct val="90000"/>
              </a:lnSpc>
              <a:spcBef>
                <a:spcPts val="500"/>
              </a:spcBef>
              <a:spcAft>
                <a:spcPts val="0"/>
              </a:spcAft>
              <a:buSzPts val="1600"/>
              <a:buChar char="•"/>
              <a:defRPr sz="1600">
                <a:solidFill>
                  <a:schemeClr val="lt1"/>
                </a:solidFill>
              </a:defRPr>
            </a:lvl5pPr>
            <a:lvl6pPr marL="2743200" lvl="5" indent="-355600" algn="l">
              <a:lnSpc>
                <a:spcPct val="90000"/>
              </a:lnSpc>
              <a:spcBef>
                <a:spcPts val="500"/>
              </a:spcBef>
              <a:spcAft>
                <a:spcPts val="0"/>
              </a:spcAft>
              <a:buClr>
                <a:schemeClr val="dk1"/>
              </a:buClr>
              <a:buSzPts val="2000"/>
              <a:buChar char="•"/>
              <a:defRPr sz="2000"/>
            </a:lvl6pPr>
            <a:lvl7pPr marL="3200400" lvl="6" indent="-355600" algn="l">
              <a:lnSpc>
                <a:spcPct val="90000"/>
              </a:lnSpc>
              <a:spcBef>
                <a:spcPts val="500"/>
              </a:spcBef>
              <a:spcAft>
                <a:spcPts val="0"/>
              </a:spcAft>
              <a:buClr>
                <a:schemeClr val="dk1"/>
              </a:buClr>
              <a:buSzPts val="2000"/>
              <a:buChar char="•"/>
              <a:defRPr sz="2000"/>
            </a:lvl7pPr>
            <a:lvl8pPr marL="3657600" lvl="7" indent="-355600" algn="l">
              <a:lnSpc>
                <a:spcPct val="90000"/>
              </a:lnSpc>
              <a:spcBef>
                <a:spcPts val="500"/>
              </a:spcBef>
              <a:spcAft>
                <a:spcPts val="0"/>
              </a:spcAft>
              <a:buClr>
                <a:schemeClr val="dk1"/>
              </a:buClr>
              <a:buSzPts val="2000"/>
              <a:buChar char="•"/>
              <a:defRPr sz="2000"/>
            </a:lvl8pPr>
            <a:lvl9pPr marL="4114800" lvl="8" indent="-355600" algn="l">
              <a:lnSpc>
                <a:spcPct val="90000"/>
              </a:lnSpc>
              <a:spcBef>
                <a:spcPts val="500"/>
              </a:spcBef>
              <a:spcAft>
                <a:spcPts val="0"/>
              </a:spcAft>
              <a:buClr>
                <a:schemeClr val="dk1"/>
              </a:buClr>
              <a:buSzPts val="2000"/>
              <a:buChar char="•"/>
              <a:defRPr sz="2000"/>
            </a:lvl9pPr>
          </a:lstStyle>
          <a:p>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Blank">
  <p:cSld name="Blank">
    <p:spTree>
      <p:nvGrpSpPr>
        <p:cNvPr id="1" name="Shape 291"/>
        <p:cNvGrpSpPr/>
        <p:nvPr/>
      </p:nvGrpSpPr>
      <p:grpSpPr>
        <a:xfrm>
          <a:off x="0" y="0"/>
          <a:ext cx="0" cy="0"/>
          <a:chOff x="0" y="0"/>
          <a:chExt cx="0" cy="0"/>
        </a:xfrm>
      </p:grpSpPr>
      <p:sp>
        <p:nvSpPr>
          <p:cNvPr id="292" name="Google Shape;292;p29"/>
          <p:cNvSpPr/>
          <p:nvPr/>
        </p:nvSpPr>
        <p:spPr>
          <a:xfrm>
            <a:off x="0" y="0"/>
            <a:ext cx="12192000" cy="6884191"/>
          </a:xfrm>
          <a:prstGeom prst="rect">
            <a:avLst/>
          </a:prstGeom>
          <a:solidFill>
            <a:srgbClr val="289BAA"/>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293" name="Google Shape;293;p29"/>
          <p:cNvSpPr/>
          <p:nvPr/>
        </p:nvSpPr>
        <p:spPr>
          <a:xfrm>
            <a:off x="0" y="0"/>
            <a:ext cx="12192001" cy="6884191"/>
          </a:xfrm>
          <a:custGeom>
            <a:avLst/>
            <a:gdLst/>
            <a:ahLst/>
            <a:cxnLst/>
            <a:rect l="l" t="t" r="r" b="b"/>
            <a:pathLst>
              <a:path w="12192001" h="6884191" extrusionOk="0">
                <a:moveTo>
                  <a:pt x="0" y="0"/>
                </a:moveTo>
                <a:lnTo>
                  <a:pt x="7540222" y="0"/>
                </a:lnTo>
                <a:lnTo>
                  <a:pt x="10260629" y="2725573"/>
                </a:lnTo>
                <a:lnTo>
                  <a:pt x="11286710" y="2725573"/>
                </a:lnTo>
                <a:lnTo>
                  <a:pt x="12192000" y="3632581"/>
                </a:lnTo>
                <a:lnTo>
                  <a:pt x="12192001" y="6884191"/>
                </a:lnTo>
                <a:lnTo>
                  <a:pt x="0" y="6884191"/>
                </a:lnTo>
                <a:close/>
              </a:path>
            </a:pathLst>
          </a:custGeom>
          <a:solidFill>
            <a:schemeClr val="accent2">
              <a:alpha val="73725"/>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294" name="Google Shape;294;p29"/>
          <p:cNvSpPr/>
          <p:nvPr/>
        </p:nvSpPr>
        <p:spPr>
          <a:xfrm rot="5400000" flipH="1">
            <a:off x="2964809" y="-2364446"/>
            <a:ext cx="6862744" cy="11591639"/>
          </a:xfrm>
          <a:custGeom>
            <a:avLst/>
            <a:gdLst/>
            <a:ahLst/>
            <a:cxnLst/>
            <a:rect l="l" t="t" r="r" b="b"/>
            <a:pathLst>
              <a:path w="6862744" h="11591639" extrusionOk="0">
                <a:moveTo>
                  <a:pt x="6862744" y="11591639"/>
                </a:moveTo>
                <a:lnTo>
                  <a:pt x="6862744" y="5240223"/>
                </a:lnTo>
                <a:lnTo>
                  <a:pt x="4145656" y="5240223"/>
                </a:lnTo>
                <a:lnTo>
                  <a:pt x="4145656" y="5240222"/>
                </a:lnTo>
                <a:lnTo>
                  <a:pt x="6862744" y="5240222"/>
                </a:lnTo>
                <a:lnTo>
                  <a:pt x="4145656" y="2519152"/>
                </a:lnTo>
                <a:lnTo>
                  <a:pt x="4145656" y="1367198"/>
                </a:lnTo>
                <a:lnTo>
                  <a:pt x="2775863" y="0"/>
                </a:lnTo>
                <a:lnTo>
                  <a:pt x="0" y="0"/>
                </a:lnTo>
                <a:lnTo>
                  <a:pt x="0" y="11591639"/>
                </a:lnTo>
                <a:close/>
              </a:path>
            </a:pathLst>
          </a:custGeom>
          <a:solidFill>
            <a:srgbClr val="289BAA"/>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295" name="Google Shape;295;p29"/>
          <p:cNvSpPr/>
          <p:nvPr/>
        </p:nvSpPr>
        <p:spPr>
          <a:xfrm rot="5400000" flipH="1">
            <a:off x="2664629" y="-2664627"/>
            <a:ext cx="6862744" cy="12192000"/>
          </a:xfrm>
          <a:custGeom>
            <a:avLst/>
            <a:gdLst/>
            <a:ahLst/>
            <a:cxnLst/>
            <a:rect l="l" t="t" r="r" b="b"/>
            <a:pathLst>
              <a:path w="6849744" h="12192000" extrusionOk="0">
                <a:moveTo>
                  <a:pt x="6849744" y="12192000"/>
                </a:moveTo>
                <a:lnTo>
                  <a:pt x="6849744" y="5840584"/>
                </a:lnTo>
                <a:lnTo>
                  <a:pt x="4137803" y="5840584"/>
                </a:lnTo>
                <a:lnTo>
                  <a:pt x="4137803" y="5840583"/>
                </a:lnTo>
                <a:lnTo>
                  <a:pt x="6849744" y="5840583"/>
                </a:lnTo>
                <a:lnTo>
                  <a:pt x="4137803" y="3119513"/>
                </a:lnTo>
                <a:lnTo>
                  <a:pt x="4137803" y="1967559"/>
                </a:lnTo>
                <a:lnTo>
                  <a:pt x="2170243" y="0"/>
                </a:lnTo>
                <a:lnTo>
                  <a:pt x="0" y="0"/>
                </a:lnTo>
                <a:lnTo>
                  <a:pt x="0" y="12192000"/>
                </a:lnTo>
                <a:close/>
              </a:path>
            </a:pathLst>
          </a:custGeom>
          <a:solidFill>
            <a:srgbClr val="1B677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296" name="Google Shape;296;p29"/>
          <p:cNvSpPr/>
          <p:nvPr/>
        </p:nvSpPr>
        <p:spPr>
          <a:xfrm rot="5400000" flipH="1">
            <a:off x="2664628" y="-2664627"/>
            <a:ext cx="6862744" cy="12192000"/>
          </a:xfrm>
          <a:custGeom>
            <a:avLst/>
            <a:gdLst/>
            <a:ahLst/>
            <a:cxnLst/>
            <a:rect l="l" t="t" r="r" b="b"/>
            <a:pathLst>
              <a:path w="6849744" h="12192000" extrusionOk="0">
                <a:moveTo>
                  <a:pt x="6849744" y="12192000"/>
                </a:moveTo>
                <a:lnTo>
                  <a:pt x="6849744" y="5840584"/>
                </a:lnTo>
                <a:lnTo>
                  <a:pt x="4137803" y="5840584"/>
                </a:lnTo>
                <a:lnTo>
                  <a:pt x="4137803" y="5840583"/>
                </a:lnTo>
                <a:lnTo>
                  <a:pt x="6849744" y="5840583"/>
                </a:lnTo>
                <a:lnTo>
                  <a:pt x="4137803" y="3119513"/>
                </a:lnTo>
                <a:lnTo>
                  <a:pt x="4137803" y="1967559"/>
                </a:lnTo>
                <a:lnTo>
                  <a:pt x="2170243" y="0"/>
                </a:lnTo>
                <a:lnTo>
                  <a:pt x="0" y="0"/>
                </a:lnTo>
                <a:lnTo>
                  <a:pt x="0" y="12192000"/>
                </a:lnTo>
                <a:close/>
              </a:path>
            </a:pathLst>
          </a:custGeom>
          <a:solidFill>
            <a:srgbClr val="003252">
              <a:alpha val="89803"/>
            </a:srgb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grpSp>
        <p:nvGrpSpPr>
          <p:cNvPr id="297" name="Google Shape;297;p29"/>
          <p:cNvGrpSpPr/>
          <p:nvPr/>
        </p:nvGrpSpPr>
        <p:grpSpPr>
          <a:xfrm rot="-5400000">
            <a:off x="390304" y="-431739"/>
            <a:ext cx="757355" cy="863476"/>
            <a:chOff x="10431417" y="6819549"/>
            <a:chExt cx="3512798" cy="4005019"/>
          </a:xfrm>
        </p:grpSpPr>
        <p:sp>
          <p:nvSpPr>
            <p:cNvPr id="298" name="Google Shape;298;p29"/>
            <p:cNvSpPr/>
            <p:nvPr/>
          </p:nvSpPr>
          <p:spPr>
            <a:xfrm rot="2700000">
              <a:off x="10945855" y="7826207"/>
              <a:ext cx="2483923" cy="2483924"/>
            </a:xfrm>
            <a:custGeom>
              <a:avLst/>
              <a:gdLst/>
              <a:ahLst/>
              <a:cxnLst/>
              <a:rect l="l" t="t" r="r" b="b"/>
              <a:pathLst>
                <a:path w="754341" h="754341" extrusionOk="0">
                  <a:moveTo>
                    <a:pt x="754341" y="754341"/>
                  </a:moveTo>
                  <a:lnTo>
                    <a:pt x="0" y="754341"/>
                  </a:lnTo>
                  <a:lnTo>
                    <a:pt x="0" y="0"/>
                  </a:lnTo>
                  <a:close/>
                </a:path>
              </a:pathLst>
            </a:custGeom>
            <a:solidFill>
              <a:srgbClr val="00325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299" name="Google Shape;299;p29"/>
            <p:cNvSpPr/>
            <p:nvPr/>
          </p:nvSpPr>
          <p:spPr>
            <a:xfrm rot="8100000" flipH="1">
              <a:off x="10986797" y="7317026"/>
              <a:ext cx="2402031" cy="2402032"/>
            </a:xfrm>
            <a:custGeom>
              <a:avLst/>
              <a:gdLst/>
              <a:ahLst/>
              <a:cxnLst/>
              <a:rect l="l" t="t" r="r" b="b"/>
              <a:pathLst>
                <a:path w="754341" h="754341" extrusionOk="0">
                  <a:moveTo>
                    <a:pt x="754341" y="754341"/>
                  </a:moveTo>
                  <a:lnTo>
                    <a:pt x="0" y="754341"/>
                  </a:lnTo>
                  <a:lnTo>
                    <a:pt x="0" y="0"/>
                  </a:lnTo>
                  <a:close/>
                </a:path>
              </a:pathLst>
            </a:custGeom>
            <a:solidFill>
              <a:srgbClr val="1B677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grpSp>
      <p:sp>
        <p:nvSpPr>
          <p:cNvPr id="300" name="Google Shape;300;p29"/>
          <p:cNvSpPr/>
          <p:nvPr/>
        </p:nvSpPr>
        <p:spPr>
          <a:xfrm flipH="1">
            <a:off x="10782300" y="5448297"/>
            <a:ext cx="1409700" cy="1409703"/>
          </a:xfrm>
          <a:custGeom>
            <a:avLst/>
            <a:gdLst/>
            <a:ahLst/>
            <a:cxnLst/>
            <a:rect l="l" t="t" r="r" b="b"/>
            <a:pathLst>
              <a:path w="754341" h="754341" extrusionOk="0">
                <a:moveTo>
                  <a:pt x="754341" y="754341"/>
                </a:moveTo>
                <a:lnTo>
                  <a:pt x="0" y="754341"/>
                </a:lnTo>
                <a:lnTo>
                  <a:pt x="0" y="0"/>
                </a:lnTo>
                <a:close/>
              </a:path>
            </a:pathLst>
          </a:custGeom>
          <a:solidFill>
            <a:schemeClr val="accen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301" name="Google Shape;301;p29"/>
          <p:cNvSpPr txBox="1">
            <a:spLocks noGrp="1"/>
          </p:cNvSpPr>
          <p:nvPr>
            <p:ph type="sldNum" idx="12"/>
          </p:nvPr>
        </p:nvSpPr>
        <p:spPr>
          <a:xfrm>
            <a:off x="11252200" y="6315075"/>
            <a:ext cx="4064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sz="1000" b="0" i="0" u="none" strike="noStrike" cap="none">
                <a:solidFill>
                  <a:schemeClr val="lt1"/>
                </a:solidFill>
                <a:latin typeface="Oswald"/>
                <a:ea typeface="Oswald"/>
                <a:cs typeface="Oswald"/>
                <a:sym typeface="Oswald"/>
              </a:defRPr>
            </a:lvl1pPr>
            <a:lvl2pPr marL="0" lvl="1" indent="0" algn="r">
              <a:spcBef>
                <a:spcPts val="0"/>
              </a:spcBef>
              <a:buNone/>
              <a:defRPr sz="1000" b="0" i="0" u="none" strike="noStrike" cap="none">
                <a:solidFill>
                  <a:schemeClr val="lt1"/>
                </a:solidFill>
                <a:latin typeface="Oswald"/>
                <a:ea typeface="Oswald"/>
                <a:cs typeface="Oswald"/>
                <a:sym typeface="Oswald"/>
              </a:defRPr>
            </a:lvl2pPr>
            <a:lvl3pPr marL="0" lvl="2" indent="0" algn="r">
              <a:spcBef>
                <a:spcPts val="0"/>
              </a:spcBef>
              <a:buNone/>
              <a:defRPr sz="1000" b="0" i="0" u="none" strike="noStrike" cap="none">
                <a:solidFill>
                  <a:schemeClr val="lt1"/>
                </a:solidFill>
                <a:latin typeface="Oswald"/>
                <a:ea typeface="Oswald"/>
                <a:cs typeface="Oswald"/>
                <a:sym typeface="Oswald"/>
              </a:defRPr>
            </a:lvl3pPr>
            <a:lvl4pPr marL="0" lvl="3" indent="0" algn="r">
              <a:spcBef>
                <a:spcPts val="0"/>
              </a:spcBef>
              <a:buNone/>
              <a:defRPr sz="1000" b="0" i="0" u="none" strike="noStrike" cap="none">
                <a:solidFill>
                  <a:schemeClr val="lt1"/>
                </a:solidFill>
                <a:latin typeface="Oswald"/>
                <a:ea typeface="Oswald"/>
                <a:cs typeface="Oswald"/>
                <a:sym typeface="Oswald"/>
              </a:defRPr>
            </a:lvl4pPr>
            <a:lvl5pPr marL="0" lvl="4" indent="0" algn="r">
              <a:spcBef>
                <a:spcPts val="0"/>
              </a:spcBef>
              <a:buNone/>
              <a:defRPr sz="1000" b="0" i="0" u="none" strike="noStrike" cap="none">
                <a:solidFill>
                  <a:schemeClr val="lt1"/>
                </a:solidFill>
                <a:latin typeface="Oswald"/>
                <a:ea typeface="Oswald"/>
                <a:cs typeface="Oswald"/>
                <a:sym typeface="Oswald"/>
              </a:defRPr>
            </a:lvl5pPr>
            <a:lvl6pPr marL="0" lvl="5" indent="0" algn="r">
              <a:spcBef>
                <a:spcPts val="0"/>
              </a:spcBef>
              <a:buNone/>
              <a:defRPr sz="1000" b="0" i="0" u="none" strike="noStrike" cap="none">
                <a:solidFill>
                  <a:schemeClr val="lt1"/>
                </a:solidFill>
                <a:latin typeface="Oswald"/>
                <a:ea typeface="Oswald"/>
                <a:cs typeface="Oswald"/>
                <a:sym typeface="Oswald"/>
              </a:defRPr>
            </a:lvl6pPr>
            <a:lvl7pPr marL="0" lvl="6" indent="0" algn="r">
              <a:spcBef>
                <a:spcPts val="0"/>
              </a:spcBef>
              <a:buNone/>
              <a:defRPr sz="1000" b="0" i="0" u="none" strike="noStrike" cap="none">
                <a:solidFill>
                  <a:schemeClr val="lt1"/>
                </a:solidFill>
                <a:latin typeface="Oswald"/>
                <a:ea typeface="Oswald"/>
                <a:cs typeface="Oswald"/>
                <a:sym typeface="Oswald"/>
              </a:defRPr>
            </a:lvl7pPr>
            <a:lvl8pPr marL="0" lvl="7" indent="0" algn="r">
              <a:spcBef>
                <a:spcPts val="0"/>
              </a:spcBef>
              <a:buNone/>
              <a:defRPr sz="1000" b="0" i="0" u="none" strike="noStrike" cap="none">
                <a:solidFill>
                  <a:schemeClr val="lt1"/>
                </a:solidFill>
                <a:latin typeface="Oswald"/>
                <a:ea typeface="Oswald"/>
                <a:cs typeface="Oswald"/>
                <a:sym typeface="Oswald"/>
              </a:defRPr>
            </a:lvl8pPr>
            <a:lvl9pPr marL="0" lvl="8" indent="0" algn="r">
              <a:spcBef>
                <a:spcPts val="0"/>
              </a:spcBef>
              <a:buNone/>
              <a:defRPr sz="1000" b="0" i="0" u="none" strike="noStrike" cap="none">
                <a:solidFill>
                  <a:schemeClr val="lt1"/>
                </a:solidFill>
                <a:latin typeface="Oswald"/>
                <a:ea typeface="Oswald"/>
                <a:cs typeface="Oswald"/>
                <a:sym typeface="Oswald"/>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Thank You 1">
  <p:cSld name="Thank You 1">
    <p:spTree>
      <p:nvGrpSpPr>
        <p:cNvPr id="1" name="Shape 302"/>
        <p:cNvGrpSpPr/>
        <p:nvPr/>
      </p:nvGrpSpPr>
      <p:grpSpPr>
        <a:xfrm>
          <a:off x="0" y="0"/>
          <a:ext cx="0" cy="0"/>
          <a:chOff x="0" y="0"/>
          <a:chExt cx="0" cy="0"/>
        </a:xfrm>
      </p:grpSpPr>
      <p:sp>
        <p:nvSpPr>
          <p:cNvPr id="303" name="Google Shape;303;p30"/>
          <p:cNvSpPr/>
          <p:nvPr/>
        </p:nvSpPr>
        <p:spPr>
          <a:xfrm>
            <a:off x="0" y="0"/>
            <a:ext cx="12192000" cy="6858000"/>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304" name="Google Shape;304;p30"/>
          <p:cNvSpPr/>
          <p:nvPr/>
        </p:nvSpPr>
        <p:spPr>
          <a:xfrm flipH="1">
            <a:off x="-16297" y="0"/>
            <a:ext cx="12208298" cy="6858000"/>
          </a:xfrm>
          <a:custGeom>
            <a:avLst/>
            <a:gdLst/>
            <a:ahLst/>
            <a:cxnLst/>
            <a:rect l="l" t="t" r="r" b="b"/>
            <a:pathLst>
              <a:path w="12208298" h="6858000" extrusionOk="0">
                <a:moveTo>
                  <a:pt x="8574289" y="0"/>
                </a:moveTo>
                <a:lnTo>
                  <a:pt x="0" y="0"/>
                </a:lnTo>
                <a:lnTo>
                  <a:pt x="0" y="6858000"/>
                </a:lnTo>
                <a:lnTo>
                  <a:pt x="532109" y="6858000"/>
                </a:lnTo>
                <a:lnTo>
                  <a:pt x="11495317" y="6858000"/>
                </a:lnTo>
                <a:lnTo>
                  <a:pt x="12208298" y="6858000"/>
                </a:lnTo>
                <a:lnTo>
                  <a:pt x="12208298" y="3146781"/>
                </a:lnTo>
                <a:lnTo>
                  <a:pt x="10353284" y="1291767"/>
                </a:lnTo>
                <a:lnTo>
                  <a:pt x="9866056" y="1291767"/>
                </a:lnTo>
                <a:close/>
              </a:path>
            </a:pathLst>
          </a:custGeom>
          <a:solidFill>
            <a:schemeClr val="accent2">
              <a:alpha val="73725"/>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305" name="Google Shape;305;p30"/>
          <p:cNvSpPr/>
          <p:nvPr/>
        </p:nvSpPr>
        <p:spPr>
          <a:xfrm rot="-5400000">
            <a:off x="2667000" y="-2667001"/>
            <a:ext cx="6858000" cy="12192002"/>
          </a:xfrm>
          <a:custGeom>
            <a:avLst/>
            <a:gdLst/>
            <a:ahLst/>
            <a:cxnLst/>
            <a:rect l="l" t="t" r="r" b="b"/>
            <a:pathLst>
              <a:path w="6858000" h="12192002" extrusionOk="0">
                <a:moveTo>
                  <a:pt x="6858000" y="3871658"/>
                </a:moveTo>
                <a:lnTo>
                  <a:pt x="6858000" y="12192002"/>
                </a:lnTo>
                <a:lnTo>
                  <a:pt x="5363029" y="12192002"/>
                </a:lnTo>
                <a:lnTo>
                  <a:pt x="5363029" y="12192000"/>
                </a:lnTo>
                <a:lnTo>
                  <a:pt x="0" y="12192000"/>
                </a:lnTo>
                <a:lnTo>
                  <a:pt x="0" y="0"/>
                </a:lnTo>
                <a:lnTo>
                  <a:pt x="3539398" y="0"/>
                </a:lnTo>
                <a:lnTo>
                  <a:pt x="5566229" y="2026831"/>
                </a:lnTo>
                <a:lnTo>
                  <a:pt x="5566229" y="2575538"/>
                </a:lnTo>
                <a:lnTo>
                  <a:pt x="6858000" y="3871657"/>
                </a:lnTo>
                <a:lnTo>
                  <a:pt x="5566229" y="3871657"/>
                </a:lnTo>
                <a:lnTo>
                  <a:pt x="5566229" y="3871658"/>
                </a:lnTo>
                <a:close/>
              </a:path>
            </a:pathLst>
          </a:custGeom>
          <a:solidFill>
            <a:schemeClr val="accen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306" name="Google Shape;306;p30"/>
          <p:cNvSpPr/>
          <p:nvPr/>
        </p:nvSpPr>
        <p:spPr>
          <a:xfrm rot="-5400000">
            <a:off x="2667000" y="-2667001"/>
            <a:ext cx="6858000" cy="12192002"/>
          </a:xfrm>
          <a:custGeom>
            <a:avLst/>
            <a:gdLst/>
            <a:ahLst/>
            <a:cxnLst/>
            <a:rect l="l" t="t" r="r" b="b"/>
            <a:pathLst>
              <a:path w="6858000" h="12192002" extrusionOk="0">
                <a:moveTo>
                  <a:pt x="6858000" y="3871658"/>
                </a:moveTo>
                <a:lnTo>
                  <a:pt x="6858000" y="12192002"/>
                </a:lnTo>
                <a:lnTo>
                  <a:pt x="5363029" y="12192002"/>
                </a:lnTo>
                <a:lnTo>
                  <a:pt x="5363029" y="12192000"/>
                </a:lnTo>
                <a:lnTo>
                  <a:pt x="0" y="12192000"/>
                </a:lnTo>
                <a:lnTo>
                  <a:pt x="0" y="0"/>
                </a:lnTo>
                <a:lnTo>
                  <a:pt x="3539398" y="0"/>
                </a:lnTo>
                <a:lnTo>
                  <a:pt x="5566229" y="2026831"/>
                </a:lnTo>
                <a:lnTo>
                  <a:pt x="5566229" y="2575538"/>
                </a:lnTo>
                <a:lnTo>
                  <a:pt x="6858000" y="3871657"/>
                </a:lnTo>
                <a:lnTo>
                  <a:pt x="5566229" y="3871657"/>
                </a:lnTo>
                <a:lnTo>
                  <a:pt x="5566229" y="3871658"/>
                </a:lnTo>
                <a:close/>
              </a:path>
            </a:pathLst>
          </a:custGeom>
          <a:solidFill>
            <a:srgbClr val="003252">
              <a:alpha val="89803"/>
            </a:srgb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grpSp>
        <p:nvGrpSpPr>
          <p:cNvPr id="307" name="Google Shape;307;p30"/>
          <p:cNvGrpSpPr/>
          <p:nvPr/>
        </p:nvGrpSpPr>
        <p:grpSpPr>
          <a:xfrm>
            <a:off x="1" y="0"/>
            <a:ext cx="6881966" cy="6858875"/>
            <a:chOff x="-5321" y="1096"/>
            <a:chExt cx="5924073" cy="5904197"/>
          </a:xfrm>
        </p:grpSpPr>
        <p:sp>
          <p:nvSpPr>
            <p:cNvPr id="308" name="Google Shape;308;p30"/>
            <p:cNvSpPr/>
            <p:nvPr/>
          </p:nvSpPr>
          <p:spPr>
            <a:xfrm rot="5400000">
              <a:off x="4618" y="-8842"/>
              <a:ext cx="5904196" cy="5924073"/>
            </a:xfrm>
            <a:prstGeom prst="rtTriangle">
              <a:avLst/>
            </a:prstGeom>
            <a:solidFill>
              <a:srgbClr val="00325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309" name="Google Shape;309;p30"/>
            <p:cNvSpPr/>
            <p:nvPr/>
          </p:nvSpPr>
          <p:spPr>
            <a:xfrm rot="5400000">
              <a:off x="3941" y="-8164"/>
              <a:ext cx="5501471" cy="5519993"/>
            </a:xfrm>
            <a:prstGeom prst="rtTriangle">
              <a:avLst/>
            </a:prstGeom>
            <a:solidFill>
              <a:schemeClr val="accen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310" name="Google Shape;310;p30"/>
            <p:cNvSpPr/>
            <p:nvPr/>
          </p:nvSpPr>
          <p:spPr>
            <a:xfrm rot="5400000">
              <a:off x="3131" y="-7355"/>
              <a:ext cx="5019818" cy="5036720"/>
            </a:xfrm>
            <a:prstGeom prst="rtTriangle">
              <a:avLst/>
            </a:prstGeom>
            <a:solidFill>
              <a:schemeClr val="accent2">
                <a:alpha val="80000"/>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grpSp>
      <p:sp>
        <p:nvSpPr>
          <p:cNvPr id="311" name="Google Shape;311;p30"/>
          <p:cNvSpPr txBox="1">
            <a:spLocks noGrp="1"/>
          </p:cNvSpPr>
          <p:nvPr>
            <p:ph type="ctrTitle"/>
          </p:nvPr>
        </p:nvSpPr>
        <p:spPr>
          <a:xfrm>
            <a:off x="5217242" y="2807208"/>
            <a:ext cx="4945598" cy="1243584"/>
          </a:xfrm>
          <a:prstGeom prst="rect">
            <a:avLst/>
          </a:prstGeom>
          <a:noFill/>
          <a:ln>
            <a:noFill/>
          </a:ln>
        </p:spPr>
        <p:txBody>
          <a:bodyPr spcFirstLastPara="1" wrap="square" lIns="91425" tIns="45700" rIns="91425" bIns="45700" anchor="ctr" anchorCtr="0">
            <a:noAutofit/>
          </a:bodyPr>
          <a:lstStyle>
            <a:lvl1pPr lvl="0" algn="l">
              <a:lnSpc>
                <a:spcPct val="90000"/>
              </a:lnSpc>
              <a:spcBef>
                <a:spcPts val="0"/>
              </a:spcBef>
              <a:spcAft>
                <a:spcPts val="0"/>
              </a:spcAft>
              <a:buClr>
                <a:schemeClr val="lt1"/>
              </a:buClr>
              <a:buSzPts val="5400"/>
              <a:buFont typeface="Trebuchet MS"/>
              <a:buNone/>
              <a:defRPr sz="5400" b="1">
                <a:solidFill>
                  <a:schemeClr val="lt1"/>
                </a:solidFill>
                <a:latin typeface="Trebuchet MS"/>
                <a:ea typeface="Trebuchet MS"/>
                <a:cs typeface="Trebuchet MS"/>
                <a:sym typeface="Trebuchet MS"/>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p:cSld name="Section Header">
    <p:spTree>
      <p:nvGrpSpPr>
        <p:cNvPr id="1" name="Shape 45"/>
        <p:cNvGrpSpPr/>
        <p:nvPr/>
      </p:nvGrpSpPr>
      <p:grpSpPr>
        <a:xfrm>
          <a:off x="0" y="0"/>
          <a:ext cx="0" cy="0"/>
          <a:chOff x="0" y="0"/>
          <a:chExt cx="0" cy="0"/>
        </a:xfrm>
      </p:grpSpPr>
      <p:sp>
        <p:nvSpPr>
          <p:cNvPr id="46" name="Google Shape;46;p14"/>
          <p:cNvSpPr/>
          <p:nvPr/>
        </p:nvSpPr>
        <p:spPr>
          <a:xfrm>
            <a:off x="0" y="0"/>
            <a:ext cx="12192000" cy="6858000"/>
          </a:xfrm>
          <a:prstGeom prst="rect">
            <a:avLst/>
          </a:prstGeom>
          <a:solidFill>
            <a:srgbClr val="0C4360"/>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47" name="Google Shape;47;p14"/>
          <p:cNvSpPr/>
          <p:nvPr/>
        </p:nvSpPr>
        <p:spPr>
          <a:xfrm>
            <a:off x="0" y="0"/>
            <a:ext cx="12192000" cy="6862745"/>
          </a:xfrm>
          <a:custGeom>
            <a:avLst/>
            <a:gdLst/>
            <a:ahLst/>
            <a:cxnLst/>
            <a:rect l="l" t="t" r="r" b="b"/>
            <a:pathLst>
              <a:path w="12192000" h="6849743" extrusionOk="0">
                <a:moveTo>
                  <a:pt x="0" y="0"/>
                </a:moveTo>
                <a:lnTo>
                  <a:pt x="7554712" y="0"/>
                </a:lnTo>
                <a:lnTo>
                  <a:pt x="10266645" y="2711934"/>
                </a:lnTo>
                <a:lnTo>
                  <a:pt x="11289529" y="2711934"/>
                </a:lnTo>
                <a:lnTo>
                  <a:pt x="12191999" y="3614404"/>
                </a:lnTo>
                <a:lnTo>
                  <a:pt x="12192000" y="6849743"/>
                </a:lnTo>
                <a:lnTo>
                  <a:pt x="0" y="6849743"/>
                </a:lnTo>
                <a:close/>
              </a:path>
            </a:pathLst>
          </a:custGeom>
          <a:solidFill>
            <a:schemeClr val="accent2">
              <a:alpha val="73725"/>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48" name="Google Shape;48;p14"/>
          <p:cNvSpPr/>
          <p:nvPr/>
        </p:nvSpPr>
        <p:spPr>
          <a:xfrm rot="5400000" flipH="1">
            <a:off x="2626805" y="-2626805"/>
            <a:ext cx="6862743" cy="12116353"/>
          </a:xfrm>
          <a:custGeom>
            <a:avLst/>
            <a:gdLst/>
            <a:ahLst/>
            <a:cxnLst/>
            <a:rect l="l" t="t" r="r" b="b"/>
            <a:pathLst>
              <a:path w="6853871" h="12116353" extrusionOk="0">
                <a:moveTo>
                  <a:pt x="6853871" y="12116353"/>
                </a:moveTo>
                <a:lnTo>
                  <a:pt x="6853871" y="8014954"/>
                </a:lnTo>
                <a:lnTo>
                  <a:pt x="4141930" y="8014954"/>
                </a:lnTo>
                <a:lnTo>
                  <a:pt x="4141930" y="8014952"/>
                </a:lnTo>
                <a:lnTo>
                  <a:pt x="6853871" y="8014952"/>
                </a:lnTo>
                <a:lnTo>
                  <a:pt x="4141930" y="5293882"/>
                </a:lnTo>
                <a:lnTo>
                  <a:pt x="4141930" y="4141928"/>
                </a:lnTo>
                <a:lnTo>
                  <a:pt x="0" y="0"/>
                </a:lnTo>
                <a:lnTo>
                  <a:pt x="0" y="12116353"/>
                </a:lnTo>
                <a:close/>
              </a:path>
            </a:pathLst>
          </a:custGeom>
          <a:solidFill>
            <a:schemeClr val="accen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49" name="Google Shape;49;p14"/>
          <p:cNvSpPr/>
          <p:nvPr/>
        </p:nvSpPr>
        <p:spPr>
          <a:xfrm rot="-5400000" flipH="1">
            <a:off x="5851010" y="-10649"/>
            <a:ext cx="6326154" cy="6347453"/>
          </a:xfrm>
          <a:prstGeom prst="rtTriangle">
            <a:avLst/>
          </a:prstGeom>
          <a:solidFill>
            <a:srgbClr val="00325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50" name="Google Shape;50;p14"/>
          <p:cNvSpPr/>
          <p:nvPr/>
        </p:nvSpPr>
        <p:spPr>
          <a:xfrm rot="5400000" flipH="1">
            <a:off x="2664628" y="-2664627"/>
            <a:ext cx="6862744" cy="12192000"/>
          </a:xfrm>
          <a:custGeom>
            <a:avLst/>
            <a:gdLst/>
            <a:ahLst/>
            <a:cxnLst/>
            <a:rect l="l" t="t" r="r" b="b"/>
            <a:pathLst>
              <a:path w="6849744" h="12192000" extrusionOk="0">
                <a:moveTo>
                  <a:pt x="6849744" y="12192000"/>
                </a:moveTo>
                <a:lnTo>
                  <a:pt x="6849744" y="5840584"/>
                </a:lnTo>
                <a:lnTo>
                  <a:pt x="4137803" y="5840584"/>
                </a:lnTo>
                <a:lnTo>
                  <a:pt x="4137803" y="5840583"/>
                </a:lnTo>
                <a:lnTo>
                  <a:pt x="6849744" y="5840583"/>
                </a:lnTo>
                <a:lnTo>
                  <a:pt x="4137803" y="3119513"/>
                </a:lnTo>
                <a:lnTo>
                  <a:pt x="4137803" y="1967559"/>
                </a:lnTo>
                <a:lnTo>
                  <a:pt x="2170243" y="0"/>
                </a:lnTo>
                <a:lnTo>
                  <a:pt x="0" y="0"/>
                </a:lnTo>
                <a:lnTo>
                  <a:pt x="0" y="12192000"/>
                </a:lnTo>
                <a:close/>
              </a:path>
            </a:pathLst>
          </a:custGeom>
          <a:solidFill>
            <a:srgbClr val="003252">
              <a:alpha val="89803"/>
            </a:srgb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51" name="Google Shape;51;p14"/>
          <p:cNvSpPr/>
          <p:nvPr/>
        </p:nvSpPr>
        <p:spPr>
          <a:xfrm rot="2700000">
            <a:off x="9668984" y="1404392"/>
            <a:ext cx="4406148" cy="5299239"/>
          </a:xfrm>
          <a:custGeom>
            <a:avLst/>
            <a:gdLst/>
            <a:ahLst/>
            <a:cxnLst/>
            <a:rect l="l" t="t" r="r" b="b"/>
            <a:pathLst>
              <a:path w="4406148" h="5299239" extrusionOk="0">
                <a:moveTo>
                  <a:pt x="0" y="0"/>
                </a:moveTo>
                <a:lnTo>
                  <a:pt x="4406148" y="4406147"/>
                </a:lnTo>
                <a:lnTo>
                  <a:pt x="3513056" y="5299239"/>
                </a:lnTo>
                <a:lnTo>
                  <a:pt x="1" y="5299239"/>
                </a:lnTo>
                <a:close/>
              </a:path>
            </a:pathLst>
          </a:custGeom>
          <a:solidFill>
            <a:srgbClr val="00325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52" name="Google Shape;52;p14"/>
          <p:cNvSpPr/>
          <p:nvPr/>
        </p:nvSpPr>
        <p:spPr>
          <a:xfrm rot="8100000" flipH="1">
            <a:off x="9583575" y="1088097"/>
            <a:ext cx="5072180" cy="4843502"/>
          </a:xfrm>
          <a:custGeom>
            <a:avLst/>
            <a:gdLst/>
            <a:ahLst/>
            <a:cxnLst/>
            <a:rect l="l" t="t" r="r" b="b"/>
            <a:pathLst>
              <a:path w="5072180" h="4843502" extrusionOk="0">
                <a:moveTo>
                  <a:pt x="5072180" y="4843501"/>
                </a:moveTo>
                <a:lnTo>
                  <a:pt x="228679" y="0"/>
                </a:lnTo>
                <a:lnTo>
                  <a:pt x="1" y="228678"/>
                </a:lnTo>
                <a:lnTo>
                  <a:pt x="0" y="4843502"/>
                </a:lnTo>
                <a:close/>
              </a:path>
            </a:pathLst>
          </a:custGeom>
          <a:solidFill>
            <a:srgbClr val="1B677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53" name="Google Shape;53;p14"/>
          <p:cNvSpPr/>
          <p:nvPr/>
        </p:nvSpPr>
        <p:spPr>
          <a:xfrm rot="2700000">
            <a:off x="11438585" y="5665752"/>
            <a:ext cx="877778" cy="1755556"/>
          </a:xfrm>
          <a:custGeom>
            <a:avLst/>
            <a:gdLst/>
            <a:ahLst/>
            <a:cxnLst/>
            <a:rect l="l" t="t" r="r" b="b"/>
            <a:pathLst>
              <a:path w="877778" h="1755556" extrusionOk="0">
                <a:moveTo>
                  <a:pt x="0" y="0"/>
                </a:moveTo>
                <a:lnTo>
                  <a:pt x="877778" y="877778"/>
                </a:lnTo>
                <a:lnTo>
                  <a:pt x="0" y="1755556"/>
                </a:lnTo>
                <a:close/>
              </a:path>
            </a:pathLst>
          </a:custGeom>
          <a:solidFill>
            <a:srgbClr val="00325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54" name="Google Shape;54;p14"/>
          <p:cNvSpPr/>
          <p:nvPr/>
        </p:nvSpPr>
        <p:spPr>
          <a:xfrm rot="8100000" flipH="1">
            <a:off x="10582265" y="5841410"/>
            <a:ext cx="2372348" cy="1186174"/>
          </a:xfrm>
          <a:custGeom>
            <a:avLst/>
            <a:gdLst/>
            <a:ahLst/>
            <a:cxnLst/>
            <a:rect l="l" t="t" r="r" b="b"/>
            <a:pathLst>
              <a:path w="2372348" h="1186174" extrusionOk="0">
                <a:moveTo>
                  <a:pt x="2372348" y="1186174"/>
                </a:moveTo>
                <a:lnTo>
                  <a:pt x="1186174" y="0"/>
                </a:lnTo>
                <a:lnTo>
                  <a:pt x="0" y="1186174"/>
                </a:lnTo>
                <a:close/>
              </a:path>
            </a:pathLst>
          </a:custGeom>
          <a:solidFill>
            <a:srgbClr val="1B677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grpSp>
        <p:nvGrpSpPr>
          <p:cNvPr id="55" name="Google Shape;55;p14"/>
          <p:cNvGrpSpPr/>
          <p:nvPr/>
        </p:nvGrpSpPr>
        <p:grpSpPr>
          <a:xfrm rot="-5400000">
            <a:off x="115697" y="-1233313"/>
            <a:ext cx="2166577" cy="2458370"/>
            <a:chOff x="10225382" y="6572118"/>
            <a:chExt cx="3924857" cy="4453454"/>
          </a:xfrm>
        </p:grpSpPr>
        <p:sp>
          <p:nvSpPr>
            <p:cNvPr id="56" name="Google Shape;56;p14"/>
            <p:cNvSpPr/>
            <p:nvPr/>
          </p:nvSpPr>
          <p:spPr>
            <a:xfrm rot="2700000">
              <a:off x="10800164" y="7675497"/>
              <a:ext cx="2775293" cy="2775293"/>
            </a:xfrm>
            <a:custGeom>
              <a:avLst/>
              <a:gdLst/>
              <a:ahLst/>
              <a:cxnLst/>
              <a:rect l="l" t="t" r="r" b="b"/>
              <a:pathLst>
                <a:path w="754341" h="754341" extrusionOk="0">
                  <a:moveTo>
                    <a:pt x="754341" y="754341"/>
                  </a:moveTo>
                  <a:lnTo>
                    <a:pt x="0" y="754341"/>
                  </a:lnTo>
                  <a:lnTo>
                    <a:pt x="0" y="0"/>
                  </a:lnTo>
                  <a:close/>
                </a:path>
              </a:pathLst>
            </a:custGeom>
            <a:solidFill>
              <a:srgbClr val="00325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57" name="Google Shape;57;p14"/>
            <p:cNvSpPr/>
            <p:nvPr/>
          </p:nvSpPr>
          <p:spPr>
            <a:xfrm rot="8100000" flipH="1">
              <a:off x="10811837" y="7142066"/>
              <a:ext cx="2751954" cy="2751955"/>
            </a:xfrm>
            <a:custGeom>
              <a:avLst/>
              <a:gdLst/>
              <a:ahLst/>
              <a:cxnLst/>
              <a:rect l="l" t="t" r="r" b="b"/>
              <a:pathLst>
                <a:path w="754341" h="754341" extrusionOk="0">
                  <a:moveTo>
                    <a:pt x="754341" y="754341"/>
                  </a:moveTo>
                  <a:lnTo>
                    <a:pt x="0" y="754341"/>
                  </a:lnTo>
                  <a:lnTo>
                    <a:pt x="0" y="0"/>
                  </a:lnTo>
                  <a:close/>
                </a:path>
              </a:pathLst>
            </a:custGeom>
            <a:solidFill>
              <a:srgbClr val="1B677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grpSp>
      <p:grpSp>
        <p:nvGrpSpPr>
          <p:cNvPr id="58" name="Google Shape;58;p14"/>
          <p:cNvGrpSpPr/>
          <p:nvPr/>
        </p:nvGrpSpPr>
        <p:grpSpPr>
          <a:xfrm rot="-5400000">
            <a:off x="1826158" y="-663912"/>
            <a:ext cx="1157389" cy="1319566"/>
            <a:chOff x="10431417" y="6819549"/>
            <a:chExt cx="3512798" cy="4005019"/>
          </a:xfrm>
        </p:grpSpPr>
        <p:sp>
          <p:nvSpPr>
            <p:cNvPr id="59" name="Google Shape;59;p14"/>
            <p:cNvSpPr/>
            <p:nvPr/>
          </p:nvSpPr>
          <p:spPr>
            <a:xfrm rot="2700000">
              <a:off x="10945855" y="7826207"/>
              <a:ext cx="2483923" cy="2483924"/>
            </a:xfrm>
            <a:custGeom>
              <a:avLst/>
              <a:gdLst/>
              <a:ahLst/>
              <a:cxnLst/>
              <a:rect l="l" t="t" r="r" b="b"/>
              <a:pathLst>
                <a:path w="754341" h="754341" extrusionOk="0">
                  <a:moveTo>
                    <a:pt x="754341" y="754341"/>
                  </a:moveTo>
                  <a:lnTo>
                    <a:pt x="0" y="754341"/>
                  </a:lnTo>
                  <a:lnTo>
                    <a:pt x="0" y="0"/>
                  </a:lnTo>
                  <a:close/>
                </a:path>
              </a:pathLst>
            </a:custGeom>
            <a:solidFill>
              <a:srgbClr val="00325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60" name="Google Shape;60;p14"/>
            <p:cNvSpPr/>
            <p:nvPr/>
          </p:nvSpPr>
          <p:spPr>
            <a:xfrm rot="8100000" flipH="1">
              <a:off x="10986797" y="7317026"/>
              <a:ext cx="2402031" cy="2402032"/>
            </a:xfrm>
            <a:custGeom>
              <a:avLst/>
              <a:gdLst/>
              <a:ahLst/>
              <a:cxnLst/>
              <a:rect l="l" t="t" r="r" b="b"/>
              <a:pathLst>
                <a:path w="754341" h="754341" extrusionOk="0">
                  <a:moveTo>
                    <a:pt x="754341" y="754341"/>
                  </a:moveTo>
                  <a:lnTo>
                    <a:pt x="0" y="754341"/>
                  </a:lnTo>
                  <a:lnTo>
                    <a:pt x="0" y="0"/>
                  </a:lnTo>
                  <a:close/>
                </a:path>
              </a:pathLst>
            </a:custGeom>
            <a:solidFill>
              <a:srgbClr val="1B677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grpSp>
      <p:sp>
        <p:nvSpPr>
          <p:cNvPr id="61" name="Google Shape;61;p14"/>
          <p:cNvSpPr txBox="1">
            <a:spLocks noGrp="1"/>
          </p:cNvSpPr>
          <p:nvPr>
            <p:ph type="body" idx="1"/>
          </p:nvPr>
        </p:nvSpPr>
        <p:spPr>
          <a:xfrm>
            <a:off x="831850" y="4754880"/>
            <a:ext cx="6803136" cy="365760"/>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SzPts val="1600"/>
              <a:buNone/>
              <a:defRPr sz="1600">
                <a:solidFill>
                  <a:srgbClr val="B9E4FE"/>
                </a:solidFill>
                <a:latin typeface="Arial"/>
                <a:ea typeface="Arial"/>
                <a:cs typeface="Arial"/>
                <a:sym typeface="Arial"/>
              </a:defRPr>
            </a:lvl1pPr>
            <a:lvl2pPr marL="914400" lvl="1" indent="-342900" algn="l">
              <a:lnSpc>
                <a:spcPct val="90000"/>
              </a:lnSpc>
              <a:spcBef>
                <a:spcPts val="500"/>
              </a:spcBef>
              <a:spcAft>
                <a:spcPts val="0"/>
              </a:spcAft>
              <a:buSzPts val="1800"/>
              <a:buChar char="•"/>
              <a:defRPr/>
            </a:lvl2pPr>
            <a:lvl3pPr marL="1371600" lvl="2" indent="-342900" algn="l">
              <a:lnSpc>
                <a:spcPct val="90000"/>
              </a:lnSpc>
              <a:spcBef>
                <a:spcPts val="500"/>
              </a:spcBef>
              <a:spcAft>
                <a:spcPts val="0"/>
              </a:spcAft>
              <a:buSzPts val="1800"/>
              <a:buChar char="•"/>
              <a:defRPr/>
            </a:lvl3pPr>
            <a:lvl4pPr marL="1828800" lvl="3" indent="-342900" algn="l">
              <a:lnSpc>
                <a:spcPct val="90000"/>
              </a:lnSpc>
              <a:spcBef>
                <a:spcPts val="500"/>
              </a:spcBef>
              <a:spcAft>
                <a:spcPts val="0"/>
              </a:spcAft>
              <a:buSzPts val="1800"/>
              <a:buChar char="•"/>
              <a:defRPr/>
            </a:lvl4pPr>
            <a:lvl5pPr marL="2286000" lvl="4" indent="-342900" algn="l">
              <a:lnSpc>
                <a:spcPct val="90000"/>
              </a:lnSpc>
              <a:spcBef>
                <a:spcPts val="500"/>
              </a:spcBef>
              <a:spcAft>
                <a:spcPts val="0"/>
              </a:spcAft>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62" name="Google Shape;62;p14"/>
          <p:cNvSpPr txBox="1">
            <a:spLocks noGrp="1"/>
          </p:cNvSpPr>
          <p:nvPr>
            <p:ph type="sldNum" idx="12"/>
          </p:nvPr>
        </p:nvSpPr>
        <p:spPr>
          <a:xfrm>
            <a:off x="11252200" y="6315075"/>
            <a:ext cx="4064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sz="1000" b="0" i="0" u="none" strike="noStrike" cap="none">
                <a:solidFill>
                  <a:schemeClr val="lt1"/>
                </a:solidFill>
                <a:latin typeface="Oswald"/>
                <a:ea typeface="Oswald"/>
                <a:cs typeface="Oswald"/>
                <a:sym typeface="Oswald"/>
              </a:defRPr>
            </a:lvl1pPr>
            <a:lvl2pPr marL="0" lvl="1" indent="0" algn="r">
              <a:spcBef>
                <a:spcPts val="0"/>
              </a:spcBef>
              <a:buNone/>
              <a:defRPr sz="1000" b="0" i="0" u="none" strike="noStrike" cap="none">
                <a:solidFill>
                  <a:schemeClr val="lt1"/>
                </a:solidFill>
                <a:latin typeface="Oswald"/>
                <a:ea typeface="Oswald"/>
                <a:cs typeface="Oswald"/>
                <a:sym typeface="Oswald"/>
              </a:defRPr>
            </a:lvl2pPr>
            <a:lvl3pPr marL="0" lvl="2" indent="0" algn="r">
              <a:spcBef>
                <a:spcPts val="0"/>
              </a:spcBef>
              <a:buNone/>
              <a:defRPr sz="1000" b="0" i="0" u="none" strike="noStrike" cap="none">
                <a:solidFill>
                  <a:schemeClr val="lt1"/>
                </a:solidFill>
                <a:latin typeface="Oswald"/>
                <a:ea typeface="Oswald"/>
                <a:cs typeface="Oswald"/>
                <a:sym typeface="Oswald"/>
              </a:defRPr>
            </a:lvl3pPr>
            <a:lvl4pPr marL="0" lvl="3" indent="0" algn="r">
              <a:spcBef>
                <a:spcPts val="0"/>
              </a:spcBef>
              <a:buNone/>
              <a:defRPr sz="1000" b="0" i="0" u="none" strike="noStrike" cap="none">
                <a:solidFill>
                  <a:schemeClr val="lt1"/>
                </a:solidFill>
                <a:latin typeface="Oswald"/>
                <a:ea typeface="Oswald"/>
                <a:cs typeface="Oswald"/>
                <a:sym typeface="Oswald"/>
              </a:defRPr>
            </a:lvl4pPr>
            <a:lvl5pPr marL="0" lvl="4" indent="0" algn="r">
              <a:spcBef>
                <a:spcPts val="0"/>
              </a:spcBef>
              <a:buNone/>
              <a:defRPr sz="1000" b="0" i="0" u="none" strike="noStrike" cap="none">
                <a:solidFill>
                  <a:schemeClr val="lt1"/>
                </a:solidFill>
                <a:latin typeface="Oswald"/>
                <a:ea typeface="Oswald"/>
                <a:cs typeface="Oswald"/>
                <a:sym typeface="Oswald"/>
              </a:defRPr>
            </a:lvl5pPr>
            <a:lvl6pPr marL="0" lvl="5" indent="0" algn="r">
              <a:spcBef>
                <a:spcPts val="0"/>
              </a:spcBef>
              <a:buNone/>
              <a:defRPr sz="1000" b="0" i="0" u="none" strike="noStrike" cap="none">
                <a:solidFill>
                  <a:schemeClr val="lt1"/>
                </a:solidFill>
                <a:latin typeface="Oswald"/>
                <a:ea typeface="Oswald"/>
                <a:cs typeface="Oswald"/>
                <a:sym typeface="Oswald"/>
              </a:defRPr>
            </a:lvl6pPr>
            <a:lvl7pPr marL="0" lvl="6" indent="0" algn="r">
              <a:spcBef>
                <a:spcPts val="0"/>
              </a:spcBef>
              <a:buNone/>
              <a:defRPr sz="1000" b="0" i="0" u="none" strike="noStrike" cap="none">
                <a:solidFill>
                  <a:schemeClr val="lt1"/>
                </a:solidFill>
                <a:latin typeface="Oswald"/>
                <a:ea typeface="Oswald"/>
                <a:cs typeface="Oswald"/>
                <a:sym typeface="Oswald"/>
              </a:defRPr>
            </a:lvl7pPr>
            <a:lvl8pPr marL="0" lvl="7" indent="0" algn="r">
              <a:spcBef>
                <a:spcPts val="0"/>
              </a:spcBef>
              <a:buNone/>
              <a:defRPr sz="1000" b="0" i="0" u="none" strike="noStrike" cap="none">
                <a:solidFill>
                  <a:schemeClr val="lt1"/>
                </a:solidFill>
                <a:latin typeface="Oswald"/>
                <a:ea typeface="Oswald"/>
                <a:cs typeface="Oswald"/>
                <a:sym typeface="Oswald"/>
              </a:defRPr>
            </a:lvl8pPr>
            <a:lvl9pPr marL="0" lvl="8" indent="0" algn="r">
              <a:spcBef>
                <a:spcPts val="0"/>
              </a:spcBef>
              <a:buNone/>
              <a:defRPr sz="1000" b="0" i="0" u="none" strike="noStrike" cap="none">
                <a:solidFill>
                  <a:schemeClr val="lt1"/>
                </a:solidFill>
                <a:latin typeface="Oswald"/>
                <a:ea typeface="Oswald"/>
                <a:cs typeface="Oswald"/>
                <a:sym typeface="Oswald"/>
              </a:defRPr>
            </a:lvl9pPr>
          </a:lstStyle>
          <a:p>
            <a:pPr marL="0" lvl="0" indent="0" algn="r" rtl="0">
              <a:spcBef>
                <a:spcPts val="0"/>
              </a:spcBef>
              <a:spcAft>
                <a:spcPts val="0"/>
              </a:spcAft>
              <a:buNone/>
            </a:pPr>
            <a:fld id="{00000000-1234-1234-1234-123412341234}" type="slidenum">
              <a:rPr lang="en-US"/>
              <a:t>‹#›</a:t>
            </a:fld>
            <a:endParaRPr/>
          </a:p>
        </p:txBody>
      </p:sp>
      <p:sp>
        <p:nvSpPr>
          <p:cNvPr id="63" name="Google Shape;63;p14"/>
          <p:cNvSpPr txBox="1">
            <a:spLocks noGrp="1"/>
          </p:cNvSpPr>
          <p:nvPr>
            <p:ph type="title"/>
          </p:nvPr>
        </p:nvSpPr>
        <p:spPr>
          <a:xfrm>
            <a:off x="832104" y="3886200"/>
            <a:ext cx="7781544" cy="859055"/>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lt1"/>
              </a:buClr>
              <a:buSzPts val="5400"/>
              <a:buFont typeface="Trebuchet MS"/>
              <a:buNone/>
              <a:defRPr sz="5400" b="1">
                <a:solidFill>
                  <a:schemeClr val="lt1"/>
                </a:solidFill>
                <a:latin typeface="Trebuchet MS"/>
                <a:ea typeface="Trebuchet MS"/>
                <a:cs typeface="Trebuchet MS"/>
                <a:sym typeface="Trebuchet MS"/>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Alt Section Header" type="secHead">
  <p:cSld name="SECTION_HEADER">
    <p:spTree>
      <p:nvGrpSpPr>
        <p:cNvPr id="1" name="Shape 64"/>
        <p:cNvGrpSpPr/>
        <p:nvPr/>
      </p:nvGrpSpPr>
      <p:grpSpPr>
        <a:xfrm>
          <a:off x="0" y="0"/>
          <a:ext cx="0" cy="0"/>
          <a:chOff x="0" y="0"/>
          <a:chExt cx="0" cy="0"/>
        </a:xfrm>
      </p:grpSpPr>
      <p:sp>
        <p:nvSpPr>
          <p:cNvPr id="65" name="Google Shape;65;p15"/>
          <p:cNvSpPr/>
          <p:nvPr/>
        </p:nvSpPr>
        <p:spPr>
          <a:xfrm>
            <a:off x="0" y="0"/>
            <a:ext cx="12192000" cy="6858000"/>
          </a:xfrm>
          <a:prstGeom prst="rect">
            <a:avLst/>
          </a:prstGeom>
          <a:solidFill>
            <a:srgbClr val="00325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66" name="Google Shape;66;p15"/>
          <p:cNvSpPr/>
          <p:nvPr/>
        </p:nvSpPr>
        <p:spPr>
          <a:xfrm rot="5400000" flipH="1">
            <a:off x="2855762" y="-2473495"/>
            <a:ext cx="6862743" cy="11809733"/>
          </a:xfrm>
          <a:custGeom>
            <a:avLst/>
            <a:gdLst/>
            <a:ahLst/>
            <a:cxnLst/>
            <a:rect l="l" t="t" r="r" b="b"/>
            <a:pathLst>
              <a:path w="6862743" h="11809733" extrusionOk="0">
                <a:moveTo>
                  <a:pt x="6862743" y="11809733"/>
                </a:moveTo>
                <a:lnTo>
                  <a:pt x="6862743" y="7708334"/>
                </a:lnTo>
                <a:lnTo>
                  <a:pt x="4147292" y="7708334"/>
                </a:lnTo>
                <a:lnTo>
                  <a:pt x="4147292" y="7708332"/>
                </a:lnTo>
                <a:lnTo>
                  <a:pt x="6862743" y="7708332"/>
                </a:lnTo>
                <a:lnTo>
                  <a:pt x="4147291" y="4987262"/>
                </a:lnTo>
                <a:lnTo>
                  <a:pt x="4147291" y="3835308"/>
                </a:lnTo>
                <a:lnTo>
                  <a:pt x="307017" y="0"/>
                </a:lnTo>
                <a:lnTo>
                  <a:pt x="0" y="0"/>
                </a:lnTo>
                <a:lnTo>
                  <a:pt x="0" y="11809733"/>
                </a:lnTo>
                <a:close/>
              </a:path>
            </a:pathLst>
          </a:custGeom>
          <a:solidFill>
            <a:schemeClr val="dk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67" name="Google Shape;67;p15"/>
          <p:cNvSpPr/>
          <p:nvPr/>
        </p:nvSpPr>
        <p:spPr>
          <a:xfrm rot="5400000" flipH="1">
            <a:off x="2626806" y="-2626805"/>
            <a:ext cx="6862743" cy="12116353"/>
          </a:xfrm>
          <a:custGeom>
            <a:avLst/>
            <a:gdLst/>
            <a:ahLst/>
            <a:cxnLst/>
            <a:rect l="l" t="t" r="r" b="b"/>
            <a:pathLst>
              <a:path w="6853871" h="12116353" extrusionOk="0">
                <a:moveTo>
                  <a:pt x="6853871" y="12116353"/>
                </a:moveTo>
                <a:lnTo>
                  <a:pt x="6853871" y="8014954"/>
                </a:lnTo>
                <a:lnTo>
                  <a:pt x="4141930" y="8014954"/>
                </a:lnTo>
                <a:lnTo>
                  <a:pt x="4141930" y="8014952"/>
                </a:lnTo>
                <a:lnTo>
                  <a:pt x="6853871" y="8014952"/>
                </a:lnTo>
                <a:lnTo>
                  <a:pt x="4141930" y="5293882"/>
                </a:lnTo>
                <a:lnTo>
                  <a:pt x="4141930" y="4141928"/>
                </a:lnTo>
                <a:lnTo>
                  <a:pt x="0" y="0"/>
                </a:lnTo>
                <a:lnTo>
                  <a:pt x="0" y="12116353"/>
                </a:lnTo>
                <a:close/>
              </a:path>
            </a:pathLst>
          </a:custGeom>
          <a:solidFill>
            <a:schemeClr val="accen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68" name="Google Shape;68;p15"/>
          <p:cNvSpPr/>
          <p:nvPr/>
        </p:nvSpPr>
        <p:spPr>
          <a:xfrm rot="5400000" flipH="1">
            <a:off x="2664629" y="-2664627"/>
            <a:ext cx="6862744" cy="12192000"/>
          </a:xfrm>
          <a:custGeom>
            <a:avLst/>
            <a:gdLst/>
            <a:ahLst/>
            <a:cxnLst/>
            <a:rect l="l" t="t" r="r" b="b"/>
            <a:pathLst>
              <a:path w="6849744" h="12192000" extrusionOk="0">
                <a:moveTo>
                  <a:pt x="6849744" y="12192000"/>
                </a:moveTo>
                <a:lnTo>
                  <a:pt x="6849744" y="5840584"/>
                </a:lnTo>
                <a:lnTo>
                  <a:pt x="4137803" y="5840584"/>
                </a:lnTo>
                <a:lnTo>
                  <a:pt x="4137803" y="5840583"/>
                </a:lnTo>
                <a:lnTo>
                  <a:pt x="6849744" y="5840583"/>
                </a:lnTo>
                <a:lnTo>
                  <a:pt x="4137803" y="3119513"/>
                </a:lnTo>
                <a:lnTo>
                  <a:pt x="4137803" y="1967559"/>
                </a:lnTo>
                <a:lnTo>
                  <a:pt x="2170243" y="0"/>
                </a:lnTo>
                <a:lnTo>
                  <a:pt x="0" y="0"/>
                </a:lnTo>
                <a:lnTo>
                  <a:pt x="0" y="12192000"/>
                </a:lnTo>
                <a:close/>
              </a:path>
            </a:pathLst>
          </a:custGeom>
          <a:solidFill>
            <a:srgbClr val="003252">
              <a:alpha val="84705"/>
            </a:srgb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grpSp>
        <p:nvGrpSpPr>
          <p:cNvPr id="69" name="Google Shape;69;p15"/>
          <p:cNvGrpSpPr/>
          <p:nvPr/>
        </p:nvGrpSpPr>
        <p:grpSpPr>
          <a:xfrm>
            <a:off x="9141047" y="1176875"/>
            <a:ext cx="5836234" cy="5812372"/>
            <a:chOff x="8440685" y="4125"/>
            <a:chExt cx="7184703" cy="7155327"/>
          </a:xfrm>
        </p:grpSpPr>
        <p:sp>
          <p:nvSpPr>
            <p:cNvPr id="70" name="Google Shape;70;p15"/>
            <p:cNvSpPr/>
            <p:nvPr/>
          </p:nvSpPr>
          <p:spPr>
            <a:xfrm rot="2700000">
              <a:off x="9668983" y="1078460"/>
              <a:ext cx="4406148" cy="5299239"/>
            </a:xfrm>
            <a:custGeom>
              <a:avLst/>
              <a:gdLst/>
              <a:ahLst/>
              <a:cxnLst/>
              <a:rect l="l" t="t" r="r" b="b"/>
              <a:pathLst>
                <a:path w="4406148" h="5299239" extrusionOk="0">
                  <a:moveTo>
                    <a:pt x="0" y="0"/>
                  </a:moveTo>
                  <a:lnTo>
                    <a:pt x="4406148" y="4406147"/>
                  </a:lnTo>
                  <a:lnTo>
                    <a:pt x="3513056" y="5299239"/>
                  </a:lnTo>
                  <a:lnTo>
                    <a:pt x="1" y="5299239"/>
                  </a:lnTo>
                  <a:close/>
                </a:path>
              </a:pathLst>
            </a:custGeom>
            <a:solidFill>
              <a:srgbClr val="00325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71" name="Google Shape;71;p15"/>
            <p:cNvSpPr/>
            <p:nvPr/>
          </p:nvSpPr>
          <p:spPr>
            <a:xfrm rot="8100000" flipH="1">
              <a:off x="9583575" y="1088097"/>
              <a:ext cx="5072180" cy="4843502"/>
            </a:xfrm>
            <a:custGeom>
              <a:avLst/>
              <a:gdLst/>
              <a:ahLst/>
              <a:cxnLst/>
              <a:rect l="l" t="t" r="r" b="b"/>
              <a:pathLst>
                <a:path w="5072180" h="4843502" extrusionOk="0">
                  <a:moveTo>
                    <a:pt x="5072180" y="4843501"/>
                  </a:moveTo>
                  <a:lnTo>
                    <a:pt x="228679" y="0"/>
                  </a:lnTo>
                  <a:lnTo>
                    <a:pt x="1" y="228678"/>
                  </a:lnTo>
                  <a:lnTo>
                    <a:pt x="0" y="4843502"/>
                  </a:lnTo>
                  <a:close/>
                </a:path>
              </a:pathLst>
            </a:custGeom>
            <a:solidFill>
              <a:srgbClr val="1B677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grpSp>
      <p:sp>
        <p:nvSpPr>
          <p:cNvPr id="72" name="Google Shape;72;p15"/>
          <p:cNvSpPr/>
          <p:nvPr/>
        </p:nvSpPr>
        <p:spPr>
          <a:xfrm rot="2700000">
            <a:off x="11438585" y="5665752"/>
            <a:ext cx="877778" cy="1755556"/>
          </a:xfrm>
          <a:custGeom>
            <a:avLst/>
            <a:gdLst/>
            <a:ahLst/>
            <a:cxnLst/>
            <a:rect l="l" t="t" r="r" b="b"/>
            <a:pathLst>
              <a:path w="877778" h="1755556" extrusionOk="0">
                <a:moveTo>
                  <a:pt x="0" y="0"/>
                </a:moveTo>
                <a:lnTo>
                  <a:pt x="877778" y="877778"/>
                </a:lnTo>
                <a:lnTo>
                  <a:pt x="0" y="1755556"/>
                </a:lnTo>
                <a:close/>
              </a:path>
            </a:pathLst>
          </a:custGeom>
          <a:solidFill>
            <a:srgbClr val="00325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73" name="Google Shape;73;p15"/>
          <p:cNvSpPr/>
          <p:nvPr/>
        </p:nvSpPr>
        <p:spPr>
          <a:xfrm rot="8100000" flipH="1">
            <a:off x="10582265" y="5841410"/>
            <a:ext cx="2372348" cy="1186174"/>
          </a:xfrm>
          <a:custGeom>
            <a:avLst/>
            <a:gdLst/>
            <a:ahLst/>
            <a:cxnLst/>
            <a:rect l="l" t="t" r="r" b="b"/>
            <a:pathLst>
              <a:path w="2372348" h="1186174" extrusionOk="0">
                <a:moveTo>
                  <a:pt x="2372348" y="1186174"/>
                </a:moveTo>
                <a:lnTo>
                  <a:pt x="1186174" y="0"/>
                </a:lnTo>
                <a:lnTo>
                  <a:pt x="0" y="1186174"/>
                </a:lnTo>
                <a:close/>
              </a:path>
            </a:pathLst>
          </a:custGeom>
          <a:solidFill>
            <a:srgbClr val="1B677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grpSp>
        <p:nvGrpSpPr>
          <p:cNvPr id="74" name="Google Shape;74;p15"/>
          <p:cNvGrpSpPr/>
          <p:nvPr/>
        </p:nvGrpSpPr>
        <p:grpSpPr>
          <a:xfrm rot="-5400000" flipH="1">
            <a:off x="9696647" y="6040936"/>
            <a:ext cx="1488421" cy="1643561"/>
            <a:chOff x="10225384" y="6572118"/>
            <a:chExt cx="3924856" cy="4333945"/>
          </a:xfrm>
        </p:grpSpPr>
        <p:sp>
          <p:nvSpPr>
            <p:cNvPr id="75" name="Google Shape;75;p15"/>
            <p:cNvSpPr/>
            <p:nvPr/>
          </p:nvSpPr>
          <p:spPr>
            <a:xfrm rot="2700000">
              <a:off x="10800166" y="7555988"/>
              <a:ext cx="2775292" cy="2775293"/>
            </a:xfrm>
            <a:custGeom>
              <a:avLst/>
              <a:gdLst/>
              <a:ahLst/>
              <a:cxnLst/>
              <a:rect l="l" t="t" r="r" b="b"/>
              <a:pathLst>
                <a:path w="754341" h="754341" extrusionOk="0">
                  <a:moveTo>
                    <a:pt x="754341" y="754341"/>
                  </a:moveTo>
                  <a:lnTo>
                    <a:pt x="0" y="754341"/>
                  </a:lnTo>
                  <a:lnTo>
                    <a:pt x="0" y="0"/>
                  </a:lnTo>
                  <a:close/>
                </a:path>
              </a:pathLst>
            </a:custGeom>
            <a:solidFill>
              <a:srgbClr val="00325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76" name="Google Shape;76;p15"/>
            <p:cNvSpPr/>
            <p:nvPr/>
          </p:nvSpPr>
          <p:spPr>
            <a:xfrm rot="8100000" flipH="1">
              <a:off x="10811837" y="7142066"/>
              <a:ext cx="2751954" cy="2751955"/>
            </a:xfrm>
            <a:custGeom>
              <a:avLst/>
              <a:gdLst/>
              <a:ahLst/>
              <a:cxnLst/>
              <a:rect l="l" t="t" r="r" b="b"/>
              <a:pathLst>
                <a:path w="754341" h="754341" extrusionOk="0">
                  <a:moveTo>
                    <a:pt x="754341" y="754341"/>
                  </a:moveTo>
                  <a:lnTo>
                    <a:pt x="0" y="754341"/>
                  </a:lnTo>
                  <a:lnTo>
                    <a:pt x="0" y="0"/>
                  </a:lnTo>
                  <a:close/>
                </a:path>
              </a:pathLst>
            </a:custGeom>
            <a:solidFill>
              <a:srgbClr val="1B677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grpSp>
      <p:sp>
        <p:nvSpPr>
          <p:cNvPr id="77" name="Google Shape;77;p15"/>
          <p:cNvSpPr txBox="1">
            <a:spLocks noGrp="1"/>
          </p:cNvSpPr>
          <p:nvPr>
            <p:ph type="title"/>
          </p:nvPr>
        </p:nvSpPr>
        <p:spPr>
          <a:xfrm>
            <a:off x="832104" y="3886200"/>
            <a:ext cx="7781544" cy="859055"/>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lt1"/>
              </a:buClr>
              <a:buSzPts val="5400"/>
              <a:buFont typeface="Trebuchet MS"/>
              <a:buNone/>
              <a:defRPr sz="5400" b="1">
                <a:solidFill>
                  <a:schemeClr val="lt1"/>
                </a:solidFill>
                <a:latin typeface="Trebuchet MS"/>
                <a:ea typeface="Trebuchet MS"/>
                <a:cs typeface="Trebuchet MS"/>
                <a:sym typeface="Trebuchet MS"/>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8" name="Google Shape;78;p15"/>
          <p:cNvSpPr txBox="1">
            <a:spLocks noGrp="1"/>
          </p:cNvSpPr>
          <p:nvPr>
            <p:ph type="body" idx="1"/>
          </p:nvPr>
        </p:nvSpPr>
        <p:spPr>
          <a:xfrm>
            <a:off x="831850" y="4754880"/>
            <a:ext cx="6803136" cy="365760"/>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SzPts val="1600"/>
              <a:buNone/>
              <a:defRPr sz="1600">
                <a:solidFill>
                  <a:srgbClr val="B9E4FE"/>
                </a:solidFill>
                <a:latin typeface="Arial"/>
                <a:ea typeface="Arial"/>
                <a:cs typeface="Arial"/>
                <a:sym typeface="Arial"/>
              </a:defRPr>
            </a:lvl1pPr>
            <a:lvl2pPr marL="914400" lvl="1" indent="-342900" algn="l">
              <a:lnSpc>
                <a:spcPct val="90000"/>
              </a:lnSpc>
              <a:spcBef>
                <a:spcPts val="500"/>
              </a:spcBef>
              <a:spcAft>
                <a:spcPts val="0"/>
              </a:spcAft>
              <a:buSzPts val="1800"/>
              <a:buChar char="•"/>
              <a:defRPr/>
            </a:lvl2pPr>
            <a:lvl3pPr marL="1371600" lvl="2" indent="-342900" algn="l">
              <a:lnSpc>
                <a:spcPct val="90000"/>
              </a:lnSpc>
              <a:spcBef>
                <a:spcPts val="500"/>
              </a:spcBef>
              <a:spcAft>
                <a:spcPts val="0"/>
              </a:spcAft>
              <a:buSzPts val="1800"/>
              <a:buChar char="•"/>
              <a:defRPr/>
            </a:lvl3pPr>
            <a:lvl4pPr marL="1828800" lvl="3" indent="-342900" algn="l">
              <a:lnSpc>
                <a:spcPct val="90000"/>
              </a:lnSpc>
              <a:spcBef>
                <a:spcPts val="500"/>
              </a:spcBef>
              <a:spcAft>
                <a:spcPts val="0"/>
              </a:spcAft>
              <a:buSzPts val="1800"/>
              <a:buChar char="•"/>
              <a:defRPr/>
            </a:lvl4pPr>
            <a:lvl5pPr marL="2286000" lvl="4" indent="-342900" algn="l">
              <a:lnSpc>
                <a:spcPct val="90000"/>
              </a:lnSpc>
              <a:spcBef>
                <a:spcPts val="500"/>
              </a:spcBef>
              <a:spcAft>
                <a:spcPts val="0"/>
              </a:spcAft>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79" name="Google Shape;79;p15"/>
          <p:cNvSpPr txBox="1">
            <a:spLocks noGrp="1"/>
          </p:cNvSpPr>
          <p:nvPr>
            <p:ph type="sldNum" idx="12"/>
          </p:nvPr>
        </p:nvSpPr>
        <p:spPr>
          <a:xfrm>
            <a:off x="11252200" y="6315075"/>
            <a:ext cx="4064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sz="1000" b="0" i="0" u="none" strike="noStrike" cap="none">
                <a:solidFill>
                  <a:schemeClr val="lt1"/>
                </a:solidFill>
                <a:latin typeface="Oswald"/>
                <a:ea typeface="Oswald"/>
                <a:cs typeface="Oswald"/>
                <a:sym typeface="Oswald"/>
              </a:defRPr>
            </a:lvl1pPr>
            <a:lvl2pPr marL="0" lvl="1" indent="0" algn="r">
              <a:spcBef>
                <a:spcPts val="0"/>
              </a:spcBef>
              <a:buNone/>
              <a:defRPr sz="1000" b="0" i="0" u="none" strike="noStrike" cap="none">
                <a:solidFill>
                  <a:schemeClr val="lt1"/>
                </a:solidFill>
                <a:latin typeface="Oswald"/>
                <a:ea typeface="Oswald"/>
                <a:cs typeface="Oswald"/>
                <a:sym typeface="Oswald"/>
              </a:defRPr>
            </a:lvl2pPr>
            <a:lvl3pPr marL="0" lvl="2" indent="0" algn="r">
              <a:spcBef>
                <a:spcPts val="0"/>
              </a:spcBef>
              <a:buNone/>
              <a:defRPr sz="1000" b="0" i="0" u="none" strike="noStrike" cap="none">
                <a:solidFill>
                  <a:schemeClr val="lt1"/>
                </a:solidFill>
                <a:latin typeface="Oswald"/>
                <a:ea typeface="Oswald"/>
                <a:cs typeface="Oswald"/>
                <a:sym typeface="Oswald"/>
              </a:defRPr>
            </a:lvl3pPr>
            <a:lvl4pPr marL="0" lvl="3" indent="0" algn="r">
              <a:spcBef>
                <a:spcPts val="0"/>
              </a:spcBef>
              <a:buNone/>
              <a:defRPr sz="1000" b="0" i="0" u="none" strike="noStrike" cap="none">
                <a:solidFill>
                  <a:schemeClr val="lt1"/>
                </a:solidFill>
                <a:latin typeface="Oswald"/>
                <a:ea typeface="Oswald"/>
                <a:cs typeface="Oswald"/>
                <a:sym typeface="Oswald"/>
              </a:defRPr>
            </a:lvl4pPr>
            <a:lvl5pPr marL="0" lvl="4" indent="0" algn="r">
              <a:spcBef>
                <a:spcPts val="0"/>
              </a:spcBef>
              <a:buNone/>
              <a:defRPr sz="1000" b="0" i="0" u="none" strike="noStrike" cap="none">
                <a:solidFill>
                  <a:schemeClr val="lt1"/>
                </a:solidFill>
                <a:latin typeface="Oswald"/>
                <a:ea typeface="Oswald"/>
                <a:cs typeface="Oswald"/>
                <a:sym typeface="Oswald"/>
              </a:defRPr>
            </a:lvl5pPr>
            <a:lvl6pPr marL="0" lvl="5" indent="0" algn="r">
              <a:spcBef>
                <a:spcPts val="0"/>
              </a:spcBef>
              <a:buNone/>
              <a:defRPr sz="1000" b="0" i="0" u="none" strike="noStrike" cap="none">
                <a:solidFill>
                  <a:schemeClr val="lt1"/>
                </a:solidFill>
                <a:latin typeface="Oswald"/>
                <a:ea typeface="Oswald"/>
                <a:cs typeface="Oswald"/>
                <a:sym typeface="Oswald"/>
              </a:defRPr>
            </a:lvl6pPr>
            <a:lvl7pPr marL="0" lvl="6" indent="0" algn="r">
              <a:spcBef>
                <a:spcPts val="0"/>
              </a:spcBef>
              <a:buNone/>
              <a:defRPr sz="1000" b="0" i="0" u="none" strike="noStrike" cap="none">
                <a:solidFill>
                  <a:schemeClr val="lt1"/>
                </a:solidFill>
                <a:latin typeface="Oswald"/>
                <a:ea typeface="Oswald"/>
                <a:cs typeface="Oswald"/>
                <a:sym typeface="Oswald"/>
              </a:defRPr>
            </a:lvl7pPr>
            <a:lvl8pPr marL="0" lvl="7" indent="0" algn="r">
              <a:spcBef>
                <a:spcPts val="0"/>
              </a:spcBef>
              <a:buNone/>
              <a:defRPr sz="1000" b="0" i="0" u="none" strike="noStrike" cap="none">
                <a:solidFill>
                  <a:schemeClr val="lt1"/>
                </a:solidFill>
                <a:latin typeface="Oswald"/>
                <a:ea typeface="Oswald"/>
                <a:cs typeface="Oswald"/>
                <a:sym typeface="Oswald"/>
              </a:defRPr>
            </a:lvl8pPr>
            <a:lvl9pPr marL="0" lvl="8" indent="0" algn="r">
              <a:spcBef>
                <a:spcPts val="0"/>
              </a:spcBef>
              <a:buNone/>
              <a:defRPr sz="1000" b="0" i="0" u="none" strike="noStrike" cap="none">
                <a:solidFill>
                  <a:schemeClr val="lt1"/>
                </a:solidFill>
                <a:latin typeface="Oswald"/>
                <a:ea typeface="Oswald"/>
                <a:cs typeface="Oswald"/>
                <a:sym typeface="Oswald"/>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 Text">
  <p:cSld name="Title + Text">
    <p:bg>
      <p:bgPr>
        <a:solidFill>
          <a:schemeClr val="accent2"/>
        </a:solidFill>
        <a:effectLst/>
      </p:bgPr>
    </p:bg>
    <p:spTree>
      <p:nvGrpSpPr>
        <p:cNvPr id="1" name="Shape 80"/>
        <p:cNvGrpSpPr/>
        <p:nvPr/>
      </p:nvGrpSpPr>
      <p:grpSpPr>
        <a:xfrm>
          <a:off x="0" y="0"/>
          <a:ext cx="0" cy="0"/>
          <a:chOff x="0" y="0"/>
          <a:chExt cx="0" cy="0"/>
        </a:xfrm>
      </p:grpSpPr>
      <p:sp>
        <p:nvSpPr>
          <p:cNvPr id="81" name="Google Shape;81;p16"/>
          <p:cNvSpPr/>
          <p:nvPr/>
        </p:nvSpPr>
        <p:spPr>
          <a:xfrm>
            <a:off x="0" y="0"/>
            <a:ext cx="12192000" cy="6884191"/>
          </a:xfrm>
          <a:prstGeom prst="rect">
            <a:avLst/>
          </a:prstGeom>
          <a:solidFill>
            <a:srgbClr val="289BAA"/>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82" name="Google Shape;82;p16"/>
          <p:cNvSpPr/>
          <p:nvPr/>
        </p:nvSpPr>
        <p:spPr>
          <a:xfrm>
            <a:off x="0" y="0"/>
            <a:ext cx="12192001" cy="6884191"/>
          </a:xfrm>
          <a:custGeom>
            <a:avLst/>
            <a:gdLst/>
            <a:ahLst/>
            <a:cxnLst/>
            <a:rect l="l" t="t" r="r" b="b"/>
            <a:pathLst>
              <a:path w="12192001" h="6884191" extrusionOk="0">
                <a:moveTo>
                  <a:pt x="0" y="0"/>
                </a:moveTo>
                <a:lnTo>
                  <a:pt x="7540222" y="0"/>
                </a:lnTo>
                <a:lnTo>
                  <a:pt x="10260629" y="2725573"/>
                </a:lnTo>
                <a:lnTo>
                  <a:pt x="11286710" y="2725573"/>
                </a:lnTo>
                <a:lnTo>
                  <a:pt x="12192000" y="3632581"/>
                </a:lnTo>
                <a:lnTo>
                  <a:pt x="12192001" y="6884191"/>
                </a:lnTo>
                <a:lnTo>
                  <a:pt x="0" y="6884191"/>
                </a:lnTo>
                <a:close/>
              </a:path>
            </a:pathLst>
          </a:custGeom>
          <a:solidFill>
            <a:schemeClr val="accent2">
              <a:alpha val="73725"/>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83" name="Google Shape;83;p16"/>
          <p:cNvSpPr/>
          <p:nvPr/>
        </p:nvSpPr>
        <p:spPr>
          <a:xfrm rot="5400000" flipH="1">
            <a:off x="2664628" y="-2664627"/>
            <a:ext cx="6862744" cy="12192000"/>
          </a:xfrm>
          <a:custGeom>
            <a:avLst/>
            <a:gdLst/>
            <a:ahLst/>
            <a:cxnLst/>
            <a:rect l="l" t="t" r="r" b="b"/>
            <a:pathLst>
              <a:path w="6849744" h="12192000" extrusionOk="0">
                <a:moveTo>
                  <a:pt x="6849744" y="12192000"/>
                </a:moveTo>
                <a:lnTo>
                  <a:pt x="6849744" y="5840584"/>
                </a:lnTo>
                <a:lnTo>
                  <a:pt x="4137803" y="5840584"/>
                </a:lnTo>
                <a:lnTo>
                  <a:pt x="4137803" y="5840583"/>
                </a:lnTo>
                <a:lnTo>
                  <a:pt x="6849744" y="5840583"/>
                </a:lnTo>
                <a:lnTo>
                  <a:pt x="4137803" y="3119513"/>
                </a:lnTo>
                <a:lnTo>
                  <a:pt x="4137803" y="1967559"/>
                </a:lnTo>
                <a:lnTo>
                  <a:pt x="2170243" y="0"/>
                </a:lnTo>
                <a:lnTo>
                  <a:pt x="0" y="0"/>
                </a:lnTo>
                <a:lnTo>
                  <a:pt x="0" y="12192000"/>
                </a:lnTo>
                <a:close/>
              </a:path>
            </a:pathLst>
          </a:custGeom>
          <a:solidFill>
            <a:srgbClr val="003252">
              <a:alpha val="89803"/>
            </a:srgb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84" name="Google Shape;84;p16"/>
          <p:cNvSpPr txBox="1">
            <a:spLocks noGrp="1"/>
          </p:cNvSpPr>
          <p:nvPr>
            <p:ph type="title"/>
          </p:nvPr>
        </p:nvSpPr>
        <p:spPr>
          <a:xfrm>
            <a:off x="444500" y="542925"/>
            <a:ext cx="11214100" cy="535531"/>
          </a:xfrm>
          <a:prstGeom prst="rect">
            <a:avLst/>
          </a:prstGeom>
          <a:noFill/>
          <a:ln>
            <a:noFill/>
          </a:ln>
        </p:spPr>
        <p:txBody>
          <a:bodyPr spcFirstLastPara="1" wrap="square" lIns="91425" tIns="45700" rIns="91425" bIns="45700" anchor="t" anchorCtr="0">
            <a:spAutoFit/>
          </a:bodyPr>
          <a:lstStyle>
            <a:lvl1pPr lvl="0" algn="l">
              <a:lnSpc>
                <a:spcPct val="90000"/>
              </a:lnSpc>
              <a:spcBef>
                <a:spcPts val="0"/>
              </a:spcBef>
              <a:spcAft>
                <a:spcPts val="0"/>
              </a:spcAft>
              <a:buClr>
                <a:schemeClr val="lt1"/>
              </a:buClr>
              <a:buSzPts val="3200"/>
              <a:buFont typeface="Trebuchet MS"/>
              <a:buNone/>
              <a:defRPr sz="3200" b="1">
                <a:solidFill>
                  <a:schemeClr val="lt1"/>
                </a:solidFill>
                <a:latin typeface="Trebuchet MS"/>
                <a:ea typeface="Trebuchet MS"/>
                <a:cs typeface="Trebuchet MS"/>
                <a:sym typeface="Trebuchet MS"/>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85" name="Google Shape;85;p16"/>
          <p:cNvSpPr txBox="1">
            <a:spLocks noGrp="1"/>
          </p:cNvSpPr>
          <p:nvPr>
            <p:ph type="sldNum" idx="12"/>
          </p:nvPr>
        </p:nvSpPr>
        <p:spPr>
          <a:xfrm>
            <a:off x="11252200" y="6315075"/>
            <a:ext cx="4064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sz="1000" b="0" i="0" u="none" strike="noStrike" cap="none">
                <a:solidFill>
                  <a:schemeClr val="lt1"/>
                </a:solidFill>
                <a:latin typeface="Oswald"/>
                <a:ea typeface="Oswald"/>
                <a:cs typeface="Oswald"/>
                <a:sym typeface="Oswald"/>
              </a:defRPr>
            </a:lvl1pPr>
            <a:lvl2pPr marL="0" lvl="1" indent="0" algn="r">
              <a:spcBef>
                <a:spcPts val="0"/>
              </a:spcBef>
              <a:buNone/>
              <a:defRPr sz="1000" b="0" i="0" u="none" strike="noStrike" cap="none">
                <a:solidFill>
                  <a:schemeClr val="lt1"/>
                </a:solidFill>
                <a:latin typeface="Oswald"/>
                <a:ea typeface="Oswald"/>
                <a:cs typeface="Oswald"/>
                <a:sym typeface="Oswald"/>
              </a:defRPr>
            </a:lvl2pPr>
            <a:lvl3pPr marL="0" lvl="2" indent="0" algn="r">
              <a:spcBef>
                <a:spcPts val="0"/>
              </a:spcBef>
              <a:buNone/>
              <a:defRPr sz="1000" b="0" i="0" u="none" strike="noStrike" cap="none">
                <a:solidFill>
                  <a:schemeClr val="lt1"/>
                </a:solidFill>
                <a:latin typeface="Oswald"/>
                <a:ea typeface="Oswald"/>
                <a:cs typeface="Oswald"/>
                <a:sym typeface="Oswald"/>
              </a:defRPr>
            </a:lvl3pPr>
            <a:lvl4pPr marL="0" lvl="3" indent="0" algn="r">
              <a:spcBef>
                <a:spcPts val="0"/>
              </a:spcBef>
              <a:buNone/>
              <a:defRPr sz="1000" b="0" i="0" u="none" strike="noStrike" cap="none">
                <a:solidFill>
                  <a:schemeClr val="lt1"/>
                </a:solidFill>
                <a:latin typeface="Oswald"/>
                <a:ea typeface="Oswald"/>
                <a:cs typeface="Oswald"/>
                <a:sym typeface="Oswald"/>
              </a:defRPr>
            </a:lvl4pPr>
            <a:lvl5pPr marL="0" lvl="4" indent="0" algn="r">
              <a:spcBef>
                <a:spcPts val="0"/>
              </a:spcBef>
              <a:buNone/>
              <a:defRPr sz="1000" b="0" i="0" u="none" strike="noStrike" cap="none">
                <a:solidFill>
                  <a:schemeClr val="lt1"/>
                </a:solidFill>
                <a:latin typeface="Oswald"/>
                <a:ea typeface="Oswald"/>
                <a:cs typeface="Oswald"/>
                <a:sym typeface="Oswald"/>
              </a:defRPr>
            </a:lvl5pPr>
            <a:lvl6pPr marL="0" lvl="5" indent="0" algn="r">
              <a:spcBef>
                <a:spcPts val="0"/>
              </a:spcBef>
              <a:buNone/>
              <a:defRPr sz="1000" b="0" i="0" u="none" strike="noStrike" cap="none">
                <a:solidFill>
                  <a:schemeClr val="lt1"/>
                </a:solidFill>
                <a:latin typeface="Oswald"/>
                <a:ea typeface="Oswald"/>
                <a:cs typeface="Oswald"/>
                <a:sym typeface="Oswald"/>
              </a:defRPr>
            </a:lvl6pPr>
            <a:lvl7pPr marL="0" lvl="6" indent="0" algn="r">
              <a:spcBef>
                <a:spcPts val="0"/>
              </a:spcBef>
              <a:buNone/>
              <a:defRPr sz="1000" b="0" i="0" u="none" strike="noStrike" cap="none">
                <a:solidFill>
                  <a:schemeClr val="lt1"/>
                </a:solidFill>
                <a:latin typeface="Oswald"/>
                <a:ea typeface="Oswald"/>
                <a:cs typeface="Oswald"/>
                <a:sym typeface="Oswald"/>
              </a:defRPr>
            </a:lvl7pPr>
            <a:lvl8pPr marL="0" lvl="7" indent="0" algn="r">
              <a:spcBef>
                <a:spcPts val="0"/>
              </a:spcBef>
              <a:buNone/>
              <a:defRPr sz="1000" b="0" i="0" u="none" strike="noStrike" cap="none">
                <a:solidFill>
                  <a:schemeClr val="lt1"/>
                </a:solidFill>
                <a:latin typeface="Oswald"/>
                <a:ea typeface="Oswald"/>
                <a:cs typeface="Oswald"/>
                <a:sym typeface="Oswald"/>
              </a:defRPr>
            </a:lvl8pPr>
            <a:lvl9pPr marL="0" lvl="8" indent="0" algn="r">
              <a:spcBef>
                <a:spcPts val="0"/>
              </a:spcBef>
              <a:buNone/>
              <a:defRPr sz="1000" b="0" i="0" u="none" strike="noStrike" cap="none">
                <a:solidFill>
                  <a:schemeClr val="lt1"/>
                </a:solidFill>
                <a:latin typeface="Oswald"/>
                <a:ea typeface="Oswald"/>
                <a:cs typeface="Oswald"/>
                <a:sym typeface="Oswald"/>
              </a:defRPr>
            </a:lvl9pPr>
          </a:lstStyle>
          <a:p>
            <a:pPr marL="0" lvl="0" indent="0" algn="r" rtl="0">
              <a:spcBef>
                <a:spcPts val="0"/>
              </a:spcBef>
              <a:spcAft>
                <a:spcPts val="0"/>
              </a:spcAft>
              <a:buNone/>
            </a:pPr>
            <a:fld id="{00000000-1234-1234-1234-123412341234}" type="slidenum">
              <a:rPr lang="en-US"/>
              <a:t>‹#›</a:t>
            </a:fld>
            <a:endParaRPr/>
          </a:p>
        </p:txBody>
      </p:sp>
      <p:grpSp>
        <p:nvGrpSpPr>
          <p:cNvPr id="86" name="Google Shape;86;p16"/>
          <p:cNvGrpSpPr/>
          <p:nvPr/>
        </p:nvGrpSpPr>
        <p:grpSpPr>
          <a:xfrm rot="-5400000">
            <a:off x="390304" y="-431739"/>
            <a:ext cx="757355" cy="863476"/>
            <a:chOff x="10431417" y="6819549"/>
            <a:chExt cx="3512798" cy="4005019"/>
          </a:xfrm>
        </p:grpSpPr>
        <p:sp>
          <p:nvSpPr>
            <p:cNvPr id="87" name="Google Shape;87;p16"/>
            <p:cNvSpPr/>
            <p:nvPr/>
          </p:nvSpPr>
          <p:spPr>
            <a:xfrm rot="2700000">
              <a:off x="10945855" y="7826207"/>
              <a:ext cx="2483923" cy="2483924"/>
            </a:xfrm>
            <a:custGeom>
              <a:avLst/>
              <a:gdLst/>
              <a:ahLst/>
              <a:cxnLst/>
              <a:rect l="l" t="t" r="r" b="b"/>
              <a:pathLst>
                <a:path w="754341" h="754341" extrusionOk="0">
                  <a:moveTo>
                    <a:pt x="754341" y="754341"/>
                  </a:moveTo>
                  <a:lnTo>
                    <a:pt x="0" y="754341"/>
                  </a:lnTo>
                  <a:lnTo>
                    <a:pt x="0" y="0"/>
                  </a:lnTo>
                  <a:close/>
                </a:path>
              </a:pathLst>
            </a:custGeom>
            <a:solidFill>
              <a:srgbClr val="00325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88" name="Google Shape;88;p16"/>
            <p:cNvSpPr/>
            <p:nvPr/>
          </p:nvSpPr>
          <p:spPr>
            <a:xfrm rot="8100000" flipH="1">
              <a:off x="10986797" y="7317026"/>
              <a:ext cx="2402031" cy="2402032"/>
            </a:xfrm>
            <a:custGeom>
              <a:avLst/>
              <a:gdLst/>
              <a:ahLst/>
              <a:cxnLst/>
              <a:rect l="l" t="t" r="r" b="b"/>
              <a:pathLst>
                <a:path w="754341" h="754341" extrusionOk="0">
                  <a:moveTo>
                    <a:pt x="754341" y="754341"/>
                  </a:moveTo>
                  <a:lnTo>
                    <a:pt x="0" y="754341"/>
                  </a:lnTo>
                  <a:lnTo>
                    <a:pt x="0" y="0"/>
                  </a:lnTo>
                  <a:close/>
                </a:path>
              </a:pathLst>
            </a:custGeom>
            <a:solidFill>
              <a:srgbClr val="1B677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grpSp>
      <p:sp>
        <p:nvSpPr>
          <p:cNvPr id="89" name="Google Shape;89;p16"/>
          <p:cNvSpPr txBox="1">
            <a:spLocks noGrp="1"/>
          </p:cNvSpPr>
          <p:nvPr>
            <p:ph type="body" idx="1"/>
          </p:nvPr>
        </p:nvSpPr>
        <p:spPr>
          <a:xfrm>
            <a:off x="444500" y="1625385"/>
            <a:ext cx="6718300" cy="4093243"/>
          </a:xfrm>
          <a:prstGeom prst="rect">
            <a:avLst/>
          </a:prstGeom>
          <a:noFill/>
          <a:ln>
            <a:noFill/>
          </a:ln>
        </p:spPr>
        <p:txBody>
          <a:bodyPr spcFirstLastPara="1" wrap="square" lIns="91425" tIns="45700" rIns="91425" bIns="45700" anchor="t" anchorCtr="0">
            <a:noAutofit/>
          </a:bodyPr>
          <a:lstStyle>
            <a:lvl1pPr marL="457200" lvl="0" indent="-330200" algn="l">
              <a:lnSpc>
                <a:spcPct val="100000"/>
              </a:lnSpc>
              <a:spcBef>
                <a:spcPts val="600"/>
              </a:spcBef>
              <a:spcAft>
                <a:spcPts val="0"/>
              </a:spcAft>
              <a:buSzPts val="1600"/>
              <a:buChar char="•"/>
              <a:defRPr sz="1600">
                <a:solidFill>
                  <a:schemeClr val="lt1"/>
                </a:solidFill>
                <a:latin typeface="Arial"/>
                <a:ea typeface="Arial"/>
                <a:cs typeface="Arial"/>
                <a:sym typeface="Arial"/>
              </a:defRPr>
            </a:lvl1pPr>
            <a:lvl2pPr marL="914400" lvl="1" indent="-317500" algn="l">
              <a:lnSpc>
                <a:spcPct val="100000"/>
              </a:lnSpc>
              <a:spcBef>
                <a:spcPts val="600"/>
              </a:spcBef>
              <a:spcAft>
                <a:spcPts val="0"/>
              </a:spcAft>
              <a:buSzPts val="1400"/>
              <a:buChar char="•"/>
              <a:defRPr sz="1400">
                <a:solidFill>
                  <a:schemeClr val="lt1"/>
                </a:solidFill>
                <a:latin typeface="Arial"/>
                <a:ea typeface="Arial"/>
                <a:cs typeface="Arial"/>
                <a:sym typeface="Arial"/>
              </a:defRPr>
            </a:lvl2pPr>
            <a:lvl3pPr marL="1371600" lvl="2" indent="-304800" algn="l">
              <a:lnSpc>
                <a:spcPct val="100000"/>
              </a:lnSpc>
              <a:spcBef>
                <a:spcPts val="600"/>
              </a:spcBef>
              <a:spcAft>
                <a:spcPts val="0"/>
              </a:spcAft>
              <a:buSzPts val="1200"/>
              <a:buChar char="•"/>
              <a:defRPr sz="1200">
                <a:solidFill>
                  <a:schemeClr val="lt1"/>
                </a:solidFill>
                <a:latin typeface="Arial"/>
                <a:ea typeface="Arial"/>
                <a:cs typeface="Arial"/>
                <a:sym typeface="Arial"/>
              </a:defRPr>
            </a:lvl3pPr>
            <a:lvl4pPr marL="1828800" lvl="3" indent="-317500" algn="l">
              <a:lnSpc>
                <a:spcPct val="90000"/>
              </a:lnSpc>
              <a:spcBef>
                <a:spcPts val="500"/>
              </a:spcBef>
              <a:spcAft>
                <a:spcPts val="0"/>
              </a:spcAft>
              <a:buSzPts val="1400"/>
              <a:buChar char="•"/>
              <a:defRPr sz="1400">
                <a:solidFill>
                  <a:schemeClr val="lt1"/>
                </a:solidFill>
                <a:latin typeface="Arial"/>
                <a:ea typeface="Arial"/>
                <a:cs typeface="Arial"/>
                <a:sym typeface="Arial"/>
              </a:defRPr>
            </a:lvl4pPr>
            <a:lvl5pPr marL="2286000" lvl="4" indent="-317500" algn="l">
              <a:lnSpc>
                <a:spcPct val="90000"/>
              </a:lnSpc>
              <a:spcBef>
                <a:spcPts val="500"/>
              </a:spcBef>
              <a:spcAft>
                <a:spcPts val="0"/>
              </a:spcAft>
              <a:buSzPts val="1400"/>
              <a:buChar char="•"/>
              <a:defRPr sz="1400">
                <a:solidFill>
                  <a:schemeClr val="lt1"/>
                </a:solidFill>
                <a:latin typeface="Arial"/>
                <a:ea typeface="Arial"/>
                <a:cs typeface="Arial"/>
                <a:sym typeface="Aria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Photo + 3 Section">
  <p:cSld name="Photo + 3 Section">
    <p:bg>
      <p:bgPr>
        <a:solidFill>
          <a:schemeClr val="accent2"/>
        </a:solidFill>
        <a:effectLst/>
      </p:bgPr>
    </p:bg>
    <p:spTree>
      <p:nvGrpSpPr>
        <p:cNvPr id="1" name="Shape 90"/>
        <p:cNvGrpSpPr/>
        <p:nvPr/>
      </p:nvGrpSpPr>
      <p:grpSpPr>
        <a:xfrm>
          <a:off x="0" y="0"/>
          <a:ext cx="0" cy="0"/>
          <a:chOff x="0" y="0"/>
          <a:chExt cx="0" cy="0"/>
        </a:xfrm>
      </p:grpSpPr>
      <p:sp>
        <p:nvSpPr>
          <p:cNvPr id="91" name="Google Shape;91;p17"/>
          <p:cNvSpPr/>
          <p:nvPr/>
        </p:nvSpPr>
        <p:spPr>
          <a:xfrm>
            <a:off x="0" y="0"/>
            <a:ext cx="12192000" cy="6884191"/>
          </a:xfrm>
          <a:prstGeom prst="rect">
            <a:avLst/>
          </a:prstGeom>
          <a:solidFill>
            <a:srgbClr val="289BAA"/>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92" name="Google Shape;92;p17"/>
          <p:cNvSpPr/>
          <p:nvPr/>
        </p:nvSpPr>
        <p:spPr>
          <a:xfrm>
            <a:off x="0" y="0"/>
            <a:ext cx="12192001" cy="6884191"/>
          </a:xfrm>
          <a:custGeom>
            <a:avLst/>
            <a:gdLst/>
            <a:ahLst/>
            <a:cxnLst/>
            <a:rect l="l" t="t" r="r" b="b"/>
            <a:pathLst>
              <a:path w="12192001" h="6884191" extrusionOk="0">
                <a:moveTo>
                  <a:pt x="0" y="0"/>
                </a:moveTo>
                <a:lnTo>
                  <a:pt x="7540222" y="0"/>
                </a:lnTo>
                <a:lnTo>
                  <a:pt x="10260629" y="2725573"/>
                </a:lnTo>
                <a:lnTo>
                  <a:pt x="11286710" y="2725573"/>
                </a:lnTo>
                <a:lnTo>
                  <a:pt x="12192000" y="3632581"/>
                </a:lnTo>
                <a:lnTo>
                  <a:pt x="12192001" y="6884191"/>
                </a:lnTo>
                <a:lnTo>
                  <a:pt x="0" y="6884191"/>
                </a:lnTo>
                <a:close/>
              </a:path>
            </a:pathLst>
          </a:custGeom>
          <a:solidFill>
            <a:schemeClr val="accent2">
              <a:alpha val="73725"/>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93" name="Google Shape;93;p17"/>
          <p:cNvSpPr/>
          <p:nvPr/>
        </p:nvSpPr>
        <p:spPr>
          <a:xfrm rot="5400000" flipH="1">
            <a:off x="2964809" y="-2364446"/>
            <a:ext cx="6862744" cy="11591639"/>
          </a:xfrm>
          <a:custGeom>
            <a:avLst/>
            <a:gdLst/>
            <a:ahLst/>
            <a:cxnLst/>
            <a:rect l="l" t="t" r="r" b="b"/>
            <a:pathLst>
              <a:path w="6862744" h="11591639" extrusionOk="0">
                <a:moveTo>
                  <a:pt x="6862744" y="11591639"/>
                </a:moveTo>
                <a:lnTo>
                  <a:pt x="6862744" y="5240223"/>
                </a:lnTo>
                <a:lnTo>
                  <a:pt x="4145656" y="5240223"/>
                </a:lnTo>
                <a:lnTo>
                  <a:pt x="4145656" y="5240222"/>
                </a:lnTo>
                <a:lnTo>
                  <a:pt x="6862744" y="5240222"/>
                </a:lnTo>
                <a:lnTo>
                  <a:pt x="4145656" y="2519152"/>
                </a:lnTo>
                <a:lnTo>
                  <a:pt x="4145656" y="1367198"/>
                </a:lnTo>
                <a:lnTo>
                  <a:pt x="2775863" y="0"/>
                </a:lnTo>
                <a:lnTo>
                  <a:pt x="0" y="0"/>
                </a:lnTo>
                <a:lnTo>
                  <a:pt x="0" y="11591639"/>
                </a:lnTo>
                <a:close/>
              </a:path>
            </a:pathLst>
          </a:custGeom>
          <a:solidFill>
            <a:srgbClr val="289BAA"/>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94" name="Google Shape;94;p17"/>
          <p:cNvSpPr/>
          <p:nvPr/>
        </p:nvSpPr>
        <p:spPr>
          <a:xfrm rot="5400000" flipH="1">
            <a:off x="2664629" y="-2664627"/>
            <a:ext cx="6862744" cy="12192000"/>
          </a:xfrm>
          <a:custGeom>
            <a:avLst/>
            <a:gdLst/>
            <a:ahLst/>
            <a:cxnLst/>
            <a:rect l="l" t="t" r="r" b="b"/>
            <a:pathLst>
              <a:path w="6849744" h="12192000" extrusionOk="0">
                <a:moveTo>
                  <a:pt x="6849744" y="12192000"/>
                </a:moveTo>
                <a:lnTo>
                  <a:pt x="6849744" y="5840584"/>
                </a:lnTo>
                <a:lnTo>
                  <a:pt x="4137803" y="5840584"/>
                </a:lnTo>
                <a:lnTo>
                  <a:pt x="4137803" y="5840583"/>
                </a:lnTo>
                <a:lnTo>
                  <a:pt x="6849744" y="5840583"/>
                </a:lnTo>
                <a:lnTo>
                  <a:pt x="4137803" y="3119513"/>
                </a:lnTo>
                <a:lnTo>
                  <a:pt x="4137803" y="1967559"/>
                </a:lnTo>
                <a:lnTo>
                  <a:pt x="2170243" y="0"/>
                </a:lnTo>
                <a:lnTo>
                  <a:pt x="0" y="0"/>
                </a:lnTo>
                <a:lnTo>
                  <a:pt x="0" y="12192000"/>
                </a:lnTo>
                <a:close/>
              </a:path>
            </a:pathLst>
          </a:custGeom>
          <a:solidFill>
            <a:srgbClr val="1B677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95" name="Google Shape;95;p17"/>
          <p:cNvSpPr/>
          <p:nvPr/>
        </p:nvSpPr>
        <p:spPr>
          <a:xfrm rot="5400000" flipH="1">
            <a:off x="2664628" y="-2664627"/>
            <a:ext cx="6862744" cy="12192000"/>
          </a:xfrm>
          <a:custGeom>
            <a:avLst/>
            <a:gdLst/>
            <a:ahLst/>
            <a:cxnLst/>
            <a:rect l="l" t="t" r="r" b="b"/>
            <a:pathLst>
              <a:path w="6849744" h="12192000" extrusionOk="0">
                <a:moveTo>
                  <a:pt x="6849744" y="12192000"/>
                </a:moveTo>
                <a:lnTo>
                  <a:pt x="6849744" y="5840584"/>
                </a:lnTo>
                <a:lnTo>
                  <a:pt x="4137803" y="5840584"/>
                </a:lnTo>
                <a:lnTo>
                  <a:pt x="4137803" y="5840583"/>
                </a:lnTo>
                <a:lnTo>
                  <a:pt x="6849744" y="5840583"/>
                </a:lnTo>
                <a:lnTo>
                  <a:pt x="4137803" y="3119513"/>
                </a:lnTo>
                <a:lnTo>
                  <a:pt x="4137803" y="1967559"/>
                </a:lnTo>
                <a:lnTo>
                  <a:pt x="2170243" y="0"/>
                </a:lnTo>
                <a:lnTo>
                  <a:pt x="0" y="0"/>
                </a:lnTo>
                <a:lnTo>
                  <a:pt x="0" y="12192000"/>
                </a:lnTo>
                <a:close/>
              </a:path>
            </a:pathLst>
          </a:custGeom>
          <a:solidFill>
            <a:srgbClr val="003252">
              <a:alpha val="89803"/>
            </a:srgb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96" name="Google Shape;96;p17"/>
          <p:cNvSpPr txBox="1">
            <a:spLocks noGrp="1"/>
          </p:cNvSpPr>
          <p:nvPr>
            <p:ph type="title"/>
          </p:nvPr>
        </p:nvSpPr>
        <p:spPr>
          <a:xfrm>
            <a:off x="444500" y="542925"/>
            <a:ext cx="11214100" cy="535531"/>
          </a:xfrm>
          <a:prstGeom prst="rect">
            <a:avLst/>
          </a:prstGeom>
          <a:noFill/>
          <a:ln>
            <a:noFill/>
          </a:ln>
        </p:spPr>
        <p:txBody>
          <a:bodyPr spcFirstLastPara="1" wrap="square" lIns="91425" tIns="45700" rIns="91425" bIns="45700" anchor="t" anchorCtr="0">
            <a:spAutoFit/>
          </a:bodyPr>
          <a:lstStyle>
            <a:lvl1pPr lvl="0" algn="l">
              <a:lnSpc>
                <a:spcPct val="90000"/>
              </a:lnSpc>
              <a:spcBef>
                <a:spcPts val="0"/>
              </a:spcBef>
              <a:spcAft>
                <a:spcPts val="0"/>
              </a:spcAft>
              <a:buClr>
                <a:schemeClr val="lt1"/>
              </a:buClr>
              <a:buSzPts val="3200"/>
              <a:buFont typeface="Trebuchet MS"/>
              <a:buNone/>
              <a:defRPr sz="3200" b="1">
                <a:solidFill>
                  <a:schemeClr val="lt1"/>
                </a:solidFill>
                <a:latin typeface="Trebuchet MS"/>
                <a:ea typeface="Trebuchet MS"/>
                <a:cs typeface="Trebuchet MS"/>
                <a:sym typeface="Trebuchet MS"/>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grpSp>
        <p:nvGrpSpPr>
          <p:cNvPr id="97" name="Google Shape;97;p17"/>
          <p:cNvGrpSpPr/>
          <p:nvPr/>
        </p:nvGrpSpPr>
        <p:grpSpPr>
          <a:xfrm rot="-5400000">
            <a:off x="390304" y="-431739"/>
            <a:ext cx="757355" cy="863476"/>
            <a:chOff x="10431417" y="6819549"/>
            <a:chExt cx="3512798" cy="4005019"/>
          </a:xfrm>
        </p:grpSpPr>
        <p:sp>
          <p:nvSpPr>
            <p:cNvPr id="98" name="Google Shape;98;p17"/>
            <p:cNvSpPr/>
            <p:nvPr/>
          </p:nvSpPr>
          <p:spPr>
            <a:xfrm rot="2700000">
              <a:off x="10945855" y="7826207"/>
              <a:ext cx="2483923" cy="2483924"/>
            </a:xfrm>
            <a:custGeom>
              <a:avLst/>
              <a:gdLst/>
              <a:ahLst/>
              <a:cxnLst/>
              <a:rect l="l" t="t" r="r" b="b"/>
              <a:pathLst>
                <a:path w="754341" h="754341" extrusionOk="0">
                  <a:moveTo>
                    <a:pt x="754341" y="754341"/>
                  </a:moveTo>
                  <a:lnTo>
                    <a:pt x="0" y="754341"/>
                  </a:lnTo>
                  <a:lnTo>
                    <a:pt x="0" y="0"/>
                  </a:lnTo>
                  <a:close/>
                </a:path>
              </a:pathLst>
            </a:custGeom>
            <a:solidFill>
              <a:srgbClr val="00325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99" name="Google Shape;99;p17"/>
            <p:cNvSpPr/>
            <p:nvPr/>
          </p:nvSpPr>
          <p:spPr>
            <a:xfrm rot="8100000" flipH="1">
              <a:off x="10986797" y="7317026"/>
              <a:ext cx="2402031" cy="2402032"/>
            </a:xfrm>
            <a:custGeom>
              <a:avLst/>
              <a:gdLst/>
              <a:ahLst/>
              <a:cxnLst/>
              <a:rect l="l" t="t" r="r" b="b"/>
              <a:pathLst>
                <a:path w="754341" h="754341" extrusionOk="0">
                  <a:moveTo>
                    <a:pt x="754341" y="754341"/>
                  </a:moveTo>
                  <a:lnTo>
                    <a:pt x="0" y="754341"/>
                  </a:lnTo>
                  <a:lnTo>
                    <a:pt x="0" y="0"/>
                  </a:lnTo>
                  <a:close/>
                </a:path>
              </a:pathLst>
            </a:custGeom>
            <a:solidFill>
              <a:srgbClr val="1B677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grpSp>
      <p:grpSp>
        <p:nvGrpSpPr>
          <p:cNvPr id="100" name="Google Shape;100;p17"/>
          <p:cNvGrpSpPr/>
          <p:nvPr/>
        </p:nvGrpSpPr>
        <p:grpSpPr>
          <a:xfrm>
            <a:off x="-1" y="1357409"/>
            <a:ext cx="12192001" cy="4846320"/>
            <a:chOff x="-1" y="1357409"/>
            <a:chExt cx="12192001" cy="4917518"/>
          </a:xfrm>
        </p:grpSpPr>
        <p:sp>
          <p:nvSpPr>
            <p:cNvPr id="101" name="Google Shape;101;p17"/>
            <p:cNvSpPr/>
            <p:nvPr/>
          </p:nvSpPr>
          <p:spPr>
            <a:xfrm rot="10800000" flipH="1">
              <a:off x="-1" y="1357409"/>
              <a:ext cx="12192000" cy="4917518"/>
            </a:xfrm>
            <a:prstGeom prst="snip1Rect">
              <a:avLst>
                <a:gd name="adj" fmla="val 0"/>
              </a:avLst>
            </a:prstGeom>
            <a:solidFill>
              <a:srgbClr val="1B677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102" name="Google Shape;102;p17"/>
            <p:cNvSpPr/>
            <p:nvPr/>
          </p:nvSpPr>
          <p:spPr>
            <a:xfrm rot="10800000" flipH="1">
              <a:off x="-1" y="1357409"/>
              <a:ext cx="12192001" cy="4917518"/>
            </a:xfrm>
            <a:prstGeom prst="snip1Rect">
              <a:avLst>
                <a:gd name="adj" fmla="val 19670"/>
              </a:avLst>
            </a:prstGeom>
            <a:solidFill>
              <a:srgbClr val="00325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grpSp>
      <p:sp>
        <p:nvSpPr>
          <p:cNvPr id="103" name="Google Shape;103;p17"/>
          <p:cNvSpPr txBox="1">
            <a:spLocks noGrp="1"/>
          </p:cNvSpPr>
          <p:nvPr>
            <p:ph type="body" idx="1"/>
          </p:nvPr>
        </p:nvSpPr>
        <p:spPr>
          <a:xfrm>
            <a:off x="542094" y="4240093"/>
            <a:ext cx="3293306" cy="1463040"/>
          </a:xfrm>
          <a:prstGeom prst="rect">
            <a:avLst/>
          </a:prstGeom>
          <a:noFill/>
          <a:ln>
            <a:noFill/>
          </a:ln>
        </p:spPr>
        <p:txBody>
          <a:bodyPr spcFirstLastPara="1" wrap="square" lIns="0" tIns="0" rIns="0" bIns="0" anchor="t" anchorCtr="0">
            <a:noAutofit/>
          </a:bodyPr>
          <a:lstStyle>
            <a:lvl1pPr marL="457200" lvl="0" indent="-228600" algn="l">
              <a:lnSpc>
                <a:spcPct val="100000"/>
              </a:lnSpc>
              <a:spcBef>
                <a:spcPts val="600"/>
              </a:spcBef>
              <a:spcAft>
                <a:spcPts val="0"/>
              </a:spcAft>
              <a:buSzPts val="1400"/>
              <a:buNone/>
              <a:defRPr sz="1400">
                <a:solidFill>
                  <a:schemeClr val="lt1"/>
                </a:solidFill>
                <a:latin typeface="Arial"/>
                <a:ea typeface="Arial"/>
                <a:cs typeface="Arial"/>
                <a:sym typeface="Arial"/>
              </a:defRPr>
            </a:lvl1pPr>
            <a:lvl2pPr marL="914400" lvl="1" indent="-330200" algn="l">
              <a:lnSpc>
                <a:spcPct val="100000"/>
              </a:lnSpc>
              <a:spcBef>
                <a:spcPts val="600"/>
              </a:spcBef>
              <a:spcAft>
                <a:spcPts val="0"/>
              </a:spcAft>
              <a:buSzPts val="1600"/>
              <a:buChar char="•"/>
              <a:defRPr sz="1600">
                <a:solidFill>
                  <a:schemeClr val="lt1"/>
                </a:solidFill>
                <a:latin typeface="Arial"/>
                <a:ea typeface="Arial"/>
                <a:cs typeface="Arial"/>
                <a:sym typeface="Arial"/>
              </a:defRPr>
            </a:lvl2pPr>
            <a:lvl3pPr marL="1371600" lvl="2" indent="-317500" algn="l">
              <a:lnSpc>
                <a:spcPct val="100000"/>
              </a:lnSpc>
              <a:spcBef>
                <a:spcPts val="600"/>
              </a:spcBef>
              <a:spcAft>
                <a:spcPts val="0"/>
              </a:spcAft>
              <a:buSzPts val="1400"/>
              <a:buChar char="•"/>
              <a:defRPr sz="1400">
                <a:solidFill>
                  <a:schemeClr val="lt1"/>
                </a:solidFill>
                <a:latin typeface="Arial"/>
                <a:ea typeface="Arial"/>
                <a:cs typeface="Arial"/>
                <a:sym typeface="Arial"/>
              </a:defRPr>
            </a:lvl3pPr>
            <a:lvl4pPr marL="1828800" lvl="3" indent="-317500" algn="l">
              <a:lnSpc>
                <a:spcPct val="90000"/>
              </a:lnSpc>
              <a:spcBef>
                <a:spcPts val="500"/>
              </a:spcBef>
              <a:spcAft>
                <a:spcPts val="0"/>
              </a:spcAft>
              <a:buSzPts val="1400"/>
              <a:buChar char="•"/>
              <a:defRPr sz="1400">
                <a:solidFill>
                  <a:schemeClr val="lt1"/>
                </a:solidFill>
                <a:latin typeface="Arial"/>
                <a:ea typeface="Arial"/>
                <a:cs typeface="Arial"/>
                <a:sym typeface="Arial"/>
              </a:defRPr>
            </a:lvl4pPr>
            <a:lvl5pPr marL="2286000" lvl="4" indent="-317500" algn="l">
              <a:lnSpc>
                <a:spcPct val="90000"/>
              </a:lnSpc>
              <a:spcBef>
                <a:spcPts val="500"/>
              </a:spcBef>
              <a:spcAft>
                <a:spcPts val="0"/>
              </a:spcAft>
              <a:buSzPts val="1400"/>
              <a:buChar char="•"/>
              <a:defRPr sz="1400">
                <a:solidFill>
                  <a:schemeClr val="lt1"/>
                </a:solidFill>
                <a:latin typeface="Arial"/>
                <a:ea typeface="Arial"/>
                <a:cs typeface="Arial"/>
                <a:sym typeface="Aria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04" name="Google Shape;104;p17"/>
          <p:cNvSpPr/>
          <p:nvPr/>
        </p:nvSpPr>
        <p:spPr>
          <a:xfrm flipH="1">
            <a:off x="10782300" y="5448297"/>
            <a:ext cx="1409700" cy="1409703"/>
          </a:xfrm>
          <a:custGeom>
            <a:avLst/>
            <a:gdLst/>
            <a:ahLst/>
            <a:cxnLst/>
            <a:rect l="l" t="t" r="r" b="b"/>
            <a:pathLst>
              <a:path w="754341" h="754341" extrusionOk="0">
                <a:moveTo>
                  <a:pt x="754341" y="754341"/>
                </a:moveTo>
                <a:lnTo>
                  <a:pt x="0" y="754341"/>
                </a:lnTo>
                <a:lnTo>
                  <a:pt x="0" y="0"/>
                </a:lnTo>
                <a:close/>
              </a:path>
            </a:pathLst>
          </a:custGeom>
          <a:solidFill>
            <a:schemeClr val="accen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105" name="Google Shape;105;p17"/>
          <p:cNvSpPr txBox="1">
            <a:spLocks noGrp="1"/>
          </p:cNvSpPr>
          <p:nvPr>
            <p:ph type="sldNum" idx="12"/>
          </p:nvPr>
        </p:nvSpPr>
        <p:spPr>
          <a:xfrm>
            <a:off x="11252200" y="6315075"/>
            <a:ext cx="4064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sz="1000" b="0" i="0" u="none" strike="noStrike" cap="none">
                <a:solidFill>
                  <a:schemeClr val="lt1"/>
                </a:solidFill>
                <a:latin typeface="Oswald"/>
                <a:ea typeface="Oswald"/>
                <a:cs typeface="Oswald"/>
                <a:sym typeface="Oswald"/>
              </a:defRPr>
            </a:lvl1pPr>
            <a:lvl2pPr marL="0" lvl="1" indent="0" algn="r">
              <a:spcBef>
                <a:spcPts val="0"/>
              </a:spcBef>
              <a:buNone/>
              <a:defRPr sz="1000" b="0" i="0" u="none" strike="noStrike" cap="none">
                <a:solidFill>
                  <a:schemeClr val="lt1"/>
                </a:solidFill>
                <a:latin typeface="Oswald"/>
                <a:ea typeface="Oswald"/>
                <a:cs typeface="Oswald"/>
                <a:sym typeface="Oswald"/>
              </a:defRPr>
            </a:lvl2pPr>
            <a:lvl3pPr marL="0" lvl="2" indent="0" algn="r">
              <a:spcBef>
                <a:spcPts val="0"/>
              </a:spcBef>
              <a:buNone/>
              <a:defRPr sz="1000" b="0" i="0" u="none" strike="noStrike" cap="none">
                <a:solidFill>
                  <a:schemeClr val="lt1"/>
                </a:solidFill>
                <a:latin typeface="Oswald"/>
                <a:ea typeface="Oswald"/>
                <a:cs typeface="Oswald"/>
                <a:sym typeface="Oswald"/>
              </a:defRPr>
            </a:lvl3pPr>
            <a:lvl4pPr marL="0" lvl="3" indent="0" algn="r">
              <a:spcBef>
                <a:spcPts val="0"/>
              </a:spcBef>
              <a:buNone/>
              <a:defRPr sz="1000" b="0" i="0" u="none" strike="noStrike" cap="none">
                <a:solidFill>
                  <a:schemeClr val="lt1"/>
                </a:solidFill>
                <a:latin typeface="Oswald"/>
                <a:ea typeface="Oswald"/>
                <a:cs typeface="Oswald"/>
                <a:sym typeface="Oswald"/>
              </a:defRPr>
            </a:lvl4pPr>
            <a:lvl5pPr marL="0" lvl="4" indent="0" algn="r">
              <a:spcBef>
                <a:spcPts val="0"/>
              </a:spcBef>
              <a:buNone/>
              <a:defRPr sz="1000" b="0" i="0" u="none" strike="noStrike" cap="none">
                <a:solidFill>
                  <a:schemeClr val="lt1"/>
                </a:solidFill>
                <a:latin typeface="Oswald"/>
                <a:ea typeface="Oswald"/>
                <a:cs typeface="Oswald"/>
                <a:sym typeface="Oswald"/>
              </a:defRPr>
            </a:lvl5pPr>
            <a:lvl6pPr marL="0" lvl="5" indent="0" algn="r">
              <a:spcBef>
                <a:spcPts val="0"/>
              </a:spcBef>
              <a:buNone/>
              <a:defRPr sz="1000" b="0" i="0" u="none" strike="noStrike" cap="none">
                <a:solidFill>
                  <a:schemeClr val="lt1"/>
                </a:solidFill>
                <a:latin typeface="Oswald"/>
                <a:ea typeface="Oswald"/>
                <a:cs typeface="Oswald"/>
                <a:sym typeface="Oswald"/>
              </a:defRPr>
            </a:lvl6pPr>
            <a:lvl7pPr marL="0" lvl="6" indent="0" algn="r">
              <a:spcBef>
                <a:spcPts val="0"/>
              </a:spcBef>
              <a:buNone/>
              <a:defRPr sz="1000" b="0" i="0" u="none" strike="noStrike" cap="none">
                <a:solidFill>
                  <a:schemeClr val="lt1"/>
                </a:solidFill>
                <a:latin typeface="Oswald"/>
                <a:ea typeface="Oswald"/>
                <a:cs typeface="Oswald"/>
                <a:sym typeface="Oswald"/>
              </a:defRPr>
            </a:lvl7pPr>
            <a:lvl8pPr marL="0" lvl="7" indent="0" algn="r">
              <a:spcBef>
                <a:spcPts val="0"/>
              </a:spcBef>
              <a:buNone/>
              <a:defRPr sz="1000" b="0" i="0" u="none" strike="noStrike" cap="none">
                <a:solidFill>
                  <a:schemeClr val="lt1"/>
                </a:solidFill>
                <a:latin typeface="Oswald"/>
                <a:ea typeface="Oswald"/>
                <a:cs typeface="Oswald"/>
                <a:sym typeface="Oswald"/>
              </a:defRPr>
            </a:lvl8pPr>
            <a:lvl9pPr marL="0" lvl="8" indent="0" algn="r">
              <a:spcBef>
                <a:spcPts val="0"/>
              </a:spcBef>
              <a:buNone/>
              <a:defRPr sz="1000" b="0" i="0" u="none" strike="noStrike" cap="none">
                <a:solidFill>
                  <a:schemeClr val="lt1"/>
                </a:solidFill>
                <a:latin typeface="Oswald"/>
                <a:ea typeface="Oswald"/>
                <a:cs typeface="Oswald"/>
                <a:sym typeface="Oswald"/>
              </a:defRPr>
            </a:lvl9pPr>
          </a:lstStyle>
          <a:p>
            <a:pPr marL="0" lvl="0" indent="0" algn="r" rtl="0">
              <a:spcBef>
                <a:spcPts val="0"/>
              </a:spcBef>
              <a:spcAft>
                <a:spcPts val="0"/>
              </a:spcAft>
              <a:buNone/>
            </a:pPr>
            <a:fld id="{00000000-1234-1234-1234-123412341234}" type="slidenum">
              <a:rPr lang="en-US"/>
              <a:t>‹#›</a:t>
            </a:fld>
            <a:endParaRPr/>
          </a:p>
        </p:txBody>
      </p:sp>
      <p:sp>
        <p:nvSpPr>
          <p:cNvPr id="106" name="Google Shape;106;p17"/>
          <p:cNvSpPr>
            <a:spLocks noGrp="1"/>
          </p:cNvSpPr>
          <p:nvPr>
            <p:ph type="pic" idx="2"/>
          </p:nvPr>
        </p:nvSpPr>
        <p:spPr>
          <a:xfrm>
            <a:off x="-2" y="1352575"/>
            <a:ext cx="12192002" cy="2289897"/>
          </a:xfrm>
          <a:prstGeom prst="rect">
            <a:avLst/>
          </a:prstGeom>
          <a:noFill/>
          <a:ln>
            <a:noFill/>
          </a:ln>
        </p:spPr>
      </p:sp>
      <p:sp>
        <p:nvSpPr>
          <p:cNvPr id="107" name="Google Shape;107;p17"/>
          <p:cNvSpPr txBox="1">
            <a:spLocks noGrp="1"/>
          </p:cNvSpPr>
          <p:nvPr>
            <p:ph type="body" idx="3"/>
          </p:nvPr>
        </p:nvSpPr>
        <p:spPr>
          <a:xfrm>
            <a:off x="4444169" y="4240093"/>
            <a:ext cx="3293306" cy="1463040"/>
          </a:xfrm>
          <a:prstGeom prst="rect">
            <a:avLst/>
          </a:prstGeom>
          <a:noFill/>
          <a:ln>
            <a:noFill/>
          </a:ln>
        </p:spPr>
        <p:txBody>
          <a:bodyPr spcFirstLastPara="1" wrap="square" lIns="0" tIns="0" rIns="0" bIns="0" anchor="t" anchorCtr="0">
            <a:noAutofit/>
          </a:bodyPr>
          <a:lstStyle>
            <a:lvl1pPr marL="457200" lvl="0" indent="-228600" algn="l">
              <a:lnSpc>
                <a:spcPct val="100000"/>
              </a:lnSpc>
              <a:spcBef>
                <a:spcPts val="600"/>
              </a:spcBef>
              <a:spcAft>
                <a:spcPts val="0"/>
              </a:spcAft>
              <a:buSzPts val="1400"/>
              <a:buNone/>
              <a:defRPr sz="1400">
                <a:solidFill>
                  <a:schemeClr val="lt1"/>
                </a:solidFill>
                <a:latin typeface="Arial"/>
                <a:ea typeface="Arial"/>
                <a:cs typeface="Arial"/>
                <a:sym typeface="Arial"/>
              </a:defRPr>
            </a:lvl1pPr>
            <a:lvl2pPr marL="914400" lvl="1" indent="-330200" algn="l">
              <a:lnSpc>
                <a:spcPct val="100000"/>
              </a:lnSpc>
              <a:spcBef>
                <a:spcPts val="600"/>
              </a:spcBef>
              <a:spcAft>
                <a:spcPts val="0"/>
              </a:spcAft>
              <a:buSzPts val="1600"/>
              <a:buChar char="•"/>
              <a:defRPr sz="1600">
                <a:solidFill>
                  <a:schemeClr val="lt1"/>
                </a:solidFill>
                <a:latin typeface="Arial"/>
                <a:ea typeface="Arial"/>
                <a:cs typeface="Arial"/>
                <a:sym typeface="Arial"/>
              </a:defRPr>
            </a:lvl2pPr>
            <a:lvl3pPr marL="1371600" lvl="2" indent="-317500" algn="l">
              <a:lnSpc>
                <a:spcPct val="100000"/>
              </a:lnSpc>
              <a:spcBef>
                <a:spcPts val="600"/>
              </a:spcBef>
              <a:spcAft>
                <a:spcPts val="0"/>
              </a:spcAft>
              <a:buSzPts val="1400"/>
              <a:buChar char="•"/>
              <a:defRPr sz="1400">
                <a:solidFill>
                  <a:schemeClr val="lt1"/>
                </a:solidFill>
                <a:latin typeface="Arial"/>
                <a:ea typeface="Arial"/>
                <a:cs typeface="Arial"/>
                <a:sym typeface="Arial"/>
              </a:defRPr>
            </a:lvl3pPr>
            <a:lvl4pPr marL="1828800" lvl="3" indent="-317500" algn="l">
              <a:lnSpc>
                <a:spcPct val="90000"/>
              </a:lnSpc>
              <a:spcBef>
                <a:spcPts val="500"/>
              </a:spcBef>
              <a:spcAft>
                <a:spcPts val="0"/>
              </a:spcAft>
              <a:buSzPts val="1400"/>
              <a:buChar char="•"/>
              <a:defRPr sz="1400">
                <a:solidFill>
                  <a:schemeClr val="lt1"/>
                </a:solidFill>
                <a:latin typeface="Arial"/>
                <a:ea typeface="Arial"/>
                <a:cs typeface="Arial"/>
                <a:sym typeface="Arial"/>
              </a:defRPr>
            </a:lvl4pPr>
            <a:lvl5pPr marL="2286000" lvl="4" indent="-317500" algn="l">
              <a:lnSpc>
                <a:spcPct val="90000"/>
              </a:lnSpc>
              <a:spcBef>
                <a:spcPts val="500"/>
              </a:spcBef>
              <a:spcAft>
                <a:spcPts val="0"/>
              </a:spcAft>
              <a:buSzPts val="1400"/>
              <a:buChar char="•"/>
              <a:defRPr sz="1400">
                <a:solidFill>
                  <a:schemeClr val="lt1"/>
                </a:solidFill>
                <a:latin typeface="Arial"/>
                <a:ea typeface="Arial"/>
                <a:cs typeface="Arial"/>
                <a:sym typeface="Aria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08" name="Google Shape;108;p17"/>
          <p:cNvSpPr txBox="1">
            <a:spLocks noGrp="1"/>
          </p:cNvSpPr>
          <p:nvPr>
            <p:ph type="body" idx="4"/>
          </p:nvPr>
        </p:nvSpPr>
        <p:spPr>
          <a:xfrm>
            <a:off x="8346244" y="4240093"/>
            <a:ext cx="3293306" cy="1463040"/>
          </a:xfrm>
          <a:prstGeom prst="rect">
            <a:avLst/>
          </a:prstGeom>
          <a:noFill/>
          <a:ln>
            <a:noFill/>
          </a:ln>
        </p:spPr>
        <p:txBody>
          <a:bodyPr spcFirstLastPara="1" wrap="square" lIns="0" tIns="0" rIns="0" bIns="0" anchor="t" anchorCtr="0">
            <a:noAutofit/>
          </a:bodyPr>
          <a:lstStyle>
            <a:lvl1pPr marL="457200" lvl="0" indent="-228600" algn="l">
              <a:lnSpc>
                <a:spcPct val="100000"/>
              </a:lnSpc>
              <a:spcBef>
                <a:spcPts val="600"/>
              </a:spcBef>
              <a:spcAft>
                <a:spcPts val="0"/>
              </a:spcAft>
              <a:buSzPts val="1400"/>
              <a:buNone/>
              <a:defRPr sz="1400">
                <a:solidFill>
                  <a:schemeClr val="lt1"/>
                </a:solidFill>
                <a:latin typeface="Arial"/>
                <a:ea typeface="Arial"/>
                <a:cs typeface="Arial"/>
                <a:sym typeface="Arial"/>
              </a:defRPr>
            </a:lvl1pPr>
            <a:lvl2pPr marL="914400" lvl="1" indent="-330200" algn="l">
              <a:lnSpc>
                <a:spcPct val="100000"/>
              </a:lnSpc>
              <a:spcBef>
                <a:spcPts val="600"/>
              </a:spcBef>
              <a:spcAft>
                <a:spcPts val="0"/>
              </a:spcAft>
              <a:buSzPts val="1600"/>
              <a:buChar char="•"/>
              <a:defRPr sz="1600">
                <a:solidFill>
                  <a:schemeClr val="lt1"/>
                </a:solidFill>
                <a:latin typeface="Arial"/>
                <a:ea typeface="Arial"/>
                <a:cs typeface="Arial"/>
                <a:sym typeface="Arial"/>
              </a:defRPr>
            </a:lvl2pPr>
            <a:lvl3pPr marL="1371600" lvl="2" indent="-317500" algn="l">
              <a:lnSpc>
                <a:spcPct val="100000"/>
              </a:lnSpc>
              <a:spcBef>
                <a:spcPts val="600"/>
              </a:spcBef>
              <a:spcAft>
                <a:spcPts val="0"/>
              </a:spcAft>
              <a:buSzPts val="1400"/>
              <a:buChar char="•"/>
              <a:defRPr sz="1400">
                <a:solidFill>
                  <a:schemeClr val="lt1"/>
                </a:solidFill>
                <a:latin typeface="Arial"/>
                <a:ea typeface="Arial"/>
                <a:cs typeface="Arial"/>
                <a:sym typeface="Arial"/>
              </a:defRPr>
            </a:lvl3pPr>
            <a:lvl4pPr marL="1828800" lvl="3" indent="-317500" algn="l">
              <a:lnSpc>
                <a:spcPct val="90000"/>
              </a:lnSpc>
              <a:spcBef>
                <a:spcPts val="500"/>
              </a:spcBef>
              <a:spcAft>
                <a:spcPts val="0"/>
              </a:spcAft>
              <a:buSzPts val="1400"/>
              <a:buChar char="•"/>
              <a:defRPr sz="1400">
                <a:solidFill>
                  <a:schemeClr val="lt1"/>
                </a:solidFill>
                <a:latin typeface="Arial"/>
                <a:ea typeface="Arial"/>
                <a:cs typeface="Arial"/>
                <a:sym typeface="Arial"/>
              </a:defRPr>
            </a:lvl4pPr>
            <a:lvl5pPr marL="2286000" lvl="4" indent="-317500" algn="l">
              <a:lnSpc>
                <a:spcPct val="90000"/>
              </a:lnSpc>
              <a:spcBef>
                <a:spcPts val="500"/>
              </a:spcBef>
              <a:spcAft>
                <a:spcPts val="0"/>
              </a:spcAft>
              <a:buSzPts val="1400"/>
              <a:buChar char="•"/>
              <a:defRPr sz="1400">
                <a:solidFill>
                  <a:schemeClr val="lt1"/>
                </a:solidFill>
                <a:latin typeface="Arial"/>
                <a:ea typeface="Arial"/>
                <a:cs typeface="Arial"/>
                <a:sym typeface="Aria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Photo + Text">
  <p:cSld name="Photo + Text">
    <p:bg>
      <p:bgPr>
        <a:solidFill>
          <a:schemeClr val="accent2"/>
        </a:solidFill>
        <a:effectLst/>
      </p:bgPr>
    </p:bg>
    <p:spTree>
      <p:nvGrpSpPr>
        <p:cNvPr id="1" name="Shape 109"/>
        <p:cNvGrpSpPr/>
        <p:nvPr/>
      </p:nvGrpSpPr>
      <p:grpSpPr>
        <a:xfrm>
          <a:off x="0" y="0"/>
          <a:ext cx="0" cy="0"/>
          <a:chOff x="0" y="0"/>
          <a:chExt cx="0" cy="0"/>
        </a:xfrm>
      </p:grpSpPr>
      <p:sp>
        <p:nvSpPr>
          <p:cNvPr id="110" name="Google Shape;110;p18"/>
          <p:cNvSpPr/>
          <p:nvPr/>
        </p:nvSpPr>
        <p:spPr>
          <a:xfrm>
            <a:off x="0" y="0"/>
            <a:ext cx="12192000" cy="6884191"/>
          </a:xfrm>
          <a:prstGeom prst="rect">
            <a:avLst/>
          </a:prstGeom>
          <a:solidFill>
            <a:srgbClr val="289BAA"/>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111" name="Google Shape;111;p18"/>
          <p:cNvSpPr/>
          <p:nvPr/>
        </p:nvSpPr>
        <p:spPr>
          <a:xfrm>
            <a:off x="0" y="0"/>
            <a:ext cx="12192001" cy="6884191"/>
          </a:xfrm>
          <a:custGeom>
            <a:avLst/>
            <a:gdLst/>
            <a:ahLst/>
            <a:cxnLst/>
            <a:rect l="l" t="t" r="r" b="b"/>
            <a:pathLst>
              <a:path w="12192001" h="6884191" extrusionOk="0">
                <a:moveTo>
                  <a:pt x="0" y="0"/>
                </a:moveTo>
                <a:lnTo>
                  <a:pt x="7540222" y="0"/>
                </a:lnTo>
                <a:lnTo>
                  <a:pt x="10260629" y="2725573"/>
                </a:lnTo>
                <a:lnTo>
                  <a:pt x="11286710" y="2725573"/>
                </a:lnTo>
                <a:lnTo>
                  <a:pt x="12192000" y="3632581"/>
                </a:lnTo>
                <a:lnTo>
                  <a:pt x="12192001" y="6884191"/>
                </a:lnTo>
                <a:lnTo>
                  <a:pt x="0" y="6884191"/>
                </a:lnTo>
                <a:close/>
              </a:path>
            </a:pathLst>
          </a:custGeom>
          <a:solidFill>
            <a:schemeClr val="accent2">
              <a:alpha val="73725"/>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112" name="Google Shape;112;p18"/>
          <p:cNvSpPr/>
          <p:nvPr/>
        </p:nvSpPr>
        <p:spPr>
          <a:xfrm rot="5400000" flipH="1">
            <a:off x="2964809" y="-2364446"/>
            <a:ext cx="6862744" cy="11591639"/>
          </a:xfrm>
          <a:custGeom>
            <a:avLst/>
            <a:gdLst/>
            <a:ahLst/>
            <a:cxnLst/>
            <a:rect l="l" t="t" r="r" b="b"/>
            <a:pathLst>
              <a:path w="6862744" h="11591639" extrusionOk="0">
                <a:moveTo>
                  <a:pt x="6862744" y="11591639"/>
                </a:moveTo>
                <a:lnTo>
                  <a:pt x="6862744" y="5240223"/>
                </a:lnTo>
                <a:lnTo>
                  <a:pt x="4145656" y="5240223"/>
                </a:lnTo>
                <a:lnTo>
                  <a:pt x="4145656" y="5240222"/>
                </a:lnTo>
                <a:lnTo>
                  <a:pt x="6862744" y="5240222"/>
                </a:lnTo>
                <a:lnTo>
                  <a:pt x="4145656" y="2519152"/>
                </a:lnTo>
                <a:lnTo>
                  <a:pt x="4145656" y="1367198"/>
                </a:lnTo>
                <a:lnTo>
                  <a:pt x="2775863" y="0"/>
                </a:lnTo>
                <a:lnTo>
                  <a:pt x="0" y="0"/>
                </a:lnTo>
                <a:lnTo>
                  <a:pt x="0" y="11591639"/>
                </a:lnTo>
                <a:close/>
              </a:path>
            </a:pathLst>
          </a:custGeom>
          <a:solidFill>
            <a:srgbClr val="289BAA"/>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113" name="Google Shape;113;p18"/>
          <p:cNvSpPr/>
          <p:nvPr/>
        </p:nvSpPr>
        <p:spPr>
          <a:xfrm rot="5400000" flipH="1">
            <a:off x="2664629" y="-2664627"/>
            <a:ext cx="6862744" cy="12192000"/>
          </a:xfrm>
          <a:custGeom>
            <a:avLst/>
            <a:gdLst/>
            <a:ahLst/>
            <a:cxnLst/>
            <a:rect l="l" t="t" r="r" b="b"/>
            <a:pathLst>
              <a:path w="6849744" h="12192000" extrusionOk="0">
                <a:moveTo>
                  <a:pt x="6849744" y="12192000"/>
                </a:moveTo>
                <a:lnTo>
                  <a:pt x="6849744" y="5840584"/>
                </a:lnTo>
                <a:lnTo>
                  <a:pt x="4137803" y="5840584"/>
                </a:lnTo>
                <a:lnTo>
                  <a:pt x="4137803" y="5840583"/>
                </a:lnTo>
                <a:lnTo>
                  <a:pt x="6849744" y="5840583"/>
                </a:lnTo>
                <a:lnTo>
                  <a:pt x="4137803" y="3119513"/>
                </a:lnTo>
                <a:lnTo>
                  <a:pt x="4137803" y="1967559"/>
                </a:lnTo>
                <a:lnTo>
                  <a:pt x="2170243" y="0"/>
                </a:lnTo>
                <a:lnTo>
                  <a:pt x="0" y="0"/>
                </a:lnTo>
                <a:lnTo>
                  <a:pt x="0" y="12192000"/>
                </a:lnTo>
                <a:close/>
              </a:path>
            </a:pathLst>
          </a:custGeom>
          <a:solidFill>
            <a:srgbClr val="1B677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114" name="Google Shape;114;p18"/>
          <p:cNvSpPr/>
          <p:nvPr/>
        </p:nvSpPr>
        <p:spPr>
          <a:xfrm rot="5400000" flipH="1">
            <a:off x="2664628" y="-2664627"/>
            <a:ext cx="6862744" cy="12192000"/>
          </a:xfrm>
          <a:custGeom>
            <a:avLst/>
            <a:gdLst/>
            <a:ahLst/>
            <a:cxnLst/>
            <a:rect l="l" t="t" r="r" b="b"/>
            <a:pathLst>
              <a:path w="6849744" h="12192000" extrusionOk="0">
                <a:moveTo>
                  <a:pt x="6849744" y="12192000"/>
                </a:moveTo>
                <a:lnTo>
                  <a:pt x="6849744" y="5840584"/>
                </a:lnTo>
                <a:lnTo>
                  <a:pt x="4137803" y="5840584"/>
                </a:lnTo>
                <a:lnTo>
                  <a:pt x="4137803" y="5840583"/>
                </a:lnTo>
                <a:lnTo>
                  <a:pt x="6849744" y="5840583"/>
                </a:lnTo>
                <a:lnTo>
                  <a:pt x="4137803" y="3119513"/>
                </a:lnTo>
                <a:lnTo>
                  <a:pt x="4137803" y="1967559"/>
                </a:lnTo>
                <a:lnTo>
                  <a:pt x="2170243" y="0"/>
                </a:lnTo>
                <a:lnTo>
                  <a:pt x="0" y="0"/>
                </a:lnTo>
                <a:lnTo>
                  <a:pt x="0" y="12192000"/>
                </a:lnTo>
                <a:close/>
              </a:path>
            </a:pathLst>
          </a:custGeom>
          <a:solidFill>
            <a:srgbClr val="003252">
              <a:alpha val="89803"/>
            </a:srgb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115" name="Google Shape;115;p18"/>
          <p:cNvSpPr txBox="1">
            <a:spLocks noGrp="1"/>
          </p:cNvSpPr>
          <p:nvPr>
            <p:ph type="title"/>
          </p:nvPr>
        </p:nvSpPr>
        <p:spPr>
          <a:xfrm>
            <a:off x="444500" y="542925"/>
            <a:ext cx="11214100" cy="535531"/>
          </a:xfrm>
          <a:prstGeom prst="rect">
            <a:avLst/>
          </a:prstGeom>
          <a:noFill/>
          <a:ln>
            <a:noFill/>
          </a:ln>
        </p:spPr>
        <p:txBody>
          <a:bodyPr spcFirstLastPara="1" wrap="square" lIns="91425" tIns="45700" rIns="91425" bIns="45700" anchor="t" anchorCtr="0">
            <a:spAutoFit/>
          </a:bodyPr>
          <a:lstStyle>
            <a:lvl1pPr lvl="0" algn="l">
              <a:lnSpc>
                <a:spcPct val="90000"/>
              </a:lnSpc>
              <a:spcBef>
                <a:spcPts val="0"/>
              </a:spcBef>
              <a:spcAft>
                <a:spcPts val="0"/>
              </a:spcAft>
              <a:buClr>
                <a:schemeClr val="lt1"/>
              </a:buClr>
              <a:buSzPts val="3200"/>
              <a:buFont typeface="Trebuchet MS"/>
              <a:buNone/>
              <a:defRPr sz="3200" b="1">
                <a:solidFill>
                  <a:schemeClr val="lt1"/>
                </a:solidFill>
                <a:latin typeface="Trebuchet MS"/>
                <a:ea typeface="Trebuchet MS"/>
                <a:cs typeface="Trebuchet MS"/>
                <a:sym typeface="Trebuchet MS"/>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grpSp>
        <p:nvGrpSpPr>
          <p:cNvPr id="116" name="Google Shape;116;p18"/>
          <p:cNvGrpSpPr/>
          <p:nvPr/>
        </p:nvGrpSpPr>
        <p:grpSpPr>
          <a:xfrm rot="-5400000">
            <a:off x="390304" y="-431739"/>
            <a:ext cx="757355" cy="863476"/>
            <a:chOff x="10431417" y="6819549"/>
            <a:chExt cx="3512798" cy="4005019"/>
          </a:xfrm>
        </p:grpSpPr>
        <p:sp>
          <p:nvSpPr>
            <p:cNvPr id="117" name="Google Shape;117;p18"/>
            <p:cNvSpPr/>
            <p:nvPr/>
          </p:nvSpPr>
          <p:spPr>
            <a:xfrm rot="2700000">
              <a:off x="10945855" y="7826207"/>
              <a:ext cx="2483923" cy="2483924"/>
            </a:xfrm>
            <a:custGeom>
              <a:avLst/>
              <a:gdLst/>
              <a:ahLst/>
              <a:cxnLst/>
              <a:rect l="l" t="t" r="r" b="b"/>
              <a:pathLst>
                <a:path w="754341" h="754341" extrusionOk="0">
                  <a:moveTo>
                    <a:pt x="754341" y="754341"/>
                  </a:moveTo>
                  <a:lnTo>
                    <a:pt x="0" y="754341"/>
                  </a:lnTo>
                  <a:lnTo>
                    <a:pt x="0" y="0"/>
                  </a:lnTo>
                  <a:close/>
                </a:path>
              </a:pathLst>
            </a:custGeom>
            <a:solidFill>
              <a:srgbClr val="00325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118" name="Google Shape;118;p18"/>
            <p:cNvSpPr/>
            <p:nvPr/>
          </p:nvSpPr>
          <p:spPr>
            <a:xfrm rot="8100000" flipH="1">
              <a:off x="10986797" y="7317026"/>
              <a:ext cx="2402031" cy="2402032"/>
            </a:xfrm>
            <a:custGeom>
              <a:avLst/>
              <a:gdLst/>
              <a:ahLst/>
              <a:cxnLst/>
              <a:rect l="l" t="t" r="r" b="b"/>
              <a:pathLst>
                <a:path w="754341" h="754341" extrusionOk="0">
                  <a:moveTo>
                    <a:pt x="754341" y="754341"/>
                  </a:moveTo>
                  <a:lnTo>
                    <a:pt x="0" y="754341"/>
                  </a:lnTo>
                  <a:lnTo>
                    <a:pt x="0" y="0"/>
                  </a:lnTo>
                  <a:close/>
                </a:path>
              </a:pathLst>
            </a:custGeom>
            <a:solidFill>
              <a:srgbClr val="1B677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grpSp>
      <p:grpSp>
        <p:nvGrpSpPr>
          <p:cNvPr id="119" name="Google Shape;119;p18"/>
          <p:cNvGrpSpPr/>
          <p:nvPr/>
        </p:nvGrpSpPr>
        <p:grpSpPr>
          <a:xfrm>
            <a:off x="-1" y="1357409"/>
            <a:ext cx="12192001" cy="4846320"/>
            <a:chOff x="-1" y="1357409"/>
            <a:chExt cx="12192001" cy="4917518"/>
          </a:xfrm>
        </p:grpSpPr>
        <p:sp>
          <p:nvSpPr>
            <p:cNvPr id="120" name="Google Shape;120;p18"/>
            <p:cNvSpPr/>
            <p:nvPr/>
          </p:nvSpPr>
          <p:spPr>
            <a:xfrm rot="10800000" flipH="1">
              <a:off x="-1" y="1357409"/>
              <a:ext cx="12192000" cy="4917518"/>
            </a:xfrm>
            <a:prstGeom prst="snip1Rect">
              <a:avLst>
                <a:gd name="adj" fmla="val 0"/>
              </a:avLst>
            </a:prstGeom>
            <a:solidFill>
              <a:srgbClr val="1B677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121" name="Google Shape;121;p18"/>
            <p:cNvSpPr/>
            <p:nvPr/>
          </p:nvSpPr>
          <p:spPr>
            <a:xfrm rot="10800000" flipH="1">
              <a:off x="-1" y="1357409"/>
              <a:ext cx="12192001" cy="4917518"/>
            </a:xfrm>
            <a:prstGeom prst="snip1Rect">
              <a:avLst>
                <a:gd name="adj" fmla="val 19670"/>
              </a:avLst>
            </a:prstGeom>
            <a:solidFill>
              <a:srgbClr val="00325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grpSp>
      <p:sp>
        <p:nvSpPr>
          <p:cNvPr id="122" name="Google Shape;122;p18"/>
          <p:cNvSpPr txBox="1">
            <a:spLocks noGrp="1"/>
          </p:cNvSpPr>
          <p:nvPr>
            <p:ph type="body" idx="1"/>
          </p:nvPr>
        </p:nvSpPr>
        <p:spPr>
          <a:xfrm>
            <a:off x="542094" y="4240093"/>
            <a:ext cx="9402006" cy="1463040"/>
          </a:xfrm>
          <a:prstGeom prst="rect">
            <a:avLst/>
          </a:prstGeom>
          <a:noFill/>
          <a:ln>
            <a:noFill/>
          </a:ln>
        </p:spPr>
        <p:txBody>
          <a:bodyPr spcFirstLastPara="1" wrap="square" lIns="0" tIns="0" rIns="0" bIns="0" anchor="t" anchorCtr="0">
            <a:noAutofit/>
          </a:bodyPr>
          <a:lstStyle>
            <a:lvl1pPr marL="457200" lvl="0" indent="-228600" algn="l">
              <a:lnSpc>
                <a:spcPct val="100000"/>
              </a:lnSpc>
              <a:spcBef>
                <a:spcPts val="300"/>
              </a:spcBef>
              <a:spcAft>
                <a:spcPts val="0"/>
              </a:spcAft>
              <a:buSzPts val="1400"/>
              <a:buNone/>
              <a:defRPr sz="1400">
                <a:solidFill>
                  <a:schemeClr val="lt1"/>
                </a:solidFill>
                <a:latin typeface="Arial"/>
                <a:ea typeface="Arial"/>
                <a:cs typeface="Arial"/>
                <a:sym typeface="Arial"/>
              </a:defRPr>
            </a:lvl1pPr>
            <a:lvl2pPr marL="914400" lvl="1" indent="-330200" algn="l">
              <a:lnSpc>
                <a:spcPct val="100000"/>
              </a:lnSpc>
              <a:spcBef>
                <a:spcPts val="600"/>
              </a:spcBef>
              <a:spcAft>
                <a:spcPts val="0"/>
              </a:spcAft>
              <a:buSzPts val="1600"/>
              <a:buChar char="•"/>
              <a:defRPr sz="1600">
                <a:solidFill>
                  <a:schemeClr val="lt1"/>
                </a:solidFill>
                <a:latin typeface="Arial"/>
                <a:ea typeface="Arial"/>
                <a:cs typeface="Arial"/>
                <a:sym typeface="Arial"/>
              </a:defRPr>
            </a:lvl2pPr>
            <a:lvl3pPr marL="1371600" lvl="2" indent="-317500" algn="l">
              <a:lnSpc>
                <a:spcPct val="100000"/>
              </a:lnSpc>
              <a:spcBef>
                <a:spcPts val="600"/>
              </a:spcBef>
              <a:spcAft>
                <a:spcPts val="0"/>
              </a:spcAft>
              <a:buSzPts val="1400"/>
              <a:buChar char="•"/>
              <a:defRPr sz="1400">
                <a:solidFill>
                  <a:schemeClr val="lt1"/>
                </a:solidFill>
                <a:latin typeface="Arial"/>
                <a:ea typeface="Arial"/>
                <a:cs typeface="Arial"/>
                <a:sym typeface="Arial"/>
              </a:defRPr>
            </a:lvl3pPr>
            <a:lvl4pPr marL="1828800" lvl="3" indent="-317500" algn="l">
              <a:lnSpc>
                <a:spcPct val="90000"/>
              </a:lnSpc>
              <a:spcBef>
                <a:spcPts val="500"/>
              </a:spcBef>
              <a:spcAft>
                <a:spcPts val="0"/>
              </a:spcAft>
              <a:buSzPts val="1400"/>
              <a:buChar char="•"/>
              <a:defRPr sz="1400">
                <a:solidFill>
                  <a:schemeClr val="lt1"/>
                </a:solidFill>
                <a:latin typeface="Arial"/>
                <a:ea typeface="Arial"/>
                <a:cs typeface="Arial"/>
                <a:sym typeface="Arial"/>
              </a:defRPr>
            </a:lvl4pPr>
            <a:lvl5pPr marL="2286000" lvl="4" indent="-317500" algn="l">
              <a:lnSpc>
                <a:spcPct val="90000"/>
              </a:lnSpc>
              <a:spcBef>
                <a:spcPts val="500"/>
              </a:spcBef>
              <a:spcAft>
                <a:spcPts val="0"/>
              </a:spcAft>
              <a:buSzPts val="1400"/>
              <a:buChar char="•"/>
              <a:defRPr sz="1400">
                <a:solidFill>
                  <a:schemeClr val="lt1"/>
                </a:solidFill>
                <a:latin typeface="Arial"/>
                <a:ea typeface="Arial"/>
                <a:cs typeface="Arial"/>
                <a:sym typeface="Aria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23" name="Google Shape;123;p18"/>
          <p:cNvSpPr/>
          <p:nvPr/>
        </p:nvSpPr>
        <p:spPr>
          <a:xfrm flipH="1">
            <a:off x="10782300" y="5448297"/>
            <a:ext cx="1409700" cy="1409703"/>
          </a:xfrm>
          <a:custGeom>
            <a:avLst/>
            <a:gdLst/>
            <a:ahLst/>
            <a:cxnLst/>
            <a:rect l="l" t="t" r="r" b="b"/>
            <a:pathLst>
              <a:path w="754341" h="754341" extrusionOk="0">
                <a:moveTo>
                  <a:pt x="754341" y="754341"/>
                </a:moveTo>
                <a:lnTo>
                  <a:pt x="0" y="754341"/>
                </a:lnTo>
                <a:lnTo>
                  <a:pt x="0" y="0"/>
                </a:lnTo>
                <a:close/>
              </a:path>
            </a:pathLst>
          </a:custGeom>
          <a:solidFill>
            <a:schemeClr val="accen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124" name="Google Shape;124;p18"/>
          <p:cNvSpPr txBox="1">
            <a:spLocks noGrp="1"/>
          </p:cNvSpPr>
          <p:nvPr>
            <p:ph type="sldNum" idx="12"/>
          </p:nvPr>
        </p:nvSpPr>
        <p:spPr>
          <a:xfrm>
            <a:off x="11252200" y="6315075"/>
            <a:ext cx="4064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sz="1000" b="0" i="0" u="none" strike="noStrike" cap="none">
                <a:solidFill>
                  <a:schemeClr val="lt1"/>
                </a:solidFill>
                <a:latin typeface="Oswald"/>
                <a:ea typeface="Oswald"/>
                <a:cs typeface="Oswald"/>
                <a:sym typeface="Oswald"/>
              </a:defRPr>
            </a:lvl1pPr>
            <a:lvl2pPr marL="0" lvl="1" indent="0" algn="r">
              <a:spcBef>
                <a:spcPts val="0"/>
              </a:spcBef>
              <a:buNone/>
              <a:defRPr sz="1000" b="0" i="0" u="none" strike="noStrike" cap="none">
                <a:solidFill>
                  <a:schemeClr val="lt1"/>
                </a:solidFill>
                <a:latin typeface="Oswald"/>
                <a:ea typeface="Oswald"/>
                <a:cs typeface="Oswald"/>
                <a:sym typeface="Oswald"/>
              </a:defRPr>
            </a:lvl2pPr>
            <a:lvl3pPr marL="0" lvl="2" indent="0" algn="r">
              <a:spcBef>
                <a:spcPts val="0"/>
              </a:spcBef>
              <a:buNone/>
              <a:defRPr sz="1000" b="0" i="0" u="none" strike="noStrike" cap="none">
                <a:solidFill>
                  <a:schemeClr val="lt1"/>
                </a:solidFill>
                <a:latin typeface="Oswald"/>
                <a:ea typeface="Oswald"/>
                <a:cs typeface="Oswald"/>
                <a:sym typeface="Oswald"/>
              </a:defRPr>
            </a:lvl3pPr>
            <a:lvl4pPr marL="0" lvl="3" indent="0" algn="r">
              <a:spcBef>
                <a:spcPts val="0"/>
              </a:spcBef>
              <a:buNone/>
              <a:defRPr sz="1000" b="0" i="0" u="none" strike="noStrike" cap="none">
                <a:solidFill>
                  <a:schemeClr val="lt1"/>
                </a:solidFill>
                <a:latin typeface="Oswald"/>
                <a:ea typeface="Oswald"/>
                <a:cs typeface="Oswald"/>
                <a:sym typeface="Oswald"/>
              </a:defRPr>
            </a:lvl4pPr>
            <a:lvl5pPr marL="0" lvl="4" indent="0" algn="r">
              <a:spcBef>
                <a:spcPts val="0"/>
              </a:spcBef>
              <a:buNone/>
              <a:defRPr sz="1000" b="0" i="0" u="none" strike="noStrike" cap="none">
                <a:solidFill>
                  <a:schemeClr val="lt1"/>
                </a:solidFill>
                <a:latin typeface="Oswald"/>
                <a:ea typeface="Oswald"/>
                <a:cs typeface="Oswald"/>
                <a:sym typeface="Oswald"/>
              </a:defRPr>
            </a:lvl5pPr>
            <a:lvl6pPr marL="0" lvl="5" indent="0" algn="r">
              <a:spcBef>
                <a:spcPts val="0"/>
              </a:spcBef>
              <a:buNone/>
              <a:defRPr sz="1000" b="0" i="0" u="none" strike="noStrike" cap="none">
                <a:solidFill>
                  <a:schemeClr val="lt1"/>
                </a:solidFill>
                <a:latin typeface="Oswald"/>
                <a:ea typeface="Oswald"/>
                <a:cs typeface="Oswald"/>
                <a:sym typeface="Oswald"/>
              </a:defRPr>
            </a:lvl6pPr>
            <a:lvl7pPr marL="0" lvl="6" indent="0" algn="r">
              <a:spcBef>
                <a:spcPts val="0"/>
              </a:spcBef>
              <a:buNone/>
              <a:defRPr sz="1000" b="0" i="0" u="none" strike="noStrike" cap="none">
                <a:solidFill>
                  <a:schemeClr val="lt1"/>
                </a:solidFill>
                <a:latin typeface="Oswald"/>
                <a:ea typeface="Oswald"/>
                <a:cs typeface="Oswald"/>
                <a:sym typeface="Oswald"/>
              </a:defRPr>
            </a:lvl7pPr>
            <a:lvl8pPr marL="0" lvl="7" indent="0" algn="r">
              <a:spcBef>
                <a:spcPts val="0"/>
              </a:spcBef>
              <a:buNone/>
              <a:defRPr sz="1000" b="0" i="0" u="none" strike="noStrike" cap="none">
                <a:solidFill>
                  <a:schemeClr val="lt1"/>
                </a:solidFill>
                <a:latin typeface="Oswald"/>
                <a:ea typeface="Oswald"/>
                <a:cs typeface="Oswald"/>
                <a:sym typeface="Oswald"/>
              </a:defRPr>
            </a:lvl8pPr>
            <a:lvl9pPr marL="0" lvl="8" indent="0" algn="r">
              <a:spcBef>
                <a:spcPts val="0"/>
              </a:spcBef>
              <a:buNone/>
              <a:defRPr sz="1000" b="0" i="0" u="none" strike="noStrike" cap="none">
                <a:solidFill>
                  <a:schemeClr val="lt1"/>
                </a:solidFill>
                <a:latin typeface="Oswald"/>
                <a:ea typeface="Oswald"/>
                <a:cs typeface="Oswald"/>
                <a:sym typeface="Oswald"/>
              </a:defRPr>
            </a:lvl9pPr>
          </a:lstStyle>
          <a:p>
            <a:pPr marL="0" lvl="0" indent="0" algn="r" rtl="0">
              <a:spcBef>
                <a:spcPts val="0"/>
              </a:spcBef>
              <a:spcAft>
                <a:spcPts val="0"/>
              </a:spcAft>
              <a:buNone/>
            </a:pPr>
            <a:fld id="{00000000-1234-1234-1234-123412341234}" type="slidenum">
              <a:rPr lang="en-US"/>
              <a:t>‹#›</a:t>
            </a:fld>
            <a:endParaRPr/>
          </a:p>
        </p:txBody>
      </p:sp>
      <p:sp>
        <p:nvSpPr>
          <p:cNvPr id="125" name="Google Shape;125;p18"/>
          <p:cNvSpPr>
            <a:spLocks noGrp="1"/>
          </p:cNvSpPr>
          <p:nvPr>
            <p:ph type="pic" idx="2"/>
          </p:nvPr>
        </p:nvSpPr>
        <p:spPr>
          <a:xfrm>
            <a:off x="-2" y="1352575"/>
            <a:ext cx="12192002" cy="2289897"/>
          </a:xfrm>
          <a:prstGeom prst="rect">
            <a:avLst/>
          </a:prstGeom>
          <a:noFill/>
          <a:ln>
            <a:noFill/>
          </a:ln>
        </p:spPr>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Quote Slide">
  <p:cSld name="Quote Slide">
    <p:spTree>
      <p:nvGrpSpPr>
        <p:cNvPr id="1" name="Shape 126"/>
        <p:cNvGrpSpPr/>
        <p:nvPr/>
      </p:nvGrpSpPr>
      <p:grpSpPr>
        <a:xfrm>
          <a:off x="0" y="0"/>
          <a:ext cx="0" cy="0"/>
          <a:chOff x="0" y="0"/>
          <a:chExt cx="0" cy="0"/>
        </a:xfrm>
      </p:grpSpPr>
      <p:sp>
        <p:nvSpPr>
          <p:cNvPr id="127" name="Google Shape;127;p19"/>
          <p:cNvSpPr/>
          <p:nvPr/>
        </p:nvSpPr>
        <p:spPr>
          <a:xfrm>
            <a:off x="0" y="0"/>
            <a:ext cx="12192000" cy="6858000"/>
          </a:xfrm>
          <a:prstGeom prst="rect">
            <a:avLst/>
          </a:prstGeom>
          <a:solidFill>
            <a:srgbClr val="00325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128" name="Google Shape;128;p19"/>
          <p:cNvSpPr/>
          <p:nvPr/>
        </p:nvSpPr>
        <p:spPr>
          <a:xfrm rot="5400000" flipH="1">
            <a:off x="2855762" y="-2473495"/>
            <a:ext cx="6862743" cy="11809733"/>
          </a:xfrm>
          <a:custGeom>
            <a:avLst/>
            <a:gdLst/>
            <a:ahLst/>
            <a:cxnLst/>
            <a:rect l="l" t="t" r="r" b="b"/>
            <a:pathLst>
              <a:path w="6862743" h="11809733" extrusionOk="0">
                <a:moveTo>
                  <a:pt x="6862743" y="11809733"/>
                </a:moveTo>
                <a:lnTo>
                  <a:pt x="6862743" y="7708334"/>
                </a:lnTo>
                <a:lnTo>
                  <a:pt x="4147292" y="7708334"/>
                </a:lnTo>
                <a:lnTo>
                  <a:pt x="4147292" y="7708332"/>
                </a:lnTo>
                <a:lnTo>
                  <a:pt x="6862743" y="7708332"/>
                </a:lnTo>
                <a:lnTo>
                  <a:pt x="4147291" y="4987262"/>
                </a:lnTo>
                <a:lnTo>
                  <a:pt x="4147291" y="3835308"/>
                </a:lnTo>
                <a:lnTo>
                  <a:pt x="307017" y="0"/>
                </a:lnTo>
                <a:lnTo>
                  <a:pt x="0" y="0"/>
                </a:lnTo>
                <a:lnTo>
                  <a:pt x="0" y="11809733"/>
                </a:lnTo>
                <a:close/>
              </a:path>
            </a:pathLst>
          </a:custGeom>
          <a:solidFill>
            <a:schemeClr val="dk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129" name="Google Shape;129;p19"/>
          <p:cNvSpPr/>
          <p:nvPr/>
        </p:nvSpPr>
        <p:spPr>
          <a:xfrm rot="5400000" flipH="1">
            <a:off x="2626806" y="-2626805"/>
            <a:ext cx="6862743" cy="12116353"/>
          </a:xfrm>
          <a:custGeom>
            <a:avLst/>
            <a:gdLst/>
            <a:ahLst/>
            <a:cxnLst/>
            <a:rect l="l" t="t" r="r" b="b"/>
            <a:pathLst>
              <a:path w="6853871" h="12116353" extrusionOk="0">
                <a:moveTo>
                  <a:pt x="6853871" y="12116353"/>
                </a:moveTo>
                <a:lnTo>
                  <a:pt x="6853871" y="8014954"/>
                </a:lnTo>
                <a:lnTo>
                  <a:pt x="4141930" y="8014954"/>
                </a:lnTo>
                <a:lnTo>
                  <a:pt x="4141930" y="8014952"/>
                </a:lnTo>
                <a:lnTo>
                  <a:pt x="6853871" y="8014952"/>
                </a:lnTo>
                <a:lnTo>
                  <a:pt x="4141930" y="5293882"/>
                </a:lnTo>
                <a:lnTo>
                  <a:pt x="4141930" y="4141928"/>
                </a:lnTo>
                <a:lnTo>
                  <a:pt x="0" y="0"/>
                </a:lnTo>
                <a:lnTo>
                  <a:pt x="0" y="12116353"/>
                </a:lnTo>
                <a:close/>
              </a:path>
            </a:pathLst>
          </a:custGeom>
          <a:solidFill>
            <a:schemeClr val="accen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130" name="Google Shape;130;p19"/>
          <p:cNvSpPr/>
          <p:nvPr/>
        </p:nvSpPr>
        <p:spPr>
          <a:xfrm rot="5400000" flipH="1">
            <a:off x="2664629" y="-2664627"/>
            <a:ext cx="6862744" cy="12192000"/>
          </a:xfrm>
          <a:custGeom>
            <a:avLst/>
            <a:gdLst/>
            <a:ahLst/>
            <a:cxnLst/>
            <a:rect l="l" t="t" r="r" b="b"/>
            <a:pathLst>
              <a:path w="6849744" h="12192000" extrusionOk="0">
                <a:moveTo>
                  <a:pt x="6849744" y="12192000"/>
                </a:moveTo>
                <a:lnTo>
                  <a:pt x="6849744" y="5840584"/>
                </a:lnTo>
                <a:lnTo>
                  <a:pt x="4137803" y="5840584"/>
                </a:lnTo>
                <a:lnTo>
                  <a:pt x="4137803" y="5840583"/>
                </a:lnTo>
                <a:lnTo>
                  <a:pt x="6849744" y="5840583"/>
                </a:lnTo>
                <a:lnTo>
                  <a:pt x="4137803" y="3119513"/>
                </a:lnTo>
                <a:lnTo>
                  <a:pt x="4137803" y="1967559"/>
                </a:lnTo>
                <a:lnTo>
                  <a:pt x="2170243" y="0"/>
                </a:lnTo>
                <a:lnTo>
                  <a:pt x="0" y="0"/>
                </a:lnTo>
                <a:lnTo>
                  <a:pt x="0" y="12192000"/>
                </a:lnTo>
                <a:close/>
              </a:path>
            </a:pathLst>
          </a:custGeom>
          <a:solidFill>
            <a:srgbClr val="003252">
              <a:alpha val="84705"/>
            </a:srgb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131" name="Google Shape;131;p19"/>
          <p:cNvSpPr/>
          <p:nvPr/>
        </p:nvSpPr>
        <p:spPr>
          <a:xfrm>
            <a:off x="533399" y="914400"/>
            <a:ext cx="1944914" cy="1944914"/>
          </a:xfrm>
          <a:prstGeom prst="ellipse">
            <a:avLst/>
          </a:prstGeom>
          <a:solidFill>
            <a:srgbClr val="003252"/>
          </a:solidFill>
          <a:ln w="76200" cap="flat" cmpd="sng">
            <a:solidFill>
              <a:schemeClr val="accent1">
                <a:alpha val="54901"/>
              </a:schemeClr>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132" name="Google Shape;132;p19"/>
          <p:cNvSpPr txBox="1"/>
          <p:nvPr/>
        </p:nvSpPr>
        <p:spPr>
          <a:xfrm>
            <a:off x="956993" y="923305"/>
            <a:ext cx="1005115" cy="2859313"/>
          </a:xfrm>
          <a:prstGeom prst="rect">
            <a:avLst/>
          </a:prstGeom>
          <a:noFill/>
          <a:ln>
            <a:noFill/>
          </a:ln>
        </p:spPr>
        <p:txBody>
          <a:bodyPr spcFirstLastPara="1" wrap="square" lIns="91425" tIns="45700" rIns="91425" bIns="45700" anchor="t" anchorCtr="0">
            <a:noAutofit/>
          </a:bodyPr>
          <a:lstStyle/>
          <a:p>
            <a:pPr marL="0" marR="0" lvl="0" indent="0" algn="ctr" rtl="0">
              <a:lnSpc>
                <a:spcPct val="100000"/>
              </a:lnSpc>
              <a:spcBef>
                <a:spcPts val="0"/>
              </a:spcBef>
              <a:spcAft>
                <a:spcPts val="0"/>
              </a:spcAft>
              <a:buClr>
                <a:srgbClr val="2FAEFF"/>
              </a:buClr>
              <a:buSzPts val="18400"/>
              <a:buFont typeface="Trebuchet MS"/>
              <a:buNone/>
            </a:pPr>
            <a:r>
              <a:rPr lang="en-US" sz="18400" b="0" i="0" u="none" strike="noStrike" cap="none">
                <a:solidFill>
                  <a:srgbClr val="2FAEFF"/>
                </a:solidFill>
                <a:latin typeface="Trebuchet MS"/>
                <a:ea typeface="Trebuchet MS"/>
                <a:cs typeface="Trebuchet MS"/>
                <a:sym typeface="Trebuchet MS"/>
              </a:rPr>
              <a:t>“</a:t>
            </a:r>
            <a:endParaRPr/>
          </a:p>
        </p:txBody>
      </p:sp>
      <p:sp>
        <p:nvSpPr>
          <p:cNvPr id="133" name="Google Shape;133;p19"/>
          <p:cNvSpPr txBox="1">
            <a:spLocks noGrp="1"/>
          </p:cNvSpPr>
          <p:nvPr>
            <p:ph type="title"/>
          </p:nvPr>
        </p:nvSpPr>
        <p:spPr>
          <a:xfrm>
            <a:off x="533399" y="3200400"/>
            <a:ext cx="7551057" cy="2859313"/>
          </a:xfrm>
          <a:prstGeom prst="rect">
            <a:avLst/>
          </a:prstGeom>
          <a:noFill/>
          <a:ln>
            <a:noFill/>
          </a:ln>
        </p:spPr>
        <p:txBody>
          <a:bodyPr spcFirstLastPara="1" wrap="square" lIns="91425" tIns="45700" rIns="91425" bIns="45700" anchor="t" anchorCtr="0">
            <a:normAutofit/>
          </a:bodyPr>
          <a:lstStyle>
            <a:lvl1pPr lvl="0" algn="l">
              <a:lnSpc>
                <a:spcPct val="100000"/>
              </a:lnSpc>
              <a:spcBef>
                <a:spcPts val="0"/>
              </a:spcBef>
              <a:spcAft>
                <a:spcPts val="0"/>
              </a:spcAft>
              <a:buClr>
                <a:schemeClr val="lt1"/>
              </a:buClr>
              <a:buSzPts val="3200"/>
              <a:buFont typeface="Trebuchet MS"/>
              <a:buNone/>
              <a:defRPr sz="3200" b="0" i="0">
                <a:solidFill>
                  <a:schemeClr val="lt1"/>
                </a:solidFill>
                <a:latin typeface="Trebuchet MS"/>
                <a:ea typeface="Trebuchet MS"/>
                <a:cs typeface="Trebuchet MS"/>
                <a:sym typeface="Trebuchet MS"/>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34" name="Google Shape;134;p19"/>
          <p:cNvSpPr txBox="1">
            <a:spLocks noGrp="1"/>
          </p:cNvSpPr>
          <p:nvPr>
            <p:ph type="sldNum" idx="12"/>
          </p:nvPr>
        </p:nvSpPr>
        <p:spPr>
          <a:xfrm>
            <a:off x="11252200" y="6315075"/>
            <a:ext cx="4064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sz="1000" b="0" i="0" u="none" strike="noStrike" cap="none">
                <a:solidFill>
                  <a:schemeClr val="lt1"/>
                </a:solidFill>
                <a:latin typeface="Oswald"/>
                <a:ea typeface="Oswald"/>
                <a:cs typeface="Oswald"/>
                <a:sym typeface="Oswald"/>
              </a:defRPr>
            </a:lvl1pPr>
            <a:lvl2pPr marL="0" lvl="1" indent="0" algn="r">
              <a:spcBef>
                <a:spcPts val="0"/>
              </a:spcBef>
              <a:buNone/>
              <a:defRPr sz="1000" b="0" i="0" u="none" strike="noStrike" cap="none">
                <a:solidFill>
                  <a:schemeClr val="lt1"/>
                </a:solidFill>
                <a:latin typeface="Oswald"/>
                <a:ea typeface="Oswald"/>
                <a:cs typeface="Oswald"/>
                <a:sym typeface="Oswald"/>
              </a:defRPr>
            </a:lvl2pPr>
            <a:lvl3pPr marL="0" lvl="2" indent="0" algn="r">
              <a:spcBef>
                <a:spcPts val="0"/>
              </a:spcBef>
              <a:buNone/>
              <a:defRPr sz="1000" b="0" i="0" u="none" strike="noStrike" cap="none">
                <a:solidFill>
                  <a:schemeClr val="lt1"/>
                </a:solidFill>
                <a:latin typeface="Oswald"/>
                <a:ea typeface="Oswald"/>
                <a:cs typeface="Oswald"/>
                <a:sym typeface="Oswald"/>
              </a:defRPr>
            </a:lvl3pPr>
            <a:lvl4pPr marL="0" lvl="3" indent="0" algn="r">
              <a:spcBef>
                <a:spcPts val="0"/>
              </a:spcBef>
              <a:buNone/>
              <a:defRPr sz="1000" b="0" i="0" u="none" strike="noStrike" cap="none">
                <a:solidFill>
                  <a:schemeClr val="lt1"/>
                </a:solidFill>
                <a:latin typeface="Oswald"/>
                <a:ea typeface="Oswald"/>
                <a:cs typeface="Oswald"/>
                <a:sym typeface="Oswald"/>
              </a:defRPr>
            </a:lvl4pPr>
            <a:lvl5pPr marL="0" lvl="4" indent="0" algn="r">
              <a:spcBef>
                <a:spcPts val="0"/>
              </a:spcBef>
              <a:buNone/>
              <a:defRPr sz="1000" b="0" i="0" u="none" strike="noStrike" cap="none">
                <a:solidFill>
                  <a:schemeClr val="lt1"/>
                </a:solidFill>
                <a:latin typeface="Oswald"/>
                <a:ea typeface="Oswald"/>
                <a:cs typeface="Oswald"/>
                <a:sym typeface="Oswald"/>
              </a:defRPr>
            </a:lvl5pPr>
            <a:lvl6pPr marL="0" lvl="5" indent="0" algn="r">
              <a:spcBef>
                <a:spcPts val="0"/>
              </a:spcBef>
              <a:buNone/>
              <a:defRPr sz="1000" b="0" i="0" u="none" strike="noStrike" cap="none">
                <a:solidFill>
                  <a:schemeClr val="lt1"/>
                </a:solidFill>
                <a:latin typeface="Oswald"/>
                <a:ea typeface="Oswald"/>
                <a:cs typeface="Oswald"/>
                <a:sym typeface="Oswald"/>
              </a:defRPr>
            </a:lvl6pPr>
            <a:lvl7pPr marL="0" lvl="6" indent="0" algn="r">
              <a:spcBef>
                <a:spcPts val="0"/>
              </a:spcBef>
              <a:buNone/>
              <a:defRPr sz="1000" b="0" i="0" u="none" strike="noStrike" cap="none">
                <a:solidFill>
                  <a:schemeClr val="lt1"/>
                </a:solidFill>
                <a:latin typeface="Oswald"/>
                <a:ea typeface="Oswald"/>
                <a:cs typeface="Oswald"/>
                <a:sym typeface="Oswald"/>
              </a:defRPr>
            </a:lvl7pPr>
            <a:lvl8pPr marL="0" lvl="7" indent="0" algn="r">
              <a:spcBef>
                <a:spcPts val="0"/>
              </a:spcBef>
              <a:buNone/>
              <a:defRPr sz="1000" b="0" i="0" u="none" strike="noStrike" cap="none">
                <a:solidFill>
                  <a:schemeClr val="lt1"/>
                </a:solidFill>
                <a:latin typeface="Oswald"/>
                <a:ea typeface="Oswald"/>
                <a:cs typeface="Oswald"/>
                <a:sym typeface="Oswald"/>
              </a:defRPr>
            </a:lvl8pPr>
            <a:lvl9pPr marL="0" lvl="8" indent="0" algn="r">
              <a:spcBef>
                <a:spcPts val="0"/>
              </a:spcBef>
              <a:buNone/>
              <a:defRPr sz="1000" b="0" i="0" u="none" strike="noStrike" cap="none">
                <a:solidFill>
                  <a:schemeClr val="lt1"/>
                </a:solidFill>
                <a:latin typeface="Oswald"/>
                <a:ea typeface="Oswald"/>
                <a:cs typeface="Oswald"/>
                <a:sym typeface="Oswald"/>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Thank You 2">
  <p:cSld name="Thank You 2">
    <p:spTree>
      <p:nvGrpSpPr>
        <p:cNvPr id="1" name="Shape 135"/>
        <p:cNvGrpSpPr/>
        <p:nvPr/>
      </p:nvGrpSpPr>
      <p:grpSpPr>
        <a:xfrm>
          <a:off x="0" y="0"/>
          <a:ext cx="0" cy="0"/>
          <a:chOff x="0" y="0"/>
          <a:chExt cx="0" cy="0"/>
        </a:xfrm>
      </p:grpSpPr>
      <p:sp>
        <p:nvSpPr>
          <p:cNvPr id="136" name="Google Shape;136;p20"/>
          <p:cNvSpPr/>
          <p:nvPr/>
        </p:nvSpPr>
        <p:spPr>
          <a:xfrm>
            <a:off x="0" y="0"/>
            <a:ext cx="12192000" cy="6858000"/>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137" name="Google Shape;137;p20"/>
          <p:cNvSpPr/>
          <p:nvPr/>
        </p:nvSpPr>
        <p:spPr>
          <a:xfrm flipH="1">
            <a:off x="-16297" y="0"/>
            <a:ext cx="12208298" cy="6858000"/>
          </a:xfrm>
          <a:custGeom>
            <a:avLst/>
            <a:gdLst/>
            <a:ahLst/>
            <a:cxnLst/>
            <a:rect l="l" t="t" r="r" b="b"/>
            <a:pathLst>
              <a:path w="12208298" h="6858000" extrusionOk="0">
                <a:moveTo>
                  <a:pt x="8574289" y="0"/>
                </a:moveTo>
                <a:lnTo>
                  <a:pt x="0" y="0"/>
                </a:lnTo>
                <a:lnTo>
                  <a:pt x="0" y="6858000"/>
                </a:lnTo>
                <a:lnTo>
                  <a:pt x="532109" y="6858000"/>
                </a:lnTo>
                <a:lnTo>
                  <a:pt x="11495317" y="6858000"/>
                </a:lnTo>
                <a:lnTo>
                  <a:pt x="12208298" y="6858000"/>
                </a:lnTo>
                <a:lnTo>
                  <a:pt x="12208298" y="3146781"/>
                </a:lnTo>
                <a:lnTo>
                  <a:pt x="10353284" y="1291767"/>
                </a:lnTo>
                <a:lnTo>
                  <a:pt x="9866056" y="1291767"/>
                </a:lnTo>
                <a:close/>
              </a:path>
            </a:pathLst>
          </a:custGeom>
          <a:solidFill>
            <a:schemeClr val="accent2">
              <a:alpha val="73725"/>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138" name="Google Shape;138;p20"/>
          <p:cNvSpPr/>
          <p:nvPr/>
        </p:nvSpPr>
        <p:spPr>
          <a:xfrm rot="-5400000">
            <a:off x="2667000" y="-2667001"/>
            <a:ext cx="6858000" cy="12192002"/>
          </a:xfrm>
          <a:custGeom>
            <a:avLst/>
            <a:gdLst/>
            <a:ahLst/>
            <a:cxnLst/>
            <a:rect l="l" t="t" r="r" b="b"/>
            <a:pathLst>
              <a:path w="6858000" h="12192002" extrusionOk="0">
                <a:moveTo>
                  <a:pt x="6858000" y="3871658"/>
                </a:moveTo>
                <a:lnTo>
                  <a:pt x="6858000" y="12192002"/>
                </a:lnTo>
                <a:lnTo>
                  <a:pt x="5363029" y="12192002"/>
                </a:lnTo>
                <a:lnTo>
                  <a:pt x="5363029" y="12192000"/>
                </a:lnTo>
                <a:lnTo>
                  <a:pt x="0" y="12192000"/>
                </a:lnTo>
                <a:lnTo>
                  <a:pt x="0" y="0"/>
                </a:lnTo>
                <a:lnTo>
                  <a:pt x="3539398" y="0"/>
                </a:lnTo>
                <a:lnTo>
                  <a:pt x="5566229" y="2026831"/>
                </a:lnTo>
                <a:lnTo>
                  <a:pt x="5566229" y="2575538"/>
                </a:lnTo>
                <a:lnTo>
                  <a:pt x="6858000" y="3871657"/>
                </a:lnTo>
                <a:lnTo>
                  <a:pt x="5566229" y="3871657"/>
                </a:lnTo>
                <a:lnTo>
                  <a:pt x="5566229" y="3871658"/>
                </a:lnTo>
                <a:close/>
              </a:path>
            </a:pathLst>
          </a:custGeom>
          <a:solidFill>
            <a:schemeClr val="accen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139" name="Google Shape;139;p20"/>
          <p:cNvSpPr/>
          <p:nvPr/>
        </p:nvSpPr>
        <p:spPr>
          <a:xfrm rot="-5400000">
            <a:off x="2667000" y="-2667001"/>
            <a:ext cx="6858000" cy="12192002"/>
          </a:xfrm>
          <a:custGeom>
            <a:avLst/>
            <a:gdLst/>
            <a:ahLst/>
            <a:cxnLst/>
            <a:rect l="l" t="t" r="r" b="b"/>
            <a:pathLst>
              <a:path w="6858000" h="12192002" extrusionOk="0">
                <a:moveTo>
                  <a:pt x="6858000" y="3871658"/>
                </a:moveTo>
                <a:lnTo>
                  <a:pt x="6858000" y="12192002"/>
                </a:lnTo>
                <a:lnTo>
                  <a:pt x="5363029" y="12192002"/>
                </a:lnTo>
                <a:lnTo>
                  <a:pt x="5363029" y="12192000"/>
                </a:lnTo>
                <a:lnTo>
                  <a:pt x="0" y="12192000"/>
                </a:lnTo>
                <a:lnTo>
                  <a:pt x="0" y="0"/>
                </a:lnTo>
                <a:lnTo>
                  <a:pt x="3539398" y="0"/>
                </a:lnTo>
                <a:lnTo>
                  <a:pt x="5566229" y="2026831"/>
                </a:lnTo>
                <a:lnTo>
                  <a:pt x="5566229" y="2575538"/>
                </a:lnTo>
                <a:lnTo>
                  <a:pt x="6858000" y="3871657"/>
                </a:lnTo>
                <a:lnTo>
                  <a:pt x="5566229" y="3871657"/>
                </a:lnTo>
                <a:lnTo>
                  <a:pt x="5566229" y="3871658"/>
                </a:lnTo>
                <a:close/>
              </a:path>
            </a:pathLst>
          </a:custGeom>
          <a:solidFill>
            <a:srgbClr val="003252">
              <a:alpha val="89803"/>
            </a:srgb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140" name="Google Shape;140;p20"/>
          <p:cNvSpPr txBox="1">
            <a:spLocks noGrp="1"/>
          </p:cNvSpPr>
          <p:nvPr>
            <p:ph type="ctrTitle"/>
          </p:nvPr>
        </p:nvSpPr>
        <p:spPr>
          <a:xfrm>
            <a:off x="6360242" y="3429000"/>
            <a:ext cx="4945598" cy="1243584"/>
          </a:xfrm>
          <a:prstGeom prst="rect">
            <a:avLst/>
          </a:prstGeom>
          <a:noFill/>
          <a:ln>
            <a:noFill/>
          </a:ln>
        </p:spPr>
        <p:txBody>
          <a:bodyPr spcFirstLastPara="1" wrap="square" lIns="91425" tIns="45700" rIns="91425" bIns="45700" anchor="ctr" anchorCtr="0">
            <a:noAutofit/>
          </a:bodyPr>
          <a:lstStyle>
            <a:lvl1pPr lvl="0" algn="l">
              <a:lnSpc>
                <a:spcPct val="90000"/>
              </a:lnSpc>
              <a:spcBef>
                <a:spcPts val="0"/>
              </a:spcBef>
              <a:spcAft>
                <a:spcPts val="0"/>
              </a:spcAft>
              <a:buClr>
                <a:schemeClr val="lt1"/>
              </a:buClr>
              <a:buSzPts val="5400"/>
              <a:buFont typeface="Trebuchet MS"/>
              <a:buNone/>
              <a:defRPr sz="5400" b="1">
                <a:solidFill>
                  <a:schemeClr val="lt1"/>
                </a:solidFill>
                <a:latin typeface="Trebuchet MS"/>
                <a:ea typeface="Trebuchet MS"/>
                <a:cs typeface="Trebuchet MS"/>
                <a:sym typeface="Trebuchet MS"/>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41" name="Google Shape;141;p20"/>
          <p:cNvSpPr/>
          <p:nvPr/>
        </p:nvSpPr>
        <p:spPr>
          <a:xfrm rot="-8100000">
            <a:off x="-729899" y="-1215856"/>
            <a:ext cx="6043521" cy="8427077"/>
          </a:xfrm>
          <a:custGeom>
            <a:avLst/>
            <a:gdLst/>
            <a:ahLst/>
            <a:cxnLst/>
            <a:rect l="l" t="t" r="r" b="b"/>
            <a:pathLst>
              <a:path w="6043521" h="8427077" extrusionOk="0">
                <a:moveTo>
                  <a:pt x="6043521" y="4267535"/>
                </a:moveTo>
                <a:lnTo>
                  <a:pt x="1883979" y="8427077"/>
                </a:lnTo>
                <a:lnTo>
                  <a:pt x="0" y="8427077"/>
                </a:lnTo>
                <a:lnTo>
                  <a:pt x="0" y="1775986"/>
                </a:lnTo>
                <a:lnTo>
                  <a:pt x="1775985" y="0"/>
                </a:lnTo>
                <a:close/>
              </a:path>
            </a:pathLst>
          </a:custGeom>
          <a:solidFill>
            <a:srgbClr val="00325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142" name="Google Shape;142;p20"/>
          <p:cNvSpPr/>
          <p:nvPr/>
        </p:nvSpPr>
        <p:spPr>
          <a:xfrm rot="-8100000">
            <a:off x="-1145231" y="-2123853"/>
            <a:ext cx="6043521" cy="9008880"/>
          </a:xfrm>
          <a:custGeom>
            <a:avLst/>
            <a:gdLst/>
            <a:ahLst/>
            <a:cxnLst/>
            <a:rect l="l" t="t" r="r" b="b"/>
            <a:pathLst>
              <a:path w="6043521" h="9008880" extrusionOk="0">
                <a:moveTo>
                  <a:pt x="6043521" y="4849338"/>
                </a:moveTo>
                <a:lnTo>
                  <a:pt x="1883979" y="9008880"/>
                </a:lnTo>
                <a:lnTo>
                  <a:pt x="0" y="9008880"/>
                </a:lnTo>
                <a:lnTo>
                  <a:pt x="0" y="1194182"/>
                </a:lnTo>
                <a:lnTo>
                  <a:pt x="1194182" y="0"/>
                </a:lnTo>
                <a:close/>
              </a:path>
            </a:pathLst>
          </a:custGeom>
          <a:solidFill>
            <a:srgbClr val="1B677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143" name="Google Shape;143;p20"/>
          <p:cNvSpPr/>
          <p:nvPr/>
        </p:nvSpPr>
        <p:spPr>
          <a:xfrm rot="-2700000" flipH="1">
            <a:off x="-2681153" y="-465959"/>
            <a:ext cx="8639119" cy="5739762"/>
          </a:xfrm>
          <a:custGeom>
            <a:avLst/>
            <a:gdLst/>
            <a:ahLst/>
            <a:cxnLst/>
            <a:rect l="l" t="t" r="r" b="b"/>
            <a:pathLst>
              <a:path w="8639119" h="5739762" extrusionOk="0">
                <a:moveTo>
                  <a:pt x="3789781" y="0"/>
                </a:moveTo>
                <a:lnTo>
                  <a:pt x="0" y="3789782"/>
                </a:lnTo>
                <a:lnTo>
                  <a:pt x="0" y="5739761"/>
                </a:lnTo>
                <a:lnTo>
                  <a:pt x="7748695" y="5739762"/>
                </a:lnTo>
                <a:lnTo>
                  <a:pt x="8639119" y="4849338"/>
                </a:lnTo>
                <a:close/>
              </a:path>
            </a:pathLst>
          </a:custGeom>
          <a:solidFill>
            <a:srgbClr val="003252">
              <a:alpha val="50980"/>
            </a:srgb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Title Only">
  <p:cSld name="Title Only">
    <p:bg>
      <p:bgPr>
        <a:solidFill>
          <a:schemeClr val="accent2"/>
        </a:solidFill>
        <a:effectLst/>
      </p:bgPr>
    </p:bg>
    <p:spTree>
      <p:nvGrpSpPr>
        <p:cNvPr id="1" name="Shape 144"/>
        <p:cNvGrpSpPr/>
        <p:nvPr/>
      </p:nvGrpSpPr>
      <p:grpSpPr>
        <a:xfrm>
          <a:off x="0" y="0"/>
          <a:ext cx="0" cy="0"/>
          <a:chOff x="0" y="0"/>
          <a:chExt cx="0" cy="0"/>
        </a:xfrm>
      </p:grpSpPr>
      <p:sp>
        <p:nvSpPr>
          <p:cNvPr id="145" name="Google Shape;145;p21"/>
          <p:cNvSpPr/>
          <p:nvPr/>
        </p:nvSpPr>
        <p:spPr>
          <a:xfrm>
            <a:off x="0" y="0"/>
            <a:ext cx="12192000" cy="6884191"/>
          </a:xfrm>
          <a:prstGeom prst="rect">
            <a:avLst/>
          </a:prstGeom>
          <a:solidFill>
            <a:srgbClr val="289BAA"/>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146" name="Google Shape;146;p21"/>
          <p:cNvSpPr/>
          <p:nvPr/>
        </p:nvSpPr>
        <p:spPr>
          <a:xfrm>
            <a:off x="0" y="0"/>
            <a:ext cx="12192001" cy="6884191"/>
          </a:xfrm>
          <a:custGeom>
            <a:avLst/>
            <a:gdLst/>
            <a:ahLst/>
            <a:cxnLst/>
            <a:rect l="l" t="t" r="r" b="b"/>
            <a:pathLst>
              <a:path w="12192001" h="6884191" extrusionOk="0">
                <a:moveTo>
                  <a:pt x="0" y="0"/>
                </a:moveTo>
                <a:lnTo>
                  <a:pt x="7540222" y="0"/>
                </a:lnTo>
                <a:lnTo>
                  <a:pt x="10260629" y="2725573"/>
                </a:lnTo>
                <a:lnTo>
                  <a:pt x="11286710" y="2725573"/>
                </a:lnTo>
                <a:lnTo>
                  <a:pt x="12192000" y="3632581"/>
                </a:lnTo>
                <a:lnTo>
                  <a:pt x="12192001" y="6884191"/>
                </a:lnTo>
                <a:lnTo>
                  <a:pt x="0" y="6884191"/>
                </a:lnTo>
                <a:close/>
              </a:path>
            </a:pathLst>
          </a:custGeom>
          <a:solidFill>
            <a:schemeClr val="accent2">
              <a:alpha val="73725"/>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147" name="Google Shape;147;p21"/>
          <p:cNvSpPr/>
          <p:nvPr/>
        </p:nvSpPr>
        <p:spPr>
          <a:xfrm rot="5400000" flipH="1">
            <a:off x="2964809" y="-2364446"/>
            <a:ext cx="6862744" cy="11591639"/>
          </a:xfrm>
          <a:custGeom>
            <a:avLst/>
            <a:gdLst/>
            <a:ahLst/>
            <a:cxnLst/>
            <a:rect l="l" t="t" r="r" b="b"/>
            <a:pathLst>
              <a:path w="6862744" h="11591639" extrusionOk="0">
                <a:moveTo>
                  <a:pt x="6862744" y="11591639"/>
                </a:moveTo>
                <a:lnTo>
                  <a:pt x="6862744" y="5240223"/>
                </a:lnTo>
                <a:lnTo>
                  <a:pt x="4145656" y="5240223"/>
                </a:lnTo>
                <a:lnTo>
                  <a:pt x="4145656" y="5240222"/>
                </a:lnTo>
                <a:lnTo>
                  <a:pt x="6862744" y="5240222"/>
                </a:lnTo>
                <a:lnTo>
                  <a:pt x="4145656" y="2519152"/>
                </a:lnTo>
                <a:lnTo>
                  <a:pt x="4145656" y="1367198"/>
                </a:lnTo>
                <a:lnTo>
                  <a:pt x="2775863" y="0"/>
                </a:lnTo>
                <a:lnTo>
                  <a:pt x="0" y="0"/>
                </a:lnTo>
                <a:lnTo>
                  <a:pt x="0" y="11591639"/>
                </a:lnTo>
                <a:close/>
              </a:path>
            </a:pathLst>
          </a:custGeom>
          <a:solidFill>
            <a:srgbClr val="289BAA"/>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148" name="Google Shape;148;p21"/>
          <p:cNvSpPr/>
          <p:nvPr/>
        </p:nvSpPr>
        <p:spPr>
          <a:xfrm rot="5400000" flipH="1">
            <a:off x="2664629" y="-2664627"/>
            <a:ext cx="6862744" cy="12192000"/>
          </a:xfrm>
          <a:custGeom>
            <a:avLst/>
            <a:gdLst/>
            <a:ahLst/>
            <a:cxnLst/>
            <a:rect l="l" t="t" r="r" b="b"/>
            <a:pathLst>
              <a:path w="6849744" h="12192000" extrusionOk="0">
                <a:moveTo>
                  <a:pt x="6849744" y="12192000"/>
                </a:moveTo>
                <a:lnTo>
                  <a:pt x="6849744" y="5840584"/>
                </a:lnTo>
                <a:lnTo>
                  <a:pt x="4137803" y="5840584"/>
                </a:lnTo>
                <a:lnTo>
                  <a:pt x="4137803" y="5840583"/>
                </a:lnTo>
                <a:lnTo>
                  <a:pt x="6849744" y="5840583"/>
                </a:lnTo>
                <a:lnTo>
                  <a:pt x="4137803" y="3119513"/>
                </a:lnTo>
                <a:lnTo>
                  <a:pt x="4137803" y="1967559"/>
                </a:lnTo>
                <a:lnTo>
                  <a:pt x="2170243" y="0"/>
                </a:lnTo>
                <a:lnTo>
                  <a:pt x="0" y="0"/>
                </a:lnTo>
                <a:lnTo>
                  <a:pt x="0" y="12192000"/>
                </a:lnTo>
                <a:close/>
              </a:path>
            </a:pathLst>
          </a:custGeom>
          <a:solidFill>
            <a:srgbClr val="1B677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149" name="Google Shape;149;p21"/>
          <p:cNvSpPr/>
          <p:nvPr/>
        </p:nvSpPr>
        <p:spPr>
          <a:xfrm rot="5400000" flipH="1">
            <a:off x="2664628" y="-2664627"/>
            <a:ext cx="6862744" cy="12192000"/>
          </a:xfrm>
          <a:custGeom>
            <a:avLst/>
            <a:gdLst/>
            <a:ahLst/>
            <a:cxnLst/>
            <a:rect l="l" t="t" r="r" b="b"/>
            <a:pathLst>
              <a:path w="6849744" h="12192000" extrusionOk="0">
                <a:moveTo>
                  <a:pt x="6849744" y="12192000"/>
                </a:moveTo>
                <a:lnTo>
                  <a:pt x="6849744" y="5840584"/>
                </a:lnTo>
                <a:lnTo>
                  <a:pt x="4137803" y="5840584"/>
                </a:lnTo>
                <a:lnTo>
                  <a:pt x="4137803" y="5840583"/>
                </a:lnTo>
                <a:lnTo>
                  <a:pt x="6849744" y="5840583"/>
                </a:lnTo>
                <a:lnTo>
                  <a:pt x="4137803" y="3119513"/>
                </a:lnTo>
                <a:lnTo>
                  <a:pt x="4137803" y="1967559"/>
                </a:lnTo>
                <a:lnTo>
                  <a:pt x="2170243" y="0"/>
                </a:lnTo>
                <a:lnTo>
                  <a:pt x="0" y="0"/>
                </a:lnTo>
                <a:lnTo>
                  <a:pt x="0" y="12192000"/>
                </a:lnTo>
                <a:close/>
              </a:path>
            </a:pathLst>
          </a:custGeom>
          <a:solidFill>
            <a:srgbClr val="003252">
              <a:alpha val="89803"/>
            </a:srgb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150" name="Google Shape;150;p21"/>
          <p:cNvSpPr txBox="1">
            <a:spLocks noGrp="1"/>
          </p:cNvSpPr>
          <p:nvPr>
            <p:ph type="title"/>
          </p:nvPr>
        </p:nvSpPr>
        <p:spPr>
          <a:xfrm>
            <a:off x="444500" y="542925"/>
            <a:ext cx="11214100" cy="535531"/>
          </a:xfrm>
          <a:prstGeom prst="rect">
            <a:avLst/>
          </a:prstGeom>
          <a:noFill/>
          <a:ln>
            <a:noFill/>
          </a:ln>
        </p:spPr>
        <p:txBody>
          <a:bodyPr spcFirstLastPara="1" wrap="square" lIns="91425" tIns="45700" rIns="91425" bIns="45700" anchor="t" anchorCtr="0">
            <a:spAutoFit/>
          </a:bodyPr>
          <a:lstStyle>
            <a:lvl1pPr lvl="0" algn="l">
              <a:lnSpc>
                <a:spcPct val="90000"/>
              </a:lnSpc>
              <a:spcBef>
                <a:spcPts val="0"/>
              </a:spcBef>
              <a:spcAft>
                <a:spcPts val="0"/>
              </a:spcAft>
              <a:buClr>
                <a:schemeClr val="lt1"/>
              </a:buClr>
              <a:buSzPts val="3200"/>
              <a:buFont typeface="Trebuchet MS"/>
              <a:buNone/>
              <a:defRPr sz="3200" b="1">
                <a:solidFill>
                  <a:schemeClr val="lt1"/>
                </a:solidFill>
                <a:latin typeface="Trebuchet MS"/>
                <a:ea typeface="Trebuchet MS"/>
                <a:cs typeface="Trebuchet MS"/>
                <a:sym typeface="Trebuchet MS"/>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grpSp>
        <p:nvGrpSpPr>
          <p:cNvPr id="151" name="Google Shape;151;p21"/>
          <p:cNvGrpSpPr/>
          <p:nvPr/>
        </p:nvGrpSpPr>
        <p:grpSpPr>
          <a:xfrm rot="-5400000">
            <a:off x="390304" y="-431739"/>
            <a:ext cx="757355" cy="863476"/>
            <a:chOff x="10431417" y="6819549"/>
            <a:chExt cx="3512798" cy="4005019"/>
          </a:xfrm>
        </p:grpSpPr>
        <p:sp>
          <p:nvSpPr>
            <p:cNvPr id="152" name="Google Shape;152;p21"/>
            <p:cNvSpPr/>
            <p:nvPr/>
          </p:nvSpPr>
          <p:spPr>
            <a:xfrm rot="2700000">
              <a:off x="10945855" y="7826207"/>
              <a:ext cx="2483923" cy="2483924"/>
            </a:xfrm>
            <a:custGeom>
              <a:avLst/>
              <a:gdLst/>
              <a:ahLst/>
              <a:cxnLst/>
              <a:rect l="l" t="t" r="r" b="b"/>
              <a:pathLst>
                <a:path w="754341" h="754341" extrusionOk="0">
                  <a:moveTo>
                    <a:pt x="754341" y="754341"/>
                  </a:moveTo>
                  <a:lnTo>
                    <a:pt x="0" y="754341"/>
                  </a:lnTo>
                  <a:lnTo>
                    <a:pt x="0" y="0"/>
                  </a:lnTo>
                  <a:close/>
                </a:path>
              </a:pathLst>
            </a:custGeom>
            <a:solidFill>
              <a:srgbClr val="00325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153" name="Google Shape;153;p21"/>
            <p:cNvSpPr/>
            <p:nvPr/>
          </p:nvSpPr>
          <p:spPr>
            <a:xfrm rot="8100000" flipH="1">
              <a:off x="10986797" y="7317026"/>
              <a:ext cx="2402031" cy="2402032"/>
            </a:xfrm>
            <a:custGeom>
              <a:avLst/>
              <a:gdLst/>
              <a:ahLst/>
              <a:cxnLst/>
              <a:rect l="l" t="t" r="r" b="b"/>
              <a:pathLst>
                <a:path w="754341" h="754341" extrusionOk="0">
                  <a:moveTo>
                    <a:pt x="754341" y="754341"/>
                  </a:moveTo>
                  <a:lnTo>
                    <a:pt x="0" y="754341"/>
                  </a:lnTo>
                  <a:lnTo>
                    <a:pt x="0" y="0"/>
                  </a:lnTo>
                  <a:close/>
                </a:path>
              </a:pathLst>
            </a:custGeom>
            <a:solidFill>
              <a:srgbClr val="1B677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grpSp>
      <p:grpSp>
        <p:nvGrpSpPr>
          <p:cNvPr id="154" name="Google Shape;154;p21"/>
          <p:cNvGrpSpPr/>
          <p:nvPr/>
        </p:nvGrpSpPr>
        <p:grpSpPr>
          <a:xfrm>
            <a:off x="-1" y="1357409"/>
            <a:ext cx="12192001" cy="4846320"/>
            <a:chOff x="-1" y="1357409"/>
            <a:chExt cx="12192001" cy="4917518"/>
          </a:xfrm>
        </p:grpSpPr>
        <p:sp>
          <p:nvSpPr>
            <p:cNvPr id="155" name="Google Shape;155;p21"/>
            <p:cNvSpPr/>
            <p:nvPr/>
          </p:nvSpPr>
          <p:spPr>
            <a:xfrm rot="10800000" flipH="1">
              <a:off x="-1" y="1357409"/>
              <a:ext cx="12192000" cy="4917518"/>
            </a:xfrm>
            <a:prstGeom prst="snip1Rect">
              <a:avLst>
                <a:gd name="adj" fmla="val 0"/>
              </a:avLst>
            </a:prstGeom>
            <a:solidFill>
              <a:srgbClr val="1B677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156" name="Google Shape;156;p21"/>
            <p:cNvSpPr/>
            <p:nvPr/>
          </p:nvSpPr>
          <p:spPr>
            <a:xfrm rot="10800000" flipH="1">
              <a:off x="-1" y="1357409"/>
              <a:ext cx="12192001" cy="4917518"/>
            </a:xfrm>
            <a:prstGeom prst="snip1Rect">
              <a:avLst>
                <a:gd name="adj" fmla="val 19670"/>
              </a:avLst>
            </a:prstGeom>
            <a:solidFill>
              <a:srgbClr val="00325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grpSp>
      <p:sp>
        <p:nvSpPr>
          <p:cNvPr id="157" name="Google Shape;157;p21"/>
          <p:cNvSpPr/>
          <p:nvPr/>
        </p:nvSpPr>
        <p:spPr>
          <a:xfrm flipH="1">
            <a:off x="10782300" y="5448297"/>
            <a:ext cx="1409700" cy="1409703"/>
          </a:xfrm>
          <a:custGeom>
            <a:avLst/>
            <a:gdLst/>
            <a:ahLst/>
            <a:cxnLst/>
            <a:rect l="l" t="t" r="r" b="b"/>
            <a:pathLst>
              <a:path w="754341" h="754341" extrusionOk="0">
                <a:moveTo>
                  <a:pt x="754341" y="754341"/>
                </a:moveTo>
                <a:lnTo>
                  <a:pt x="0" y="754341"/>
                </a:lnTo>
                <a:lnTo>
                  <a:pt x="0" y="0"/>
                </a:lnTo>
                <a:close/>
              </a:path>
            </a:pathLst>
          </a:custGeom>
          <a:solidFill>
            <a:schemeClr val="accen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158" name="Google Shape;158;p21"/>
          <p:cNvSpPr txBox="1">
            <a:spLocks noGrp="1"/>
          </p:cNvSpPr>
          <p:nvPr>
            <p:ph type="sldNum" idx="12"/>
          </p:nvPr>
        </p:nvSpPr>
        <p:spPr>
          <a:xfrm>
            <a:off x="11252200" y="6315075"/>
            <a:ext cx="4064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sz="1000" b="0" i="0" u="none" strike="noStrike" cap="none">
                <a:solidFill>
                  <a:schemeClr val="lt1"/>
                </a:solidFill>
                <a:latin typeface="Oswald"/>
                <a:ea typeface="Oswald"/>
                <a:cs typeface="Oswald"/>
                <a:sym typeface="Oswald"/>
              </a:defRPr>
            </a:lvl1pPr>
            <a:lvl2pPr marL="0" lvl="1" indent="0" algn="r">
              <a:spcBef>
                <a:spcPts val="0"/>
              </a:spcBef>
              <a:buNone/>
              <a:defRPr sz="1000" b="0" i="0" u="none" strike="noStrike" cap="none">
                <a:solidFill>
                  <a:schemeClr val="lt1"/>
                </a:solidFill>
                <a:latin typeface="Oswald"/>
                <a:ea typeface="Oswald"/>
                <a:cs typeface="Oswald"/>
                <a:sym typeface="Oswald"/>
              </a:defRPr>
            </a:lvl2pPr>
            <a:lvl3pPr marL="0" lvl="2" indent="0" algn="r">
              <a:spcBef>
                <a:spcPts val="0"/>
              </a:spcBef>
              <a:buNone/>
              <a:defRPr sz="1000" b="0" i="0" u="none" strike="noStrike" cap="none">
                <a:solidFill>
                  <a:schemeClr val="lt1"/>
                </a:solidFill>
                <a:latin typeface="Oswald"/>
                <a:ea typeface="Oswald"/>
                <a:cs typeface="Oswald"/>
                <a:sym typeface="Oswald"/>
              </a:defRPr>
            </a:lvl3pPr>
            <a:lvl4pPr marL="0" lvl="3" indent="0" algn="r">
              <a:spcBef>
                <a:spcPts val="0"/>
              </a:spcBef>
              <a:buNone/>
              <a:defRPr sz="1000" b="0" i="0" u="none" strike="noStrike" cap="none">
                <a:solidFill>
                  <a:schemeClr val="lt1"/>
                </a:solidFill>
                <a:latin typeface="Oswald"/>
                <a:ea typeface="Oswald"/>
                <a:cs typeface="Oswald"/>
                <a:sym typeface="Oswald"/>
              </a:defRPr>
            </a:lvl4pPr>
            <a:lvl5pPr marL="0" lvl="4" indent="0" algn="r">
              <a:spcBef>
                <a:spcPts val="0"/>
              </a:spcBef>
              <a:buNone/>
              <a:defRPr sz="1000" b="0" i="0" u="none" strike="noStrike" cap="none">
                <a:solidFill>
                  <a:schemeClr val="lt1"/>
                </a:solidFill>
                <a:latin typeface="Oswald"/>
                <a:ea typeface="Oswald"/>
                <a:cs typeface="Oswald"/>
                <a:sym typeface="Oswald"/>
              </a:defRPr>
            </a:lvl5pPr>
            <a:lvl6pPr marL="0" lvl="5" indent="0" algn="r">
              <a:spcBef>
                <a:spcPts val="0"/>
              </a:spcBef>
              <a:buNone/>
              <a:defRPr sz="1000" b="0" i="0" u="none" strike="noStrike" cap="none">
                <a:solidFill>
                  <a:schemeClr val="lt1"/>
                </a:solidFill>
                <a:latin typeface="Oswald"/>
                <a:ea typeface="Oswald"/>
                <a:cs typeface="Oswald"/>
                <a:sym typeface="Oswald"/>
              </a:defRPr>
            </a:lvl6pPr>
            <a:lvl7pPr marL="0" lvl="6" indent="0" algn="r">
              <a:spcBef>
                <a:spcPts val="0"/>
              </a:spcBef>
              <a:buNone/>
              <a:defRPr sz="1000" b="0" i="0" u="none" strike="noStrike" cap="none">
                <a:solidFill>
                  <a:schemeClr val="lt1"/>
                </a:solidFill>
                <a:latin typeface="Oswald"/>
                <a:ea typeface="Oswald"/>
                <a:cs typeface="Oswald"/>
                <a:sym typeface="Oswald"/>
              </a:defRPr>
            </a:lvl7pPr>
            <a:lvl8pPr marL="0" lvl="7" indent="0" algn="r">
              <a:spcBef>
                <a:spcPts val="0"/>
              </a:spcBef>
              <a:buNone/>
              <a:defRPr sz="1000" b="0" i="0" u="none" strike="noStrike" cap="none">
                <a:solidFill>
                  <a:schemeClr val="lt1"/>
                </a:solidFill>
                <a:latin typeface="Oswald"/>
                <a:ea typeface="Oswald"/>
                <a:cs typeface="Oswald"/>
                <a:sym typeface="Oswald"/>
              </a:defRPr>
            </a:lvl8pPr>
            <a:lvl9pPr marL="0" lvl="8" indent="0" algn="r">
              <a:spcBef>
                <a:spcPts val="0"/>
              </a:spcBef>
              <a:buNone/>
              <a:defRPr sz="1000" b="0" i="0" u="none" strike="noStrike" cap="none">
                <a:solidFill>
                  <a:schemeClr val="lt1"/>
                </a:solidFill>
                <a:latin typeface="Oswald"/>
                <a:ea typeface="Oswald"/>
                <a:cs typeface="Oswald"/>
                <a:sym typeface="Oswald"/>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12"/>
          <p:cNvSpPr txBox="1">
            <a:spLocks noGrp="1"/>
          </p:cNvSpPr>
          <p:nvPr>
            <p:ph type="title"/>
          </p:nvPr>
        </p:nvSpPr>
        <p:spPr>
          <a:xfrm>
            <a:off x="838200" y="365125"/>
            <a:ext cx="108204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Trebuchet MS"/>
              <a:buNone/>
              <a:defRPr sz="4400" b="0" i="0" u="none" strike="noStrike" cap="none">
                <a:solidFill>
                  <a:schemeClr val="dk1"/>
                </a:solidFill>
                <a:latin typeface="Trebuchet MS"/>
                <a:ea typeface="Trebuchet MS"/>
                <a:cs typeface="Trebuchet MS"/>
                <a:sym typeface="Trebuchet MS"/>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1" name="Google Shape;11;p12"/>
          <p:cNvSpPr txBox="1">
            <a:spLocks noGrp="1"/>
          </p:cNvSpPr>
          <p:nvPr>
            <p:ph type="body" idx="1"/>
          </p:nvPr>
        </p:nvSpPr>
        <p:spPr>
          <a:xfrm>
            <a:off x="838200" y="1825625"/>
            <a:ext cx="108204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accent2"/>
              </a:buClr>
              <a:buSzPts val="2800"/>
              <a:buFont typeface="Arial"/>
              <a:buChar char="•"/>
              <a:defRPr sz="2800" b="0" i="0" u="none" strike="noStrike" cap="none">
                <a:solidFill>
                  <a:schemeClr val="dk1"/>
                </a:solidFill>
                <a:latin typeface="Arial"/>
                <a:ea typeface="Arial"/>
                <a:cs typeface="Arial"/>
                <a:sym typeface="Arial"/>
              </a:defRPr>
            </a:lvl1pPr>
            <a:lvl2pPr marL="914400" marR="0" lvl="1" indent="-381000" algn="l" rtl="0">
              <a:lnSpc>
                <a:spcPct val="90000"/>
              </a:lnSpc>
              <a:spcBef>
                <a:spcPts val="500"/>
              </a:spcBef>
              <a:spcAft>
                <a:spcPts val="0"/>
              </a:spcAft>
              <a:buClr>
                <a:schemeClr val="accent2"/>
              </a:buClr>
              <a:buSzPts val="2400"/>
              <a:buFont typeface="Arial"/>
              <a:buChar char="•"/>
              <a:defRPr sz="2400" b="0" i="0" u="none" strike="noStrike" cap="none">
                <a:solidFill>
                  <a:schemeClr val="dk1"/>
                </a:solidFill>
                <a:latin typeface="Arial"/>
                <a:ea typeface="Arial"/>
                <a:cs typeface="Arial"/>
                <a:sym typeface="Arial"/>
              </a:defRPr>
            </a:lvl2pPr>
            <a:lvl3pPr marL="1371600" marR="0" lvl="2" indent="-355600" algn="l" rtl="0">
              <a:lnSpc>
                <a:spcPct val="90000"/>
              </a:lnSpc>
              <a:spcBef>
                <a:spcPts val="500"/>
              </a:spcBef>
              <a:spcAft>
                <a:spcPts val="0"/>
              </a:spcAft>
              <a:buClr>
                <a:schemeClr val="accent2"/>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90000"/>
              </a:lnSpc>
              <a:spcBef>
                <a:spcPts val="500"/>
              </a:spcBef>
              <a:spcAft>
                <a:spcPts val="0"/>
              </a:spcAft>
              <a:buClr>
                <a:schemeClr val="accent2"/>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90000"/>
              </a:lnSpc>
              <a:spcBef>
                <a:spcPts val="500"/>
              </a:spcBef>
              <a:spcAft>
                <a:spcPts val="0"/>
              </a:spcAft>
              <a:buClr>
                <a:schemeClr val="accent2"/>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12" name="Google Shape;12;p12"/>
          <p:cNvSpPr txBox="1">
            <a:spLocks noGrp="1"/>
          </p:cNvSpPr>
          <p:nvPr>
            <p:ph type="sldNum" idx="12"/>
          </p:nvPr>
        </p:nvSpPr>
        <p:spPr>
          <a:xfrm>
            <a:off x="11112500" y="6356350"/>
            <a:ext cx="6604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Arial"/>
                <a:ea typeface="Arial"/>
                <a:cs typeface="Arial"/>
                <a:sym typeface="Arial"/>
              </a:defRPr>
            </a:lvl1pPr>
            <a:lvl2pPr marL="0" marR="0" lvl="1" indent="0" algn="r" rtl="0">
              <a:spcBef>
                <a:spcPts val="0"/>
              </a:spcBef>
              <a:buNone/>
              <a:defRPr sz="1200" b="0" i="0" u="none" strike="noStrike" cap="none">
                <a:solidFill>
                  <a:srgbClr val="888888"/>
                </a:solidFill>
                <a:latin typeface="Arial"/>
                <a:ea typeface="Arial"/>
                <a:cs typeface="Arial"/>
                <a:sym typeface="Arial"/>
              </a:defRPr>
            </a:lvl2pPr>
            <a:lvl3pPr marL="0" marR="0" lvl="2" indent="0" algn="r" rtl="0">
              <a:spcBef>
                <a:spcPts val="0"/>
              </a:spcBef>
              <a:buNone/>
              <a:defRPr sz="1200" b="0" i="0" u="none" strike="noStrike" cap="none">
                <a:solidFill>
                  <a:srgbClr val="888888"/>
                </a:solidFill>
                <a:latin typeface="Arial"/>
                <a:ea typeface="Arial"/>
                <a:cs typeface="Arial"/>
                <a:sym typeface="Arial"/>
              </a:defRPr>
            </a:lvl3pPr>
            <a:lvl4pPr marL="0" marR="0" lvl="3" indent="0" algn="r" rtl="0">
              <a:spcBef>
                <a:spcPts val="0"/>
              </a:spcBef>
              <a:buNone/>
              <a:defRPr sz="1200" b="0" i="0" u="none" strike="noStrike" cap="none">
                <a:solidFill>
                  <a:srgbClr val="888888"/>
                </a:solidFill>
                <a:latin typeface="Arial"/>
                <a:ea typeface="Arial"/>
                <a:cs typeface="Arial"/>
                <a:sym typeface="Arial"/>
              </a:defRPr>
            </a:lvl4pPr>
            <a:lvl5pPr marL="0" marR="0" lvl="4" indent="0" algn="r" rtl="0">
              <a:spcBef>
                <a:spcPts val="0"/>
              </a:spcBef>
              <a:buNone/>
              <a:defRPr sz="1200" b="0" i="0" u="none" strike="noStrike" cap="none">
                <a:solidFill>
                  <a:srgbClr val="888888"/>
                </a:solidFill>
                <a:latin typeface="Arial"/>
                <a:ea typeface="Arial"/>
                <a:cs typeface="Arial"/>
                <a:sym typeface="Arial"/>
              </a:defRPr>
            </a:lvl5pPr>
            <a:lvl6pPr marL="0" marR="0" lvl="5" indent="0" algn="r" rtl="0">
              <a:spcBef>
                <a:spcPts val="0"/>
              </a:spcBef>
              <a:buNone/>
              <a:defRPr sz="1200" b="0" i="0" u="none" strike="noStrike" cap="none">
                <a:solidFill>
                  <a:srgbClr val="888888"/>
                </a:solidFill>
                <a:latin typeface="Arial"/>
                <a:ea typeface="Arial"/>
                <a:cs typeface="Arial"/>
                <a:sym typeface="Arial"/>
              </a:defRPr>
            </a:lvl6pPr>
            <a:lvl7pPr marL="0" marR="0" lvl="6" indent="0" algn="r" rtl="0">
              <a:spcBef>
                <a:spcPts val="0"/>
              </a:spcBef>
              <a:buNone/>
              <a:defRPr sz="1200" b="0" i="0" u="none" strike="noStrike" cap="none">
                <a:solidFill>
                  <a:srgbClr val="888888"/>
                </a:solidFill>
                <a:latin typeface="Arial"/>
                <a:ea typeface="Arial"/>
                <a:cs typeface="Arial"/>
                <a:sym typeface="Arial"/>
              </a:defRPr>
            </a:lvl7pPr>
            <a:lvl8pPr marL="0" marR="0" lvl="7" indent="0" algn="r" rtl="0">
              <a:spcBef>
                <a:spcPts val="0"/>
              </a:spcBef>
              <a:buNone/>
              <a:defRPr sz="1200" b="0" i="0" u="none" strike="noStrike" cap="none">
                <a:solidFill>
                  <a:srgbClr val="888888"/>
                </a:solidFill>
                <a:latin typeface="Arial"/>
                <a:ea typeface="Arial"/>
                <a:cs typeface="Arial"/>
                <a:sym typeface="Arial"/>
              </a:defRPr>
            </a:lvl8pPr>
            <a:lvl9pPr marL="0" marR="0" lvl="8" indent="0" algn="r" rtl="0">
              <a:spcBef>
                <a:spcPts val="0"/>
              </a:spcBef>
              <a:buNone/>
              <a:defRPr sz="1200" b="0" i="0" u="none" strike="noStrike" cap="none">
                <a:solidFill>
                  <a:srgbClr val="888888"/>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
        <p:nvSpPr>
          <p:cNvPr id="13" name="Google Shape;13;p12"/>
          <p:cNvSpPr/>
          <p:nvPr/>
        </p:nvSpPr>
        <p:spPr>
          <a:xfrm>
            <a:off x="0" y="1"/>
            <a:ext cx="12192000" cy="6857999"/>
          </a:xfrm>
          <a:prstGeom prst="rect">
            <a:avLst/>
          </a:prstGeom>
          <a:solidFill>
            <a:srgbClr val="289BAA"/>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14" name="Google Shape;14;p12"/>
          <p:cNvSpPr/>
          <p:nvPr/>
        </p:nvSpPr>
        <p:spPr>
          <a:xfrm>
            <a:off x="0" y="1"/>
            <a:ext cx="12192001" cy="6857999"/>
          </a:xfrm>
          <a:custGeom>
            <a:avLst/>
            <a:gdLst/>
            <a:ahLst/>
            <a:cxnLst/>
            <a:rect l="l" t="t" r="r" b="b"/>
            <a:pathLst>
              <a:path w="12192001" h="6884191" extrusionOk="0">
                <a:moveTo>
                  <a:pt x="0" y="0"/>
                </a:moveTo>
                <a:lnTo>
                  <a:pt x="7540222" y="0"/>
                </a:lnTo>
                <a:lnTo>
                  <a:pt x="10260629" y="2725573"/>
                </a:lnTo>
                <a:lnTo>
                  <a:pt x="11286710" y="2725573"/>
                </a:lnTo>
                <a:lnTo>
                  <a:pt x="12192000" y="3632581"/>
                </a:lnTo>
                <a:lnTo>
                  <a:pt x="12192001" y="6884191"/>
                </a:lnTo>
                <a:lnTo>
                  <a:pt x="0" y="6884191"/>
                </a:lnTo>
                <a:close/>
              </a:path>
            </a:pathLst>
          </a:custGeom>
          <a:solidFill>
            <a:schemeClr val="accent2">
              <a:alpha val="73725"/>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15" name="Google Shape;15;p12"/>
          <p:cNvSpPr/>
          <p:nvPr/>
        </p:nvSpPr>
        <p:spPr>
          <a:xfrm rot="5400000" flipH="1">
            <a:off x="2964809" y="-2364446"/>
            <a:ext cx="6862744" cy="11591639"/>
          </a:xfrm>
          <a:custGeom>
            <a:avLst/>
            <a:gdLst/>
            <a:ahLst/>
            <a:cxnLst/>
            <a:rect l="l" t="t" r="r" b="b"/>
            <a:pathLst>
              <a:path w="6862744" h="11591639" extrusionOk="0">
                <a:moveTo>
                  <a:pt x="6862744" y="11591639"/>
                </a:moveTo>
                <a:lnTo>
                  <a:pt x="6862744" y="5240223"/>
                </a:lnTo>
                <a:lnTo>
                  <a:pt x="4145656" y="5240223"/>
                </a:lnTo>
                <a:lnTo>
                  <a:pt x="4145656" y="5240222"/>
                </a:lnTo>
                <a:lnTo>
                  <a:pt x="6862744" y="5240222"/>
                </a:lnTo>
                <a:lnTo>
                  <a:pt x="4145656" y="2519152"/>
                </a:lnTo>
                <a:lnTo>
                  <a:pt x="4145656" y="1367198"/>
                </a:lnTo>
                <a:lnTo>
                  <a:pt x="2775863" y="0"/>
                </a:lnTo>
                <a:lnTo>
                  <a:pt x="0" y="0"/>
                </a:lnTo>
                <a:lnTo>
                  <a:pt x="0" y="11591639"/>
                </a:lnTo>
                <a:close/>
              </a:path>
            </a:pathLst>
          </a:custGeom>
          <a:solidFill>
            <a:srgbClr val="289BAA"/>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16" name="Google Shape;16;p12"/>
          <p:cNvSpPr/>
          <p:nvPr/>
        </p:nvSpPr>
        <p:spPr>
          <a:xfrm rot="5400000" flipH="1">
            <a:off x="2664629" y="-2669372"/>
            <a:ext cx="6862744" cy="12192000"/>
          </a:xfrm>
          <a:custGeom>
            <a:avLst/>
            <a:gdLst/>
            <a:ahLst/>
            <a:cxnLst/>
            <a:rect l="l" t="t" r="r" b="b"/>
            <a:pathLst>
              <a:path w="6849744" h="12192000" extrusionOk="0">
                <a:moveTo>
                  <a:pt x="6849744" y="12192000"/>
                </a:moveTo>
                <a:lnTo>
                  <a:pt x="6849744" y="5840584"/>
                </a:lnTo>
                <a:lnTo>
                  <a:pt x="4137803" y="5840584"/>
                </a:lnTo>
                <a:lnTo>
                  <a:pt x="4137803" y="5840583"/>
                </a:lnTo>
                <a:lnTo>
                  <a:pt x="6849744" y="5840583"/>
                </a:lnTo>
                <a:lnTo>
                  <a:pt x="4137803" y="3119513"/>
                </a:lnTo>
                <a:lnTo>
                  <a:pt x="4137803" y="1967559"/>
                </a:lnTo>
                <a:lnTo>
                  <a:pt x="2170243" y="0"/>
                </a:lnTo>
                <a:lnTo>
                  <a:pt x="0" y="0"/>
                </a:lnTo>
                <a:lnTo>
                  <a:pt x="0" y="12192000"/>
                </a:lnTo>
                <a:close/>
              </a:path>
            </a:pathLst>
          </a:custGeom>
          <a:solidFill>
            <a:srgbClr val="1B677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17" name="Google Shape;17;p12"/>
          <p:cNvSpPr/>
          <p:nvPr/>
        </p:nvSpPr>
        <p:spPr>
          <a:xfrm rot="5400000" flipH="1">
            <a:off x="2664629" y="-2669372"/>
            <a:ext cx="6862744" cy="12192000"/>
          </a:xfrm>
          <a:custGeom>
            <a:avLst/>
            <a:gdLst/>
            <a:ahLst/>
            <a:cxnLst/>
            <a:rect l="l" t="t" r="r" b="b"/>
            <a:pathLst>
              <a:path w="6849744" h="12192000" extrusionOk="0">
                <a:moveTo>
                  <a:pt x="6849744" y="12192000"/>
                </a:moveTo>
                <a:lnTo>
                  <a:pt x="6849744" y="5840584"/>
                </a:lnTo>
                <a:lnTo>
                  <a:pt x="4137803" y="5840584"/>
                </a:lnTo>
                <a:lnTo>
                  <a:pt x="4137803" y="5840583"/>
                </a:lnTo>
                <a:lnTo>
                  <a:pt x="6849744" y="5840583"/>
                </a:lnTo>
                <a:lnTo>
                  <a:pt x="4137803" y="3119513"/>
                </a:lnTo>
                <a:lnTo>
                  <a:pt x="4137803" y="1967559"/>
                </a:lnTo>
                <a:lnTo>
                  <a:pt x="2170243" y="0"/>
                </a:lnTo>
                <a:lnTo>
                  <a:pt x="0" y="0"/>
                </a:lnTo>
                <a:lnTo>
                  <a:pt x="0" y="12192000"/>
                </a:lnTo>
                <a:close/>
              </a:path>
            </a:pathLst>
          </a:custGeom>
          <a:solidFill>
            <a:srgbClr val="003252">
              <a:alpha val="89803"/>
            </a:srgb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18" name="Google Shape;18;p12"/>
          <p:cNvSpPr txBox="1"/>
          <p:nvPr/>
        </p:nvSpPr>
        <p:spPr>
          <a:xfrm>
            <a:off x="444500" y="542925"/>
            <a:ext cx="11214100" cy="535531"/>
          </a:xfrm>
          <a:prstGeom prst="rect">
            <a:avLst/>
          </a:prstGeom>
          <a:noFill/>
          <a:ln>
            <a:noFill/>
          </a:ln>
        </p:spPr>
        <p:txBody>
          <a:bodyPr spcFirstLastPara="1" wrap="square" lIns="91425" tIns="45700" rIns="91425" bIns="45700" anchor="t" anchorCtr="0">
            <a:spAutoFit/>
          </a:bodyPr>
          <a:lstStyle/>
          <a:p>
            <a:pPr marL="0" marR="0" lvl="0" indent="0" algn="l" rtl="0">
              <a:lnSpc>
                <a:spcPct val="90000"/>
              </a:lnSpc>
              <a:spcBef>
                <a:spcPts val="0"/>
              </a:spcBef>
              <a:spcAft>
                <a:spcPts val="0"/>
              </a:spcAft>
              <a:buClr>
                <a:schemeClr val="lt1"/>
              </a:buClr>
              <a:buSzPts val="3200"/>
              <a:buFont typeface="Trebuchet MS"/>
              <a:buNone/>
            </a:pPr>
            <a:r>
              <a:rPr lang="en-US" sz="3200" b="1" i="0" u="none" strike="noStrike" cap="none">
                <a:solidFill>
                  <a:schemeClr val="lt1"/>
                </a:solidFill>
                <a:latin typeface="Trebuchet MS"/>
                <a:ea typeface="Trebuchet MS"/>
                <a:cs typeface="Trebuchet MS"/>
                <a:sym typeface="Trebuchet MS"/>
              </a:rPr>
              <a:t>Click to edit Master title style</a:t>
            </a:r>
            <a:endParaRPr/>
          </a:p>
        </p:txBody>
      </p:sp>
      <p:grpSp>
        <p:nvGrpSpPr>
          <p:cNvPr id="19" name="Google Shape;19;p12"/>
          <p:cNvGrpSpPr/>
          <p:nvPr/>
        </p:nvGrpSpPr>
        <p:grpSpPr>
          <a:xfrm rot="-5400000">
            <a:off x="390304" y="-431739"/>
            <a:ext cx="757355" cy="863476"/>
            <a:chOff x="10431417" y="6819549"/>
            <a:chExt cx="3512798" cy="4005019"/>
          </a:xfrm>
        </p:grpSpPr>
        <p:sp>
          <p:nvSpPr>
            <p:cNvPr id="20" name="Google Shape;20;p12"/>
            <p:cNvSpPr/>
            <p:nvPr/>
          </p:nvSpPr>
          <p:spPr>
            <a:xfrm rot="2700000">
              <a:off x="10945855" y="7826207"/>
              <a:ext cx="2483923" cy="2483924"/>
            </a:xfrm>
            <a:custGeom>
              <a:avLst/>
              <a:gdLst/>
              <a:ahLst/>
              <a:cxnLst/>
              <a:rect l="l" t="t" r="r" b="b"/>
              <a:pathLst>
                <a:path w="754341" h="754341" extrusionOk="0">
                  <a:moveTo>
                    <a:pt x="754341" y="754341"/>
                  </a:moveTo>
                  <a:lnTo>
                    <a:pt x="0" y="754341"/>
                  </a:lnTo>
                  <a:lnTo>
                    <a:pt x="0" y="0"/>
                  </a:lnTo>
                  <a:close/>
                </a:path>
              </a:pathLst>
            </a:custGeom>
            <a:solidFill>
              <a:srgbClr val="00325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21" name="Google Shape;21;p12"/>
            <p:cNvSpPr/>
            <p:nvPr/>
          </p:nvSpPr>
          <p:spPr>
            <a:xfrm rot="8100000" flipH="1">
              <a:off x="10986797" y="7317026"/>
              <a:ext cx="2402031" cy="2402032"/>
            </a:xfrm>
            <a:custGeom>
              <a:avLst/>
              <a:gdLst/>
              <a:ahLst/>
              <a:cxnLst/>
              <a:rect l="l" t="t" r="r" b="b"/>
              <a:pathLst>
                <a:path w="754341" h="754341" extrusionOk="0">
                  <a:moveTo>
                    <a:pt x="754341" y="754341"/>
                  </a:moveTo>
                  <a:lnTo>
                    <a:pt x="0" y="754341"/>
                  </a:lnTo>
                  <a:lnTo>
                    <a:pt x="0" y="0"/>
                  </a:lnTo>
                  <a:close/>
                </a:path>
              </a:pathLst>
            </a:custGeom>
            <a:solidFill>
              <a:srgbClr val="1B677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grpSp>
      <p:grpSp>
        <p:nvGrpSpPr>
          <p:cNvPr id="22" name="Google Shape;22;p12"/>
          <p:cNvGrpSpPr/>
          <p:nvPr/>
        </p:nvGrpSpPr>
        <p:grpSpPr>
          <a:xfrm>
            <a:off x="-1" y="1357409"/>
            <a:ext cx="12192001" cy="4846320"/>
            <a:chOff x="-1" y="1357409"/>
            <a:chExt cx="12192001" cy="4917518"/>
          </a:xfrm>
        </p:grpSpPr>
        <p:sp>
          <p:nvSpPr>
            <p:cNvPr id="23" name="Google Shape;23;p12"/>
            <p:cNvSpPr/>
            <p:nvPr/>
          </p:nvSpPr>
          <p:spPr>
            <a:xfrm rot="10800000" flipH="1">
              <a:off x="-1" y="1357409"/>
              <a:ext cx="12192000" cy="4917518"/>
            </a:xfrm>
            <a:prstGeom prst="snip1Rect">
              <a:avLst>
                <a:gd name="adj" fmla="val 0"/>
              </a:avLst>
            </a:prstGeom>
            <a:solidFill>
              <a:srgbClr val="1B677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24" name="Google Shape;24;p12"/>
            <p:cNvSpPr/>
            <p:nvPr/>
          </p:nvSpPr>
          <p:spPr>
            <a:xfrm rot="10800000" flipH="1">
              <a:off x="-1" y="1357409"/>
              <a:ext cx="12192001" cy="4917518"/>
            </a:xfrm>
            <a:prstGeom prst="snip1Rect">
              <a:avLst>
                <a:gd name="adj" fmla="val 19670"/>
              </a:avLst>
            </a:prstGeom>
            <a:solidFill>
              <a:srgbClr val="00325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grpSp>
      <p:sp>
        <p:nvSpPr>
          <p:cNvPr id="25" name="Google Shape;25;p12"/>
          <p:cNvSpPr/>
          <p:nvPr/>
        </p:nvSpPr>
        <p:spPr>
          <a:xfrm flipH="1">
            <a:off x="10782300" y="5448297"/>
            <a:ext cx="1409700" cy="1409703"/>
          </a:xfrm>
          <a:custGeom>
            <a:avLst/>
            <a:gdLst/>
            <a:ahLst/>
            <a:cxnLst/>
            <a:rect l="l" t="t" r="r" b="b"/>
            <a:pathLst>
              <a:path w="754341" h="754341" extrusionOk="0">
                <a:moveTo>
                  <a:pt x="754341" y="754341"/>
                </a:moveTo>
                <a:lnTo>
                  <a:pt x="0" y="754341"/>
                </a:lnTo>
                <a:lnTo>
                  <a:pt x="0" y="0"/>
                </a:lnTo>
                <a:close/>
              </a:path>
            </a:pathLst>
          </a:custGeom>
          <a:solidFill>
            <a:schemeClr val="accen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26" name="Google Shape;26;p12"/>
          <p:cNvSpPr txBox="1"/>
          <p:nvPr/>
        </p:nvSpPr>
        <p:spPr>
          <a:xfrm>
            <a:off x="11252200" y="6315075"/>
            <a:ext cx="406400" cy="36512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fld id="{00000000-1234-1234-1234-123412341234}" type="slidenum">
              <a:rPr lang="en-US" sz="1000" b="0" i="0" u="none" strike="noStrike" cap="none">
                <a:solidFill>
                  <a:schemeClr val="lt1"/>
                </a:solidFill>
                <a:latin typeface="Oswald"/>
                <a:ea typeface="Oswald"/>
                <a:cs typeface="Oswald"/>
                <a:sym typeface="Oswald"/>
              </a:rPr>
              <a:t>‹#›</a:t>
            </a:fld>
            <a:endParaRPr sz="1000" b="0" i="0" u="none" strike="noStrike" cap="none">
              <a:solidFill>
                <a:schemeClr val="lt1"/>
              </a:solidFill>
              <a:latin typeface="Oswald"/>
              <a:ea typeface="Oswald"/>
              <a:cs typeface="Oswald"/>
              <a:sym typeface="Oswa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extLst>
    <p:ext uri="{27BBF7A9-308A-43DC-89C8-2F10F3537804}">
      <p15:sldGuideLst xmlns:p15="http://schemas.microsoft.com/office/powerpoint/2012/main">
        <p15:guide id="1" orient="horz" pos="2160">
          <p15:clr>
            <a:srgbClr val="F26B43"/>
          </p15:clr>
        </p15:guide>
        <p15:guide id="2" pos="3840">
          <p15:clr>
            <a:srgbClr val="F26B43"/>
          </p15:clr>
        </p15:guide>
        <p15:guide id="3" pos="336">
          <p15:clr>
            <a:srgbClr val="F26B43"/>
          </p15:clr>
        </p15:guide>
        <p15:guide id="4" orient="horz" pos="336">
          <p15:clr>
            <a:srgbClr val="F26B43"/>
          </p15:clr>
        </p15:guide>
        <p15:guide id="5" pos="7344">
          <p15:clr>
            <a:srgbClr val="F26B43"/>
          </p15:clr>
        </p15:guide>
        <p15:guide id="6" orient="horz" pos="3984">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accent2"/>
        </a:solidFill>
        <a:effectLst/>
      </p:bgPr>
    </p:bg>
    <p:spTree>
      <p:nvGrpSpPr>
        <p:cNvPr id="1" name="Shape 315"/>
        <p:cNvGrpSpPr/>
        <p:nvPr/>
      </p:nvGrpSpPr>
      <p:grpSpPr>
        <a:xfrm>
          <a:off x="0" y="0"/>
          <a:ext cx="0" cy="0"/>
          <a:chOff x="0" y="0"/>
          <a:chExt cx="0" cy="0"/>
        </a:xfrm>
      </p:grpSpPr>
      <p:sp>
        <p:nvSpPr>
          <p:cNvPr id="316" name="Google Shape;316;p1"/>
          <p:cNvSpPr txBox="1">
            <a:spLocks noGrp="1"/>
          </p:cNvSpPr>
          <p:nvPr>
            <p:ph type="ctrTitle"/>
          </p:nvPr>
        </p:nvSpPr>
        <p:spPr>
          <a:xfrm>
            <a:off x="1943395" y="2120327"/>
            <a:ext cx="8747262" cy="2743573"/>
          </a:xfrm>
          <a:prstGeom prst="rect">
            <a:avLst/>
          </a:prstGeom>
          <a:noFill/>
          <a:ln>
            <a:noFill/>
          </a:ln>
        </p:spPr>
        <p:txBody>
          <a:bodyPr spcFirstLastPara="1" wrap="square" lIns="91425" tIns="45700" rIns="91425" bIns="45700" anchor="b" anchorCtr="0">
            <a:noAutofit/>
          </a:bodyPr>
          <a:lstStyle/>
          <a:p>
            <a:pPr marL="0" lvl="0" indent="0" algn="ctr" rtl="0">
              <a:lnSpc>
                <a:spcPct val="90000"/>
              </a:lnSpc>
              <a:spcBef>
                <a:spcPts val="0"/>
              </a:spcBef>
              <a:spcAft>
                <a:spcPts val="0"/>
              </a:spcAft>
              <a:buClr>
                <a:schemeClr val="accent2"/>
              </a:buClr>
              <a:buSzPts val="6600"/>
              <a:buFont typeface="Trebuchet MS"/>
              <a:buNone/>
            </a:pPr>
            <a:r>
              <a:rPr lang="en-US" dirty="0" smtClean="0"/>
              <a:t>Research </a:t>
            </a:r>
            <a:r>
              <a:rPr lang="en-US" dirty="0"/>
              <a:t>Approaches</a:t>
            </a:r>
            <a:endParaRPr dirty="0"/>
          </a:p>
        </p:txBody>
      </p:sp>
      <p:sp>
        <p:nvSpPr>
          <p:cNvPr id="317" name="Google Shape;317;p1"/>
          <p:cNvSpPr txBox="1">
            <a:spLocks noGrp="1"/>
          </p:cNvSpPr>
          <p:nvPr>
            <p:ph type="subTitle" idx="1"/>
          </p:nvPr>
        </p:nvSpPr>
        <p:spPr>
          <a:xfrm>
            <a:off x="208996" y="5664490"/>
            <a:ext cx="5473200" cy="9717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SzPts val="1050"/>
              <a:buNone/>
            </a:pPr>
            <a:r>
              <a:rPr lang="en-US" sz="1050" dirty="0"/>
              <a:t>Student name</a:t>
            </a:r>
            <a:r>
              <a:rPr lang="en-US" sz="1050" dirty="0" smtClean="0"/>
              <a:t>: </a:t>
            </a:r>
            <a:r>
              <a:rPr lang="en-US" sz="1050" dirty="0" err="1" smtClean="0"/>
              <a:t>Alhossain</a:t>
            </a:r>
            <a:r>
              <a:rPr lang="en-US" sz="1050" dirty="0" smtClean="0"/>
              <a:t> </a:t>
            </a:r>
            <a:r>
              <a:rPr lang="en-US" sz="1050" dirty="0" err="1" smtClean="0"/>
              <a:t>Eltaira</a:t>
            </a:r>
            <a:endParaRPr sz="1050" dirty="0"/>
          </a:p>
          <a:p>
            <a:pPr marL="0" lvl="0" indent="0" algn="l" rtl="0">
              <a:lnSpc>
                <a:spcPct val="90000"/>
              </a:lnSpc>
              <a:spcBef>
                <a:spcPts val="1000"/>
              </a:spcBef>
              <a:spcAft>
                <a:spcPts val="0"/>
              </a:spcAft>
              <a:buSzPts val="1050"/>
              <a:buNone/>
            </a:pPr>
            <a:r>
              <a:rPr lang="en-US" sz="1050" dirty="0"/>
              <a:t>Email:Alhossain9@limu.ebu.ly</a:t>
            </a:r>
            <a:endParaRPr dirty="0"/>
          </a:p>
          <a:p>
            <a:pPr marL="0" lvl="0" indent="0" algn="l" rtl="0">
              <a:lnSpc>
                <a:spcPct val="90000"/>
              </a:lnSpc>
              <a:spcBef>
                <a:spcPts val="1000"/>
              </a:spcBef>
              <a:spcAft>
                <a:spcPts val="0"/>
              </a:spcAft>
              <a:buSzPts val="1050"/>
              <a:buNone/>
            </a:pPr>
            <a:r>
              <a:rPr lang="en-US" sz="1050" dirty="0"/>
              <a:t>ID:3809</a:t>
            </a:r>
            <a:endParaRPr dirty="0"/>
          </a:p>
        </p:txBody>
      </p:sp>
      <p:pic>
        <p:nvPicPr>
          <p:cNvPr id="318" name="Google Shape;318;p1"/>
          <p:cNvPicPr preferRelativeResize="0"/>
          <p:nvPr/>
        </p:nvPicPr>
        <p:blipFill rotWithShape="1">
          <a:blip r:embed="rId3">
            <a:alphaModFix/>
          </a:blip>
          <a:srcRect/>
          <a:stretch/>
        </p:blipFill>
        <p:spPr>
          <a:xfrm>
            <a:off x="9670490" y="131859"/>
            <a:ext cx="2365248" cy="1636776"/>
          </a:xfrm>
          <a:prstGeom prst="rect">
            <a:avLst/>
          </a:prstGeom>
          <a:noFill/>
          <a:ln>
            <a:noFill/>
          </a:ln>
        </p:spPr>
      </p:pic>
      <p:pic>
        <p:nvPicPr>
          <p:cNvPr id="319" name="Google Shape;319;p1"/>
          <p:cNvPicPr preferRelativeResize="0"/>
          <p:nvPr/>
        </p:nvPicPr>
        <p:blipFill rotWithShape="1">
          <a:blip r:embed="rId4">
            <a:alphaModFix/>
          </a:blip>
          <a:srcRect/>
          <a:stretch/>
        </p:blipFill>
        <p:spPr>
          <a:xfrm>
            <a:off x="98057" y="131854"/>
            <a:ext cx="6810375" cy="1333500"/>
          </a:xfrm>
          <a:prstGeom prst="rect">
            <a:avLst/>
          </a:prstGeom>
          <a:noFill/>
          <a:ln>
            <a:noFill/>
          </a:ln>
        </p:spPr>
      </p:pic>
    </p:spTree>
  </p:cSld>
  <p:clrMapOvr>
    <a:masterClrMapping/>
  </p:clrMapOvr>
  <p:transition spd="slow">
    <p:wip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384"/>
        <p:cNvGrpSpPr/>
        <p:nvPr/>
      </p:nvGrpSpPr>
      <p:grpSpPr>
        <a:xfrm>
          <a:off x="0" y="0"/>
          <a:ext cx="0" cy="0"/>
          <a:chOff x="0" y="0"/>
          <a:chExt cx="0" cy="0"/>
        </a:xfrm>
      </p:grpSpPr>
      <p:sp>
        <p:nvSpPr>
          <p:cNvPr id="385" name="Google Shape;385;p10"/>
          <p:cNvSpPr txBox="1">
            <a:spLocks noGrp="1"/>
          </p:cNvSpPr>
          <p:nvPr>
            <p:ph type="title"/>
          </p:nvPr>
        </p:nvSpPr>
        <p:spPr>
          <a:xfrm>
            <a:off x="342646" y="1244065"/>
            <a:ext cx="7781544" cy="859055"/>
          </a:xfrm>
          <a:prstGeom prst="rect">
            <a:avLst/>
          </a:prstGeom>
          <a:noFill/>
          <a:ln>
            <a:noFill/>
          </a:ln>
        </p:spPr>
        <p:txBody>
          <a:bodyPr spcFirstLastPara="1" wrap="square" lIns="91425" tIns="45700" rIns="91425" bIns="45700" anchor="b" anchorCtr="0">
            <a:normAutofit/>
          </a:bodyPr>
          <a:lstStyle/>
          <a:p>
            <a:pPr marL="0" lvl="0" indent="0" algn="l" rtl="0">
              <a:lnSpc>
                <a:spcPct val="90000"/>
              </a:lnSpc>
              <a:spcBef>
                <a:spcPts val="0"/>
              </a:spcBef>
              <a:spcAft>
                <a:spcPts val="0"/>
              </a:spcAft>
              <a:buClr>
                <a:schemeClr val="lt1"/>
              </a:buClr>
              <a:buSzPts val="5400"/>
              <a:buFont typeface="Trebuchet MS"/>
              <a:buNone/>
            </a:pPr>
            <a:r>
              <a:rPr lang="en-US"/>
              <a:t>References</a:t>
            </a:r>
            <a:endParaRPr/>
          </a:p>
        </p:txBody>
      </p:sp>
      <p:sp>
        <p:nvSpPr>
          <p:cNvPr id="386" name="Google Shape;386;p10"/>
          <p:cNvSpPr txBox="1">
            <a:spLocks noGrp="1"/>
          </p:cNvSpPr>
          <p:nvPr>
            <p:ph type="body" idx="1"/>
          </p:nvPr>
        </p:nvSpPr>
        <p:spPr>
          <a:xfrm>
            <a:off x="342646" y="2648902"/>
            <a:ext cx="6803136" cy="1560195"/>
          </a:xfrm>
          <a:prstGeom prst="rect">
            <a:avLst/>
          </a:prstGeom>
          <a:noFill/>
          <a:ln>
            <a:noFill/>
          </a:ln>
        </p:spPr>
        <p:txBody>
          <a:bodyPr spcFirstLastPara="1" wrap="square" lIns="91425" tIns="45700" rIns="91425" bIns="45700" anchor="t" anchorCtr="0">
            <a:normAutofit/>
          </a:bodyPr>
          <a:lstStyle/>
          <a:p>
            <a:pPr marL="0" lvl="0" indent="0" algn="l" rtl="0">
              <a:lnSpc>
                <a:spcPct val="90000"/>
              </a:lnSpc>
              <a:spcBef>
                <a:spcPts val="0"/>
              </a:spcBef>
              <a:spcAft>
                <a:spcPts val="0"/>
              </a:spcAft>
              <a:buSzPct val="100000"/>
              <a:buNone/>
            </a:pPr>
            <a:r>
              <a:rPr lang="en-US"/>
              <a:t>Research approach - research-methodology. Research. (n.d.). Retrieved April 5, 2022, from https://research-methodology.net/research-methodology/research-approach/ </a:t>
            </a:r>
            <a:endParaRPr/>
          </a:p>
          <a:p>
            <a:pPr marL="0" lvl="0" indent="0" algn="l" rtl="0">
              <a:lnSpc>
                <a:spcPct val="90000"/>
              </a:lnSpc>
              <a:spcBef>
                <a:spcPts val="1000"/>
              </a:spcBef>
              <a:spcAft>
                <a:spcPts val="0"/>
              </a:spcAft>
              <a:buSzPct val="100000"/>
              <a:buNone/>
            </a:pPr>
            <a:r>
              <a:rPr lang="en-US"/>
              <a:t>Qualitative data analysis - research-methodology. Research. (n.d.). Retrieved April 5, 2022, from https://research-methodology.net/research-methods/data-analysis/qualitative-data-analysis/ </a:t>
            </a:r>
            <a:endParaRPr/>
          </a:p>
        </p:txBody>
      </p:sp>
      <p:sp>
        <p:nvSpPr>
          <p:cNvPr id="387" name="Google Shape;387;p10"/>
          <p:cNvSpPr txBox="1">
            <a:spLocks noGrp="1"/>
          </p:cNvSpPr>
          <p:nvPr>
            <p:ph type="sldNum" idx="12"/>
          </p:nvPr>
        </p:nvSpPr>
        <p:spPr>
          <a:xfrm>
            <a:off x="11252200" y="6315075"/>
            <a:ext cx="406400"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10</a:t>
            </a:fld>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391"/>
        <p:cNvGrpSpPr/>
        <p:nvPr/>
      </p:nvGrpSpPr>
      <p:grpSpPr>
        <a:xfrm>
          <a:off x="0" y="0"/>
          <a:ext cx="0" cy="0"/>
          <a:chOff x="0" y="0"/>
          <a:chExt cx="0" cy="0"/>
        </a:xfrm>
      </p:grpSpPr>
      <p:sp>
        <p:nvSpPr>
          <p:cNvPr id="392" name="Google Shape;392;p11"/>
          <p:cNvSpPr txBox="1">
            <a:spLocks noGrp="1"/>
          </p:cNvSpPr>
          <p:nvPr>
            <p:ph type="ctrTitle"/>
          </p:nvPr>
        </p:nvSpPr>
        <p:spPr>
          <a:xfrm>
            <a:off x="6360242" y="3429000"/>
            <a:ext cx="4945598" cy="1243584"/>
          </a:xfrm>
          <a:prstGeom prst="rect">
            <a:avLst/>
          </a:prstGeom>
          <a:noFill/>
          <a:ln>
            <a:noFill/>
          </a:ln>
        </p:spPr>
        <p:txBody>
          <a:bodyPr spcFirstLastPara="1" wrap="square" lIns="91425" tIns="45700" rIns="91425" bIns="45700" anchor="ctr" anchorCtr="0">
            <a:noAutofit/>
          </a:bodyPr>
          <a:lstStyle/>
          <a:p>
            <a:pPr marL="0" lvl="0" indent="0" algn="l" rtl="0">
              <a:lnSpc>
                <a:spcPct val="90000"/>
              </a:lnSpc>
              <a:spcBef>
                <a:spcPts val="0"/>
              </a:spcBef>
              <a:spcAft>
                <a:spcPts val="0"/>
              </a:spcAft>
              <a:buClr>
                <a:schemeClr val="lt1"/>
              </a:buClr>
              <a:buSzPts val="5400"/>
              <a:buFont typeface="Trebuchet MS"/>
              <a:buNone/>
            </a:pPr>
            <a:r>
              <a:rPr lang="en-US"/>
              <a:t>Thank You</a:t>
            </a:r>
            <a:endParaRPr/>
          </a:p>
        </p:txBody>
      </p:sp>
    </p:spTree>
  </p:cSld>
  <p:clrMapOvr>
    <a:masterClrMapping/>
  </p:clrMapOvr>
  <p:transition spd="slow">
    <p:wip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323"/>
        <p:cNvGrpSpPr/>
        <p:nvPr/>
      </p:nvGrpSpPr>
      <p:grpSpPr>
        <a:xfrm>
          <a:off x="0" y="0"/>
          <a:ext cx="0" cy="0"/>
          <a:chOff x="0" y="0"/>
          <a:chExt cx="0" cy="0"/>
        </a:xfrm>
      </p:grpSpPr>
      <p:sp>
        <p:nvSpPr>
          <p:cNvPr id="324" name="Google Shape;324;p2"/>
          <p:cNvSpPr txBox="1">
            <a:spLocks noGrp="1"/>
          </p:cNvSpPr>
          <p:nvPr>
            <p:ph type="title"/>
          </p:nvPr>
        </p:nvSpPr>
        <p:spPr>
          <a:xfrm>
            <a:off x="342646" y="1244065"/>
            <a:ext cx="7781544" cy="859055"/>
          </a:xfrm>
          <a:prstGeom prst="rect">
            <a:avLst/>
          </a:prstGeom>
          <a:noFill/>
          <a:ln>
            <a:noFill/>
          </a:ln>
        </p:spPr>
        <p:txBody>
          <a:bodyPr spcFirstLastPara="1" wrap="square" lIns="91425" tIns="45700" rIns="91425" bIns="45700" anchor="b" anchorCtr="0">
            <a:normAutofit/>
          </a:bodyPr>
          <a:lstStyle/>
          <a:p>
            <a:pPr marL="0" lvl="0" indent="0" algn="l" rtl="0">
              <a:lnSpc>
                <a:spcPct val="90000"/>
              </a:lnSpc>
              <a:spcBef>
                <a:spcPts val="0"/>
              </a:spcBef>
              <a:spcAft>
                <a:spcPts val="0"/>
              </a:spcAft>
              <a:buClr>
                <a:schemeClr val="lt1"/>
              </a:buClr>
              <a:buSzPts val="5400"/>
              <a:buFont typeface="Trebuchet MS"/>
              <a:buNone/>
            </a:pPr>
            <a:r>
              <a:rPr lang="en-US"/>
              <a:t>Contents</a:t>
            </a:r>
            <a:endParaRPr/>
          </a:p>
        </p:txBody>
      </p:sp>
      <p:sp>
        <p:nvSpPr>
          <p:cNvPr id="325" name="Google Shape;325;p2"/>
          <p:cNvSpPr txBox="1">
            <a:spLocks noGrp="1"/>
          </p:cNvSpPr>
          <p:nvPr>
            <p:ph type="body" idx="1"/>
          </p:nvPr>
        </p:nvSpPr>
        <p:spPr>
          <a:xfrm>
            <a:off x="342650" y="2648900"/>
            <a:ext cx="6803100" cy="3559500"/>
          </a:xfrm>
          <a:prstGeom prst="rect">
            <a:avLst/>
          </a:prstGeom>
          <a:noFill/>
          <a:ln>
            <a:noFill/>
          </a:ln>
        </p:spPr>
        <p:txBody>
          <a:bodyPr spcFirstLastPara="1" wrap="square" lIns="91425" tIns="45700" rIns="91425" bIns="45700" anchor="t" anchorCtr="0">
            <a:normAutofit/>
          </a:bodyPr>
          <a:lstStyle/>
          <a:p>
            <a:pPr marL="285750" lvl="0" indent="-285750" algn="l" rtl="0">
              <a:lnSpc>
                <a:spcPct val="90000"/>
              </a:lnSpc>
              <a:spcBef>
                <a:spcPts val="0"/>
              </a:spcBef>
              <a:spcAft>
                <a:spcPts val="0"/>
              </a:spcAft>
              <a:buSzPts val="1600"/>
              <a:buFont typeface="Arial"/>
              <a:buChar char="•"/>
            </a:pPr>
            <a:r>
              <a:rPr lang="en-US"/>
              <a:t>Introduction</a:t>
            </a:r>
            <a:endParaRPr/>
          </a:p>
          <a:p>
            <a:pPr marL="285750" lvl="0" indent="-285750" algn="l" rtl="0">
              <a:lnSpc>
                <a:spcPct val="90000"/>
              </a:lnSpc>
              <a:spcBef>
                <a:spcPts val="1000"/>
              </a:spcBef>
              <a:spcAft>
                <a:spcPts val="0"/>
              </a:spcAft>
              <a:buSzPts val="1600"/>
              <a:buFont typeface="Arial"/>
              <a:buChar char="•"/>
            </a:pPr>
            <a:r>
              <a:rPr lang="en-US"/>
              <a:t>The different types of research approaches</a:t>
            </a:r>
            <a:endParaRPr/>
          </a:p>
          <a:p>
            <a:pPr marL="285750" lvl="0" indent="-285750" algn="l" rtl="0">
              <a:lnSpc>
                <a:spcPct val="90000"/>
              </a:lnSpc>
              <a:spcBef>
                <a:spcPts val="1000"/>
              </a:spcBef>
              <a:spcAft>
                <a:spcPts val="0"/>
              </a:spcAft>
              <a:buSzPts val="1600"/>
              <a:buChar char="•"/>
            </a:pPr>
            <a:r>
              <a:rPr lang="en-US"/>
              <a:t>Deductive Approach</a:t>
            </a:r>
            <a:endParaRPr/>
          </a:p>
          <a:p>
            <a:pPr marL="285750" lvl="0" indent="-285750" algn="l" rtl="0">
              <a:lnSpc>
                <a:spcPct val="90000"/>
              </a:lnSpc>
              <a:spcBef>
                <a:spcPts val="1000"/>
              </a:spcBef>
              <a:spcAft>
                <a:spcPts val="0"/>
              </a:spcAft>
              <a:buSzPts val="1600"/>
              <a:buChar char="•"/>
            </a:pPr>
            <a:r>
              <a:rPr lang="en-US"/>
              <a:t>Inductive Approach</a:t>
            </a:r>
            <a:endParaRPr/>
          </a:p>
          <a:p>
            <a:pPr marL="285750" lvl="0" indent="-285750" algn="l" rtl="0">
              <a:lnSpc>
                <a:spcPct val="90000"/>
              </a:lnSpc>
              <a:spcBef>
                <a:spcPts val="1000"/>
              </a:spcBef>
              <a:spcAft>
                <a:spcPts val="0"/>
              </a:spcAft>
              <a:buSzPts val="1600"/>
              <a:buChar char="•"/>
            </a:pPr>
            <a:r>
              <a:rPr lang="en-US"/>
              <a:t>Abductive Approach</a:t>
            </a:r>
            <a:endParaRPr/>
          </a:p>
          <a:p>
            <a:pPr marL="285750" lvl="0" indent="-285750" algn="l" rtl="0">
              <a:lnSpc>
                <a:spcPct val="90000"/>
              </a:lnSpc>
              <a:spcBef>
                <a:spcPts val="1000"/>
              </a:spcBef>
              <a:spcAft>
                <a:spcPts val="0"/>
              </a:spcAft>
              <a:buSzPts val="1600"/>
              <a:buFont typeface="Arial"/>
              <a:buChar char="•"/>
            </a:pPr>
            <a:r>
              <a:rPr lang="en-US"/>
              <a:t>Conclusion</a:t>
            </a:r>
            <a:endParaRPr/>
          </a:p>
          <a:p>
            <a:pPr marL="285750" lvl="0" indent="-285750" algn="l" rtl="0">
              <a:lnSpc>
                <a:spcPct val="90000"/>
              </a:lnSpc>
              <a:spcBef>
                <a:spcPts val="1000"/>
              </a:spcBef>
              <a:spcAft>
                <a:spcPts val="0"/>
              </a:spcAft>
              <a:buSzPts val="1600"/>
              <a:buFont typeface="Arial"/>
              <a:buChar char="•"/>
            </a:pPr>
            <a:r>
              <a:rPr lang="en-US"/>
              <a:t>References</a:t>
            </a:r>
            <a:endParaRPr/>
          </a:p>
        </p:txBody>
      </p:sp>
      <p:sp>
        <p:nvSpPr>
          <p:cNvPr id="326" name="Google Shape;326;p2"/>
          <p:cNvSpPr txBox="1">
            <a:spLocks noGrp="1"/>
          </p:cNvSpPr>
          <p:nvPr>
            <p:ph type="sldNum" idx="12"/>
          </p:nvPr>
        </p:nvSpPr>
        <p:spPr>
          <a:xfrm>
            <a:off x="11252200" y="6315075"/>
            <a:ext cx="406400"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2</a:t>
            </a:fld>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330"/>
        <p:cNvGrpSpPr/>
        <p:nvPr/>
      </p:nvGrpSpPr>
      <p:grpSpPr>
        <a:xfrm>
          <a:off x="0" y="0"/>
          <a:ext cx="0" cy="0"/>
          <a:chOff x="0" y="0"/>
          <a:chExt cx="0" cy="0"/>
        </a:xfrm>
      </p:grpSpPr>
      <p:sp>
        <p:nvSpPr>
          <p:cNvPr id="331" name="Google Shape;331;p3"/>
          <p:cNvSpPr txBox="1">
            <a:spLocks noGrp="1"/>
          </p:cNvSpPr>
          <p:nvPr>
            <p:ph type="title"/>
          </p:nvPr>
        </p:nvSpPr>
        <p:spPr>
          <a:xfrm>
            <a:off x="831850" y="760445"/>
            <a:ext cx="7781544" cy="859055"/>
          </a:xfrm>
          <a:prstGeom prst="rect">
            <a:avLst/>
          </a:prstGeom>
          <a:noFill/>
          <a:ln>
            <a:noFill/>
          </a:ln>
        </p:spPr>
        <p:txBody>
          <a:bodyPr spcFirstLastPara="1" wrap="square" lIns="91425" tIns="45700" rIns="91425" bIns="45700" anchor="b" anchorCtr="0">
            <a:normAutofit/>
          </a:bodyPr>
          <a:lstStyle/>
          <a:p>
            <a:pPr marL="0" lvl="0" indent="0" algn="l" rtl="0">
              <a:lnSpc>
                <a:spcPct val="90000"/>
              </a:lnSpc>
              <a:spcBef>
                <a:spcPts val="0"/>
              </a:spcBef>
              <a:spcAft>
                <a:spcPts val="0"/>
              </a:spcAft>
              <a:buClr>
                <a:schemeClr val="lt1"/>
              </a:buClr>
              <a:buSzPts val="5400"/>
              <a:buFont typeface="Trebuchet MS"/>
              <a:buNone/>
            </a:pPr>
            <a:r>
              <a:rPr lang="en-US"/>
              <a:t>Introduction</a:t>
            </a:r>
            <a:endParaRPr/>
          </a:p>
        </p:txBody>
      </p:sp>
      <p:sp>
        <p:nvSpPr>
          <p:cNvPr id="332" name="Google Shape;332;p3"/>
          <p:cNvSpPr txBox="1">
            <a:spLocks noGrp="1"/>
          </p:cNvSpPr>
          <p:nvPr>
            <p:ph type="body" idx="1"/>
          </p:nvPr>
        </p:nvSpPr>
        <p:spPr>
          <a:xfrm>
            <a:off x="661520" y="1898796"/>
            <a:ext cx="9038292" cy="3973087"/>
          </a:xfrm>
          <a:prstGeom prst="rect">
            <a:avLst/>
          </a:prstGeom>
          <a:noFill/>
          <a:ln>
            <a:noFill/>
          </a:ln>
        </p:spPr>
        <p:txBody>
          <a:bodyPr spcFirstLastPara="1" wrap="square" lIns="91425" tIns="45700" rIns="91425" bIns="45700" anchor="t" anchorCtr="0">
            <a:normAutofit/>
          </a:bodyPr>
          <a:lstStyle/>
          <a:p>
            <a:pPr marL="0" lvl="0" indent="0" algn="l" rtl="0">
              <a:lnSpc>
                <a:spcPct val="90000"/>
              </a:lnSpc>
              <a:spcBef>
                <a:spcPts val="0"/>
              </a:spcBef>
              <a:spcAft>
                <a:spcPts val="0"/>
              </a:spcAft>
              <a:buSzPts val="5400"/>
              <a:buNone/>
            </a:pPr>
            <a:r>
              <a:rPr lang="en-US" sz="5400"/>
              <a:t>R</a:t>
            </a:r>
            <a:r>
              <a:rPr lang="en-US"/>
              <a:t> esearch approaches are plans and the procedures for research </a:t>
            </a:r>
            <a:endParaRPr/>
          </a:p>
          <a:p>
            <a:pPr marL="0" lvl="0" indent="0" algn="l" rtl="0">
              <a:lnSpc>
                <a:spcPct val="90000"/>
              </a:lnSpc>
              <a:spcBef>
                <a:spcPts val="1000"/>
              </a:spcBef>
              <a:spcAft>
                <a:spcPts val="0"/>
              </a:spcAft>
              <a:buSzPts val="1600"/>
              <a:buNone/>
            </a:pPr>
            <a:r>
              <a:rPr lang="en-US"/>
              <a:t>that span the steps from broad assumptions to detailed methods </a:t>
            </a:r>
            <a:endParaRPr/>
          </a:p>
          <a:p>
            <a:pPr marL="0" lvl="0" indent="0" algn="l" rtl="0">
              <a:lnSpc>
                <a:spcPct val="90000"/>
              </a:lnSpc>
              <a:spcBef>
                <a:spcPts val="1000"/>
              </a:spcBef>
              <a:spcAft>
                <a:spcPts val="0"/>
              </a:spcAft>
              <a:buSzPts val="1600"/>
              <a:buNone/>
            </a:pPr>
            <a:r>
              <a:rPr lang="en-US"/>
              <a:t>of data collection, analysis, and interpretation.</a:t>
            </a:r>
            <a:endParaRPr/>
          </a:p>
        </p:txBody>
      </p:sp>
      <p:sp>
        <p:nvSpPr>
          <p:cNvPr id="333" name="Google Shape;333;p3"/>
          <p:cNvSpPr txBox="1">
            <a:spLocks noGrp="1"/>
          </p:cNvSpPr>
          <p:nvPr>
            <p:ph type="sldNum" idx="12"/>
          </p:nvPr>
        </p:nvSpPr>
        <p:spPr>
          <a:xfrm>
            <a:off x="11252200" y="6315075"/>
            <a:ext cx="406400"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3</a:t>
            </a:fld>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337"/>
        <p:cNvGrpSpPr/>
        <p:nvPr/>
      </p:nvGrpSpPr>
      <p:grpSpPr>
        <a:xfrm>
          <a:off x="0" y="0"/>
          <a:ext cx="0" cy="0"/>
          <a:chOff x="0" y="0"/>
          <a:chExt cx="0" cy="0"/>
        </a:xfrm>
      </p:grpSpPr>
      <p:sp>
        <p:nvSpPr>
          <p:cNvPr id="338" name="Google Shape;338;p4"/>
          <p:cNvSpPr txBox="1">
            <a:spLocks noGrp="1"/>
          </p:cNvSpPr>
          <p:nvPr>
            <p:ph type="title"/>
          </p:nvPr>
        </p:nvSpPr>
        <p:spPr>
          <a:xfrm>
            <a:off x="444500" y="603841"/>
            <a:ext cx="11214000" cy="978900"/>
          </a:xfrm>
          <a:prstGeom prst="rect">
            <a:avLst/>
          </a:prstGeom>
          <a:noFill/>
          <a:ln>
            <a:noFill/>
          </a:ln>
        </p:spPr>
        <p:txBody>
          <a:bodyPr spcFirstLastPara="1" wrap="square" lIns="91425" tIns="45700" rIns="91425" bIns="45700" anchor="t" anchorCtr="0">
            <a:spAutoFit/>
          </a:bodyPr>
          <a:lstStyle/>
          <a:p>
            <a:pPr marL="0" lvl="0" indent="0" algn="l" rtl="0">
              <a:lnSpc>
                <a:spcPct val="90000"/>
              </a:lnSpc>
              <a:spcBef>
                <a:spcPts val="0"/>
              </a:spcBef>
              <a:spcAft>
                <a:spcPts val="0"/>
              </a:spcAft>
              <a:buClr>
                <a:schemeClr val="lt1"/>
              </a:buClr>
              <a:buSzPts val="3200"/>
              <a:buFont typeface="Trebuchet MS"/>
              <a:buNone/>
            </a:pPr>
            <a:r>
              <a:rPr lang="en-US"/>
              <a:t>The different types of research approaches</a:t>
            </a:r>
            <a:br>
              <a:rPr lang="en-US"/>
            </a:br>
            <a:endParaRPr/>
          </a:p>
        </p:txBody>
      </p:sp>
      <p:sp>
        <p:nvSpPr>
          <p:cNvPr id="339" name="Google Shape;339;p4"/>
          <p:cNvSpPr txBox="1">
            <a:spLocks noGrp="1"/>
          </p:cNvSpPr>
          <p:nvPr>
            <p:ph type="body" idx="1"/>
          </p:nvPr>
        </p:nvSpPr>
        <p:spPr>
          <a:xfrm>
            <a:off x="444500" y="1625385"/>
            <a:ext cx="6718300" cy="4093243"/>
          </a:xfrm>
          <a:prstGeom prst="rect">
            <a:avLst/>
          </a:prstGeom>
          <a:noFill/>
          <a:ln>
            <a:noFill/>
          </a:ln>
        </p:spPr>
        <p:txBody>
          <a:bodyPr spcFirstLastPara="1" wrap="square" lIns="91425" tIns="45700" rIns="91425" bIns="45700" anchor="t" anchorCtr="0">
            <a:noAutofit/>
          </a:bodyPr>
          <a:lstStyle/>
          <a:p>
            <a:pPr marL="228600" lvl="0" indent="-228600" algn="l" rtl="0">
              <a:lnSpc>
                <a:spcPct val="100000"/>
              </a:lnSpc>
              <a:spcBef>
                <a:spcPts val="0"/>
              </a:spcBef>
              <a:spcAft>
                <a:spcPts val="0"/>
              </a:spcAft>
              <a:buSzPts val="1600"/>
              <a:buChar char="•"/>
            </a:pPr>
            <a:r>
              <a:rPr lang="en-US"/>
              <a:t>In the field of science different researchers may assign different meanings for the team research approach. In some publications you may see that research approach may imply methods of data collection and data analysis in general and differences between qualitative and quantitative methods in particular.</a:t>
            </a:r>
            <a:endParaRPr/>
          </a:p>
          <a:p>
            <a:pPr marL="228600" lvl="0" indent="-127000" algn="l" rtl="0">
              <a:lnSpc>
                <a:spcPct val="100000"/>
              </a:lnSpc>
              <a:spcBef>
                <a:spcPts val="1000"/>
              </a:spcBef>
              <a:spcAft>
                <a:spcPts val="0"/>
              </a:spcAft>
              <a:buSzPts val="1600"/>
              <a:buNone/>
            </a:pPr>
            <a:endParaRPr/>
          </a:p>
          <a:p>
            <a:pPr marL="228600" lvl="0" indent="-127000" algn="l" rtl="0">
              <a:lnSpc>
                <a:spcPct val="100000"/>
              </a:lnSpc>
              <a:spcBef>
                <a:spcPts val="1000"/>
              </a:spcBef>
              <a:spcAft>
                <a:spcPts val="0"/>
              </a:spcAft>
              <a:buSzPts val="1600"/>
              <a:buNone/>
            </a:pPr>
            <a:endParaRPr/>
          </a:p>
          <a:p>
            <a:pPr marL="0" lvl="0" indent="0" algn="l" rtl="0">
              <a:lnSpc>
                <a:spcPct val="100000"/>
              </a:lnSpc>
              <a:spcBef>
                <a:spcPts val="1000"/>
              </a:spcBef>
              <a:spcAft>
                <a:spcPts val="0"/>
              </a:spcAft>
              <a:buSzPts val="1600"/>
              <a:buNone/>
            </a:pPr>
            <a:endParaRPr/>
          </a:p>
          <a:p>
            <a:pPr marL="228600" lvl="0" indent="-228600" algn="l" rtl="0">
              <a:lnSpc>
                <a:spcPct val="100000"/>
              </a:lnSpc>
              <a:spcBef>
                <a:spcPts val="1000"/>
              </a:spcBef>
              <a:spcAft>
                <a:spcPts val="0"/>
              </a:spcAft>
              <a:buSzPts val="1600"/>
              <a:buChar char="•"/>
            </a:pPr>
            <a:r>
              <a:rPr lang="en-US"/>
              <a:t>However, in our view research approach is best seen as a general plan and procedure for conducting the study. Accordingly, approach for the research can be divided into three categories:</a:t>
            </a:r>
            <a:endParaRPr/>
          </a:p>
        </p:txBody>
      </p:sp>
      <p:sp>
        <p:nvSpPr>
          <p:cNvPr id="340" name="Google Shape;340;p4"/>
          <p:cNvSpPr txBox="1">
            <a:spLocks noGrp="1"/>
          </p:cNvSpPr>
          <p:nvPr>
            <p:ph type="sldNum" idx="12"/>
          </p:nvPr>
        </p:nvSpPr>
        <p:spPr>
          <a:xfrm>
            <a:off x="11252200" y="6315075"/>
            <a:ext cx="406400"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4</a:t>
            </a:fld>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344"/>
        <p:cNvGrpSpPr/>
        <p:nvPr/>
      </p:nvGrpSpPr>
      <p:grpSpPr>
        <a:xfrm>
          <a:off x="0" y="0"/>
          <a:ext cx="0" cy="0"/>
          <a:chOff x="0" y="0"/>
          <a:chExt cx="0" cy="0"/>
        </a:xfrm>
      </p:grpSpPr>
      <p:pic>
        <p:nvPicPr>
          <p:cNvPr id="345" name="Google Shape;345;p5" descr="Triangular pattern design with dimension"/>
          <p:cNvPicPr preferRelativeResize="0">
            <a:picLocks noGrp="1"/>
          </p:cNvPicPr>
          <p:nvPr>
            <p:ph type="pic" idx="2"/>
          </p:nvPr>
        </p:nvPicPr>
        <p:blipFill rotWithShape="1">
          <a:blip r:embed="rId3">
            <a:alphaModFix/>
          </a:blip>
          <a:srcRect/>
          <a:stretch/>
        </p:blipFill>
        <p:spPr>
          <a:xfrm>
            <a:off x="-2" y="1352575"/>
            <a:ext cx="12192002" cy="2289897"/>
          </a:xfrm>
          <a:prstGeom prst="rect">
            <a:avLst/>
          </a:prstGeom>
          <a:noFill/>
          <a:ln>
            <a:noFill/>
          </a:ln>
        </p:spPr>
      </p:pic>
      <p:sp>
        <p:nvSpPr>
          <p:cNvPr id="346" name="Google Shape;346;p5"/>
          <p:cNvSpPr txBox="1">
            <a:spLocks noGrp="1"/>
          </p:cNvSpPr>
          <p:nvPr>
            <p:ph type="body" idx="1"/>
          </p:nvPr>
        </p:nvSpPr>
        <p:spPr>
          <a:xfrm>
            <a:off x="542094" y="4240093"/>
            <a:ext cx="3293306" cy="1463040"/>
          </a:xfrm>
          <a:prstGeom prst="rect">
            <a:avLst/>
          </a:prstGeom>
          <a:noFill/>
          <a:ln>
            <a:noFill/>
          </a:ln>
        </p:spPr>
        <p:txBody>
          <a:bodyPr spcFirstLastPara="1" wrap="square" lIns="0" tIns="0" rIns="0" bIns="0" anchor="t" anchorCtr="0">
            <a:noAutofit/>
          </a:bodyPr>
          <a:lstStyle/>
          <a:p>
            <a:pPr marL="0" lvl="0" indent="0" algn="l" rtl="0">
              <a:lnSpc>
                <a:spcPct val="100000"/>
              </a:lnSpc>
              <a:spcBef>
                <a:spcPts val="0"/>
              </a:spcBef>
              <a:spcAft>
                <a:spcPts val="0"/>
              </a:spcAft>
              <a:buSzPts val="2000"/>
              <a:buNone/>
            </a:pPr>
            <a:r>
              <a:rPr lang="en-US" sz="2000"/>
              <a:t>Deductive Approach </a:t>
            </a:r>
            <a:endParaRPr/>
          </a:p>
        </p:txBody>
      </p:sp>
      <p:sp>
        <p:nvSpPr>
          <p:cNvPr id="347" name="Google Shape;347;p5"/>
          <p:cNvSpPr txBox="1">
            <a:spLocks noGrp="1"/>
          </p:cNvSpPr>
          <p:nvPr>
            <p:ph type="body" idx="3"/>
          </p:nvPr>
        </p:nvSpPr>
        <p:spPr>
          <a:xfrm>
            <a:off x="4444169" y="4240093"/>
            <a:ext cx="3293306" cy="1463040"/>
          </a:xfrm>
          <a:prstGeom prst="rect">
            <a:avLst/>
          </a:prstGeom>
          <a:noFill/>
          <a:ln>
            <a:noFill/>
          </a:ln>
        </p:spPr>
        <p:txBody>
          <a:bodyPr spcFirstLastPara="1" wrap="square" lIns="0" tIns="0" rIns="0" bIns="0" anchor="t" anchorCtr="0">
            <a:noAutofit/>
          </a:bodyPr>
          <a:lstStyle/>
          <a:p>
            <a:pPr marL="0" lvl="0" indent="0" algn="l" rtl="0">
              <a:lnSpc>
                <a:spcPct val="100000"/>
              </a:lnSpc>
              <a:spcBef>
                <a:spcPts val="0"/>
              </a:spcBef>
              <a:spcAft>
                <a:spcPts val="0"/>
              </a:spcAft>
              <a:buSzPts val="2000"/>
              <a:buNone/>
            </a:pPr>
            <a:r>
              <a:rPr lang="en-US" sz="2000"/>
              <a:t>Inductive Approach</a:t>
            </a:r>
            <a:endParaRPr/>
          </a:p>
        </p:txBody>
      </p:sp>
      <p:sp>
        <p:nvSpPr>
          <p:cNvPr id="348" name="Google Shape;348;p5"/>
          <p:cNvSpPr txBox="1">
            <a:spLocks noGrp="1"/>
          </p:cNvSpPr>
          <p:nvPr>
            <p:ph type="body" idx="4"/>
          </p:nvPr>
        </p:nvSpPr>
        <p:spPr>
          <a:xfrm>
            <a:off x="8346244" y="4240093"/>
            <a:ext cx="3293306" cy="1463040"/>
          </a:xfrm>
          <a:prstGeom prst="rect">
            <a:avLst/>
          </a:prstGeom>
          <a:noFill/>
          <a:ln>
            <a:noFill/>
          </a:ln>
        </p:spPr>
        <p:txBody>
          <a:bodyPr spcFirstLastPara="1" wrap="square" lIns="0" tIns="0" rIns="0" bIns="0" anchor="t" anchorCtr="0">
            <a:noAutofit/>
          </a:bodyPr>
          <a:lstStyle/>
          <a:p>
            <a:pPr marL="0" lvl="0" indent="0" algn="l" rtl="0">
              <a:lnSpc>
                <a:spcPct val="100000"/>
              </a:lnSpc>
              <a:spcBef>
                <a:spcPts val="0"/>
              </a:spcBef>
              <a:spcAft>
                <a:spcPts val="0"/>
              </a:spcAft>
              <a:buSzPts val="2000"/>
              <a:buNone/>
            </a:pPr>
            <a:r>
              <a:rPr lang="en-US" sz="2000"/>
              <a:t>Abductive Approach</a:t>
            </a:r>
            <a:endParaRPr/>
          </a:p>
        </p:txBody>
      </p:sp>
      <p:sp>
        <p:nvSpPr>
          <p:cNvPr id="349" name="Google Shape;349;p5"/>
          <p:cNvSpPr txBox="1">
            <a:spLocks noGrp="1"/>
          </p:cNvSpPr>
          <p:nvPr>
            <p:ph type="sldNum" idx="12"/>
          </p:nvPr>
        </p:nvSpPr>
        <p:spPr>
          <a:xfrm>
            <a:off x="11252200" y="6315075"/>
            <a:ext cx="406400"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5</a:t>
            </a:fld>
            <a:endParaRPr/>
          </a:p>
        </p:txBody>
      </p:sp>
      <p:sp>
        <p:nvSpPr>
          <p:cNvPr id="350" name="Google Shape;350;p5"/>
          <p:cNvSpPr txBox="1">
            <a:spLocks noGrp="1"/>
          </p:cNvSpPr>
          <p:nvPr>
            <p:ph type="title"/>
          </p:nvPr>
        </p:nvSpPr>
        <p:spPr>
          <a:xfrm>
            <a:off x="444500" y="542925"/>
            <a:ext cx="11214100" cy="535531"/>
          </a:xfrm>
          <a:prstGeom prst="rect">
            <a:avLst/>
          </a:prstGeom>
          <a:noFill/>
          <a:ln>
            <a:noFill/>
          </a:ln>
        </p:spPr>
        <p:txBody>
          <a:bodyPr spcFirstLastPara="1" wrap="square" lIns="91425" tIns="45700" rIns="91425" bIns="45700" anchor="t" anchorCtr="0">
            <a:spAutoFit/>
          </a:bodyPr>
          <a:lstStyle/>
          <a:p>
            <a:pPr marL="0" lvl="0" indent="0" algn="l" rtl="0">
              <a:lnSpc>
                <a:spcPct val="90000"/>
              </a:lnSpc>
              <a:spcBef>
                <a:spcPts val="0"/>
              </a:spcBef>
              <a:spcAft>
                <a:spcPts val="0"/>
              </a:spcAft>
              <a:buClr>
                <a:schemeClr val="lt1"/>
              </a:buClr>
              <a:buSzPts val="3200"/>
              <a:buFont typeface="Trebuchet MS"/>
              <a:buNone/>
            </a:pPr>
            <a:r>
              <a:rPr lang="en-US"/>
              <a:t>CONTINUATION</a:t>
            </a:r>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354"/>
        <p:cNvGrpSpPr/>
        <p:nvPr/>
      </p:nvGrpSpPr>
      <p:grpSpPr>
        <a:xfrm>
          <a:off x="0" y="0"/>
          <a:ext cx="0" cy="0"/>
          <a:chOff x="0" y="0"/>
          <a:chExt cx="0" cy="0"/>
        </a:xfrm>
      </p:grpSpPr>
      <p:sp>
        <p:nvSpPr>
          <p:cNvPr id="355" name="Google Shape;355;p6"/>
          <p:cNvSpPr txBox="1">
            <a:spLocks noGrp="1"/>
          </p:cNvSpPr>
          <p:nvPr>
            <p:ph type="title"/>
          </p:nvPr>
        </p:nvSpPr>
        <p:spPr>
          <a:xfrm>
            <a:off x="444500" y="518233"/>
            <a:ext cx="11214100" cy="535531"/>
          </a:xfrm>
          <a:prstGeom prst="rect">
            <a:avLst/>
          </a:prstGeom>
          <a:noFill/>
          <a:ln>
            <a:noFill/>
          </a:ln>
        </p:spPr>
        <p:txBody>
          <a:bodyPr spcFirstLastPara="1" wrap="square" lIns="91425" tIns="45700" rIns="91425" bIns="45700" anchor="t" anchorCtr="0">
            <a:spAutoFit/>
          </a:bodyPr>
          <a:lstStyle/>
          <a:p>
            <a:pPr marL="0" lvl="0" indent="0" algn="l" rtl="0">
              <a:lnSpc>
                <a:spcPct val="90000"/>
              </a:lnSpc>
              <a:spcBef>
                <a:spcPts val="0"/>
              </a:spcBef>
              <a:spcAft>
                <a:spcPts val="0"/>
              </a:spcAft>
              <a:buClr>
                <a:schemeClr val="lt1"/>
              </a:buClr>
              <a:buSzPts val="3200"/>
              <a:buFont typeface="Trebuchet MS"/>
              <a:buNone/>
            </a:pPr>
            <a:r>
              <a:rPr lang="en-US"/>
              <a:t>Deductive Approach </a:t>
            </a:r>
            <a:endParaRPr/>
          </a:p>
        </p:txBody>
      </p:sp>
      <p:pic>
        <p:nvPicPr>
          <p:cNvPr id="356" name="Google Shape;356;p6" descr="Triangular pattern design with dimension"/>
          <p:cNvPicPr preferRelativeResize="0">
            <a:picLocks noGrp="1"/>
          </p:cNvPicPr>
          <p:nvPr>
            <p:ph type="pic" idx="2"/>
          </p:nvPr>
        </p:nvPicPr>
        <p:blipFill rotWithShape="1">
          <a:blip r:embed="rId3">
            <a:alphaModFix/>
          </a:blip>
          <a:srcRect/>
          <a:stretch/>
        </p:blipFill>
        <p:spPr>
          <a:xfrm>
            <a:off x="-2" y="1352575"/>
            <a:ext cx="12192002" cy="2289897"/>
          </a:xfrm>
          <a:prstGeom prst="rect">
            <a:avLst/>
          </a:prstGeom>
          <a:noFill/>
          <a:ln>
            <a:noFill/>
          </a:ln>
        </p:spPr>
      </p:pic>
      <p:sp>
        <p:nvSpPr>
          <p:cNvPr id="357" name="Google Shape;357;p6"/>
          <p:cNvSpPr txBox="1">
            <a:spLocks noGrp="1"/>
          </p:cNvSpPr>
          <p:nvPr>
            <p:ph type="body" idx="1"/>
          </p:nvPr>
        </p:nvSpPr>
        <p:spPr>
          <a:xfrm>
            <a:off x="542094" y="4240093"/>
            <a:ext cx="9402006" cy="1463040"/>
          </a:xfrm>
          <a:prstGeom prst="rect">
            <a:avLst/>
          </a:prstGeom>
          <a:noFill/>
          <a:ln>
            <a:noFill/>
          </a:ln>
        </p:spPr>
        <p:txBody>
          <a:bodyPr spcFirstLastPara="1" wrap="square" lIns="0" tIns="0" rIns="0" bIns="0" anchor="t" anchorCtr="0">
            <a:noAutofit/>
          </a:bodyPr>
          <a:lstStyle/>
          <a:p>
            <a:pPr marL="0" lvl="0" indent="0" algn="l" rtl="0">
              <a:lnSpc>
                <a:spcPct val="100000"/>
              </a:lnSpc>
              <a:spcBef>
                <a:spcPts val="0"/>
              </a:spcBef>
              <a:spcAft>
                <a:spcPts val="0"/>
              </a:spcAft>
              <a:buSzPts val="1400"/>
              <a:buNone/>
            </a:pPr>
            <a:r>
              <a:rPr lang="en-US"/>
              <a:t>If you have formulated a set of hypotheses for your dissertation that need to be confirmed or rejected during the research process you would be following a deductive approach. In deductive approach, the effects of labour migration within the EU are assessed by developing hypotheses that are tested during the research process.</a:t>
            </a:r>
            <a:endParaRPr/>
          </a:p>
        </p:txBody>
      </p:sp>
      <p:sp>
        <p:nvSpPr>
          <p:cNvPr id="358" name="Google Shape;358;p6"/>
          <p:cNvSpPr txBox="1">
            <a:spLocks noGrp="1"/>
          </p:cNvSpPr>
          <p:nvPr>
            <p:ph type="sldNum" idx="12"/>
          </p:nvPr>
        </p:nvSpPr>
        <p:spPr>
          <a:xfrm>
            <a:off x="11252200" y="6315075"/>
            <a:ext cx="406400"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6</a:t>
            </a:fld>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362"/>
        <p:cNvGrpSpPr/>
        <p:nvPr/>
      </p:nvGrpSpPr>
      <p:grpSpPr>
        <a:xfrm>
          <a:off x="0" y="0"/>
          <a:ext cx="0" cy="0"/>
          <a:chOff x="0" y="0"/>
          <a:chExt cx="0" cy="0"/>
        </a:xfrm>
      </p:grpSpPr>
      <p:sp>
        <p:nvSpPr>
          <p:cNvPr id="363" name="Google Shape;363;p7"/>
          <p:cNvSpPr txBox="1">
            <a:spLocks noGrp="1"/>
          </p:cNvSpPr>
          <p:nvPr>
            <p:ph type="title"/>
          </p:nvPr>
        </p:nvSpPr>
        <p:spPr>
          <a:xfrm>
            <a:off x="444500" y="542925"/>
            <a:ext cx="11214100" cy="535531"/>
          </a:xfrm>
          <a:prstGeom prst="rect">
            <a:avLst/>
          </a:prstGeom>
          <a:noFill/>
          <a:ln>
            <a:noFill/>
          </a:ln>
        </p:spPr>
        <p:txBody>
          <a:bodyPr spcFirstLastPara="1" wrap="square" lIns="91425" tIns="45700" rIns="91425" bIns="45700" anchor="t" anchorCtr="0">
            <a:spAutoFit/>
          </a:bodyPr>
          <a:lstStyle/>
          <a:p>
            <a:pPr marL="0" lvl="0" indent="0" algn="l" rtl="0">
              <a:lnSpc>
                <a:spcPct val="90000"/>
              </a:lnSpc>
              <a:spcBef>
                <a:spcPts val="0"/>
              </a:spcBef>
              <a:spcAft>
                <a:spcPts val="0"/>
              </a:spcAft>
              <a:buClr>
                <a:schemeClr val="lt1"/>
              </a:buClr>
              <a:buSzPts val="3200"/>
              <a:buFont typeface="Trebuchet MS"/>
              <a:buNone/>
            </a:pPr>
            <a:r>
              <a:rPr lang="en-US"/>
              <a:t> Inductive Approach</a:t>
            </a:r>
            <a:endParaRPr/>
          </a:p>
        </p:txBody>
      </p:sp>
      <p:pic>
        <p:nvPicPr>
          <p:cNvPr id="364" name="Google Shape;364;p7" descr="Triangular pattern design with dimension"/>
          <p:cNvPicPr preferRelativeResize="0">
            <a:picLocks noGrp="1"/>
          </p:cNvPicPr>
          <p:nvPr>
            <p:ph type="pic" idx="2"/>
          </p:nvPr>
        </p:nvPicPr>
        <p:blipFill rotWithShape="1">
          <a:blip r:embed="rId3">
            <a:alphaModFix/>
          </a:blip>
          <a:srcRect/>
          <a:stretch/>
        </p:blipFill>
        <p:spPr>
          <a:xfrm>
            <a:off x="-2" y="1352575"/>
            <a:ext cx="12192002" cy="2289897"/>
          </a:xfrm>
          <a:prstGeom prst="rect">
            <a:avLst/>
          </a:prstGeom>
          <a:noFill/>
          <a:ln>
            <a:noFill/>
          </a:ln>
        </p:spPr>
      </p:pic>
      <p:sp>
        <p:nvSpPr>
          <p:cNvPr id="365" name="Google Shape;365;p7"/>
          <p:cNvSpPr txBox="1">
            <a:spLocks noGrp="1"/>
          </p:cNvSpPr>
          <p:nvPr>
            <p:ph type="body" idx="1"/>
          </p:nvPr>
        </p:nvSpPr>
        <p:spPr>
          <a:xfrm>
            <a:off x="542094" y="4240093"/>
            <a:ext cx="9402006" cy="1463040"/>
          </a:xfrm>
          <a:prstGeom prst="rect">
            <a:avLst/>
          </a:prstGeom>
          <a:noFill/>
          <a:ln>
            <a:noFill/>
          </a:ln>
        </p:spPr>
        <p:txBody>
          <a:bodyPr spcFirstLastPara="1" wrap="square" lIns="0" tIns="0" rIns="0" bIns="0" anchor="t" anchorCtr="0">
            <a:noAutofit/>
          </a:bodyPr>
          <a:lstStyle/>
          <a:p>
            <a:pPr marL="0" lvl="0" indent="0" algn="l" rtl="0">
              <a:lnSpc>
                <a:spcPct val="100000"/>
              </a:lnSpc>
              <a:spcBef>
                <a:spcPts val="0"/>
              </a:spcBef>
              <a:spcAft>
                <a:spcPts val="0"/>
              </a:spcAft>
              <a:buSzPts val="1400"/>
              <a:buNone/>
            </a:pPr>
            <a:r>
              <a:rPr lang="en-US"/>
              <a:t>Alternatively, inductive approach does not involve formulation of hypotheses. It starts with research questions and aims and objectives that need to be achieved during the research process.</a:t>
            </a:r>
            <a:endParaRPr/>
          </a:p>
        </p:txBody>
      </p:sp>
      <p:sp>
        <p:nvSpPr>
          <p:cNvPr id="366" name="Google Shape;366;p7"/>
          <p:cNvSpPr txBox="1">
            <a:spLocks noGrp="1"/>
          </p:cNvSpPr>
          <p:nvPr>
            <p:ph type="sldNum" idx="12"/>
          </p:nvPr>
        </p:nvSpPr>
        <p:spPr>
          <a:xfrm>
            <a:off x="11252200" y="6315075"/>
            <a:ext cx="406400"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7</a:t>
            </a:fld>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370"/>
        <p:cNvGrpSpPr/>
        <p:nvPr/>
      </p:nvGrpSpPr>
      <p:grpSpPr>
        <a:xfrm>
          <a:off x="0" y="0"/>
          <a:ext cx="0" cy="0"/>
          <a:chOff x="0" y="0"/>
          <a:chExt cx="0" cy="0"/>
        </a:xfrm>
      </p:grpSpPr>
      <p:sp>
        <p:nvSpPr>
          <p:cNvPr id="371" name="Google Shape;371;p8"/>
          <p:cNvSpPr txBox="1">
            <a:spLocks noGrp="1"/>
          </p:cNvSpPr>
          <p:nvPr>
            <p:ph type="title"/>
          </p:nvPr>
        </p:nvSpPr>
        <p:spPr>
          <a:xfrm>
            <a:off x="444500" y="542925"/>
            <a:ext cx="11214100" cy="535531"/>
          </a:xfrm>
          <a:prstGeom prst="rect">
            <a:avLst/>
          </a:prstGeom>
          <a:noFill/>
          <a:ln>
            <a:noFill/>
          </a:ln>
        </p:spPr>
        <p:txBody>
          <a:bodyPr spcFirstLastPara="1" wrap="square" lIns="91425" tIns="45700" rIns="91425" bIns="45700" anchor="t" anchorCtr="0">
            <a:spAutoFit/>
          </a:bodyPr>
          <a:lstStyle/>
          <a:p>
            <a:pPr marL="0" lvl="0" indent="0" algn="l" rtl="0">
              <a:lnSpc>
                <a:spcPct val="90000"/>
              </a:lnSpc>
              <a:spcBef>
                <a:spcPts val="0"/>
              </a:spcBef>
              <a:spcAft>
                <a:spcPts val="0"/>
              </a:spcAft>
              <a:buClr>
                <a:schemeClr val="lt1"/>
              </a:buClr>
              <a:buSzPts val="3200"/>
              <a:buFont typeface="Trebuchet MS"/>
              <a:buNone/>
            </a:pPr>
            <a:r>
              <a:rPr lang="en-US"/>
              <a:t>Abductive Approach</a:t>
            </a:r>
            <a:endParaRPr/>
          </a:p>
        </p:txBody>
      </p:sp>
      <p:pic>
        <p:nvPicPr>
          <p:cNvPr id="372" name="Google Shape;372;p8" descr="Triangular pattern design with dimension"/>
          <p:cNvPicPr preferRelativeResize="0">
            <a:picLocks noGrp="1"/>
          </p:cNvPicPr>
          <p:nvPr>
            <p:ph type="pic" idx="2"/>
          </p:nvPr>
        </p:nvPicPr>
        <p:blipFill rotWithShape="1">
          <a:blip r:embed="rId3">
            <a:alphaModFix/>
          </a:blip>
          <a:srcRect/>
          <a:stretch/>
        </p:blipFill>
        <p:spPr>
          <a:xfrm>
            <a:off x="-2" y="1352575"/>
            <a:ext cx="12192002" cy="2289897"/>
          </a:xfrm>
          <a:prstGeom prst="rect">
            <a:avLst/>
          </a:prstGeom>
          <a:noFill/>
          <a:ln>
            <a:noFill/>
          </a:ln>
        </p:spPr>
      </p:pic>
      <p:sp>
        <p:nvSpPr>
          <p:cNvPr id="373" name="Google Shape;373;p8"/>
          <p:cNvSpPr txBox="1">
            <a:spLocks noGrp="1"/>
          </p:cNvSpPr>
          <p:nvPr>
            <p:ph type="body" idx="1"/>
          </p:nvPr>
        </p:nvSpPr>
        <p:spPr>
          <a:xfrm>
            <a:off x="542094" y="4240093"/>
            <a:ext cx="9402006" cy="1463040"/>
          </a:xfrm>
          <a:prstGeom prst="rect">
            <a:avLst/>
          </a:prstGeom>
          <a:noFill/>
          <a:ln>
            <a:noFill/>
          </a:ln>
        </p:spPr>
        <p:txBody>
          <a:bodyPr spcFirstLastPara="1" wrap="square" lIns="0" tIns="0" rIns="0" bIns="0" anchor="t" anchorCtr="0">
            <a:noAutofit/>
          </a:bodyPr>
          <a:lstStyle/>
          <a:p>
            <a:pPr marL="0" lvl="0" indent="0" algn="l" rtl="0">
              <a:lnSpc>
                <a:spcPct val="100000"/>
              </a:lnSpc>
              <a:spcBef>
                <a:spcPts val="0"/>
              </a:spcBef>
              <a:spcAft>
                <a:spcPts val="0"/>
              </a:spcAft>
              <a:buSzPts val="1400"/>
              <a:buNone/>
            </a:pPr>
            <a:r>
              <a:rPr lang="en-US"/>
              <a:t>In abductive approach, the research process is devoted to explanation of ‘incomplete observations’, ‘surprising facts’ or ‘puzzles’ specified at the beginning of the study. Referring to the same research topic, you may observe that labour migration within the EU was actually decreasing the extent of cross-cultural differences within teams in Dutch private sector organizations.</a:t>
            </a:r>
            <a:endParaRPr/>
          </a:p>
        </p:txBody>
      </p:sp>
      <p:sp>
        <p:nvSpPr>
          <p:cNvPr id="374" name="Google Shape;374;p8"/>
          <p:cNvSpPr txBox="1">
            <a:spLocks noGrp="1"/>
          </p:cNvSpPr>
          <p:nvPr>
            <p:ph type="sldNum" idx="12"/>
          </p:nvPr>
        </p:nvSpPr>
        <p:spPr>
          <a:xfrm>
            <a:off x="11252200" y="6315075"/>
            <a:ext cx="406400"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8</a:t>
            </a:fld>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378"/>
        <p:cNvGrpSpPr/>
        <p:nvPr/>
      </p:nvGrpSpPr>
      <p:grpSpPr>
        <a:xfrm>
          <a:off x="0" y="0"/>
          <a:ext cx="0" cy="0"/>
          <a:chOff x="0" y="0"/>
          <a:chExt cx="0" cy="0"/>
        </a:xfrm>
      </p:grpSpPr>
      <p:sp>
        <p:nvSpPr>
          <p:cNvPr id="379" name="Google Shape;379;p9"/>
          <p:cNvSpPr txBox="1">
            <a:spLocks noGrp="1"/>
          </p:cNvSpPr>
          <p:nvPr>
            <p:ph type="title"/>
          </p:nvPr>
        </p:nvSpPr>
        <p:spPr>
          <a:xfrm>
            <a:off x="533399" y="3200400"/>
            <a:ext cx="7551057" cy="2859313"/>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lt1"/>
              </a:buClr>
              <a:buSzPts val="2800"/>
              <a:buFont typeface="Trebuchet MS"/>
              <a:buNone/>
            </a:pPr>
            <a:r>
              <a:rPr lang="en-US" sz="2800"/>
              <a:t>Discussion of research approach is a vital part of any scientific study regardless of the research area. Within the methodology chapter of your dissertation, you need to explain the main differences between inductive, deductive and abductive approaches.</a:t>
            </a:r>
            <a:endParaRPr/>
          </a:p>
        </p:txBody>
      </p:sp>
      <p:sp>
        <p:nvSpPr>
          <p:cNvPr id="380" name="Google Shape;380;p9"/>
          <p:cNvSpPr txBox="1">
            <a:spLocks noGrp="1"/>
          </p:cNvSpPr>
          <p:nvPr>
            <p:ph type="sldNum" idx="12"/>
          </p:nvPr>
        </p:nvSpPr>
        <p:spPr>
          <a:xfrm>
            <a:off x="11252200" y="6315075"/>
            <a:ext cx="406400"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9</a:t>
            </a:fld>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sld>
</file>

<file path=ppt/theme/theme1.xml><?xml version="1.0" encoding="utf-8"?>
<a:theme xmlns:a="http://schemas.openxmlformats.org/drawingml/2006/main" name="Office Theme">
  <a:themeElements>
    <a:clrScheme name="Custom 12">
      <a:dk1>
        <a:srgbClr val="000000"/>
      </a:dk1>
      <a:lt1>
        <a:srgbClr val="FFFFFF"/>
      </a:lt1>
      <a:dk2>
        <a:srgbClr val="6D6E71"/>
      </a:dk2>
      <a:lt2>
        <a:srgbClr val="58595B"/>
      </a:lt2>
      <a:accent1>
        <a:srgbClr val="0065A4"/>
      </a:accent1>
      <a:accent2>
        <a:srgbClr val="47C3D3"/>
      </a:accent2>
      <a:accent3>
        <a:srgbClr val="8F2D63"/>
      </a:accent3>
      <a:accent4>
        <a:srgbClr val="1A6871"/>
      </a:accent4>
      <a:accent5>
        <a:srgbClr val="0C4360"/>
      </a:accent5>
      <a:accent6>
        <a:srgbClr val="F47735"/>
      </a:accent6>
      <a:hlink>
        <a:srgbClr val="00559A"/>
      </a:hlink>
      <a:folHlink>
        <a:srgbClr val="595851"/>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TotalTime>
  <Words>401</Words>
  <Application>Microsoft Office PowerPoint</Application>
  <PresentationFormat>Widescreen</PresentationFormat>
  <Paragraphs>46</Paragraphs>
  <Slides>11</Slides>
  <Notes>11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11</vt:i4>
      </vt:variant>
    </vt:vector>
  </HeadingPairs>
  <TitlesOfParts>
    <vt:vector size="16" baseType="lpstr">
      <vt:lpstr>Oswald</vt:lpstr>
      <vt:lpstr>Calibri</vt:lpstr>
      <vt:lpstr>Trebuchet MS</vt:lpstr>
      <vt:lpstr>Arial</vt:lpstr>
      <vt:lpstr>Office Theme</vt:lpstr>
      <vt:lpstr>Research Approaches</vt:lpstr>
      <vt:lpstr>Contents</vt:lpstr>
      <vt:lpstr>Introduction</vt:lpstr>
      <vt:lpstr>The different types of research approaches </vt:lpstr>
      <vt:lpstr>CONTINUATION</vt:lpstr>
      <vt:lpstr>Deductive Approach </vt:lpstr>
      <vt:lpstr> Inductive Approach</vt:lpstr>
      <vt:lpstr>Abductive Approach</vt:lpstr>
      <vt:lpstr>Discussion of research approach is a vital part of any scientific study regardless of the research area. Within the methodology chapter of your dissertation, you need to explain the main differences between inductive, deductive and abductive approaches.</vt:lpstr>
      <vt:lpstr>References</vt:lpstr>
      <vt:lpstr>Thank You</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Research Approaches</dc:title>
  <dc:creator>pixel libya</dc:creator>
  <cp:lastModifiedBy>Maher Fattouh</cp:lastModifiedBy>
  <cp:revision>2</cp:revision>
  <dcterms:created xsi:type="dcterms:W3CDTF">2022-04-05T21:22:33Z</dcterms:created>
  <dcterms:modified xsi:type="dcterms:W3CDTF">2022-06-07T10:58:37Z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0x01010079F111ED35F8CC479449609E8A0923A6</vt:lpwstr>
  </property>
</Properties>
</file>