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4"/>
  </p:notesMasterIdLst>
  <p:sldIdLst>
    <p:sldId id="256" r:id="rId2"/>
    <p:sldId id="257" r:id="rId3"/>
    <p:sldId id="260" r:id="rId4"/>
    <p:sldId id="261" r:id="rId5"/>
    <p:sldId id="310" r:id="rId6"/>
    <p:sldId id="264" r:id="rId7"/>
    <p:sldId id="311" r:id="rId8"/>
    <p:sldId id="268" r:id="rId9"/>
    <p:sldId id="312" r:id="rId10"/>
    <p:sldId id="274" r:id="rId11"/>
    <p:sldId id="313" r:id="rId12"/>
    <p:sldId id="276" r:id="rId13"/>
  </p:sldIdLst>
  <p:sldSz cx="9144000" cy="5143500" type="screen16x9"/>
  <p:notesSz cx="6858000" cy="9144000"/>
  <p:embeddedFontLst>
    <p:embeddedFont>
      <p:font typeface="Bahnschrift SemiBold Condensed" panose="020B0502040204020203" pitchFamily="34" charset="0"/>
      <p:bold r:id="rId15"/>
    </p:embeddedFont>
    <p:embeddedFont>
      <p:font typeface="Roboto" panose="020B0604020202020204" charset="0"/>
      <p:regular r:id="rId16"/>
      <p:bold r:id="rId17"/>
      <p:italic r:id="rId18"/>
      <p:boldItalic r:id="rId19"/>
    </p:embeddedFont>
    <p:embeddedFont>
      <p:font typeface="Bahnschrift SemiBold SemiConden" panose="020B0502040204020203" pitchFamily="34" charset="0"/>
      <p:bold r:id="rId20"/>
    </p:embeddedFont>
    <p:embeddedFont>
      <p:font typeface="Dutch801 XBd BT" panose="02020903060505020304"/>
      <p:regular r:id="rId21"/>
    </p:embeddedFont>
    <p:embeddedFont>
      <p:font typeface="Lato" panose="020B0604020202020204" charset="0"/>
      <p:regular r:id="rId22"/>
      <p:bold r:id="rId23"/>
      <p:italic r:id="rId24"/>
      <p:boldItalic r:id="rId25"/>
    </p:embeddedFont>
    <p:embeddedFont>
      <p:font typeface="Haettenschweiler" panose="020B0706040902060204" pitchFamily="34" charset="0"/>
      <p:regular r:id="rId26"/>
    </p:embeddedFont>
    <p:embeddedFont>
      <p:font typeface="Bahnschrift Condensed" panose="020B0502040204020203" pitchFamily="34" charset="0"/>
      <p:regular r:id="rId27"/>
      <p:bold r:id="rId28"/>
    </p:embeddedFont>
    <p:embeddedFont>
      <p:font typeface="Bahnschrift" panose="020B0502040204020203" pitchFamily="34" charset="0"/>
      <p:regular r:id="rId29"/>
      <p:bold r:id="rId30"/>
    </p:embeddedFont>
    <p:embeddedFont>
      <p:font typeface="Bellota Text" panose="020B0604020202020204" charset="0"/>
      <p:regular r:id="rId31"/>
      <p:bold r:id="rId32"/>
      <p:italic r:id="rId33"/>
      <p:boldItalic r:id="rId34"/>
    </p:embeddedFont>
    <p:embeddedFont>
      <p:font typeface="BankGothic Lt BT" panose="020B0607020203060204"/>
      <p:regular r:id="rId35"/>
    </p:embeddedFont>
    <p:embeddedFont>
      <p:font typeface="Patrick Hand" panose="020B0604020202020204" charset="0"/>
      <p:regular r:id="rId36"/>
    </p:embeddedFont>
    <p:embeddedFont>
      <p:font typeface="Prata" panose="020B0604020202020204" charset="0"/>
      <p:regular r:id="rId37"/>
    </p:embeddedFont>
    <p:embeddedFont>
      <p:font typeface="BankGothic Md BT" panose="020B0807020203060204"/>
      <p:regular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3825AEC-CD43-464E-8C2B-4C86E53D2207}">
  <a:tblStyle styleId="{63825AEC-CD43-464E-8C2B-4C86E53D220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font" Target="fonts/font20.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font" Target="fonts/font24.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font" Target="fonts/font23.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font" Target="fonts/font22.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09672424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fc639af74a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fc639af74a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9"/>
        <p:cNvGrpSpPr/>
        <p:nvPr/>
      </p:nvGrpSpPr>
      <p:grpSpPr>
        <a:xfrm>
          <a:off x="0" y="0"/>
          <a:ext cx="0" cy="0"/>
          <a:chOff x="0" y="0"/>
          <a:chExt cx="0" cy="0"/>
        </a:xfrm>
      </p:grpSpPr>
      <p:sp>
        <p:nvSpPr>
          <p:cNvPr id="1020" name="Google Shape;1020;ga1242414e1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1" name="Google Shape;1021;ga1242414e1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8b385fd27f_2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8b385fd27f_2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1"/>
        <p:cNvGrpSpPr/>
        <p:nvPr/>
      </p:nvGrpSpPr>
      <p:grpSpPr>
        <a:xfrm>
          <a:off x="0" y="0"/>
          <a:ext cx="0" cy="0"/>
          <a:chOff x="0" y="0"/>
          <a:chExt cx="0" cy="0"/>
        </a:xfrm>
      </p:grpSpPr>
      <p:sp>
        <p:nvSpPr>
          <p:cNvPr id="1062" name="Google Shape;1062;ga1242414e1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3" name="Google Shape;1063;ga1242414e1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8b385fd27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8b385fd27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8b385fd27f_2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8b385fd27f_2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a1242414e1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a1242414e1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8b385fd27f_2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8b385fd27f_2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a1242414e1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a1242414e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8b385fd27f_2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8b385fd27f_2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a1242414e1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a1242414e1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8b385fd27f_2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8b385fd27f_2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20000" y="716100"/>
            <a:ext cx="5381700" cy="1693800"/>
          </a:xfrm>
          <a:prstGeom prst="rect">
            <a:avLst/>
          </a:prstGeom>
        </p:spPr>
        <p:txBody>
          <a:bodyPr spcFirstLastPara="1" wrap="square" lIns="91425" tIns="91425" rIns="91425" bIns="91425" anchor="t" anchorCtr="0">
            <a:noAutofit/>
          </a:bodyPr>
          <a:lstStyle>
            <a:lvl1pPr lvl="0" algn="l" rtl="0">
              <a:spcBef>
                <a:spcPts val="0"/>
              </a:spcBef>
              <a:spcAft>
                <a:spcPts val="0"/>
              </a:spcAft>
              <a:buSzPts val="48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r>
              <a:rPr lang="ar-SA" smtClean="0"/>
              <a:t>انقر لتحرير نمط العنوان الرئيسي</a:t>
            </a:r>
            <a:endParaRPr/>
          </a:p>
        </p:txBody>
      </p:sp>
      <p:sp>
        <p:nvSpPr>
          <p:cNvPr id="10" name="Google Shape;10;p2"/>
          <p:cNvSpPr txBox="1">
            <a:spLocks noGrp="1"/>
          </p:cNvSpPr>
          <p:nvPr>
            <p:ph type="subTitle" idx="1"/>
          </p:nvPr>
        </p:nvSpPr>
        <p:spPr>
          <a:xfrm>
            <a:off x="720000" y="2448850"/>
            <a:ext cx="3804900" cy="42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r>
              <a:rPr lang="ar-SA" smtClean="0"/>
              <a:t>انقر لتحرير نمط العنوان الثانوي الرئيسي</a:t>
            </a:r>
            <a:endParaRPr/>
          </a:p>
        </p:txBody>
      </p:sp>
      <p:pic>
        <p:nvPicPr>
          <p:cNvPr id="11" name="Google Shape;11;p2"/>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12" name="Google Shape;12;p2"/>
          <p:cNvGrpSpPr/>
          <p:nvPr/>
        </p:nvGrpSpPr>
        <p:grpSpPr>
          <a:xfrm>
            <a:off x="25" y="4603328"/>
            <a:ext cx="9144005" cy="540125"/>
            <a:chOff x="25" y="4603328"/>
            <a:chExt cx="9144005" cy="540125"/>
          </a:xfrm>
        </p:grpSpPr>
        <p:sp>
          <p:nvSpPr>
            <p:cNvPr id="13" name="Google Shape;13;p2"/>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2_1">
    <p:spTree>
      <p:nvGrpSpPr>
        <p:cNvPr id="1" name="Shape 318"/>
        <p:cNvGrpSpPr/>
        <p:nvPr/>
      </p:nvGrpSpPr>
      <p:grpSpPr>
        <a:xfrm>
          <a:off x="0" y="0"/>
          <a:ext cx="0" cy="0"/>
          <a:chOff x="0" y="0"/>
          <a:chExt cx="0" cy="0"/>
        </a:xfrm>
      </p:grpSpPr>
      <p:pic>
        <p:nvPicPr>
          <p:cNvPr id="319" name="Google Shape;319;p31"/>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320" name="Google Shape;320;p31"/>
          <p:cNvGrpSpPr/>
          <p:nvPr/>
        </p:nvGrpSpPr>
        <p:grpSpPr>
          <a:xfrm>
            <a:off x="25" y="4603328"/>
            <a:ext cx="9144005" cy="540125"/>
            <a:chOff x="25" y="4603328"/>
            <a:chExt cx="9144005" cy="540125"/>
          </a:xfrm>
        </p:grpSpPr>
        <p:sp>
          <p:nvSpPr>
            <p:cNvPr id="321" name="Google Shape;321;p31"/>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1"/>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1"/>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4" name="Google Shape;324;p31"/>
          <p:cNvSpPr/>
          <p:nvPr/>
        </p:nvSpPr>
        <p:spPr>
          <a:xfrm>
            <a:off x="6539693" y="1930338"/>
            <a:ext cx="2622835" cy="674027"/>
          </a:xfrm>
          <a:custGeom>
            <a:avLst/>
            <a:gdLst/>
            <a:ahLst/>
            <a:cxnLst/>
            <a:rect l="l" t="t" r="r" b="b"/>
            <a:pathLst>
              <a:path w="22157" h="5694" extrusionOk="0">
                <a:moveTo>
                  <a:pt x="17332" y="1"/>
                </a:moveTo>
                <a:cubicBezTo>
                  <a:pt x="17178" y="1"/>
                  <a:pt x="17012" y="25"/>
                  <a:pt x="16832" y="79"/>
                </a:cubicBezTo>
                <a:cubicBezTo>
                  <a:pt x="15315" y="538"/>
                  <a:pt x="15170" y="2135"/>
                  <a:pt x="15709" y="2365"/>
                </a:cubicBezTo>
                <a:cubicBezTo>
                  <a:pt x="15709" y="2365"/>
                  <a:pt x="15670" y="2363"/>
                  <a:pt x="15609" y="2363"/>
                </a:cubicBezTo>
                <a:cubicBezTo>
                  <a:pt x="15353" y="2363"/>
                  <a:pt x="14715" y="2389"/>
                  <a:pt x="14981" y="2659"/>
                </a:cubicBezTo>
                <a:cubicBezTo>
                  <a:pt x="15275" y="2949"/>
                  <a:pt x="14665" y="3192"/>
                  <a:pt x="14375" y="3192"/>
                </a:cubicBezTo>
                <a:cubicBezTo>
                  <a:pt x="14335" y="3192"/>
                  <a:pt x="14302" y="3188"/>
                  <a:pt x="14277" y="3178"/>
                </a:cubicBezTo>
                <a:cubicBezTo>
                  <a:pt x="14277" y="3178"/>
                  <a:pt x="14013" y="2876"/>
                  <a:pt x="13553" y="2876"/>
                </a:cubicBezTo>
                <a:cubicBezTo>
                  <a:pt x="13433" y="2876"/>
                  <a:pt x="13300" y="2897"/>
                  <a:pt x="13154" y="2948"/>
                </a:cubicBezTo>
                <a:cubicBezTo>
                  <a:pt x="12465" y="3218"/>
                  <a:pt x="12695" y="4006"/>
                  <a:pt x="12695" y="4006"/>
                </a:cubicBezTo>
                <a:cubicBezTo>
                  <a:pt x="12695" y="4006"/>
                  <a:pt x="12006" y="4051"/>
                  <a:pt x="11926" y="4381"/>
                </a:cubicBezTo>
                <a:cubicBezTo>
                  <a:pt x="11926" y="4381"/>
                  <a:pt x="11640" y="4170"/>
                  <a:pt x="11240" y="4170"/>
                </a:cubicBezTo>
                <a:cubicBezTo>
                  <a:pt x="11039" y="4170"/>
                  <a:pt x="10810" y="4223"/>
                  <a:pt x="10574" y="4381"/>
                </a:cubicBezTo>
                <a:cubicBezTo>
                  <a:pt x="10176" y="4646"/>
                  <a:pt x="9614" y="4911"/>
                  <a:pt x="9118" y="4911"/>
                </a:cubicBezTo>
                <a:cubicBezTo>
                  <a:pt x="8754" y="4911"/>
                  <a:pt x="8426" y="4769"/>
                  <a:pt x="8224" y="4381"/>
                </a:cubicBezTo>
                <a:cubicBezTo>
                  <a:pt x="7994" y="3915"/>
                  <a:pt x="7590" y="3734"/>
                  <a:pt x="7198" y="3734"/>
                </a:cubicBezTo>
                <a:cubicBezTo>
                  <a:pt x="6805" y="3734"/>
                  <a:pt x="6425" y="3916"/>
                  <a:pt x="6247" y="4176"/>
                </a:cubicBezTo>
                <a:cubicBezTo>
                  <a:pt x="6247" y="4176"/>
                  <a:pt x="6301" y="3355"/>
                  <a:pt x="5767" y="3355"/>
                </a:cubicBezTo>
                <a:cubicBezTo>
                  <a:pt x="5712" y="3355"/>
                  <a:pt x="5651" y="3364"/>
                  <a:pt x="5584" y="3383"/>
                </a:cubicBezTo>
                <a:cubicBezTo>
                  <a:pt x="4855" y="3592"/>
                  <a:pt x="4960" y="4505"/>
                  <a:pt x="4960" y="4505"/>
                </a:cubicBezTo>
                <a:cubicBezTo>
                  <a:pt x="4960" y="4505"/>
                  <a:pt x="4939" y="4505"/>
                  <a:pt x="4904" y="4505"/>
                </a:cubicBezTo>
                <a:cubicBezTo>
                  <a:pt x="4642" y="4505"/>
                  <a:pt x="3563" y="4536"/>
                  <a:pt x="3672" y="5049"/>
                </a:cubicBezTo>
                <a:cubicBezTo>
                  <a:pt x="3736" y="5333"/>
                  <a:pt x="3430" y="5430"/>
                  <a:pt x="3078" y="5430"/>
                </a:cubicBezTo>
                <a:cubicBezTo>
                  <a:pt x="2735" y="5430"/>
                  <a:pt x="2348" y="5338"/>
                  <a:pt x="2215" y="5234"/>
                </a:cubicBezTo>
                <a:cubicBezTo>
                  <a:pt x="2140" y="5183"/>
                  <a:pt x="1936" y="5157"/>
                  <a:pt x="1680" y="5157"/>
                </a:cubicBezTo>
                <a:cubicBezTo>
                  <a:pt x="1014" y="5157"/>
                  <a:pt x="1" y="5333"/>
                  <a:pt x="29" y="5693"/>
                </a:cubicBezTo>
                <a:lnTo>
                  <a:pt x="22157" y="5693"/>
                </a:lnTo>
                <a:lnTo>
                  <a:pt x="22157" y="1596"/>
                </a:lnTo>
                <a:cubicBezTo>
                  <a:pt x="22157" y="1596"/>
                  <a:pt x="20864" y="1806"/>
                  <a:pt x="20430" y="3178"/>
                </a:cubicBezTo>
                <a:cubicBezTo>
                  <a:pt x="20430" y="3178"/>
                  <a:pt x="20309" y="2304"/>
                  <a:pt x="19853" y="2304"/>
                </a:cubicBezTo>
                <a:cubicBezTo>
                  <a:pt x="19777" y="2304"/>
                  <a:pt x="19692" y="2328"/>
                  <a:pt x="19597" y="2385"/>
                </a:cubicBezTo>
                <a:cubicBezTo>
                  <a:pt x="19597" y="2385"/>
                  <a:pt x="20430" y="1866"/>
                  <a:pt x="19911" y="1327"/>
                </a:cubicBezTo>
                <a:cubicBezTo>
                  <a:pt x="19730" y="1154"/>
                  <a:pt x="19558" y="1096"/>
                  <a:pt x="19411" y="1096"/>
                </a:cubicBezTo>
                <a:cubicBezTo>
                  <a:pt x="19115" y="1096"/>
                  <a:pt x="18913" y="1327"/>
                  <a:pt x="18913" y="1327"/>
                </a:cubicBezTo>
                <a:cubicBezTo>
                  <a:pt x="18913" y="1327"/>
                  <a:pt x="18475" y="1"/>
                  <a:pt x="173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1"/>
          <p:cNvSpPr/>
          <p:nvPr/>
        </p:nvSpPr>
        <p:spPr>
          <a:xfrm flipH="1">
            <a:off x="-2" y="1930338"/>
            <a:ext cx="2622835" cy="674027"/>
          </a:xfrm>
          <a:custGeom>
            <a:avLst/>
            <a:gdLst/>
            <a:ahLst/>
            <a:cxnLst/>
            <a:rect l="l" t="t" r="r" b="b"/>
            <a:pathLst>
              <a:path w="22157" h="5694" extrusionOk="0">
                <a:moveTo>
                  <a:pt x="17332" y="1"/>
                </a:moveTo>
                <a:cubicBezTo>
                  <a:pt x="17178" y="1"/>
                  <a:pt x="17012" y="25"/>
                  <a:pt x="16832" y="79"/>
                </a:cubicBezTo>
                <a:cubicBezTo>
                  <a:pt x="15315" y="538"/>
                  <a:pt x="15170" y="2135"/>
                  <a:pt x="15709" y="2365"/>
                </a:cubicBezTo>
                <a:cubicBezTo>
                  <a:pt x="15709" y="2365"/>
                  <a:pt x="15670" y="2363"/>
                  <a:pt x="15609" y="2363"/>
                </a:cubicBezTo>
                <a:cubicBezTo>
                  <a:pt x="15353" y="2363"/>
                  <a:pt x="14715" y="2389"/>
                  <a:pt x="14981" y="2659"/>
                </a:cubicBezTo>
                <a:cubicBezTo>
                  <a:pt x="15275" y="2949"/>
                  <a:pt x="14665" y="3192"/>
                  <a:pt x="14375" y="3192"/>
                </a:cubicBezTo>
                <a:cubicBezTo>
                  <a:pt x="14335" y="3192"/>
                  <a:pt x="14302" y="3188"/>
                  <a:pt x="14277" y="3178"/>
                </a:cubicBezTo>
                <a:cubicBezTo>
                  <a:pt x="14277" y="3178"/>
                  <a:pt x="14013" y="2876"/>
                  <a:pt x="13553" y="2876"/>
                </a:cubicBezTo>
                <a:cubicBezTo>
                  <a:pt x="13433" y="2876"/>
                  <a:pt x="13300" y="2897"/>
                  <a:pt x="13154" y="2948"/>
                </a:cubicBezTo>
                <a:cubicBezTo>
                  <a:pt x="12465" y="3218"/>
                  <a:pt x="12695" y="4006"/>
                  <a:pt x="12695" y="4006"/>
                </a:cubicBezTo>
                <a:cubicBezTo>
                  <a:pt x="12695" y="4006"/>
                  <a:pt x="12006" y="4051"/>
                  <a:pt x="11926" y="4381"/>
                </a:cubicBezTo>
                <a:cubicBezTo>
                  <a:pt x="11926" y="4381"/>
                  <a:pt x="11640" y="4170"/>
                  <a:pt x="11240" y="4170"/>
                </a:cubicBezTo>
                <a:cubicBezTo>
                  <a:pt x="11039" y="4170"/>
                  <a:pt x="10810" y="4223"/>
                  <a:pt x="10574" y="4381"/>
                </a:cubicBezTo>
                <a:cubicBezTo>
                  <a:pt x="10176" y="4646"/>
                  <a:pt x="9614" y="4911"/>
                  <a:pt x="9118" y="4911"/>
                </a:cubicBezTo>
                <a:cubicBezTo>
                  <a:pt x="8754" y="4911"/>
                  <a:pt x="8426" y="4769"/>
                  <a:pt x="8224" y="4381"/>
                </a:cubicBezTo>
                <a:cubicBezTo>
                  <a:pt x="7994" y="3915"/>
                  <a:pt x="7590" y="3734"/>
                  <a:pt x="7198" y="3734"/>
                </a:cubicBezTo>
                <a:cubicBezTo>
                  <a:pt x="6805" y="3734"/>
                  <a:pt x="6425" y="3916"/>
                  <a:pt x="6247" y="4176"/>
                </a:cubicBezTo>
                <a:cubicBezTo>
                  <a:pt x="6247" y="4176"/>
                  <a:pt x="6301" y="3355"/>
                  <a:pt x="5767" y="3355"/>
                </a:cubicBezTo>
                <a:cubicBezTo>
                  <a:pt x="5712" y="3355"/>
                  <a:pt x="5651" y="3364"/>
                  <a:pt x="5584" y="3383"/>
                </a:cubicBezTo>
                <a:cubicBezTo>
                  <a:pt x="4855" y="3592"/>
                  <a:pt x="4960" y="4505"/>
                  <a:pt x="4960" y="4505"/>
                </a:cubicBezTo>
                <a:cubicBezTo>
                  <a:pt x="4960" y="4505"/>
                  <a:pt x="4939" y="4505"/>
                  <a:pt x="4904" y="4505"/>
                </a:cubicBezTo>
                <a:cubicBezTo>
                  <a:pt x="4642" y="4505"/>
                  <a:pt x="3563" y="4536"/>
                  <a:pt x="3672" y="5049"/>
                </a:cubicBezTo>
                <a:cubicBezTo>
                  <a:pt x="3736" y="5333"/>
                  <a:pt x="3430" y="5430"/>
                  <a:pt x="3078" y="5430"/>
                </a:cubicBezTo>
                <a:cubicBezTo>
                  <a:pt x="2735" y="5430"/>
                  <a:pt x="2348" y="5338"/>
                  <a:pt x="2215" y="5234"/>
                </a:cubicBezTo>
                <a:cubicBezTo>
                  <a:pt x="2140" y="5183"/>
                  <a:pt x="1936" y="5157"/>
                  <a:pt x="1680" y="5157"/>
                </a:cubicBezTo>
                <a:cubicBezTo>
                  <a:pt x="1014" y="5157"/>
                  <a:pt x="1" y="5333"/>
                  <a:pt x="29" y="5693"/>
                </a:cubicBezTo>
                <a:lnTo>
                  <a:pt x="22157" y="5693"/>
                </a:lnTo>
                <a:lnTo>
                  <a:pt x="22157" y="1596"/>
                </a:lnTo>
                <a:cubicBezTo>
                  <a:pt x="22157" y="1596"/>
                  <a:pt x="20864" y="1806"/>
                  <a:pt x="20430" y="3178"/>
                </a:cubicBezTo>
                <a:cubicBezTo>
                  <a:pt x="20430" y="3178"/>
                  <a:pt x="20309" y="2304"/>
                  <a:pt x="19853" y="2304"/>
                </a:cubicBezTo>
                <a:cubicBezTo>
                  <a:pt x="19777" y="2304"/>
                  <a:pt x="19692" y="2328"/>
                  <a:pt x="19597" y="2385"/>
                </a:cubicBezTo>
                <a:cubicBezTo>
                  <a:pt x="19597" y="2385"/>
                  <a:pt x="20430" y="1866"/>
                  <a:pt x="19911" y="1327"/>
                </a:cubicBezTo>
                <a:cubicBezTo>
                  <a:pt x="19730" y="1154"/>
                  <a:pt x="19558" y="1096"/>
                  <a:pt x="19411" y="1096"/>
                </a:cubicBezTo>
                <a:cubicBezTo>
                  <a:pt x="19115" y="1096"/>
                  <a:pt x="18913" y="1327"/>
                  <a:pt x="18913" y="1327"/>
                </a:cubicBezTo>
                <a:cubicBezTo>
                  <a:pt x="18913" y="1327"/>
                  <a:pt x="18475" y="1"/>
                  <a:pt x="173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2_2">
    <p:spTree>
      <p:nvGrpSpPr>
        <p:cNvPr id="1" name="Shape 326"/>
        <p:cNvGrpSpPr/>
        <p:nvPr/>
      </p:nvGrpSpPr>
      <p:grpSpPr>
        <a:xfrm>
          <a:off x="0" y="0"/>
          <a:ext cx="0" cy="0"/>
          <a:chOff x="0" y="0"/>
          <a:chExt cx="0" cy="0"/>
        </a:xfrm>
      </p:grpSpPr>
      <p:pic>
        <p:nvPicPr>
          <p:cNvPr id="327" name="Google Shape;327;p32"/>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328" name="Google Shape;328;p32"/>
          <p:cNvGrpSpPr/>
          <p:nvPr/>
        </p:nvGrpSpPr>
        <p:grpSpPr>
          <a:xfrm>
            <a:off x="25" y="4603328"/>
            <a:ext cx="9144005" cy="540125"/>
            <a:chOff x="25" y="4603328"/>
            <a:chExt cx="9144005" cy="540125"/>
          </a:xfrm>
        </p:grpSpPr>
        <p:sp>
          <p:nvSpPr>
            <p:cNvPr id="329" name="Google Shape;329;p32"/>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2"/>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2"/>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332;p32"/>
          <p:cNvSpPr/>
          <p:nvPr/>
        </p:nvSpPr>
        <p:spPr>
          <a:xfrm>
            <a:off x="3940698" y="3261460"/>
            <a:ext cx="5221851" cy="1341919"/>
          </a:xfrm>
          <a:custGeom>
            <a:avLst/>
            <a:gdLst/>
            <a:ahLst/>
            <a:cxnLst/>
            <a:rect l="l" t="t" r="r" b="b"/>
            <a:pathLst>
              <a:path w="22157" h="5694" extrusionOk="0">
                <a:moveTo>
                  <a:pt x="17332" y="1"/>
                </a:moveTo>
                <a:cubicBezTo>
                  <a:pt x="17178" y="1"/>
                  <a:pt x="17012" y="25"/>
                  <a:pt x="16832" y="79"/>
                </a:cubicBezTo>
                <a:cubicBezTo>
                  <a:pt x="15315" y="538"/>
                  <a:pt x="15170" y="2135"/>
                  <a:pt x="15709" y="2365"/>
                </a:cubicBezTo>
                <a:cubicBezTo>
                  <a:pt x="15709" y="2365"/>
                  <a:pt x="15670" y="2363"/>
                  <a:pt x="15609" y="2363"/>
                </a:cubicBezTo>
                <a:cubicBezTo>
                  <a:pt x="15353" y="2363"/>
                  <a:pt x="14715" y="2389"/>
                  <a:pt x="14981" y="2659"/>
                </a:cubicBezTo>
                <a:cubicBezTo>
                  <a:pt x="15275" y="2949"/>
                  <a:pt x="14665" y="3192"/>
                  <a:pt x="14375" y="3192"/>
                </a:cubicBezTo>
                <a:cubicBezTo>
                  <a:pt x="14335" y="3192"/>
                  <a:pt x="14302" y="3188"/>
                  <a:pt x="14277" y="3178"/>
                </a:cubicBezTo>
                <a:cubicBezTo>
                  <a:pt x="14277" y="3178"/>
                  <a:pt x="14013" y="2876"/>
                  <a:pt x="13553" y="2876"/>
                </a:cubicBezTo>
                <a:cubicBezTo>
                  <a:pt x="13433" y="2876"/>
                  <a:pt x="13300" y="2897"/>
                  <a:pt x="13154" y="2948"/>
                </a:cubicBezTo>
                <a:cubicBezTo>
                  <a:pt x="12465" y="3218"/>
                  <a:pt x="12695" y="4006"/>
                  <a:pt x="12695" y="4006"/>
                </a:cubicBezTo>
                <a:cubicBezTo>
                  <a:pt x="12695" y="4006"/>
                  <a:pt x="12006" y="4051"/>
                  <a:pt x="11926" y="4381"/>
                </a:cubicBezTo>
                <a:cubicBezTo>
                  <a:pt x="11926" y="4381"/>
                  <a:pt x="11640" y="4170"/>
                  <a:pt x="11240" y="4170"/>
                </a:cubicBezTo>
                <a:cubicBezTo>
                  <a:pt x="11039" y="4170"/>
                  <a:pt x="10810" y="4223"/>
                  <a:pt x="10574" y="4381"/>
                </a:cubicBezTo>
                <a:cubicBezTo>
                  <a:pt x="10176" y="4646"/>
                  <a:pt x="9614" y="4911"/>
                  <a:pt x="9118" y="4911"/>
                </a:cubicBezTo>
                <a:cubicBezTo>
                  <a:pt x="8754" y="4911"/>
                  <a:pt x="8426" y="4769"/>
                  <a:pt x="8224" y="4381"/>
                </a:cubicBezTo>
                <a:cubicBezTo>
                  <a:pt x="7994" y="3915"/>
                  <a:pt x="7590" y="3734"/>
                  <a:pt x="7198" y="3734"/>
                </a:cubicBezTo>
                <a:cubicBezTo>
                  <a:pt x="6805" y="3734"/>
                  <a:pt x="6425" y="3916"/>
                  <a:pt x="6247" y="4176"/>
                </a:cubicBezTo>
                <a:cubicBezTo>
                  <a:pt x="6247" y="4176"/>
                  <a:pt x="6301" y="3355"/>
                  <a:pt x="5767" y="3355"/>
                </a:cubicBezTo>
                <a:cubicBezTo>
                  <a:pt x="5712" y="3355"/>
                  <a:pt x="5651" y="3364"/>
                  <a:pt x="5584" y="3383"/>
                </a:cubicBezTo>
                <a:cubicBezTo>
                  <a:pt x="4855" y="3592"/>
                  <a:pt x="4960" y="4505"/>
                  <a:pt x="4960" y="4505"/>
                </a:cubicBezTo>
                <a:cubicBezTo>
                  <a:pt x="4960" y="4505"/>
                  <a:pt x="4939" y="4505"/>
                  <a:pt x="4904" y="4505"/>
                </a:cubicBezTo>
                <a:cubicBezTo>
                  <a:pt x="4642" y="4505"/>
                  <a:pt x="3563" y="4536"/>
                  <a:pt x="3672" y="5049"/>
                </a:cubicBezTo>
                <a:cubicBezTo>
                  <a:pt x="3736" y="5333"/>
                  <a:pt x="3430" y="5430"/>
                  <a:pt x="3078" y="5430"/>
                </a:cubicBezTo>
                <a:cubicBezTo>
                  <a:pt x="2735" y="5430"/>
                  <a:pt x="2348" y="5338"/>
                  <a:pt x="2215" y="5234"/>
                </a:cubicBezTo>
                <a:cubicBezTo>
                  <a:pt x="2140" y="5183"/>
                  <a:pt x="1936" y="5157"/>
                  <a:pt x="1680" y="5157"/>
                </a:cubicBezTo>
                <a:cubicBezTo>
                  <a:pt x="1014" y="5157"/>
                  <a:pt x="1" y="5333"/>
                  <a:pt x="29" y="5693"/>
                </a:cubicBezTo>
                <a:lnTo>
                  <a:pt x="22157" y="5693"/>
                </a:lnTo>
                <a:lnTo>
                  <a:pt x="22157" y="1596"/>
                </a:lnTo>
                <a:cubicBezTo>
                  <a:pt x="22157" y="1596"/>
                  <a:pt x="20864" y="1806"/>
                  <a:pt x="20430" y="3178"/>
                </a:cubicBezTo>
                <a:cubicBezTo>
                  <a:pt x="20430" y="3178"/>
                  <a:pt x="20309" y="2304"/>
                  <a:pt x="19853" y="2304"/>
                </a:cubicBezTo>
                <a:cubicBezTo>
                  <a:pt x="19777" y="2304"/>
                  <a:pt x="19692" y="2328"/>
                  <a:pt x="19597" y="2385"/>
                </a:cubicBezTo>
                <a:cubicBezTo>
                  <a:pt x="19597" y="2385"/>
                  <a:pt x="20430" y="1866"/>
                  <a:pt x="19911" y="1327"/>
                </a:cubicBezTo>
                <a:cubicBezTo>
                  <a:pt x="19730" y="1154"/>
                  <a:pt x="19558" y="1096"/>
                  <a:pt x="19411" y="1096"/>
                </a:cubicBezTo>
                <a:cubicBezTo>
                  <a:pt x="19115" y="1096"/>
                  <a:pt x="18913" y="1327"/>
                  <a:pt x="18913" y="1327"/>
                </a:cubicBezTo>
                <a:cubicBezTo>
                  <a:pt x="18913" y="1327"/>
                  <a:pt x="18475" y="1"/>
                  <a:pt x="173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2"/>
          <p:cNvSpPr/>
          <p:nvPr/>
        </p:nvSpPr>
        <p:spPr>
          <a:xfrm flipH="1">
            <a:off x="-25" y="156053"/>
            <a:ext cx="3235476" cy="831452"/>
          </a:xfrm>
          <a:custGeom>
            <a:avLst/>
            <a:gdLst/>
            <a:ahLst/>
            <a:cxnLst/>
            <a:rect l="l" t="t" r="r" b="b"/>
            <a:pathLst>
              <a:path w="22157" h="5694" extrusionOk="0">
                <a:moveTo>
                  <a:pt x="17332" y="1"/>
                </a:moveTo>
                <a:cubicBezTo>
                  <a:pt x="17178" y="1"/>
                  <a:pt x="17012" y="25"/>
                  <a:pt x="16832" y="79"/>
                </a:cubicBezTo>
                <a:cubicBezTo>
                  <a:pt x="15315" y="538"/>
                  <a:pt x="15170" y="2135"/>
                  <a:pt x="15709" y="2365"/>
                </a:cubicBezTo>
                <a:cubicBezTo>
                  <a:pt x="15709" y="2365"/>
                  <a:pt x="15670" y="2363"/>
                  <a:pt x="15609" y="2363"/>
                </a:cubicBezTo>
                <a:cubicBezTo>
                  <a:pt x="15353" y="2363"/>
                  <a:pt x="14715" y="2389"/>
                  <a:pt x="14981" y="2659"/>
                </a:cubicBezTo>
                <a:cubicBezTo>
                  <a:pt x="15275" y="2949"/>
                  <a:pt x="14665" y="3192"/>
                  <a:pt x="14375" y="3192"/>
                </a:cubicBezTo>
                <a:cubicBezTo>
                  <a:pt x="14335" y="3192"/>
                  <a:pt x="14302" y="3188"/>
                  <a:pt x="14277" y="3178"/>
                </a:cubicBezTo>
                <a:cubicBezTo>
                  <a:pt x="14277" y="3178"/>
                  <a:pt x="14013" y="2876"/>
                  <a:pt x="13553" y="2876"/>
                </a:cubicBezTo>
                <a:cubicBezTo>
                  <a:pt x="13433" y="2876"/>
                  <a:pt x="13300" y="2897"/>
                  <a:pt x="13154" y="2948"/>
                </a:cubicBezTo>
                <a:cubicBezTo>
                  <a:pt x="12465" y="3218"/>
                  <a:pt x="12695" y="4006"/>
                  <a:pt x="12695" y="4006"/>
                </a:cubicBezTo>
                <a:cubicBezTo>
                  <a:pt x="12695" y="4006"/>
                  <a:pt x="12006" y="4051"/>
                  <a:pt x="11926" y="4381"/>
                </a:cubicBezTo>
                <a:cubicBezTo>
                  <a:pt x="11926" y="4381"/>
                  <a:pt x="11640" y="4170"/>
                  <a:pt x="11240" y="4170"/>
                </a:cubicBezTo>
                <a:cubicBezTo>
                  <a:pt x="11039" y="4170"/>
                  <a:pt x="10810" y="4223"/>
                  <a:pt x="10574" y="4381"/>
                </a:cubicBezTo>
                <a:cubicBezTo>
                  <a:pt x="10176" y="4646"/>
                  <a:pt x="9614" y="4911"/>
                  <a:pt x="9118" y="4911"/>
                </a:cubicBezTo>
                <a:cubicBezTo>
                  <a:pt x="8754" y="4911"/>
                  <a:pt x="8426" y="4769"/>
                  <a:pt x="8224" y="4381"/>
                </a:cubicBezTo>
                <a:cubicBezTo>
                  <a:pt x="7994" y="3915"/>
                  <a:pt x="7590" y="3734"/>
                  <a:pt x="7198" y="3734"/>
                </a:cubicBezTo>
                <a:cubicBezTo>
                  <a:pt x="6805" y="3734"/>
                  <a:pt x="6425" y="3916"/>
                  <a:pt x="6247" y="4176"/>
                </a:cubicBezTo>
                <a:cubicBezTo>
                  <a:pt x="6247" y="4176"/>
                  <a:pt x="6301" y="3355"/>
                  <a:pt x="5767" y="3355"/>
                </a:cubicBezTo>
                <a:cubicBezTo>
                  <a:pt x="5712" y="3355"/>
                  <a:pt x="5651" y="3364"/>
                  <a:pt x="5584" y="3383"/>
                </a:cubicBezTo>
                <a:cubicBezTo>
                  <a:pt x="4855" y="3592"/>
                  <a:pt x="4960" y="4505"/>
                  <a:pt x="4960" y="4505"/>
                </a:cubicBezTo>
                <a:cubicBezTo>
                  <a:pt x="4960" y="4505"/>
                  <a:pt x="4939" y="4505"/>
                  <a:pt x="4904" y="4505"/>
                </a:cubicBezTo>
                <a:cubicBezTo>
                  <a:pt x="4642" y="4505"/>
                  <a:pt x="3563" y="4536"/>
                  <a:pt x="3672" y="5049"/>
                </a:cubicBezTo>
                <a:cubicBezTo>
                  <a:pt x="3736" y="5333"/>
                  <a:pt x="3430" y="5430"/>
                  <a:pt x="3078" y="5430"/>
                </a:cubicBezTo>
                <a:cubicBezTo>
                  <a:pt x="2735" y="5430"/>
                  <a:pt x="2348" y="5338"/>
                  <a:pt x="2215" y="5234"/>
                </a:cubicBezTo>
                <a:cubicBezTo>
                  <a:pt x="2140" y="5183"/>
                  <a:pt x="1936" y="5157"/>
                  <a:pt x="1680" y="5157"/>
                </a:cubicBezTo>
                <a:cubicBezTo>
                  <a:pt x="1014" y="5157"/>
                  <a:pt x="1" y="5333"/>
                  <a:pt x="29" y="5693"/>
                </a:cubicBezTo>
                <a:lnTo>
                  <a:pt x="22157" y="5693"/>
                </a:lnTo>
                <a:lnTo>
                  <a:pt x="22157" y="1596"/>
                </a:lnTo>
                <a:cubicBezTo>
                  <a:pt x="22157" y="1596"/>
                  <a:pt x="20864" y="1806"/>
                  <a:pt x="20430" y="3178"/>
                </a:cubicBezTo>
                <a:cubicBezTo>
                  <a:pt x="20430" y="3178"/>
                  <a:pt x="20309" y="2304"/>
                  <a:pt x="19853" y="2304"/>
                </a:cubicBezTo>
                <a:cubicBezTo>
                  <a:pt x="19777" y="2304"/>
                  <a:pt x="19692" y="2328"/>
                  <a:pt x="19597" y="2385"/>
                </a:cubicBezTo>
                <a:cubicBezTo>
                  <a:pt x="19597" y="2385"/>
                  <a:pt x="20430" y="1866"/>
                  <a:pt x="19911" y="1327"/>
                </a:cubicBezTo>
                <a:cubicBezTo>
                  <a:pt x="19730" y="1154"/>
                  <a:pt x="19558" y="1096"/>
                  <a:pt x="19411" y="1096"/>
                </a:cubicBezTo>
                <a:cubicBezTo>
                  <a:pt x="19115" y="1096"/>
                  <a:pt x="18913" y="1327"/>
                  <a:pt x="18913" y="1327"/>
                </a:cubicBezTo>
                <a:cubicBezTo>
                  <a:pt x="18913" y="1327"/>
                  <a:pt x="18475" y="1"/>
                  <a:pt x="173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2102975" y="1598450"/>
            <a:ext cx="4938000" cy="611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ar-SA" smtClean="0"/>
              <a:t>انقر لتحرير نمط العنوان الرئيسي</a:t>
            </a:r>
            <a:endParaRPr/>
          </a:p>
        </p:txBody>
      </p:sp>
      <p:sp>
        <p:nvSpPr>
          <p:cNvPr id="18" name="Google Shape;18;p3"/>
          <p:cNvSpPr txBox="1">
            <a:spLocks noGrp="1"/>
          </p:cNvSpPr>
          <p:nvPr>
            <p:ph type="body" idx="1"/>
          </p:nvPr>
        </p:nvSpPr>
        <p:spPr>
          <a:xfrm>
            <a:off x="2427900" y="2182038"/>
            <a:ext cx="4288200" cy="3897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pPr lvl="0"/>
            <a:r>
              <a:rPr lang="ar-SA" smtClean="0"/>
              <a:t>انقر لتحرير أنماط النص الرئيسي</a:t>
            </a:r>
          </a:p>
        </p:txBody>
      </p:sp>
      <p:sp>
        <p:nvSpPr>
          <p:cNvPr id="19" name="Google Shape;19;p3"/>
          <p:cNvSpPr txBox="1">
            <a:spLocks noGrp="1"/>
          </p:cNvSpPr>
          <p:nvPr>
            <p:ph type="title" idx="2" hasCustomPrompt="1"/>
          </p:nvPr>
        </p:nvSpPr>
        <p:spPr>
          <a:xfrm>
            <a:off x="3823200" y="646789"/>
            <a:ext cx="1497600" cy="972600"/>
          </a:xfrm>
          <a:prstGeom prst="rect">
            <a:avLst/>
          </a:prstGeom>
          <a:noFill/>
        </p:spPr>
        <p:txBody>
          <a:bodyPr spcFirstLastPara="1" wrap="square" lIns="91425" tIns="91425" rIns="91425" bIns="91425" anchor="ctr" anchorCtr="0">
            <a:noAutofit/>
          </a:bodyPr>
          <a:lstStyle>
            <a:lvl1pPr lvl="0" algn="l" rtl="0">
              <a:spcBef>
                <a:spcPts val="0"/>
              </a:spcBef>
              <a:spcAft>
                <a:spcPts val="0"/>
              </a:spcAft>
              <a:buSzPts val="4800"/>
              <a:buNone/>
              <a:defRPr sz="72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pic>
        <p:nvPicPr>
          <p:cNvPr id="20" name="Google Shape;20;p3"/>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21" name="Google Shape;21;p3"/>
          <p:cNvGrpSpPr/>
          <p:nvPr/>
        </p:nvGrpSpPr>
        <p:grpSpPr>
          <a:xfrm>
            <a:off x="25" y="4603328"/>
            <a:ext cx="9144005" cy="540125"/>
            <a:chOff x="25" y="4603328"/>
            <a:chExt cx="9144005" cy="540125"/>
          </a:xfrm>
        </p:grpSpPr>
        <p:sp>
          <p:nvSpPr>
            <p:cNvPr id="22" name="Google Shape;22;p3"/>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25;p3"/>
          <p:cNvSpPr/>
          <p:nvPr/>
        </p:nvSpPr>
        <p:spPr>
          <a:xfrm flipH="1">
            <a:off x="6965541" y="4043255"/>
            <a:ext cx="2178487" cy="560065"/>
          </a:xfrm>
          <a:custGeom>
            <a:avLst/>
            <a:gdLst/>
            <a:ahLst/>
            <a:cxnLst/>
            <a:rect l="l" t="t" r="r" b="b"/>
            <a:pathLst>
              <a:path w="16504" h="4243" extrusionOk="0">
                <a:moveTo>
                  <a:pt x="3594" y="1"/>
                </a:moveTo>
                <a:cubicBezTo>
                  <a:pt x="2736" y="1"/>
                  <a:pt x="2411" y="999"/>
                  <a:pt x="2411" y="999"/>
                </a:cubicBezTo>
                <a:cubicBezTo>
                  <a:pt x="2411" y="999"/>
                  <a:pt x="2256" y="824"/>
                  <a:pt x="2034" y="824"/>
                </a:cubicBezTo>
                <a:cubicBezTo>
                  <a:pt x="1923" y="824"/>
                  <a:pt x="1796" y="868"/>
                  <a:pt x="1663" y="999"/>
                </a:cubicBezTo>
                <a:cubicBezTo>
                  <a:pt x="1268" y="1393"/>
                  <a:pt x="1892" y="1788"/>
                  <a:pt x="1892" y="1788"/>
                </a:cubicBezTo>
                <a:cubicBezTo>
                  <a:pt x="1821" y="1747"/>
                  <a:pt x="1758" y="1729"/>
                  <a:pt x="1701" y="1729"/>
                </a:cubicBezTo>
                <a:cubicBezTo>
                  <a:pt x="1360" y="1729"/>
                  <a:pt x="1268" y="2372"/>
                  <a:pt x="1268" y="2372"/>
                </a:cubicBezTo>
                <a:cubicBezTo>
                  <a:pt x="959" y="1353"/>
                  <a:pt x="1" y="1184"/>
                  <a:pt x="1" y="1184"/>
                </a:cubicBezTo>
                <a:lnTo>
                  <a:pt x="1" y="4243"/>
                </a:lnTo>
                <a:lnTo>
                  <a:pt x="16489" y="4243"/>
                </a:lnTo>
                <a:cubicBezTo>
                  <a:pt x="16504" y="3986"/>
                  <a:pt x="15742" y="3849"/>
                  <a:pt x="15251" y="3849"/>
                </a:cubicBezTo>
                <a:cubicBezTo>
                  <a:pt x="15066" y="3849"/>
                  <a:pt x="14919" y="3869"/>
                  <a:pt x="14867" y="3909"/>
                </a:cubicBezTo>
                <a:cubicBezTo>
                  <a:pt x="14767" y="3980"/>
                  <a:pt x="14480" y="4046"/>
                  <a:pt x="14223" y="4046"/>
                </a:cubicBezTo>
                <a:cubicBezTo>
                  <a:pt x="13957" y="4046"/>
                  <a:pt x="13724" y="3975"/>
                  <a:pt x="13764" y="3764"/>
                </a:cubicBezTo>
                <a:cubicBezTo>
                  <a:pt x="13860" y="3386"/>
                  <a:pt x="12988" y="3369"/>
                  <a:pt x="12834" y="3369"/>
                </a:cubicBezTo>
                <a:cubicBezTo>
                  <a:pt x="12819" y="3369"/>
                  <a:pt x="12811" y="3370"/>
                  <a:pt x="12811" y="3370"/>
                </a:cubicBezTo>
                <a:cubicBezTo>
                  <a:pt x="12811" y="3370"/>
                  <a:pt x="12891" y="2681"/>
                  <a:pt x="12352" y="2516"/>
                </a:cubicBezTo>
                <a:cubicBezTo>
                  <a:pt x="12305" y="2503"/>
                  <a:pt x="12262" y="2498"/>
                  <a:pt x="12223" y="2498"/>
                </a:cubicBezTo>
                <a:cubicBezTo>
                  <a:pt x="11820" y="2498"/>
                  <a:pt x="11853" y="3120"/>
                  <a:pt x="11853" y="3120"/>
                </a:cubicBezTo>
                <a:cubicBezTo>
                  <a:pt x="11718" y="2923"/>
                  <a:pt x="11433" y="2788"/>
                  <a:pt x="11139" y="2788"/>
                </a:cubicBezTo>
                <a:cubicBezTo>
                  <a:pt x="10845" y="2788"/>
                  <a:pt x="10543" y="2923"/>
                  <a:pt x="10376" y="3265"/>
                </a:cubicBezTo>
                <a:cubicBezTo>
                  <a:pt x="10225" y="3558"/>
                  <a:pt x="9981" y="3666"/>
                  <a:pt x="9710" y="3666"/>
                </a:cubicBezTo>
                <a:cubicBezTo>
                  <a:pt x="9343" y="3666"/>
                  <a:pt x="8928" y="3468"/>
                  <a:pt x="8629" y="3265"/>
                </a:cubicBezTo>
                <a:cubicBezTo>
                  <a:pt x="8456" y="3147"/>
                  <a:pt x="8286" y="3107"/>
                  <a:pt x="8135" y="3107"/>
                </a:cubicBezTo>
                <a:cubicBezTo>
                  <a:pt x="7833" y="3107"/>
                  <a:pt x="7611" y="3265"/>
                  <a:pt x="7611" y="3265"/>
                </a:cubicBezTo>
                <a:cubicBezTo>
                  <a:pt x="7571" y="3015"/>
                  <a:pt x="7052" y="2995"/>
                  <a:pt x="7052" y="2995"/>
                </a:cubicBezTo>
                <a:cubicBezTo>
                  <a:pt x="7052" y="2995"/>
                  <a:pt x="7217" y="2411"/>
                  <a:pt x="6698" y="2207"/>
                </a:cubicBezTo>
                <a:cubicBezTo>
                  <a:pt x="6588" y="2167"/>
                  <a:pt x="6488" y="2151"/>
                  <a:pt x="6398" y="2151"/>
                </a:cubicBezTo>
                <a:cubicBezTo>
                  <a:pt x="6060" y="2151"/>
                  <a:pt x="5865" y="2372"/>
                  <a:pt x="5865" y="2372"/>
                </a:cubicBezTo>
                <a:cubicBezTo>
                  <a:pt x="5847" y="2379"/>
                  <a:pt x="5823" y="2382"/>
                  <a:pt x="5795" y="2382"/>
                </a:cubicBezTo>
                <a:cubicBezTo>
                  <a:pt x="5584" y="2382"/>
                  <a:pt x="5126" y="2197"/>
                  <a:pt x="5346" y="1977"/>
                </a:cubicBezTo>
                <a:cubicBezTo>
                  <a:pt x="5558" y="1782"/>
                  <a:pt x="5018" y="1767"/>
                  <a:pt x="4853" y="1767"/>
                </a:cubicBezTo>
                <a:cubicBezTo>
                  <a:pt x="4824" y="1767"/>
                  <a:pt x="4807" y="1768"/>
                  <a:pt x="4807" y="1768"/>
                </a:cubicBezTo>
                <a:cubicBezTo>
                  <a:pt x="5201" y="1583"/>
                  <a:pt x="5096" y="415"/>
                  <a:pt x="3973" y="61"/>
                </a:cubicBezTo>
                <a:cubicBezTo>
                  <a:pt x="3837" y="19"/>
                  <a:pt x="3711" y="1"/>
                  <a:pt x="35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flipH="1">
            <a:off x="0" y="481238"/>
            <a:ext cx="2178487" cy="562045"/>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720100" y="540000"/>
            <a:ext cx="7704000" cy="47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ar-SA" smtClean="0"/>
              <a:t>انقر لتحرير نمط العنوان الرئيسي</a:t>
            </a:r>
            <a:endParaRPr/>
          </a:p>
        </p:txBody>
      </p:sp>
      <p:sp>
        <p:nvSpPr>
          <p:cNvPr id="29" name="Google Shape;29;p4"/>
          <p:cNvSpPr txBox="1">
            <a:spLocks noGrp="1"/>
          </p:cNvSpPr>
          <p:nvPr>
            <p:ph type="body" idx="1"/>
          </p:nvPr>
        </p:nvSpPr>
        <p:spPr>
          <a:xfrm>
            <a:off x="720000" y="1152475"/>
            <a:ext cx="7704000" cy="34509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SzPts val="1200"/>
              <a:buChar char="●"/>
              <a:defRPr sz="1200"/>
            </a:lvl1pPr>
            <a:lvl2pPr marL="914400" lvl="1" indent="-304800" rtl="0">
              <a:lnSpc>
                <a:spcPct val="100000"/>
              </a:lnSpc>
              <a:spcBef>
                <a:spcPts val="0"/>
              </a:spcBef>
              <a:spcAft>
                <a:spcPts val="0"/>
              </a:spcAft>
              <a:buClr>
                <a:srgbClr val="434343"/>
              </a:buClr>
              <a:buSzPts val="1200"/>
              <a:buFont typeface="Roboto Condensed Light"/>
              <a:buChar char="○"/>
              <a:defRPr/>
            </a:lvl2pPr>
            <a:lvl3pPr marL="1371600" lvl="2" indent="-304800" rtl="0">
              <a:lnSpc>
                <a:spcPct val="100000"/>
              </a:lnSpc>
              <a:spcBef>
                <a:spcPts val="0"/>
              </a:spcBef>
              <a:spcAft>
                <a:spcPts val="0"/>
              </a:spcAft>
              <a:buClr>
                <a:srgbClr val="434343"/>
              </a:buClr>
              <a:buSzPts val="1200"/>
              <a:buFont typeface="Roboto Condensed Light"/>
              <a:buChar char="■"/>
              <a:defRPr/>
            </a:lvl3pPr>
            <a:lvl4pPr marL="1828800" lvl="3" indent="-304800" rtl="0">
              <a:lnSpc>
                <a:spcPct val="100000"/>
              </a:lnSpc>
              <a:spcBef>
                <a:spcPts val="0"/>
              </a:spcBef>
              <a:spcAft>
                <a:spcPts val="0"/>
              </a:spcAft>
              <a:buClr>
                <a:srgbClr val="434343"/>
              </a:buClr>
              <a:buSzPts val="1200"/>
              <a:buFont typeface="Roboto Condensed Light"/>
              <a:buChar char="●"/>
              <a:defRPr/>
            </a:lvl4pPr>
            <a:lvl5pPr marL="2286000" lvl="4" indent="-304800" rtl="0">
              <a:lnSpc>
                <a:spcPct val="100000"/>
              </a:lnSpc>
              <a:spcBef>
                <a:spcPts val="0"/>
              </a:spcBef>
              <a:spcAft>
                <a:spcPts val="0"/>
              </a:spcAft>
              <a:buClr>
                <a:srgbClr val="434343"/>
              </a:buClr>
              <a:buSzPts val="1200"/>
              <a:buFont typeface="Roboto Condensed Light"/>
              <a:buChar char="○"/>
              <a:defRPr/>
            </a:lvl5pPr>
            <a:lvl6pPr marL="2743200" lvl="5" indent="-304800" rtl="0">
              <a:lnSpc>
                <a:spcPct val="100000"/>
              </a:lnSpc>
              <a:spcBef>
                <a:spcPts val="0"/>
              </a:spcBef>
              <a:spcAft>
                <a:spcPts val="0"/>
              </a:spcAft>
              <a:buClr>
                <a:srgbClr val="434343"/>
              </a:buClr>
              <a:buSzPts val="1200"/>
              <a:buFont typeface="Roboto Condensed Light"/>
              <a:buChar char="■"/>
              <a:defRPr/>
            </a:lvl6pPr>
            <a:lvl7pPr marL="3200400" lvl="6" indent="-304800" rtl="0">
              <a:lnSpc>
                <a:spcPct val="100000"/>
              </a:lnSpc>
              <a:spcBef>
                <a:spcPts val="0"/>
              </a:spcBef>
              <a:spcAft>
                <a:spcPts val="0"/>
              </a:spcAft>
              <a:buClr>
                <a:srgbClr val="434343"/>
              </a:buClr>
              <a:buSzPts val="1200"/>
              <a:buFont typeface="Roboto Condensed Light"/>
              <a:buChar char="●"/>
              <a:defRPr/>
            </a:lvl7pPr>
            <a:lvl8pPr marL="3657600" lvl="7" indent="-304800" rtl="0">
              <a:lnSpc>
                <a:spcPct val="100000"/>
              </a:lnSpc>
              <a:spcBef>
                <a:spcPts val="0"/>
              </a:spcBef>
              <a:spcAft>
                <a:spcPts val="0"/>
              </a:spcAft>
              <a:buClr>
                <a:srgbClr val="434343"/>
              </a:buClr>
              <a:buSzPts val="1200"/>
              <a:buFont typeface="Roboto Condensed Light"/>
              <a:buChar char="○"/>
              <a:defRPr/>
            </a:lvl8pPr>
            <a:lvl9pPr marL="4114800" lvl="8" indent="-304800" rtl="0">
              <a:lnSpc>
                <a:spcPct val="100000"/>
              </a:lnSpc>
              <a:spcBef>
                <a:spcPts val="0"/>
              </a:spcBef>
              <a:spcAft>
                <a:spcPts val="0"/>
              </a:spcAft>
              <a:buClr>
                <a:srgbClr val="434343"/>
              </a:buClr>
              <a:buSzPts val="1200"/>
              <a:buFont typeface="Roboto Condensed Light"/>
              <a:buChar char="■"/>
              <a:defRPr/>
            </a:lvl9pPr>
          </a:lstStyle>
          <a:p>
            <a:pPr lvl="0"/>
            <a:r>
              <a:rPr lang="ar-SA" smtClean="0"/>
              <a:t>انقر لتحرير أنماط النص الرئيسي</a:t>
            </a:r>
          </a:p>
        </p:txBody>
      </p:sp>
      <p:pic>
        <p:nvPicPr>
          <p:cNvPr id="30" name="Google Shape;30;p4"/>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31" name="Google Shape;31;p4"/>
          <p:cNvGrpSpPr/>
          <p:nvPr/>
        </p:nvGrpSpPr>
        <p:grpSpPr>
          <a:xfrm>
            <a:off x="25" y="4603328"/>
            <a:ext cx="9144005" cy="540125"/>
            <a:chOff x="25" y="4603328"/>
            <a:chExt cx="9144005" cy="540125"/>
          </a:xfrm>
        </p:grpSpPr>
        <p:sp>
          <p:nvSpPr>
            <p:cNvPr id="32" name="Google Shape;32;p4"/>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p:nvPr/>
        </p:nvSpPr>
        <p:spPr>
          <a:xfrm>
            <a:off x="7617655" y="138737"/>
            <a:ext cx="4212615" cy="913041"/>
          </a:xfrm>
          <a:custGeom>
            <a:avLst/>
            <a:gdLst/>
            <a:ahLst/>
            <a:cxnLst/>
            <a:rect l="l" t="t" r="r" b="b"/>
            <a:pathLst>
              <a:path w="16679" h="3615" extrusionOk="0">
                <a:moveTo>
                  <a:pt x="7853" y="1"/>
                </a:moveTo>
                <a:cubicBezTo>
                  <a:pt x="7697" y="1"/>
                  <a:pt x="7520" y="25"/>
                  <a:pt x="7322" y="82"/>
                </a:cubicBezTo>
                <a:cubicBezTo>
                  <a:pt x="6783" y="246"/>
                  <a:pt x="6304" y="641"/>
                  <a:pt x="6199" y="1185"/>
                </a:cubicBezTo>
                <a:cubicBezTo>
                  <a:pt x="6159" y="1494"/>
                  <a:pt x="6199" y="1704"/>
                  <a:pt x="6199" y="1704"/>
                </a:cubicBezTo>
                <a:cubicBezTo>
                  <a:pt x="6154" y="1635"/>
                  <a:pt x="6094" y="1607"/>
                  <a:pt x="6030" y="1607"/>
                </a:cubicBezTo>
                <a:cubicBezTo>
                  <a:pt x="5861" y="1607"/>
                  <a:pt x="5662" y="1801"/>
                  <a:pt x="5615" y="1953"/>
                </a:cubicBezTo>
                <a:cubicBezTo>
                  <a:pt x="5513" y="1763"/>
                  <a:pt x="5395" y="1686"/>
                  <a:pt x="5287" y="1686"/>
                </a:cubicBezTo>
                <a:cubicBezTo>
                  <a:pt x="5089" y="1686"/>
                  <a:pt x="4925" y="1942"/>
                  <a:pt x="4951" y="2223"/>
                </a:cubicBezTo>
                <a:cubicBezTo>
                  <a:pt x="4971" y="2472"/>
                  <a:pt x="5076" y="2537"/>
                  <a:pt x="4806" y="2597"/>
                </a:cubicBezTo>
                <a:cubicBezTo>
                  <a:pt x="4727" y="2597"/>
                  <a:pt x="4670" y="2470"/>
                  <a:pt x="4560" y="2470"/>
                </a:cubicBezTo>
                <a:cubicBezTo>
                  <a:pt x="4553" y="2470"/>
                  <a:pt x="4545" y="2471"/>
                  <a:pt x="4537" y="2472"/>
                </a:cubicBezTo>
                <a:cubicBezTo>
                  <a:pt x="4412" y="2492"/>
                  <a:pt x="4387" y="2637"/>
                  <a:pt x="4307" y="2702"/>
                </a:cubicBezTo>
                <a:cubicBezTo>
                  <a:pt x="4170" y="2839"/>
                  <a:pt x="4108" y="2894"/>
                  <a:pt x="4001" y="2894"/>
                </a:cubicBezTo>
                <a:cubicBezTo>
                  <a:pt x="3928" y="2894"/>
                  <a:pt x="3835" y="2869"/>
                  <a:pt x="3684" y="2827"/>
                </a:cubicBezTo>
                <a:cubicBezTo>
                  <a:pt x="3542" y="2793"/>
                  <a:pt x="3463" y="2769"/>
                  <a:pt x="3409" y="2769"/>
                </a:cubicBezTo>
                <a:cubicBezTo>
                  <a:pt x="3328" y="2769"/>
                  <a:pt x="3303" y="2822"/>
                  <a:pt x="3205" y="2971"/>
                </a:cubicBezTo>
                <a:cubicBezTo>
                  <a:pt x="3052" y="3172"/>
                  <a:pt x="2944" y="3212"/>
                  <a:pt x="2845" y="3212"/>
                </a:cubicBezTo>
                <a:cubicBezTo>
                  <a:pt x="2779" y="3212"/>
                  <a:pt x="2717" y="3194"/>
                  <a:pt x="2648" y="3194"/>
                </a:cubicBezTo>
                <a:cubicBezTo>
                  <a:pt x="2607" y="3194"/>
                  <a:pt x="2564" y="3201"/>
                  <a:pt x="2516" y="3221"/>
                </a:cubicBezTo>
                <a:cubicBezTo>
                  <a:pt x="2186" y="3365"/>
                  <a:pt x="769" y="3615"/>
                  <a:pt x="1" y="3615"/>
                </a:cubicBezTo>
                <a:lnTo>
                  <a:pt x="16679" y="3615"/>
                </a:lnTo>
                <a:cubicBezTo>
                  <a:pt x="16016" y="3615"/>
                  <a:pt x="15579" y="3353"/>
                  <a:pt x="15155" y="3353"/>
                </a:cubicBezTo>
                <a:cubicBezTo>
                  <a:pt x="15033" y="3353"/>
                  <a:pt x="14912" y="3375"/>
                  <a:pt x="14787" y="3430"/>
                </a:cubicBezTo>
                <a:cubicBezTo>
                  <a:pt x="14760" y="3288"/>
                  <a:pt x="14698" y="3244"/>
                  <a:pt x="14626" y="3244"/>
                </a:cubicBezTo>
                <a:cubicBezTo>
                  <a:pt x="14528" y="3244"/>
                  <a:pt x="14411" y="3323"/>
                  <a:pt x="14328" y="3346"/>
                </a:cubicBezTo>
                <a:cubicBezTo>
                  <a:pt x="14299" y="3353"/>
                  <a:pt x="14271" y="3356"/>
                  <a:pt x="14245" y="3356"/>
                </a:cubicBezTo>
                <a:cubicBezTo>
                  <a:pt x="13956" y="3356"/>
                  <a:pt x="13850" y="2954"/>
                  <a:pt x="13644" y="2762"/>
                </a:cubicBezTo>
                <a:cubicBezTo>
                  <a:pt x="13544" y="2680"/>
                  <a:pt x="13430" y="2661"/>
                  <a:pt x="13316" y="2661"/>
                </a:cubicBezTo>
                <a:cubicBezTo>
                  <a:pt x="13219" y="2661"/>
                  <a:pt x="13122" y="2674"/>
                  <a:pt x="13031" y="2674"/>
                </a:cubicBezTo>
                <a:cubicBezTo>
                  <a:pt x="12934" y="2674"/>
                  <a:pt x="12845" y="2659"/>
                  <a:pt x="12771" y="2597"/>
                </a:cubicBezTo>
                <a:cubicBezTo>
                  <a:pt x="12542" y="2347"/>
                  <a:pt x="12811" y="2098"/>
                  <a:pt x="12397" y="2098"/>
                </a:cubicBezTo>
                <a:cubicBezTo>
                  <a:pt x="12332" y="1684"/>
                  <a:pt x="12666" y="1265"/>
                  <a:pt x="12312" y="810"/>
                </a:cubicBezTo>
                <a:cubicBezTo>
                  <a:pt x="12145" y="592"/>
                  <a:pt x="11911" y="498"/>
                  <a:pt x="11677" y="498"/>
                </a:cubicBezTo>
                <a:cubicBezTo>
                  <a:pt x="11328" y="498"/>
                  <a:pt x="10980" y="705"/>
                  <a:pt x="10855" y="1015"/>
                </a:cubicBezTo>
                <a:cubicBezTo>
                  <a:pt x="10824" y="667"/>
                  <a:pt x="10573" y="365"/>
                  <a:pt x="10325" y="365"/>
                </a:cubicBezTo>
                <a:cubicBezTo>
                  <a:pt x="10250" y="365"/>
                  <a:pt x="10175" y="393"/>
                  <a:pt x="10106" y="456"/>
                </a:cubicBezTo>
                <a:cubicBezTo>
                  <a:pt x="10008" y="539"/>
                  <a:pt x="9974" y="672"/>
                  <a:pt x="9893" y="672"/>
                </a:cubicBezTo>
                <a:cubicBezTo>
                  <a:pt x="9872" y="672"/>
                  <a:pt x="9847" y="663"/>
                  <a:pt x="9817" y="641"/>
                </a:cubicBezTo>
                <a:cubicBezTo>
                  <a:pt x="9777" y="621"/>
                  <a:pt x="9797" y="541"/>
                  <a:pt x="9712" y="496"/>
                </a:cubicBezTo>
                <a:cubicBezTo>
                  <a:pt x="9692" y="490"/>
                  <a:pt x="9673" y="487"/>
                  <a:pt x="9656" y="487"/>
                </a:cubicBezTo>
                <a:cubicBezTo>
                  <a:pt x="9463" y="487"/>
                  <a:pt x="9426" y="825"/>
                  <a:pt x="9210" y="825"/>
                </a:cubicBezTo>
                <a:cubicBezTo>
                  <a:pt x="9185" y="825"/>
                  <a:pt x="9158" y="820"/>
                  <a:pt x="9128" y="810"/>
                </a:cubicBezTo>
                <a:cubicBezTo>
                  <a:pt x="8988" y="755"/>
                  <a:pt x="8727" y="1"/>
                  <a:pt x="78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4"/>
          <p:cNvSpPr/>
          <p:nvPr/>
        </p:nvSpPr>
        <p:spPr>
          <a:xfrm>
            <a:off x="-2686212" y="105650"/>
            <a:ext cx="4685174" cy="946127"/>
          </a:xfrm>
          <a:custGeom>
            <a:avLst/>
            <a:gdLst/>
            <a:ahLst/>
            <a:cxnLst/>
            <a:rect l="l" t="t" r="r" b="b"/>
            <a:pathLst>
              <a:path w="18550" h="3746" extrusionOk="0">
                <a:moveTo>
                  <a:pt x="8743" y="0"/>
                </a:moveTo>
                <a:cubicBezTo>
                  <a:pt x="8564" y="0"/>
                  <a:pt x="8361" y="27"/>
                  <a:pt x="8130" y="88"/>
                </a:cubicBezTo>
                <a:cubicBezTo>
                  <a:pt x="7551" y="233"/>
                  <a:pt x="7007" y="647"/>
                  <a:pt x="6902" y="1231"/>
                </a:cubicBezTo>
                <a:cubicBezTo>
                  <a:pt x="6842" y="1545"/>
                  <a:pt x="6882" y="1750"/>
                  <a:pt x="6882" y="1750"/>
                </a:cubicBezTo>
                <a:cubicBezTo>
                  <a:pt x="6832" y="1682"/>
                  <a:pt x="6768" y="1655"/>
                  <a:pt x="6700" y="1655"/>
                </a:cubicBezTo>
                <a:cubicBezTo>
                  <a:pt x="6516" y="1655"/>
                  <a:pt x="6300" y="1856"/>
                  <a:pt x="6239" y="2019"/>
                </a:cubicBezTo>
                <a:cubicBezTo>
                  <a:pt x="6128" y="1819"/>
                  <a:pt x="5996" y="1739"/>
                  <a:pt x="5873" y="1739"/>
                </a:cubicBezTo>
                <a:cubicBezTo>
                  <a:pt x="5653" y="1739"/>
                  <a:pt x="5464" y="1999"/>
                  <a:pt x="5490" y="2294"/>
                </a:cubicBezTo>
                <a:cubicBezTo>
                  <a:pt x="5510" y="2563"/>
                  <a:pt x="5635" y="2623"/>
                  <a:pt x="5345" y="2688"/>
                </a:cubicBezTo>
                <a:cubicBezTo>
                  <a:pt x="5247" y="2688"/>
                  <a:pt x="5189" y="2561"/>
                  <a:pt x="5079" y="2561"/>
                </a:cubicBezTo>
                <a:cubicBezTo>
                  <a:pt x="5072" y="2561"/>
                  <a:pt x="5064" y="2562"/>
                  <a:pt x="5056" y="2563"/>
                </a:cubicBezTo>
                <a:cubicBezTo>
                  <a:pt x="4906" y="2583"/>
                  <a:pt x="4886" y="2728"/>
                  <a:pt x="4781" y="2813"/>
                </a:cubicBezTo>
                <a:cubicBezTo>
                  <a:pt x="4638" y="2945"/>
                  <a:pt x="4570" y="3001"/>
                  <a:pt x="4460" y="3001"/>
                </a:cubicBezTo>
                <a:cubicBezTo>
                  <a:pt x="4378" y="3001"/>
                  <a:pt x="4273" y="2971"/>
                  <a:pt x="4098" y="2918"/>
                </a:cubicBezTo>
                <a:cubicBezTo>
                  <a:pt x="3950" y="2893"/>
                  <a:pt x="3864" y="2875"/>
                  <a:pt x="3803" y="2875"/>
                </a:cubicBezTo>
                <a:cubicBezTo>
                  <a:pt x="3702" y="2875"/>
                  <a:pt x="3674" y="2926"/>
                  <a:pt x="3559" y="3082"/>
                </a:cubicBezTo>
                <a:cubicBezTo>
                  <a:pt x="3392" y="3289"/>
                  <a:pt x="3272" y="3326"/>
                  <a:pt x="3157" y="3326"/>
                </a:cubicBezTo>
                <a:cubicBezTo>
                  <a:pt x="3095" y="3326"/>
                  <a:pt x="3035" y="3315"/>
                  <a:pt x="2970" y="3315"/>
                </a:cubicBezTo>
                <a:cubicBezTo>
                  <a:pt x="2914" y="3315"/>
                  <a:pt x="2853" y="3323"/>
                  <a:pt x="2785" y="3352"/>
                </a:cubicBezTo>
                <a:cubicBezTo>
                  <a:pt x="2436" y="3477"/>
                  <a:pt x="874" y="3746"/>
                  <a:pt x="1" y="3746"/>
                </a:cubicBezTo>
                <a:lnTo>
                  <a:pt x="18550" y="3746"/>
                </a:lnTo>
                <a:cubicBezTo>
                  <a:pt x="17798" y="3746"/>
                  <a:pt x="17317" y="3467"/>
                  <a:pt x="16853" y="3467"/>
                </a:cubicBezTo>
                <a:cubicBezTo>
                  <a:pt x="16725" y="3467"/>
                  <a:pt x="16599" y="3488"/>
                  <a:pt x="16469" y="3541"/>
                </a:cubicBezTo>
                <a:cubicBezTo>
                  <a:pt x="16433" y="3399"/>
                  <a:pt x="16363" y="3355"/>
                  <a:pt x="16282" y="3355"/>
                </a:cubicBezTo>
                <a:cubicBezTo>
                  <a:pt x="16173" y="3355"/>
                  <a:pt x="16044" y="3434"/>
                  <a:pt x="15950" y="3457"/>
                </a:cubicBezTo>
                <a:cubicBezTo>
                  <a:pt x="15913" y="3466"/>
                  <a:pt x="15879" y="3471"/>
                  <a:pt x="15846" y="3471"/>
                </a:cubicBezTo>
                <a:cubicBezTo>
                  <a:pt x="15531" y="3471"/>
                  <a:pt x="15408" y="3045"/>
                  <a:pt x="15181" y="2873"/>
                </a:cubicBezTo>
                <a:cubicBezTo>
                  <a:pt x="15056" y="2773"/>
                  <a:pt x="14915" y="2753"/>
                  <a:pt x="14775" y="2753"/>
                </a:cubicBezTo>
                <a:cubicBezTo>
                  <a:pt x="14679" y="2753"/>
                  <a:pt x="14583" y="2763"/>
                  <a:pt x="14493" y="2763"/>
                </a:cubicBezTo>
                <a:cubicBezTo>
                  <a:pt x="14385" y="2763"/>
                  <a:pt x="14285" y="2749"/>
                  <a:pt x="14203" y="2688"/>
                </a:cubicBezTo>
                <a:cubicBezTo>
                  <a:pt x="13954" y="2439"/>
                  <a:pt x="14263" y="2189"/>
                  <a:pt x="13809" y="2189"/>
                </a:cubicBezTo>
                <a:cubicBezTo>
                  <a:pt x="13724" y="1730"/>
                  <a:pt x="14098" y="1316"/>
                  <a:pt x="13704" y="837"/>
                </a:cubicBezTo>
                <a:cubicBezTo>
                  <a:pt x="13518" y="608"/>
                  <a:pt x="13255" y="510"/>
                  <a:pt x="12992" y="510"/>
                </a:cubicBezTo>
                <a:cubicBezTo>
                  <a:pt x="12605" y="510"/>
                  <a:pt x="12219" y="722"/>
                  <a:pt x="12082" y="1046"/>
                </a:cubicBezTo>
                <a:cubicBezTo>
                  <a:pt x="12033" y="678"/>
                  <a:pt x="11753" y="372"/>
                  <a:pt x="11474" y="372"/>
                </a:cubicBezTo>
                <a:cubicBezTo>
                  <a:pt x="11390" y="372"/>
                  <a:pt x="11306" y="400"/>
                  <a:pt x="11229" y="462"/>
                </a:cubicBezTo>
                <a:cubicBezTo>
                  <a:pt x="11127" y="564"/>
                  <a:pt x="11095" y="693"/>
                  <a:pt x="10997" y="693"/>
                </a:cubicBezTo>
                <a:cubicBezTo>
                  <a:pt x="10975" y="693"/>
                  <a:pt x="10950" y="687"/>
                  <a:pt x="10920" y="672"/>
                </a:cubicBezTo>
                <a:cubicBezTo>
                  <a:pt x="10875" y="627"/>
                  <a:pt x="10895" y="547"/>
                  <a:pt x="10815" y="522"/>
                </a:cubicBezTo>
                <a:cubicBezTo>
                  <a:pt x="10787" y="513"/>
                  <a:pt x="10762" y="509"/>
                  <a:pt x="10738" y="509"/>
                </a:cubicBezTo>
                <a:cubicBezTo>
                  <a:pt x="10522" y="509"/>
                  <a:pt x="10479" y="851"/>
                  <a:pt x="10254" y="851"/>
                </a:cubicBezTo>
                <a:cubicBezTo>
                  <a:pt x="10229" y="851"/>
                  <a:pt x="10201" y="846"/>
                  <a:pt x="10171" y="837"/>
                </a:cubicBezTo>
                <a:cubicBezTo>
                  <a:pt x="9994" y="765"/>
                  <a:pt x="9714" y="0"/>
                  <a:pt x="87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720000" y="529475"/>
            <a:ext cx="7704000" cy="519300"/>
          </a:xfrm>
          <a:prstGeom prst="rect">
            <a:avLst/>
          </a:prstGeom>
          <a:noFill/>
        </p:spPr>
        <p:txBody>
          <a:bodyPr spcFirstLastPara="1" wrap="square" lIns="91425" tIns="91425" rIns="91425" bIns="91425" anchor="ctr" anchorCtr="0">
            <a:noAutofit/>
          </a:bodyPr>
          <a:lstStyle>
            <a:lvl1pPr lvl="0" algn="l" rtl="0">
              <a:spcBef>
                <a:spcPts val="0"/>
              </a:spcBef>
              <a:spcAft>
                <a:spcPts val="0"/>
              </a:spcAft>
              <a:buSzPts val="3600"/>
              <a:buNone/>
              <a:defRPr/>
            </a:lvl1pPr>
            <a:lvl2pPr lvl="1" algn="r" rtl="0">
              <a:spcBef>
                <a:spcPts val="0"/>
              </a:spcBef>
              <a:spcAft>
                <a:spcPts val="0"/>
              </a:spcAft>
              <a:buSzPts val="2800"/>
              <a:buNone/>
              <a:defRPr>
                <a:latin typeface="Roboto"/>
                <a:ea typeface="Roboto"/>
                <a:cs typeface="Roboto"/>
                <a:sym typeface="Roboto"/>
              </a:defRPr>
            </a:lvl2pPr>
            <a:lvl3pPr lvl="2" algn="r" rtl="0">
              <a:spcBef>
                <a:spcPts val="0"/>
              </a:spcBef>
              <a:spcAft>
                <a:spcPts val="0"/>
              </a:spcAft>
              <a:buSzPts val="2800"/>
              <a:buNone/>
              <a:defRPr>
                <a:latin typeface="Roboto"/>
                <a:ea typeface="Roboto"/>
                <a:cs typeface="Roboto"/>
                <a:sym typeface="Roboto"/>
              </a:defRPr>
            </a:lvl3pPr>
            <a:lvl4pPr lvl="3" algn="r" rtl="0">
              <a:spcBef>
                <a:spcPts val="0"/>
              </a:spcBef>
              <a:spcAft>
                <a:spcPts val="0"/>
              </a:spcAft>
              <a:buSzPts val="2800"/>
              <a:buNone/>
              <a:defRPr>
                <a:latin typeface="Roboto"/>
                <a:ea typeface="Roboto"/>
                <a:cs typeface="Roboto"/>
                <a:sym typeface="Roboto"/>
              </a:defRPr>
            </a:lvl4pPr>
            <a:lvl5pPr lvl="4" algn="r" rtl="0">
              <a:spcBef>
                <a:spcPts val="0"/>
              </a:spcBef>
              <a:spcAft>
                <a:spcPts val="0"/>
              </a:spcAft>
              <a:buSzPts val="2800"/>
              <a:buNone/>
              <a:defRPr>
                <a:latin typeface="Roboto"/>
                <a:ea typeface="Roboto"/>
                <a:cs typeface="Roboto"/>
                <a:sym typeface="Roboto"/>
              </a:defRPr>
            </a:lvl5pPr>
            <a:lvl6pPr lvl="5" algn="r" rtl="0">
              <a:spcBef>
                <a:spcPts val="0"/>
              </a:spcBef>
              <a:spcAft>
                <a:spcPts val="0"/>
              </a:spcAft>
              <a:buSzPts val="2800"/>
              <a:buNone/>
              <a:defRPr>
                <a:latin typeface="Roboto"/>
                <a:ea typeface="Roboto"/>
                <a:cs typeface="Roboto"/>
                <a:sym typeface="Roboto"/>
              </a:defRPr>
            </a:lvl6pPr>
            <a:lvl7pPr lvl="6" algn="r" rtl="0">
              <a:spcBef>
                <a:spcPts val="0"/>
              </a:spcBef>
              <a:spcAft>
                <a:spcPts val="0"/>
              </a:spcAft>
              <a:buSzPts val="2800"/>
              <a:buNone/>
              <a:defRPr>
                <a:latin typeface="Roboto"/>
                <a:ea typeface="Roboto"/>
                <a:cs typeface="Roboto"/>
                <a:sym typeface="Roboto"/>
              </a:defRPr>
            </a:lvl7pPr>
            <a:lvl8pPr lvl="7" algn="r" rtl="0">
              <a:spcBef>
                <a:spcPts val="0"/>
              </a:spcBef>
              <a:spcAft>
                <a:spcPts val="0"/>
              </a:spcAft>
              <a:buSzPts val="2800"/>
              <a:buNone/>
              <a:defRPr>
                <a:latin typeface="Roboto"/>
                <a:ea typeface="Roboto"/>
                <a:cs typeface="Roboto"/>
                <a:sym typeface="Roboto"/>
              </a:defRPr>
            </a:lvl8pPr>
            <a:lvl9pPr lvl="8" algn="r" rtl="0">
              <a:spcBef>
                <a:spcPts val="0"/>
              </a:spcBef>
              <a:spcAft>
                <a:spcPts val="0"/>
              </a:spcAft>
              <a:buSzPts val="2800"/>
              <a:buNone/>
              <a:defRPr>
                <a:latin typeface="Roboto"/>
                <a:ea typeface="Roboto"/>
                <a:cs typeface="Roboto"/>
                <a:sym typeface="Roboto"/>
              </a:defRPr>
            </a:lvl9pPr>
          </a:lstStyle>
          <a:p>
            <a:r>
              <a:rPr lang="ar-SA" smtClean="0"/>
              <a:t>انقر لتحرير نمط العنوان الرئيسي</a:t>
            </a:r>
            <a:endParaRPr/>
          </a:p>
        </p:txBody>
      </p:sp>
      <p:sp>
        <p:nvSpPr>
          <p:cNvPr id="61" name="Google Shape;61;p7"/>
          <p:cNvSpPr txBox="1">
            <a:spLocks noGrp="1"/>
          </p:cNvSpPr>
          <p:nvPr>
            <p:ph type="subTitle" idx="1"/>
          </p:nvPr>
        </p:nvSpPr>
        <p:spPr>
          <a:xfrm>
            <a:off x="720000" y="1383300"/>
            <a:ext cx="4236600" cy="2376900"/>
          </a:xfrm>
          <a:prstGeom prst="rect">
            <a:avLst/>
          </a:prstGeom>
        </p:spPr>
        <p:txBody>
          <a:bodyPr spcFirstLastPara="1" wrap="square" lIns="91425" tIns="91425" rIns="91425" bIns="91425" anchor="t" anchorCtr="0">
            <a:noAutofit/>
          </a:bodyPr>
          <a:lstStyle>
            <a:lvl1pPr marR="245595" lvl="0" rtl="0">
              <a:lnSpc>
                <a:spcPct val="100000"/>
              </a:lnSpc>
              <a:spcBef>
                <a:spcPts val="0"/>
              </a:spcBef>
              <a:spcAft>
                <a:spcPts val="0"/>
              </a:spcAft>
              <a:buSzPts val="1400"/>
              <a:buChar char="●"/>
              <a:defRPr/>
            </a:lvl1pPr>
            <a:lvl2pPr lvl="1" algn="r" rtl="0">
              <a:lnSpc>
                <a:spcPct val="100000"/>
              </a:lnSpc>
              <a:spcBef>
                <a:spcPts val="1600"/>
              </a:spcBef>
              <a:spcAft>
                <a:spcPts val="0"/>
              </a:spcAft>
              <a:buSzPts val="1400"/>
              <a:buChar char="○"/>
              <a:defRPr sz="2100"/>
            </a:lvl2pPr>
            <a:lvl3pPr lvl="2" algn="r" rtl="0">
              <a:lnSpc>
                <a:spcPct val="100000"/>
              </a:lnSpc>
              <a:spcBef>
                <a:spcPts val="0"/>
              </a:spcBef>
              <a:spcAft>
                <a:spcPts val="0"/>
              </a:spcAft>
              <a:buSzPts val="1400"/>
              <a:buChar char="■"/>
              <a:defRPr sz="2100"/>
            </a:lvl3pPr>
            <a:lvl4pPr lvl="3" algn="r" rtl="0">
              <a:lnSpc>
                <a:spcPct val="100000"/>
              </a:lnSpc>
              <a:spcBef>
                <a:spcPts val="0"/>
              </a:spcBef>
              <a:spcAft>
                <a:spcPts val="0"/>
              </a:spcAft>
              <a:buSzPts val="1400"/>
              <a:buChar char="●"/>
              <a:defRPr sz="2100"/>
            </a:lvl4pPr>
            <a:lvl5pPr lvl="4" algn="r" rtl="0">
              <a:lnSpc>
                <a:spcPct val="100000"/>
              </a:lnSpc>
              <a:spcBef>
                <a:spcPts val="0"/>
              </a:spcBef>
              <a:spcAft>
                <a:spcPts val="0"/>
              </a:spcAft>
              <a:buSzPts val="1400"/>
              <a:buChar char="○"/>
              <a:defRPr sz="2100"/>
            </a:lvl5pPr>
            <a:lvl6pPr lvl="5" algn="r" rtl="0">
              <a:lnSpc>
                <a:spcPct val="100000"/>
              </a:lnSpc>
              <a:spcBef>
                <a:spcPts val="0"/>
              </a:spcBef>
              <a:spcAft>
                <a:spcPts val="0"/>
              </a:spcAft>
              <a:buSzPts val="1400"/>
              <a:buChar char="■"/>
              <a:defRPr sz="2100"/>
            </a:lvl6pPr>
            <a:lvl7pPr lvl="6" algn="r" rtl="0">
              <a:lnSpc>
                <a:spcPct val="100000"/>
              </a:lnSpc>
              <a:spcBef>
                <a:spcPts val="0"/>
              </a:spcBef>
              <a:spcAft>
                <a:spcPts val="0"/>
              </a:spcAft>
              <a:buSzPts val="1400"/>
              <a:buChar char="●"/>
              <a:defRPr sz="2100"/>
            </a:lvl7pPr>
            <a:lvl8pPr lvl="7" algn="r" rtl="0">
              <a:lnSpc>
                <a:spcPct val="100000"/>
              </a:lnSpc>
              <a:spcBef>
                <a:spcPts val="0"/>
              </a:spcBef>
              <a:spcAft>
                <a:spcPts val="0"/>
              </a:spcAft>
              <a:buSzPts val="1400"/>
              <a:buChar char="○"/>
              <a:defRPr sz="2100"/>
            </a:lvl8pPr>
            <a:lvl9pPr lvl="8" algn="r" rtl="0">
              <a:lnSpc>
                <a:spcPct val="100000"/>
              </a:lnSpc>
              <a:spcBef>
                <a:spcPts val="0"/>
              </a:spcBef>
              <a:spcAft>
                <a:spcPts val="0"/>
              </a:spcAft>
              <a:buSzPts val="1400"/>
              <a:buChar char="■"/>
              <a:defRPr sz="2100"/>
            </a:lvl9pPr>
          </a:lstStyle>
          <a:p>
            <a:r>
              <a:rPr lang="ar-SA" smtClean="0"/>
              <a:t>انقر لتحرير نمط العنوان الثانوي الرئيسي</a:t>
            </a:r>
            <a:endParaRPr/>
          </a:p>
        </p:txBody>
      </p:sp>
      <p:pic>
        <p:nvPicPr>
          <p:cNvPr id="62" name="Google Shape;62;p7"/>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63" name="Google Shape;63;p7"/>
          <p:cNvGrpSpPr/>
          <p:nvPr/>
        </p:nvGrpSpPr>
        <p:grpSpPr>
          <a:xfrm>
            <a:off x="25" y="4603328"/>
            <a:ext cx="9144005" cy="540125"/>
            <a:chOff x="25" y="4603328"/>
            <a:chExt cx="9144005" cy="540125"/>
          </a:xfrm>
        </p:grpSpPr>
        <p:sp>
          <p:nvSpPr>
            <p:cNvPr id="64" name="Google Shape;64;p7"/>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7"/>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7"/>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7"/>
        <p:cNvGrpSpPr/>
        <p:nvPr/>
      </p:nvGrpSpPr>
      <p:grpSpPr>
        <a:xfrm>
          <a:off x="0" y="0"/>
          <a:ext cx="0" cy="0"/>
          <a:chOff x="0" y="0"/>
          <a:chExt cx="0" cy="0"/>
        </a:xfrm>
      </p:grpSpPr>
      <p:sp>
        <p:nvSpPr>
          <p:cNvPr id="68" name="Google Shape;68;p8"/>
          <p:cNvSpPr txBox="1">
            <a:spLocks noGrp="1"/>
          </p:cNvSpPr>
          <p:nvPr>
            <p:ph type="title"/>
          </p:nvPr>
        </p:nvSpPr>
        <p:spPr>
          <a:xfrm>
            <a:off x="720000" y="1140650"/>
            <a:ext cx="7704000" cy="9345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4800"/>
              <a:buNone/>
              <a:defRPr sz="72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ar-SA" smtClean="0"/>
              <a:t>انقر لتحرير نمط العنوان الرئيسي</a:t>
            </a:r>
            <a:endParaRPr/>
          </a:p>
        </p:txBody>
      </p:sp>
      <p:sp>
        <p:nvSpPr>
          <p:cNvPr id="69" name="Google Shape;69;p8"/>
          <p:cNvSpPr txBox="1">
            <a:spLocks noGrp="1"/>
          </p:cNvSpPr>
          <p:nvPr>
            <p:ph type="subTitle" idx="1"/>
          </p:nvPr>
        </p:nvSpPr>
        <p:spPr>
          <a:xfrm>
            <a:off x="720100" y="2111600"/>
            <a:ext cx="7704000" cy="35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pic>
        <p:nvPicPr>
          <p:cNvPr id="70" name="Google Shape;70;p8"/>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71" name="Google Shape;71;p8"/>
          <p:cNvGrpSpPr/>
          <p:nvPr/>
        </p:nvGrpSpPr>
        <p:grpSpPr>
          <a:xfrm>
            <a:off x="25" y="4603328"/>
            <a:ext cx="9144005" cy="540125"/>
            <a:chOff x="25" y="4603328"/>
            <a:chExt cx="9144005" cy="540125"/>
          </a:xfrm>
        </p:grpSpPr>
        <p:sp>
          <p:nvSpPr>
            <p:cNvPr id="72" name="Google Shape;72;p8"/>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8"/>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75;p8"/>
          <p:cNvSpPr/>
          <p:nvPr/>
        </p:nvSpPr>
        <p:spPr>
          <a:xfrm>
            <a:off x="6842161" y="2571750"/>
            <a:ext cx="2301854" cy="593874"/>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8"/>
          <p:cNvSpPr/>
          <p:nvPr/>
        </p:nvSpPr>
        <p:spPr>
          <a:xfrm flipH="1">
            <a:off x="11" y="216000"/>
            <a:ext cx="2301854" cy="593874"/>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7"/>
        <p:cNvGrpSpPr/>
        <p:nvPr/>
      </p:nvGrpSpPr>
      <p:grpSpPr>
        <a:xfrm>
          <a:off x="0" y="0"/>
          <a:ext cx="0" cy="0"/>
          <a:chOff x="0" y="0"/>
          <a:chExt cx="0" cy="0"/>
        </a:xfrm>
      </p:grpSpPr>
      <p:sp>
        <p:nvSpPr>
          <p:cNvPr id="78" name="Google Shape;78;p9"/>
          <p:cNvSpPr txBox="1">
            <a:spLocks noGrp="1"/>
          </p:cNvSpPr>
          <p:nvPr>
            <p:ph type="title"/>
          </p:nvPr>
        </p:nvSpPr>
        <p:spPr>
          <a:xfrm>
            <a:off x="720000" y="542700"/>
            <a:ext cx="4657200" cy="5493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4800"/>
              <a:buNone/>
              <a:defRPr sz="48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r>
              <a:rPr lang="ar-SA" smtClean="0"/>
              <a:t>انقر لتحرير نمط العنوان الرئيسي</a:t>
            </a:r>
            <a:endParaRPr/>
          </a:p>
        </p:txBody>
      </p:sp>
      <p:sp>
        <p:nvSpPr>
          <p:cNvPr id="79" name="Google Shape;79;p9"/>
          <p:cNvSpPr txBox="1">
            <a:spLocks noGrp="1"/>
          </p:cNvSpPr>
          <p:nvPr>
            <p:ph type="subTitle" idx="1"/>
          </p:nvPr>
        </p:nvSpPr>
        <p:spPr>
          <a:xfrm>
            <a:off x="720000" y="1194250"/>
            <a:ext cx="4657200" cy="1852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8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pic>
        <p:nvPicPr>
          <p:cNvPr id="80" name="Google Shape;80;p9"/>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81" name="Google Shape;81;p9"/>
          <p:cNvGrpSpPr/>
          <p:nvPr/>
        </p:nvGrpSpPr>
        <p:grpSpPr>
          <a:xfrm>
            <a:off x="25" y="4603328"/>
            <a:ext cx="9144005" cy="540125"/>
            <a:chOff x="25" y="4603328"/>
            <a:chExt cx="9144005" cy="540125"/>
          </a:xfrm>
        </p:grpSpPr>
        <p:sp>
          <p:nvSpPr>
            <p:cNvPr id="82" name="Google Shape;82;p9"/>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9"/>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9"/>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 name="Google Shape;85;p9"/>
          <p:cNvSpPr/>
          <p:nvPr/>
        </p:nvSpPr>
        <p:spPr>
          <a:xfrm>
            <a:off x="6478148" y="542702"/>
            <a:ext cx="2665850" cy="687763"/>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
  <p:cSld name="CUSTOM_1_1">
    <p:spTree>
      <p:nvGrpSpPr>
        <p:cNvPr id="1" name="Shape 145"/>
        <p:cNvGrpSpPr/>
        <p:nvPr/>
      </p:nvGrpSpPr>
      <p:grpSpPr>
        <a:xfrm>
          <a:off x="0" y="0"/>
          <a:ext cx="0" cy="0"/>
          <a:chOff x="0" y="0"/>
          <a:chExt cx="0" cy="0"/>
        </a:xfrm>
      </p:grpSpPr>
      <p:sp>
        <p:nvSpPr>
          <p:cNvPr id="146" name="Google Shape;146;p16"/>
          <p:cNvSpPr txBox="1">
            <a:spLocks noGrp="1"/>
          </p:cNvSpPr>
          <p:nvPr>
            <p:ph type="title"/>
          </p:nvPr>
        </p:nvSpPr>
        <p:spPr>
          <a:xfrm>
            <a:off x="2604300" y="540000"/>
            <a:ext cx="3935400" cy="47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a:lvl1pPr>
            <a:lvl2pPr lvl="1" rtl="0">
              <a:spcBef>
                <a:spcPts val="0"/>
              </a:spcBef>
              <a:spcAft>
                <a:spcPts val="0"/>
              </a:spcAft>
              <a:buSzPts val="2800"/>
              <a:buNone/>
              <a:defRPr>
                <a:latin typeface="Roboto"/>
                <a:ea typeface="Roboto"/>
                <a:cs typeface="Roboto"/>
                <a:sym typeface="Roboto"/>
              </a:defRPr>
            </a:lvl2pPr>
            <a:lvl3pPr lvl="2" rtl="0">
              <a:spcBef>
                <a:spcPts val="0"/>
              </a:spcBef>
              <a:spcAft>
                <a:spcPts val="0"/>
              </a:spcAft>
              <a:buSzPts val="2800"/>
              <a:buNone/>
              <a:defRPr>
                <a:latin typeface="Roboto"/>
                <a:ea typeface="Roboto"/>
                <a:cs typeface="Roboto"/>
                <a:sym typeface="Roboto"/>
              </a:defRPr>
            </a:lvl3pPr>
            <a:lvl4pPr lvl="3" rtl="0">
              <a:spcBef>
                <a:spcPts val="0"/>
              </a:spcBef>
              <a:spcAft>
                <a:spcPts val="0"/>
              </a:spcAft>
              <a:buSzPts val="2800"/>
              <a:buNone/>
              <a:defRPr>
                <a:latin typeface="Roboto"/>
                <a:ea typeface="Roboto"/>
                <a:cs typeface="Roboto"/>
                <a:sym typeface="Roboto"/>
              </a:defRPr>
            </a:lvl4pPr>
            <a:lvl5pPr lvl="4" rtl="0">
              <a:spcBef>
                <a:spcPts val="0"/>
              </a:spcBef>
              <a:spcAft>
                <a:spcPts val="0"/>
              </a:spcAft>
              <a:buSzPts val="2800"/>
              <a:buNone/>
              <a:defRPr>
                <a:latin typeface="Roboto"/>
                <a:ea typeface="Roboto"/>
                <a:cs typeface="Roboto"/>
                <a:sym typeface="Roboto"/>
              </a:defRPr>
            </a:lvl5pPr>
            <a:lvl6pPr lvl="5" rtl="0">
              <a:spcBef>
                <a:spcPts val="0"/>
              </a:spcBef>
              <a:spcAft>
                <a:spcPts val="0"/>
              </a:spcAft>
              <a:buSzPts val="2800"/>
              <a:buNone/>
              <a:defRPr>
                <a:latin typeface="Roboto"/>
                <a:ea typeface="Roboto"/>
                <a:cs typeface="Roboto"/>
                <a:sym typeface="Roboto"/>
              </a:defRPr>
            </a:lvl6pPr>
            <a:lvl7pPr lvl="6" rtl="0">
              <a:spcBef>
                <a:spcPts val="0"/>
              </a:spcBef>
              <a:spcAft>
                <a:spcPts val="0"/>
              </a:spcAft>
              <a:buSzPts val="2800"/>
              <a:buNone/>
              <a:defRPr>
                <a:latin typeface="Roboto"/>
                <a:ea typeface="Roboto"/>
                <a:cs typeface="Roboto"/>
                <a:sym typeface="Roboto"/>
              </a:defRPr>
            </a:lvl7pPr>
            <a:lvl8pPr lvl="7" rtl="0">
              <a:spcBef>
                <a:spcPts val="0"/>
              </a:spcBef>
              <a:spcAft>
                <a:spcPts val="0"/>
              </a:spcAft>
              <a:buSzPts val="2800"/>
              <a:buNone/>
              <a:defRPr>
                <a:latin typeface="Roboto"/>
                <a:ea typeface="Roboto"/>
                <a:cs typeface="Roboto"/>
                <a:sym typeface="Roboto"/>
              </a:defRPr>
            </a:lvl8pPr>
            <a:lvl9pPr lvl="8" rtl="0">
              <a:spcBef>
                <a:spcPts val="0"/>
              </a:spcBef>
              <a:spcAft>
                <a:spcPts val="0"/>
              </a:spcAft>
              <a:buSzPts val="2800"/>
              <a:buNone/>
              <a:defRPr>
                <a:latin typeface="Roboto"/>
                <a:ea typeface="Roboto"/>
                <a:cs typeface="Roboto"/>
                <a:sym typeface="Roboto"/>
              </a:defRPr>
            </a:lvl9pPr>
          </a:lstStyle>
          <a:p>
            <a:r>
              <a:rPr lang="ar-SA" smtClean="0"/>
              <a:t>انقر لتحرير نمط العنوان الرئيسي</a:t>
            </a:r>
            <a:endParaRPr/>
          </a:p>
        </p:txBody>
      </p:sp>
      <p:sp>
        <p:nvSpPr>
          <p:cNvPr id="147" name="Google Shape;147;p16"/>
          <p:cNvSpPr txBox="1">
            <a:spLocks noGrp="1"/>
          </p:cNvSpPr>
          <p:nvPr>
            <p:ph type="subTitle" idx="1"/>
          </p:nvPr>
        </p:nvSpPr>
        <p:spPr>
          <a:xfrm>
            <a:off x="798150" y="1977148"/>
            <a:ext cx="2168100" cy="5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sp>
        <p:nvSpPr>
          <p:cNvPr id="148" name="Google Shape;148;p16"/>
          <p:cNvSpPr txBox="1">
            <a:spLocks noGrp="1"/>
          </p:cNvSpPr>
          <p:nvPr>
            <p:ph type="title" idx="2"/>
          </p:nvPr>
        </p:nvSpPr>
        <p:spPr>
          <a:xfrm>
            <a:off x="798150" y="1596625"/>
            <a:ext cx="2168100" cy="37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400"/>
            </a:lvl1pPr>
            <a:lvl2pPr lvl="1" rtl="0">
              <a:spcBef>
                <a:spcPts val="0"/>
              </a:spcBef>
              <a:spcAft>
                <a:spcPts val="0"/>
              </a:spcAft>
              <a:buSzPts val="2800"/>
              <a:buFont typeface="Patrick Hand"/>
              <a:buNone/>
              <a:defRPr>
                <a:latin typeface="Patrick Hand"/>
                <a:ea typeface="Patrick Hand"/>
                <a:cs typeface="Patrick Hand"/>
                <a:sym typeface="Patrick Hand"/>
              </a:defRPr>
            </a:lvl2pPr>
            <a:lvl3pPr lvl="2" rtl="0">
              <a:spcBef>
                <a:spcPts val="0"/>
              </a:spcBef>
              <a:spcAft>
                <a:spcPts val="0"/>
              </a:spcAft>
              <a:buSzPts val="2800"/>
              <a:buFont typeface="Patrick Hand"/>
              <a:buNone/>
              <a:defRPr>
                <a:latin typeface="Patrick Hand"/>
                <a:ea typeface="Patrick Hand"/>
                <a:cs typeface="Patrick Hand"/>
                <a:sym typeface="Patrick Hand"/>
              </a:defRPr>
            </a:lvl3pPr>
            <a:lvl4pPr lvl="3" rtl="0">
              <a:spcBef>
                <a:spcPts val="0"/>
              </a:spcBef>
              <a:spcAft>
                <a:spcPts val="0"/>
              </a:spcAft>
              <a:buSzPts val="2800"/>
              <a:buFont typeface="Patrick Hand"/>
              <a:buNone/>
              <a:defRPr>
                <a:latin typeface="Patrick Hand"/>
                <a:ea typeface="Patrick Hand"/>
                <a:cs typeface="Patrick Hand"/>
                <a:sym typeface="Patrick Hand"/>
              </a:defRPr>
            </a:lvl4pPr>
            <a:lvl5pPr lvl="4" rtl="0">
              <a:spcBef>
                <a:spcPts val="0"/>
              </a:spcBef>
              <a:spcAft>
                <a:spcPts val="0"/>
              </a:spcAft>
              <a:buSzPts val="2800"/>
              <a:buFont typeface="Patrick Hand"/>
              <a:buNone/>
              <a:defRPr>
                <a:latin typeface="Patrick Hand"/>
                <a:ea typeface="Patrick Hand"/>
                <a:cs typeface="Patrick Hand"/>
                <a:sym typeface="Patrick Hand"/>
              </a:defRPr>
            </a:lvl5pPr>
            <a:lvl6pPr lvl="5" rtl="0">
              <a:spcBef>
                <a:spcPts val="0"/>
              </a:spcBef>
              <a:spcAft>
                <a:spcPts val="0"/>
              </a:spcAft>
              <a:buSzPts val="2800"/>
              <a:buFont typeface="Patrick Hand"/>
              <a:buNone/>
              <a:defRPr>
                <a:latin typeface="Patrick Hand"/>
                <a:ea typeface="Patrick Hand"/>
                <a:cs typeface="Patrick Hand"/>
                <a:sym typeface="Patrick Hand"/>
              </a:defRPr>
            </a:lvl6pPr>
            <a:lvl7pPr lvl="6" rtl="0">
              <a:spcBef>
                <a:spcPts val="0"/>
              </a:spcBef>
              <a:spcAft>
                <a:spcPts val="0"/>
              </a:spcAft>
              <a:buSzPts val="2800"/>
              <a:buFont typeface="Patrick Hand"/>
              <a:buNone/>
              <a:defRPr>
                <a:latin typeface="Patrick Hand"/>
                <a:ea typeface="Patrick Hand"/>
                <a:cs typeface="Patrick Hand"/>
                <a:sym typeface="Patrick Hand"/>
              </a:defRPr>
            </a:lvl7pPr>
            <a:lvl8pPr lvl="7" rtl="0">
              <a:spcBef>
                <a:spcPts val="0"/>
              </a:spcBef>
              <a:spcAft>
                <a:spcPts val="0"/>
              </a:spcAft>
              <a:buSzPts val="2800"/>
              <a:buFont typeface="Patrick Hand"/>
              <a:buNone/>
              <a:defRPr>
                <a:latin typeface="Patrick Hand"/>
                <a:ea typeface="Patrick Hand"/>
                <a:cs typeface="Patrick Hand"/>
                <a:sym typeface="Patrick Hand"/>
              </a:defRPr>
            </a:lvl8pPr>
            <a:lvl9pPr lvl="8" rtl="0">
              <a:spcBef>
                <a:spcPts val="0"/>
              </a:spcBef>
              <a:spcAft>
                <a:spcPts val="0"/>
              </a:spcAft>
              <a:buSzPts val="2800"/>
              <a:buFont typeface="Patrick Hand"/>
              <a:buNone/>
              <a:defRPr>
                <a:latin typeface="Patrick Hand"/>
                <a:ea typeface="Patrick Hand"/>
                <a:cs typeface="Patrick Hand"/>
                <a:sym typeface="Patrick Hand"/>
              </a:defRPr>
            </a:lvl9pPr>
          </a:lstStyle>
          <a:p>
            <a:r>
              <a:rPr lang="ar-SA" smtClean="0"/>
              <a:t>انقر لتحرير نمط العنوان الرئيسي</a:t>
            </a:r>
            <a:endParaRPr/>
          </a:p>
        </p:txBody>
      </p:sp>
      <p:sp>
        <p:nvSpPr>
          <p:cNvPr id="149" name="Google Shape;149;p16"/>
          <p:cNvSpPr txBox="1">
            <a:spLocks noGrp="1"/>
          </p:cNvSpPr>
          <p:nvPr>
            <p:ph type="subTitle" idx="3"/>
          </p:nvPr>
        </p:nvSpPr>
        <p:spPr>
          <a:xfrm>
            <a:off x="3487875" y="1977148"/>
            <a:ext cx="2168100" cy="5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sp>
        <p:nvSpPr>
          <p:cNvPr id="150" name="Google Shape;150;p16"/>
          <p:cNvSpPr txBox="1">
            <a:spLocks noGrp="1"/>
          </p:cNvSpPr>
          <p:nvPr>
            <p:ph type="title" idx="4"/>
          </p:nvPr>
        </p:nvSpPr>
        <p:spPr>
          <a:xfrm>
            <a:off x="3487879" y="1596625"/>
            <a:ext cx="2168100" cy="37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400"/>
            </a:lvl1pPr>
            <a:lvl2pPr lvl="1" rtl="0">
              <a:spcBef>
                <a:spcPts val="0"/>
              </a:spcBef>
              <a:spcAft>
                <a:spcPts val="0"/>
              </a:spcAft>
              <a:buSzPts val="2800"/>
              <a:buFont typeface="Patrick Hand"/>
              <a:buNone/>
              <a:defRPr>
                <a:latin typeface="Patrick Hand"/>
                <a:ea typeface="Patrick Hand"/>
                <a:cs typeface="Patrick Hand"/>
                <a:sym typeface="Patrick Hand"/>
              </a:defRPr>
            </a:lvl2pPr>
            <a:lvl3pPr lvl="2" rtl="0">
              <a:spcBef>
                <a:spcPts val="0"/>
              </a:spcBef>
              <a:spcAft>
                <a:spcPts val="0"/>
              </a:spcAft>
              <a:buSzPts val="2800"/>
              <a:buFont typeface="Patrick Hand"/>
              <a:buNone/>
              <a:defRPr>
                <a:latin typeface="Patrick Hand"/>
                <a:ea typeface="Patrick Hand"/>
                <a:cs typeface="Patrick Hand"/>
                <a:sym typeface="Patrick Hand"/>
              </a:defRPr>
            </a:lvl3pPr>
            <a:lvl4pPr lvl="3" rtl="0">
              <a:spcBef>
                <a:spcPts val="0"/>
              </a:spcBef>
              <a:spcAft>
                <a:spcPts val="0"/>
              </a:spcAft>
              <a:buSzPts val="2800"/>
              <a:buFont typeface="Patrick Hand"/>
              <a:buNone/>
              <a:defRPr>
                <a:latin typeface="Patrick Hand"/>
                <a:ea typeface="Patrick Hand"/>
                <a:cs typeface="Patrick Hand"/>
                <a:sym typeface="Patrick Hand"/>
              </a:defRPr>
            </a:lvl4pPr>
            <a:lvl5pPr lvl="4" rtl="0">
              <a:spcBef>
                <a:spcPts val="0"/>
              </a:spcBef>
              <a:spcAft>
                <a:spcPts val="0"/>
              </a:spcAft>
              <a:buSzPts val="2800"/>
              <a:buFont typeface="Patrick Hand"/>
              <a:buNone/>
              <a:defRPr>
                <a:latin typeface="Patrick Hand"/>
                <a:ea typeface="Patrick Hand"/>
                <a:cs typeface="Patrick Hand"/>
                <a:sym typeface="Patrick Hand"/>
              </a:defRPr>
            </a:lvl5pPr>
            <a:lvl6pPr lvl="5" rtl="0">
              <a:spcBef>
                <a:spcPts val="0"/>
              </a:spcBef>
              <a:spcAft>
                <a:spcPts val="0"/>
              </a:spcAft>
              <a:buSzPts val="2800"/>
              <a:buFont typeface="Patrick Hand"/>
              <a:buNone/>
              <a:defRPr>
                <a:latin typeface="Patrick Hand"/>
                <a:ea typeface="Patrick Hand"/>
                <a:cs typeface="Patrick Hand"/>
                <a:sym typeface="Patrick Hand"/>
              </a:defRPr>
            </a:lvl6pPr>
            <a:lvl7pPr lvl="6" rtl="0">
              <a:spcBef>
                <a:spcPts val="0"/>
              </a:spcBef>
              <a:spcAft>
                <a:spcPts val="0"/>
              </a:spcAft>
              <a:buSzPts val="2800"/>
              <a:buFont typeface="Patrick Hand"/>
              <a:buNone/>
              <a:defRPr>
                <a:latin typeface="Patrick Hand"/>
                <a:ea typeface="Patrick Hand"/>
                <a:cs typeface="Patrick Hand"/>
                <a:sym typeface="Patrick Hand"/>
              </a:defRPr>
            </a:lvl7pPr>
            <a:lvl8pPr lvl="7" rtl="0">
              <a:spcBef>
                <a:spcPts val="0"/>
              </a:spcBef>
              <a:spcAft>
                <a:spcPts val="0"/>
              </a:spcAft>
              <a:buSzPts val="2800"/>
              <a:buFont typeface="Patrick Hand"/>
              <a:buNone/>
              <a:defRPr>
                <a:latin typeface="Patrick Hand"/>
                <a:ea typeface="Patrick Hand"/>
                <a:cs typeface="Patrick Hand"/>
                <a:sym typeface="Patrick Hand"/>
              </a:defRPr>
            </a:lvl8pPr>
            <a:lvl9pPr lvl="8" rtl="0">
              <a:spcBef>
                <a:spcPts val="0"/>
              </a:spcBef>
              <a:spcAft>
                <a:spcPts val="0"/>
              </a:spcAft>
              <a:buSzPts val="2800"/>
              <a:buFont typeface="Patrick Hand"/>
              <a:buNone/>
              <a:defRPr>
                <a:latin typeface="Patrick Hand"/>
                <a:ea typeface="Patrick Hand"/>
                <a:cs typeface="Patrick Hand"/>
                <a:sym typeface="Patrick Hand"/>
              </a:defRPr>
            </a:lvl9pPr>
          </a:lstStyle>
          <a:p>
            <a:r>
              <a:rPr lang="ar-SA" smtClean="0"/>
              <a:t>انقر لتحرير نمط العنوان الرئيسي</a:t>
            </a:r>
            <a:endParaRPr/>
          </a:p>
        </p:txBody>
      </p:sp>
      <p:sp>
        <p:nvSpPr>
          <p:cNvPr id="151" name="Google Shape;151;p16"/>
          <p:cNvSpPr txBox="1">
            <a:spLocks noGrp="1"/>
          </p:cNvSpPr>
          <p:nvPr>
            <p:ph type="subTitle" idx="5"/>
          </p:nvPr>
        </p:nvSpPr>
        <p:spPr>
          <a:xfrm>
            <a:off x="6177900" y="1977148"/>
            <a:ext cx="2168100" cy="5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sp>
        <p:nvSpPr>
          <p:cNvPr id="152" name="Google Shape;152;p16"/>
          <p:cNvSpPr txBox="1">
            <a:spLocks noGrp="1"/>
          </p:cNvSpPr>
          <p:nvPr>
            <p:ph type="title" idx="6"/>
          </p:nvPr>
        </p:nvSpPr>
        <p:spPr>
          <a:xfrm>
            <a:off x="6177900" y="1596625"/>
            <a:ext cx="2168100" cy="37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400"/>
            </a:lvl1pPr>
            <a:lvl2pPr lvl="1" rtl="0">
              <a:spcBef>
                <a:spcPts val="0"/>
              </a:spcBef>
              <a:spcAft>
                <a:spcPts val="0"/>
              </a:spcAft>
              <a:buSzPts val="2800"/>
              <a:buFont typeface="Patrick Hand"/>
              <a:buNone/>
              <a:defRPr>
                <a:latin typeface="Patrick Hand"/>
                <a:ea typeface="Patrick Hand"/>
                <a:cs typeface="Patrick Hand"/>
                <a:sym typeface="Patrick Hand"/>
              </a:defRPr>
            </a:lvl2pPr>
            <a:lvl3pPr lvl="2" rtl="0">
              <a:spcBef>
                <a:spcPts val="0"/>
              </a:spcBef>
              <a:spcAft>
                <a:spcPts val="0"/>
              </a:spcAft>
              <a:buSzPts val="2800"/>
              <a:buFont typeface="Patrick Hand"/>
              <a:buNone/>
              <a:defRPr>
                <a:latin typeface="Patrick Hand"/>
                <a:ea typeface="Patrick Hand"/>
                <a:cs typeface="Patrick Hand"/>
                <a:sym typeface="Patrick Hand"/>
              </a:defRPr>
            </a:lvl3pPr>
            <a:lvl4pPr lvl="3" rtl="0">
              <a:spcBef>
                <a:spcPts val="0"/>
              </a:spcBef>
              <a:spcAft>
                <a:spcPts val="0"/>
              </a:spcAft>
              <a:buSzPts val="2800"/>
              <a:buFont typeface="Patrick Hand"/>
              <a:buNone/>
              <a:defRPr>
                <a:latin typeface="Patrick Hand"/>
                <a:ea typeface="Patrick Hand"/>
                <a:cs typeface="Patrick Hand"/>
                <a:sym typeface="Patrick Hand"/>
              </a:defRPr>
            </a:lvl4pPr>
            <a:lvl5pPr lvl="4" rtl="0">
              <a:spcBef>
                <a:spcPts val="0"/>
              </a:spcBef>
              <a:spcAft>
                <a:spcPts val="0"/>
              </a:spcAft>
              <a:buSzPts val="2800"/>
              <a:buFont typeface="Patrick Hand"/>
              <a:buNone/>
              <a:defRPr>
                <a:latin typeface="Patrick Hand"/>
                <a:ea typeface="Patrick Hand"/>
                <a:cs typeface="Patrick Hand"/>
                <a:sym typeface="Patrick Hand"/>
              </a:defRPr>
            </a:lvl5pPr>
            <a:lvl6pPr lvl="5" rtl="0">
              <a:spcBef>
                <a:spcPts val="0"/>
              </a:spcBef>
              <a:spcAft>
                <a:spcPts val="0"/>
              </a:spcAft>
              <a:buSzPts val="2800"/>
              <a:buFont typeface="Patrick Hand"/>
              <a:buNone/>
              <a:defRPr>
                <a:latin typeface="Patrick Hand"/>
                <a:ea typeface="Patrick Hand"/>
                <a:cs typeface="Patrick Hand"/>
                <a:sym typeface="Patrick Hand"/>
              </a:defRPr>
            </a:lvl6pPr>
            <a:lvl7pPr lvl="6" rtl="0">
              <a:spcBef>
                <a:spcPts val="0"/>
              </a:spcBef>
              <a:spcAft>
                <a:spcPts val="0"/>
              </a:spcAft>
              <a:buSzPts val="2800"/>
              <a:buFont typeface="Patrick Hand"/>
              <a:buNone/>
              <a:defRPr>
                <a:latin typeface="Patrick Hand"/>
                <a:ea typeface="Patrick Hand"/>
                <a:cs typeface="Patrick Hand"/>
                <a:sym typeface="Patrick Hand"/>
              </a:defRPr>
            </a:lvl7pPr>
            <a:lvl8pPr lvl="7" rtl="0">
              <a:spcBef>
                <a:spcPts val="0"/>
              </a:spcBef>
              <a:spcAft>
                <a:spcPts val="0"/>
              </a:spcAft>
              <a:buSzPts val="2800"/>
              <a:buFont typeface="Patrick Hand"/>
              <a:buNone/>
              <a:defRPr>
                <a:latin typeface="Patrick Hand"/>
                <a:ea typeface="Patrick Hand"/>
                <a:cs typeface="Patrick Hand"/>
                <a:sym typeface="Patrick Hand"/>
              </a:defRPr>
            </a:lvl8pPr>
            <a:lvl9pPr lvl="8" rtl="0">
              <a:spcBef>
                <a:spcPts val="0"/>
              </a:spcBef>
              <a:spcAft>
                <a:spcPts val="0"/>
              </a:spcAft>
              <a:buSzPts val="2800"/>
              <a:buFont typeface="Patrick Hand"/>
              <a:buNone/>
              <a:defRPr>
                <a:latin typeface="Patrick Hand"/>
                <a:ea typeface="Patrick Hand"/>
                <a:cs typeface="Patrick Hand"/>
                <a:sym typeface="Patrick Hand"/>
              </a:defRPr>
            </a:lvl9pPr>
          </a:lstStyle>
          <a:p>
            <a:r>
              <a:rPr lang="ar-SA" smtClean="0"/>
              <a:t>انقر لتحرير نمط العنوان الرئيسي</a:t>
            </a:r>
            <a:endParaRPr/>
          </a:p>
        </p:txBody>
      </p:sp>
      <p:sp>
        <p:nvSpPr>
          <p:cNvPr id="153" name="Google Shape;153;p16"/>
          <p:cNvSpPr txBox="1">
            <a:spLocks noGrp="1"/>
          </p:cNvSpPr>
          <p:nvPr>
            <p:ph type="subTitle" idx="7"/>
          </p:nvPr>
        </p:nvSpPr>
        <p:spPr>
          <a:xfrm>
            <a:off x="798150" y="3533725"/>
            <a:ext cx="2168100" cy="5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sp>
        <p:nvSpPr>
          <p:cNvPr id="154" name="Google Shape;154;p16"/>
          <p:cNvSpPr txBox="1">
            <a:spLocks noGrp="1"/>
          </p:cNvSpPr>
          <p:nvPr>
            <p:ph type="title" idx="8"/>
          </p:nvPr>
        </p:nvSpPr>
        <p:spPr>
          <a:xfrm>
            <a:off x="798150" y="3153186"/>
            <a:ext cx="2168100" cy="37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400"/>
            </a:lvl1pPr>
            <a:lvl2pPr lvl="1" rtl="0">
              <a:spcBef>
                <a:spcPts val="0"/>
              </a:spcBef>
              <a:spcAft>
                <a:spcPts val="0"/>
              </a:spcAft>
              <a:buSzPts val="2800"/>
              <a:buFont typeface="Patrick Hand"/>
              <a:buNone/>
              <a:defRPr>
                <a:latin typeface="Patrick Hand"/>
                <a:ea typeface="Patrick Hand"/>
                <a:cs typeface="Patrick Hand"/>
                <a:sym typeface="Patrick Hand"/>
              </a:defRPr>
            </a:lvl2pPr>
            <a:lvl3pPr lvl="2" rtl="0">
              <a:spcBef>
                <a:spcPts val="0"/>
              </a:spcBef>
              <a:spcAft>
                <a:spcPts val="0"/>
              </a:spcAft>
              <a:buSzPts val="2800"/>
              <a:buFont typeface="Patrick Hand"/>
              <a:buNone/>
              <a:defRPr>
                <a:latin typeface="Patrick Hand"/>
                <a:ea typeface="Patrick Hand"/>
                <a:cs typeface="Patrick Hand"/>
                <a:sym typeface="Patrick Hand"/>
              </a:defRPr>
            </a:lvl3pPr>
            <a:lvl4pPr lvl="3" rtl="0">
              <a:spcBef>
                <a:spcPts val="0"/>
              </a:spcBef>
              <a:spcAft>
                <a:spcPts val="0"/>
              </a:spcAft>
              <a:buSzPts val="2800"/>
              <a:buFont typeface="Patrick Hand"/>
              <a:buNone/>
              <a:defRPr>
                <a:latin typeface="Patrick Hand"/>
                <a:ea typeface="Patrick Hand"/>
                <a:cs typeface="Patrick Hand"/>
                <a:sym typeface="Patrick Hand"/>
              </a:defRPr>
            </a:lvl4pPr>
            <a:lvl5pPr lvl="4" rtl="0">
              <a:spcBef>
                <a:spcPts val="0"/>
              </a:spcBef>
              <a:spcAft>
                <a:spcPts val="0"/>
              </a:spcAft>
              <a:buSzPts val="2800"/>
              <a:buFont typeface="Patrick Hand"/>
              <a:buNone/>
              <a:defRPr>
                <a:latin typeface="Patrick Hand"/>
                <a:ea typeface="Patrick Hand"/>
                <a:cs typeface="Patrick Hand"/>
                <a:sym typeface="Patrick Hand"/>
              </a:defRPr>
            </a:lvl5pPr>
            <a:lvl6pPr lvl="5" rtl="0">
              <a:spcBef>
                <a:spcPts val="0"/>
              </a:spcBef>
              <a:spcAft>
                <a:spcPts val="0"/>
              </a:spcAft>
              <a:buSzPts val="2800"/>
              <a:buFont typeface="Patrick Hand"/>
              <a:buNone/>
              <a:defRPr>
                <a:latin typeface="Patrick Hand"/>
                <a:ea typeface="Patrick Hand"/>
                <a:cs typeface="Patrick Hand"/>
                <a:sym typeface="Patrick Hand"/>
              </a:defRPr>
            </a:lvl6pPr>
            <a:lvl7pPr lvl="6" rtl="0">
              <a:spcBef>
                <a:spcPts val="0"/>
              </a:spcBef>
              <a:spcAft>
                <a:spcPts val="0"/>
              </a:spcAft>
              <a:buSzPts val="2800"/>
              <a:buFont typeface="Patrick Hand"/>
              <a:buNone/>
              <a:defRPr>
                <a:latin typeface="Patrick Hand"/>
                <a:ea typeface="Patrick Hand"/>
                <a:cs typeface="Patrick Hand"/>
                <a:sym typeface="Patrick Hand"/>
              </a:defRPr>
            </a:lvl7pPr>
            <a:lvl8pPr lvl="7" rtl="0">
              <a:spcBef>
                <a:spcPts val="0"/>
              </a:spcBef>
              <a:spcAft>
                <a:spcPts val="0"/>
              </a:spcAft>
              <a:buSzPts val="2800"/>
              <a:buFont typeface="Patrick Hand"/>
              <a:buNone/>
              <a:defRPr>
                <a:latin typeface="Patrick Hand"/>
                <a:ea typeface="Patrick Hand"/>
                <a:cs typeface="Patrick Hand"/>
                <a:sym typeface="Patrick Hand"/>
              </a:defRPr>
            </a:lvl8pPr>
            <a:lvl9pPr lvl="8" rtl="0">
              <a:spcBef>
                <a:spcPts val="0"/>
              </a:spcBef>
              <a:spcAft>
                <a:spcPts val="0"/>
              </a:spcAft>
              <a:buSzPts val="2800"/>
              <a:buFont typeface="Patrick Hand"/>
              <a:buNone/>
              <a:defRPr>
                <a:latin typeface="Patrick Hand"/>
                <a:ea typeface="Patrick Hand"/>
                <a:cs typeface="Patrick Hand"/>
                <a:sym typeface="Patrick Hand"/>
              </a:defRPr>
            </a:lvl9pPr>
          </a:lstStyle>
          <a:p>
            <a:r>
              <a:rPr lang="ar-SA" smtClean="0"/>
              <a:t>انقر لتحرير نمط العنوان الرئيسي</a:t>
            </a:r>
            <a:endParaRPr/>
          </a:p>
        </p:txBody>
      </p:sp>
      <p:sp>
        <p:nvSpPr>
          <p:cNvPr id="155" name="Google Shape;155;p16"/>
          <p:cNvSpPr txBox="1">
            <a:spLocks noGrp="1"/>
          </p:cNvSpPr>
          <p:nvPr>
            <p:ph type="subTitle" idx="9"/>
          </p:nvPr>
        </p:nvSpPr>
        <p:spPr>
          <a:xfrm>
            <a:off x="3487875" y="3533725"/>
            <a:ext cx="2168100" cy="5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sp>
        <p:nvSpPr>
          <p:cNvPr id="156" name="Google Shape;156;p16"/>
          <p:cNvSpPr txBox="1">
            <a:spLocks noGrp="1"/>
          </p:cNvSpPr>
          <p:nvPr>
            <p:ph type="title" idx="13"/>
          </p:nvPr>
        </p:nvSpPr>
        <p:spPr>
          <a:xfrm>
            <a:off x="3487879" y="3153186"/>
            <a:ext cx="2168100" cy="37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400"/>
            </a:lvl1pPr>
            <a:lvl2pPr lvl="1" rtl="0">
              <a:spcBef>
                <a:spcPts val="0"/>
              </a:spcBef>
              <a:spcAft>
                <a:spcPts val="0"/>
              </a:spcAft>
              <a:buSzPts val="2800"/>
              <a:buFont typeface="Patrick Hand"/>
              <a:buNone/>
              <a:defRPr>
                <a:latin typeface="Patrick Hand"/>
                <a:ea typeface="Patrick Hand"/>
                <a:cs typeface="Patrick Hand"/>
                <a:sym typeface="Patrick Hand"/>
              </a:defRPr>
            </a:lvl2pPr>
            <a:lvl3pPr lvl="2" rtl="0">
              <a:spcBef>
                <a:spcPts val="0"/>
              </a:spcBef>
              <a:spcAft>
                <a:spcPts val="0"/>
              </a:spcAft>
              <a:buSzPts val="2800"/>
              <a:buFont typeface="Patrick Hand"/>
              <a:buNone/>
              <a:defRPr>
                <a:latin typeface="Patrick Hand"/>
                <a:ea typeface="Patrick Hand"/>
                <a:cs typeface="Patrick Hand"/>
                <a:sym typeface="Patrick Hand"/>
              </a:defRPr>
            </a:lvl3pPr>
            <a:lvl4pPr lvl="3" rtl="0">
              <a:spcBef>
                <a:spcPts val="0"/>
              </a:spcBef>
              <a:spcAft>
                <a:spcPts val="0"/>
              </a:spcAft>
              <a:buSzPts val="2800"/>
              <a:buFont typeface="Patrick Hand"/>
              <a:buNone/>
              <a:defRPr>
                <a:latin typeface="Patrick Hand"/>
                <a:ea typeface="Patrick Hand"/>
                <a:cs typeface="Patrick Hand"/>
                <a:sym typeface="Patrick Hand"/>
              </a:defRPr>
            </a:lvl4pPr>
            <a:lvl5pPr lvl="4" rtl="0">
              <a:spcBef>
                <a:spcPts val="0"/>
              </a:spcBef>
              <a:spcAft>
                <a:spcPts val="0"/>
              </a:spcAft>
              <a:buSzPts val="2800"/>
              <a:buFont typeface="Patrick Hand"/>
              <a:buNone/>
              <a:defRPr>
                <a:latin typeface="Patrick Hand"/>
                <a:ea typeface="Patrick Hand"/>
                <a:cs typeface="Patrick Hand"/>
                <a:sym typeface="Patrick Hand"/>
              </a:defRPr>
            </a:lvl5pPr>
            <a:lvl6pPr lvl="5" rtl="0">
              <a:spcBef>
                <a:spcPts val="0"/>
              </a:spcBef>
              <a:spcAft>
                <a:spcPts val="0"/>
              </a:spcAft>
              <a:buSzPts val="2800"/>
              <a:buFont typeface="Patrick Hand"/>
              <a:buNone/>
              <a:defRPr>
                <a:latin typeface="Patrick Hand"/>
                <a:ea typeface="Patrick Hand"/>
                <a:cs typeface="Patrick Hand"/>
                <a:sym typeface="Patrick Hand"/>
              </a:defRPr>
            </a:lvl6pPr>
            <a:lvl7pPr lvl="6" rtl="0">
              <a:spcBef>
                <a:spcPts val="0"/>
              </a:spcBef>
              <a:spcAft>
                <a:spcPts val="0"/>
              </a:spcAft>
              <a:buSzPts val="2800"/>
              <a:buFont typeface="Patrick Hand"/>
              <a:buNone/>
              <a:defRPr>
                <a:latin typeface="Patrick Hand"/>
                <a:ea typeface="Patrick Hand"/>
                <a:cs typeface="Patrick Hand"/>
                <a:sym typeface="Patrick Hand"/>
              </a:defRPr>
            </a:lvl7pPr>
            <a:lvl8pPr lvl="7" rtl="0">
              <a:spcBef>
                <a:spcPts val="0"/>
              </a:spcBef>
              <a:spcAft>
                <a:spcPts val="0"/>
              </a:spcAft>
              <a:buSzPts val="2800"/>
              <a:buFont typeface="Patrick Hand"/>
              <a:buNone/>
              <a:defRPr>
                <a:latin typeface="Patrick Hand"/>
                <a:ea typeface="Patrick Hand"/>
                <a:cs typeface="Patrick Hand"/>
                <a:sym typeface="Patrick Hand"/>
              </a:defRPr>
            </a:lvl8pPr>
            <a:lvl9pPr lvl="8" rtl="0">
              <a:spcBef>
                <a:spcPts val="0"/>
              </a:spcBef>
              <a:spcAft>
                <a:spcPts val="0"/>
              </a:spcAft>
              <a:buSzPts val="2800"/>
              <a:buFont typeface="Patrick Hand"/>
              <a:buNone/>
              <a:defRPr>
                <a:latin typeface="Patrick Hand"/>
                <a:ea typeface="Patrick Hand"/>
                <a:cs typeface="Patrick Hand"/>
                <a:sym typeface="Patrick Hand"/>
              </a:defRPr>
            </a:lvl9pPr>
          </a:lstStyle>
          <a:p>
            <a:r>
              <a:rPr lang="ar-SA" smtClean="0"/>
              <a:t>انقر لتحرير نمط العنوان الرئيسي</a:t>
            </a:r>
            <a:endParaRPr/>
          </a:p>
        </p:txBody>
      </p:sp>
      <p:sp>
        <p:nvSpPr>
          <p:cNvPr id="157" name="Google Shape;157;p16"/>
          <p:cNvSpPr txBox="1">
            <a:spLocks noGrp="1"/>
          </p:cNvSpPr>
          <p:nvPr>
            <p:ph type="subTitle" idx="14"/>
          </p:nvPr>
        </p:nvSpPr>
        <p:spPr>
          <a:xfrm>
            <a:off x="6177900" y="3533725"/>
            <a:ext cx="2168100" cy="5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ar-SA" smtClean="0"/>
              <a:t>انقر لتحرير نمط العنوان الثانوي الرئيسي</a:t>
            </a:r>
            <a:endParaRPr/>
          </a:p>
        </p:txBody>
      </p:sp>
      <p:sp>
        <p:nvSpPr>
          <p:cNvPr id="158" name="Google Shape;158;p16"/>
          <p:cNvSpPr txBox="1">
            <a:spLocks noGrp="1"/>
          </p:cNvSpPr>
          <p:nvPr>
            <p:ph type="title" idx="15"/>
          </p:nvPr>
        </p:nvSpPr>
        <p:spPr>
          <a:xfrm>
            <a:off x="6177900" y="3153186"/>
            <a:ext cx="2168100" cy="373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400"/>
            </a:lvl1pPr>
            <a:lvl2pPr lvl="1" rtl="0">
              <a:spcBef>
                <a:spcPts val="0"/>
              </a:spcBef>
              <a:spcAft>
                <a:spcPts val="0"/>
              </a:spcAft>
              <a:buSzPts val="2800"/>
              <a:buFont typeface="Patrick Hand"/>
              <a:buNone/>
              <a:defRPr>
                <a:latin typeface="Patrick Hand"/>
                <a:ea typeface="Patrick Hand"/>
                <a:cs typeface="Patrick Hand"/>
                <a:sym typeface="Patrick Hand"/>
              </a:defRPr>
            </a:lvl2pPr>
            <a:lvl3pPr lvl="2" rtl="0">
              <a:spcBef>
                <a:spcPts val="0"/>
              </a:spcBef>
              <a:spcAft>
                <a:spcPts val="0"/>
              </a:spcAft>
              <a:buSzPts val="2800"/>
              <a:buFont typeface="Patrick Hand"/>
              <a:buNone/>
              <a:defRPr>
                <a:latin typeface="Patrick Hand"/>
                <a:ea typeface="Patrick Hand"/>
                <a:cs typeface="Patrick Hand"/>
                <a:sym typeface="Patrick Hand"/>
              </a:defRPr>
            </a:lvl3pPr>
            <a:lvl4pPr lvl="3" rtl="0">
              <a:spcBef>
                <a:spcPts val="0"/>
              </a:spcBef>
              <a:spcAft>
                <a:spcPts val="0"/>
              </a:spcAft>
              <a:buSzPts val="2800"/>
              <a:buFont typeface="Patrick Hand"/>
              <a:buNone/>
              <a:defRPr>
                <a:latin typeface="Patrick Hand"/>
                <a:ea typeface="Patrick Hand"/>
                <a:cs typeface="Patrick Hand"/>
                <a:sym typeface="Patrick Hand"/>
              </a:defRPr>
            </a:lvl4pPr>
            <a:lvl5pPr lvl="4" rtl="0">
              <a:spcBef>
                <a:spcPts val="0"/>
              </a:spcBef>
              <a:spcAft>
                <a:spcPts val="0"/>
              </a:spcAft>
              <a:buSzPts val="2800"/>
              <a:buFont typeface="Patrick Hand"/>
              <a:buNone/>
              <a:defRPr>
                <a:latin typeface="Patrick Hand"/>
                <a:ea typeface="Patrick Hand"/>
                <a:cs typeface="Patrick Hand"/>
                <a:sym typeface="Patrick Hand"/>
              </a:defRPr>
            </a:lvl5pPr>
            <a:lvl6pPr lvl="5" rtl="0">
              <a:spcBef>
                <a:spcPts val="0"/>
              </a:spcBef>
              <a:spcAft>
                <a:spcPts val="0"/>
              </a:spcAft>
              <a:buSzPts val="2800"/>
              <a:buFont typeface="Patrick Hand"/>
              <a:buNone/>
              <a:defRPr>
                <a:latin typeface="Patrick Hand"/>
                <a:ea typeface="Patrick Hand"/>
                <a:cs typeface="Patrick Hand"/>
                <a:sym typeface="Patrick Hand"/>
              </a:defRPr>
            </a:lvl6pPr>
            <a:lvl7pPr lvl="6" rtl="0">
              <a:spcBef>
                <a:spcPts val="0"/>
              </a:spcBef>
              <a:spcAft>
                <a:spcPts val="0"/>
              </a:spcAft>
              <a:buSzPts val="2800"/>
              <a:buFont typeface="Patrick Hand"/>
              <a:buNone/>
              <a:defRPr>
                <a:latin typeface="Patrick Hand"/>
                <a:ea typeface="Patrick Hand"/>
                <a:cs typeface="Patrick Hand"/>
                <a:sym typeface="Patrick Hand"/>
              </a:defRPr>
            </a:lvl7pPr>
            <a:lvl8pPr lvl="7" rtl="0">
              <a:spcBef>
                <a:spcPts val="0"/>
              </a:spcBef>
              <a:spcAft>
                <a:spcPts val="0"/>
              </a:spcAft>
              <a:buSzPts val="2800"/>
              <a:buFont typeface="Patrick Hand"/>
              <a:buNone/>
              <a:defRPr>
                <a:latin typeface="Patrick Hand"/>
                <a:ea typeface="Patrick Hand"/>
                <a:cs typeface="Patrick Hand"/>
                <a:sym typeface="Patrick Hand"/>
              </a:defRPr>
            </a:lvl8pPr>
            <a:lvl9pPr lvl="8" rtl="0">
              <a:spcBef>
                <a:spcPts val="0"/>
              </a:spcBef>
              <a:spcAft>
                <a:spcPts val="0"/>
              </a:spcAft>
              <a:buSzPts val="2800"/>
              <a:buFont typeface="Patrick Hand"/>
              <a:buNone/>
              <a:defRPr>
                <a:latin typeface="Patrick Hand"/>
                <a:ea typeface="Patrick Hand"/>
                <a:cs typeface="Patrick Hand"/>
                <a:sym typeface="Patrick Hand"/>
              </a:defRPr>
            </a:lvl9pPr>
          </a:lstStyle>
          <a:p>
            <a:r>
              <a:rPr lang="ar-SA" smtClean="0"/>
              <a:t>انقر لتحرير نمط العنوان الرئيسي</a:t>
            </a:r>
            <a:endParaRPr/>
          </a:p>
        </p:txBody>
      </p:sp>
      <p:pic>
        <p:nvPicPr>
          <p:cNvPr id="159" name="Google Shape;159;p16"/>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160" name="Google Shape;160;p16"/>
          <p:cNvGrpSpPr/>
          <p:nvPr/>
        </p:nvGrpSpPr>
        <p:grpSpPr>
          <a:xfrm>
            <a:off x="25" y="4603328"/>
            <a:ext cx="9144005" cy="540125"/>
            <a:chOff x="25" y="4603328"/>
            <a:chExt cx="9144005" cy="540125"/>
          </a:xfrm>
        </p:grpSpPr>
        <p:sp>
          <p:nvSpPr>
            <p:cNvPr id="161" name="Google Shape;161;p16"/>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6"/>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6"/>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4" name="Google Shape;164;p16"/>
          <p:cNvSpPr/>
          <p:nvPr/>
        </p:nvSpPr>
        <p:spPr>
          <a:xfrm>
            <a:off x="0" y="3916727"/>
            <a:ext cx="2665856" cy="686646"/>
          </a:xfrm>
          <a:custGeom>
            <a:avLst/>
            <a:gdLst/>
            <a:ahLst/>
            <a:cxnLst/>
            <a:rect l="l" t="t" r="r" b="b"/>
            <a:pathLst>
              <a:path w="46166" h="11891" extrusionOk="0">
                <a:moveTo>
                  <a:pt x="10061" y="0"/>
                </a:moveTo>
                <a:cubicBezTo>
                  <a:pt x="7666" y="0"/>
                  <a:pt x="6758" y="2783"/>
                  <a:pt x="6758" y="2783"/>
                </a:cubicBezTo>
                <a:cubicBezTo>
                  <a:pt x="6758" y="2783"/>
                  <a:pt x="6334" y="2293"/>
                  <a:pt x="5725" y="2293"/>
                </a:cubicBezTo>
                <a:cubicBezTo>
                  <a:pt x="5420" y="2293"/>
                  <a:pt x="5069" y="2415"/>
                  <a:pt x="4702" y="2783"/>
                </a:cubicBezTo>
                <a:cubicBezTo>
                  <a:pt x="3599" y="3886"/>
                  <a:pt x="5326" y="4989"/>
                  <a:pt x="5326" y="4989"/>
                </a:cubicBezTo>
                <a:cubicBezTo>
                  <a:pt x="5129" y="4874"/>
                  <a:pt x="4954" y="4825"/>
                  <a:pt x="4797" y="4825"/>
                </a:cubicBezTo>
                <a:cubicBezTo>
                  <a:pt x="3845" y="4825"/>
                  <a:pt x="3599" y="6651"/>
                  <a:pt x="3599" y="6651"/>
                </a:cubicBezTo>
                <a:cubicBezTo>
                  <a:pt x="2706" y="3761"/>
                  <a:pt x="1" y="3347"/>
                  <a:pt x="1" y="3347"/>
                </a:cubicBezTo>
                <a:lnTo>
                  <a:pt x="1" y="11890"/>
                </a:lnTo>
                <a:lnTo>
                  <a:pt x="46122" y="11890"/>
                </a:lnTo>
                <a:cubicBezTo>
                  <a:pt x="46166" y="11135"/>
                  <a:pt x="44018" y="10752"/>
                  <a:pt x="42638" y="10752"/>
                </a:cubicBezTo>
                <a:cubicBezTo>
                  <a:pt x="42122" y="10752"/>
                  <a:pt x="41714" y="10805"/>
                  <a:pt x="41566" y="10912"/>
                </a:cubicBezTo>
                <a:cubicBezTo>
                  <a:pt x="41290" y="11119"/>
                  <a:pt x="40484" y="11309"/>
                  <a:pt x="39769" y="11309"/>
                </a:cubicBezTo>
                <a:cubicBezTo>
                  <a:pt x="39034" y="11309"/>
                  <a:pt x="38395" y="11108"/>
                  <a:pt x="38532" y="10518"/>
                </a:cubicBezTo>
                <a:cubicBezTo>
                  <a:pt x="38776" y="9444"/>
                  <a:pt x="36363" y="9395"/>
                  <a:pt x="35917" y="9395"/>
                </a:cubicBezTo>
                <a:cubicBezTo>
                  <a:pt x="35872" y="9395"/>
                  <a:pt x="35847" y="9395"/>
                  <a:pt x="35847" y="9395"/>
                </a:cubicBezTo>
                <a:cubicBezTo>
                  <a:pt x="35847" y="9395"/>
                  <a:pt x="36056" y="7484"/>
                  <a:pt x="34539" y="7065"/>
                </a:cubicBezTo>
                <a:cubicBezTo>
                  <a:pt x="34401" y="7027"/>
                  <a:pt x="34276" y="7010"/>
                  <a:pt x="34163" y="7010"/>
                </a:cubicBezTo>
                <a:cubicBezTo>
                  <a:pt x="33044" y="7010"/>
                  <a:pt x="33147" y="8712"/>
                  <a:pt x="33147" y="8712"/>
                </a:cubicBezTo>
                <a:cubicBezTo>
                  <a:pt x="32772" y="8160"/>
                  <a:pt x="31980" y="7779"/>
                  <a:pt x="31163" y="7779"/>
                </a:cubicBezTo>
                <a:cubicBezTo>
                  <a:pt x="30347" y="7779"/>
                  <a:pt x="29506" y="8158"/>
                  <a:pt x="29030" y="9126"/>
                </a:cubicBezTo>
                <a:cubicBezTo>
                  <a:pt x="28615" y="9944"/>
                  <a:pt x="27932" y="10245"/>
                  <a:pt x="27171" y="10245"/>
                </a:cubicBezTo>
                <a:cubicBezTo>
                  <a:pt x="26137" y="10245"/>
                  <a:pt x="24959" y="9689"/>
                  <a:pt x="24119" y="9126"/>
                </a:cubicBezTo>
                <a:cubicBezTo>
                  <a:pt x="23642" y="8806"/>
                  <a:pt x="23169" y="8700"/>
                  <a:pt x="22750" y="8700"/>
                </a:cubicBezTo>
                <a:cubicBezTo>
                  <a:pt x="21914" y="8700"/>
                  <a:pt x="21295" y="9126"/>
                  <a:pt x="21295" y="9126"/>
                </a:cubicBezTo>
                <a:cubicBezTo>
                  <a:pt x="21170" y="8437"/>
                  <a:pt x="19713" y="8377"/>
                  <a:pt x="19713" y="8377"/>
                </a:cubicBezTo>
                <a:cubicBezTo>
                  <a:pt x="19713" y="8377"/>
                  <a:pt x="20192" y="6715"/>
                  <a:pt x="18755" y="6171"/>
                </a:cubicBezTo>
                <a:cubicBezTo>
                  <a:pt x="18447" y="6053"/>
                  <a:pt x="18164" y="6006"/>
                  <a:pt x="17909" y="6006"/>
                </a:cubicBezTo>
                <a:cubicBezTo>
                  <a:pt x="16964" y="6006"/>
                  <a:pt x="16409" y="6651"/>
                  <a:pt x="16409" y="6651"/>
                </a:cubicBezTo>
                <a:cubicBezTo>
                  <a:pt x="16364" y="6666"/>
                  <a:pt x="16304" y="6674"/>
                  <a:pt x="16233" y="6674"/>
                </a:cubicBezTo>
                <a:cubicBezTo>
                  <a:pt x="15647" y="6674"/>
                  <a:pt x="14340" y="6162"/>
                  <a:pt x="14972" y="5548"/>
                </a:cubicBezTo>
                <a:cubicBezTo>
                  <a:pt x="15558" y="4966"/>
                  <a:pt x="14048" y="4923"/>
                  <a:pt x="13585" y="4923"/>
                </a:cubicBezTo>
                <a:cubicBezTo>
                  <a:pt x="13504" y="4923"/>
                  <a:pt x="13455" y="4924"/>
                  <a:pt x="13455" y="4924"/>
                </a:cubicBezTo>
                <a:cubicBezTo>
                  <a:pt x="14558" y="4445"/>
                  <a:pt x="14263" y="1141"/>
                  <a:pt x="11104" y="163"/>
                </a:cubicBezTo>
                <a:cubicBezTo>
                  <a:pt x="10729" y="50"/>
                  <a:pt x="10382" y="0"/>
                  <a:pt x="100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6"/>
          <p:cNvSpPr/>
          <p:nvPr/>
        </p:nvSpPr>
        <p:spPr>
          <a:xfrm>
            <a:off x="6478148" y="699802"/>
            <a:ext cx="2665850" cy="687763"/>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13">
    <p:spTree>
      <p:nvGrpSpPr>
        <p:cNvPr id="1" name="Shape 223"/>
        <p:cNvGrpSpPr/>
        <p:nvPr/>
      </p:nvGrpSpPr>
      <p:grpSpPr>
        <a:xfrm>
          <a:off x="0" y="0"/>
          <a:ext cx="0" cy="0"/>
          <a:chOff x="0" y="0"/>
          <a:chExt cx="0" cy="0"/>
        </a:xfrm>
      </p:grpSpPr>
      <p:sp>
        <p:nvSpPr>
          <p:cNvPr id="224" name="Google Shape;224;p23"/>
          <p:cNvSpPr txBox="1">
            <a:spLocks noGrp="1"/>
          </p:cNvSpPr>
          <p:nvPr>
            <p:ph type="title"/>
          </p:nvPr>
        </p:nvSpPr>
        <p:spPr>
          <a:xfrm>
            <a:off x="720000" y="1979838"/>
            <a:ext cx="3852000" cy="912300"/>
          </a:xfrm>
          <a:prstGeom prst="rect">
            <a:avLst/>
          </a:prstGeom>
          <a:noFill/>
        </p:spPr>
        <p:txBody>
          <a:bodyPr spcFirstLastPara="1" wrap="square" lIns="91425" tIns="91425" rIns="91425" bIns="91425" anchor="t" anchorCtr="0">
            <a:noAutofit/>
          </a:bodyPr>
          <a:lstStyle>
            <a:lvl1pPr lvl="0" algn="r" rtl="0">
              <a:spcBef>
                <a:spcPts val="0"/>
              </a:spcBef>
              <a:spcAft>
                <a:spcPts val="0"/>
              </a:spcAft>
              <a:buSzPts val="3600"/>
              <a:buNone/>
              <a:defRPr sz="2600"/>
            </a:lvl1pPr>
            <a:lvl2pPr lvl="1" rtl="0">
              <a:spcBef>
                <a:spcPts val="0"/>
              </a:spcBef>
              <a:spcAft>
                <a:spcPts val="0"/>
              </a:spcAft>
              <a:buSzPts val="2800"/>
              <a:buNone/>
              <a:defRPr>
                <a:latin typeface="Roboto"/>
                <a:ea typeface="Roboto"/>
                <a:cs typeface="Roboto"/>
                <a:sym typeface="Roboto"/>
              </a:defRPr>
            </a:lvl2pPr>
            <a:lvl3pPr lvl="2" rtl="0">
              <a:spcBef>
                <a:spcPts val="0"/>
              </a:spcBef>
              <a:spcAft>
                <a:spcPts val="0"/>
              </a:spcAft>
              <a:buSzPts val="2800"/>
              <a:buNone/>
              <a:defRPr>
                <a:latin typeface="Roboto"/>
                <a:ea typeface="Roboto"/>
                <a:cs typeface="Roboto"/>
                <a:sym typeface="Roboto"/>
              </a:defRPr>
            </a:lvl3pPr>
            <a:lvl4pPr lvl="3" rtl="0">
              <a:spcBef>
                <a:spcPts val="0"/>
              </a:spcBef>
              <a:spcAft>
                <a:spcPts val="0"/>
              </a:spcAft>
              <a:buSzPts val="2800"/>
              <a:buNone/>
              <a:defRPr>
                <a:latin typeface="Roboto"/>
                <a:ea typeface="Roboto"/>
                <a:cs typeface="Roboto"/>
                <a:sym typeface="Roboto"/>
              </a:defRPr>
            </a:lvl4pPr>
            <a:lvl5pPr lvl="4" rtl="0">
              <a:spcBef>
                <a:spcPts val="0"/>
              </a:spcBef>
              <a:spcAft>
                <a:spcPts val="0"/>
              </a:spcAft>
              <a:buSzPts val="2800"/>
              <a:buNone/>
              <a:defRPr>
                <a:latin typeface="Roboto"/>
                <a:ea typeface="Roboto"/>
                <a:cs typeface="Roboto"/>
                <a:sym typeface="Roboto"/>
              </a:defRPr>
            </a:lvl5pPr>
            <a:lvl6pPr lvl="5" rtl="0">
              <a:spcBef>
                <a:spcPts val="0"/>
              </a:spcBef>
              <a:spcAft>
                <a:spcPts val="0"/>
              </a:spcAft>
              <a:buSzPts val="2800"/>
              <a:buNone/>
              <a:defRPr>
                <a:latin typeface="Roboto"/>
                <a:ea typeface="Roboto"/>
                <a:cs typeface="Roboto"/>
                <a:sym typeface="Roboto"/>
              </a:defRPr>
            </a:lvl6pPr>
            <a:lvl7pPr lvl="6" rtl="0">
              <a:spcBef>
                <a:spcPts val="0"/>
              </a:spcBef>
              <a:spcAft>
                <a:spcPts val="0"/>
              </a:spcAft>
              <a:buSzPts val="2800"/>
              <a:buNone/>
              <a:defRPr>
                <a:latin typeface="Roboto"/>
                <a:ea typeface="Roboto"/>
                <a:cs typeface="Roboto"/>
                <a:sym typeface="Roboto"/>
              </a:defRPr>
            </a:lvl7pPr>
            <a:lvl8pPr lvl="7" rtl="0">
              <a:spcBef>
                <a:spcPts val="0"/>
              </a:spcBef>
              <a:spcAft>
                <a:spcPts val="0"/>
              </a:spcAft>
              <a:buSzPts val="2800"/>
              <a:buNone/>
              <a:defRPr>
                <a:latin typeface="Roboto"/>
                <a:ea typeface="Roboto"/>
                <a:cs typeface="Roboto"/>
                <a:sym typeface="Roboto"/>
              </a:defRPr>
            </a:lvl8pPr>
            <a:lvl9pPr lvl="8" rtl="0">
              <a:spcBef>
                <a:spcPts val="0"/>
              </a:spcBef>
              <a:spcAft>
                <a:spcPts val="0"/>
              </a:spcAft>
              <a:buSzPts val="2800"/>
              <a:buNone/>
              <a:defRPr>
                <a:latin typeface="Roboto"/>
                <a:ea typeface="Roboto"/>
                <a:cs typeface="Roboto"/>
                <a:sym typeface="Roboto"/>
              </a:defRPr>
            </a:lvl9pPr>
          </a:lstStyle>
          <a:p>
            <a:r>
              <a:rPr lang="ar-SA" smtClean="0"/>
              <a:t>انقر لتحرير نمط العنوان الرئيسي</a:t>
            </a:r>
            <a:endParaRPr/>
          </a:p>
        </p:txBody>
      </p:sp>
      <p:sp>
        <p:nvSpPr>
          <p:cNvPr id="225" name="Google Shape;225;p23"/>
          <p:cNvSpPr txBox="1">
            <a:spLocks noGrp="1"/>
          </p:cNvSpPr>
          <p:nvPr>
            <p:ph type="subTitle" idx="1"/>
          </p:nvPr>
        </p:nvSpPr>
        <p:spPr>
          <a:xfrm>
            <a:off x="1169400" y="2794958"/>
            <a:ext cx="3402600" cy="368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5B595B"/>
              </a:buClr>
              <a:buSzPts val="1400"/>
              <a:buFont typeface="Lato"/>
              <a:buChar char="●"/>
              <a:defRPr/>
            </a:lvl1pPr>
            <a:lvl2pPr lvl="1" algn="ctr" rtl="0">
              <a:lnSpc>
                <a:spcPct val="100000"/>
              </a:lnSpc>
              <a:spcBef>
                <a:spcPts val="0"/>
              </a:spcBef>
              <a:spcAft>
                <a:spcPts val="0"/>
              </a:spcAft>
              <a:buClr>
                <a:srgbClr val="5B595B"/>
              </a:buClr>
              <a:buSzPts val="1400"/>
              <a:buFont typeface="Lato"/>
              <a:buChar char="○"/>
              <a:defRPr sz="2100"/>
            </a:lvl2pPr>
            <a:lvl3pPr lvl="2" algn="ctr" rtl="0">
              <a:lnSpc>
                <a:spcPct val="100000"/>
              </a:lnSpc>
              <a:spcBef>
                <a:spcPts val="0"/>
              </a:spcBef>
              <a:spcAft>
                <a:spcPts val="0"/>
              </a:spcAft>
              <a:buClr>
                <a:srgbClr val="5B595B"/>
              </a:buClr>
              <a:buSzPts val="1400"/>
              <a:buFont typeface="Lato"/>
              <a:buChar char="■"/>
              <a:defRPr sz="2100"/>
            </a:lvl3pPr>
            <a:lvl4pPr lvl="3" algn="ctr" rtl="0">
              <a:lnSpc>
                <a:spcPct val="100000"/>
              </a:lnSpc>
              <a:spcBef>
                <a:spcPts val="0"/>
              </a:spcBef>
              <a:spcAft>
                <a:spcPts val="0"/>
              </a:spcAft>
              <a:buClr>
                <a:srgbClr val="5B595B"/>
              </a:buClr>
              <a:buSzPts val="1400"/>
              <a:buFont typeface="Lato"/>
              <a:buChar char="●"/>
              <a:defRPr sz="2100"/>
            </a:lvl4pPr>
            <a:lvl5pPr lvl="4" algn="ctr" rtl="0">
              <a:lnSpc>
                <a:spcPct val="100000"/>
              </a:lnSpc>
              <a:spcBef>
                <a:spcPts val="0"/>
              </a:spcBef>
              <a:spcAft>
                <a:spcPts val="0"/>
              </a:spcAft>
              <a:buClr>
                <a:srgbClr val="5B595B"/>
              </a:buClr>
              <a:buSzPts val="1400"/>
              <a:buFont typeface="Lato"/>
              <a:buChar char="○"/>
              <a:defRPr sz="2100"/>
            </a:lvl5pPr>
            <a:lvl6pPr lvl="5" algn="ctr" rtl="0">
              <a:lnSpc>
                <a:spcPct val="100000"/>
              </a:lnSpc>
              <a:spcBef>
                <a:spcPts val="0"/>
              </a:spcBef>
              <a:spcAft>
                <a:spcPts val="0"/>
              </a:spcAft>
              <a:buClr>
                <a:srgbClr val="5B595B"/>
              </a:buClr>
              <a:buSzPts val="1400"/>
              <a:buFont typeface="Lato"/>
              <a:buChar char="■"/>
              <a:defRPr sz="2100"/>
            </a:lvl6pPr>
            <a:lvl7pPr lvl="6" algn="ctr" rtl="0">
              <a:lnSpc>
                <a:spcPct val="100000"/>
              </a:lnSpc>
              <a:spcBef>
                <a:spcPts val="0"/>
              </a:spcBef>
              <a:spcAft>
                <a:spcPts val="0"/>
              </a:spcAft>
              <a:buClr>
                <a:srgbClr val="5B595B"/>
              </a:buClr>
              <a:buSzPts val="1400"/>
              <a:buFont typeface="Lato"/>
              <a:buChar char="●"/>
              <a:defRPr sz="2100"/>
            </a:lvl7pPr>
            <a:lvl8pPr lvl="7" algn="ctr" rtl="0">
              <a:lnSpc>
                <a:spcPct val="100000"/>
              </a:lnSpc>
              <a:spcBef>
                <a:spcPts val="0"/>
              </a:spcBef>
              <a:spcAft>
                <a:spcPts val="0"/>
              </a:spcAft>
              <a:buClr>
                <a:srgbClr val="5B595B"/>
              </a:buClr>
              <a:buSzPts val="1400"/>
              <a:buFont typeface="Lato"/>
              <a:buChar char="○"/>
              <a:defRPr sz="2100"/>
            </a:lvl8pPr>
            <a:lvl9pPr lvl="8" algn="ctr" rtl="0">
              <a:lnSpc>
                <a:spcPct val="100000"/>
              </a:lnSpc>
              <a:spcBef>
                <a:spcPts val="0"/>
              </a:spcBef>
              <a:spcAft>
                <a:spcPts val="0"/>
              </a:spcAft>
              <a:buClr>
                <a:srgbClr val="5B595B"/>
              </a:buClr>
              <a:buSzPts val="1400"/>
              <a:buFont typeface="Lato"/>
              <a:buChar char="■"/>
              <a:defRPr sz="2100"/>
            </a:lvl9pPr>
          </a:lstStyle>
          <a:p>
            <a:r>
              <a:rPr lang="ar-SA" smtClean="0"/>
              <a:t>انقر لتحرير نمط العنوان الثانوي الرئيسي</a:t>
            </a:r>
            <a:endParaRPr/>
          </a:p>
        </p:txBody>
      </p:sp>
      <p:pic>
        <p:nvPicPr>
          <p:cNvPr id="226" name="Google Shape;226;p23"/>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227" name="Google Shape;227;p23"/>
          <p:cNvGrpSpPr/>
          <p:nvPr/>
        </p:nvGrpSpPr>
        <p:grpSpPr>
          <a:xfrm>
            <a:off x="25" y="4603328"/>
            <a:ext cx="9144005" cy="540125"/>
            <a:chOff x="25" y="4603328"/>
            <a:chExt cx="9144005" cy="540125"/>
          </a:xfrm>
        </p:grpSpPr>
        <p:sp>
          <p:nvSpPr>
            <p:cNvPr id="228" name="Google Shape;228;p23"/>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3"/>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3"/>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 name="Google Shape;231;p23"/>
          <p:cNvSpPr/>
          <p:nvPr/>
        </p:nvSpPr>
        <p:spPr>
          <a:xfrm flipH="1">
            <a:off x="14" y="268350"/>
            <a:ext cx="4081357" cy="1053003"/>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3"/>
          <p:cNvSpPr/>
          <p:nvPr/>
        </p:nvSpPr>
        <p:spPr>
          <a:xfrm>
            <a:off x="6020545" y="3797527"/>
            <a:ext cx="3123465" cy="805848"/>
          </a:xfrm>
          <a:custGeom>
            <a:avLst/>
            <a:gdLst/>
            <a:ahLst/>
            <a:cxnLst/>
            <a:rect l="l" t="t" r="r" b="b"/>
            <a:pathLst>
              <a:path w="16504" h="4258" extrusionOk="0">
                <a:moveTo>
                  <a:pt x="12896" y="1"/>
                </a:moveTo>
                <a:cubicBezTo>
                  <a:pt x="12785" y="1"/>
                  <a:pt x="12665" y="17"/>
                  <a:pt x="12536" y="55"/>
                </a:cubicBezTo>
                <a:cubicBezTo>
                  <a:pt x="11388" y="409"/>
                  <a:pt x="11308" y="1597"/>
                  <a:pt x="11703" y="1762"/>
                </a:cubicBezTo>
                <a:cubicBezTo>
                  <a:pt x="11703" y="1762"/>
                  <a:pt x="11688" y="1761"/>
                  <a:pt x="11662" y="1761"/>
                </a:cubicBezTo>
                <a:cubicBezTo>
                  <a:pt x="11505" y="1761"/>
                  <a:pt x="10948" y="1776"/>
                  <a:pt x="11164" y="1991"/>
                </a:cubicBezTo>
                <a:cubicBezTo>
                  <a:pt x="11367" y="2218"/>
                  <a:pt x="10892" y="2391"/>
                  <a:pt x="10691" y="2391"/>
                </a:cubicBezTo>
                <a:cubicBezTo>
                  <a:pt x="10671" y="2391"/>
                  <a:pt x="10653" y="2389"/>
                  <a:pt x="10640" y="2386"/>
                </a:cubicBezTo>
                <a:cubicBezTo>
                  <a:pt x="10640" y="2386"/>
                  <a:pt x="10439" y="2157"/>
                  <a:pt x="10103" y="2157"/>
                </a:cubicBezTo>
                <a:cubicBezTo>
                  <a:pt x="10009" y="2157"/>
                  <a:pt x="9905" y="2175"/>
                  <a:pt x="9791" y="2221"/>
                </a:cubicBezTo>
                <a:cubicBezTo>
                  <a:pt x="9267" y="2406"/>
                  <a:pt x="9457" y="3009"/>
                  <a:pt x="9457" y="3009"/>
                </a:cubicBezTo>
                <a:cubicBezTo>
                  <a:pt x="9457" y="3009"/>
                  <a:pt x="8938" y="3029"/>
                  <a:pt x="8873" y="3279"/>
                </a:cubicBezTo>
                <a:cubicBezTo>
                  <a:pt x="8873" y="3279"/>
                  <a:pt x="8660" y="3121"/>
                  <a:pt x="8364" y="3121"/>
                </a:cubicBezTo>
                <a:cubicBezTo>
                  <a:pt x="8216" y="3121"/>
                  <a:pt x="8048" y="3161"/>
                  <a:pt x="7875" y="3279"/>
                </a:cubicBezTo>
                <a:cubicBezTo>
                  <a:pt x="7574" y="3473"/>
                  <a:pt x="7147" y="3673"/>
                  <a:pt x="6776" y="3673"/>
                </a:cubicBezTo>
                <a:cubicBezTo>
                  <a:pt x="6508" y="3673"/>
                  <a:pt x="6269" y="3568"/>
                  <a:pt x="6128" y="3279"/>
                </a:cubicBezTo>
                <a:cubicBezTo>
                  <a:pt x="5949" y="2924"/>
                  <a:pt x="5645" y="2785"/>
                  <a:pt x="5352" y="2785"/>
                </a:cubicBezTo>
                <a:cubicBezTo>
                  <a:pt x="5064" y="2785"/>
                  <a:pt x="4787" y="2919"/>
                  <a:pt x="4651" y="3114"/>
                </a:cubicBezTo>
                <a:cubicBezTo>
                  <a:pt x="4651" y="3114"/>
                  <a:pt x="4688" y="2511"/>
                  <a:pt x="4286" y="2511"/>
                </a:cubicBezTo>
                <a:cubicBezTo>
                  <a:pt x="4246" y="2511"/>
                  <a:pt x="4201" y="2517"/>
                  <a:pt x="4152" y="2530"/>
                </a:cubicBezTo>
                <a:cubicBezTo>
                  <a:pt x="3613" y="2675"/>
                  <a:pt x="3678" y="3364"/>
                  <a:pt x="3678" y="3364"/>
                </a:cubicBezTo>
                <a:cubicBezTo>
                  <a:pt x="3678" y="3364"/>
                  <a:pt x="3670" y="3364"/>
                  <a:pt x="3655" y="3364"/>
                </a:cubicBezTo>
                <a:cubicBezTo>
                  <a:pt x="3500" y="3364"/>
                  <a:pt x="2624" y="3380"/>
                  <a:pt x="2720" y="3758"/>
                </a:cubicBezTo>
                <a:cubicBezTo>
                  <a:pt x="2773" y="3969"/>
                  <a:pt x="2541" y="4040"/>
                  <a:pt x="2275" y="4040"/>
                </a:cubicBezTo>
                <a:cubicBezTo>
                  <a:pt x="2018" y="4040"/>
                  <a:pt x="1730" y="3974"/>
                  <a:pt x="1637" y="3903"/>
                </a:cubicBezTo>
                <a:cubicBezTo>
                  <a:pt x="1581" y="3863"/>
                  <a:pt x="1435" y="3844"/>
                  <a:pt x="1252" y="3844"/>
                </a:cubicBezTo>
                <a:cubicBezTo>
                  <a:pt x="760" y="3844"/>
                  <a:pt x="0" y="3984"/>
                  <a:pt x="15" y="4257"/>
                </a:cubicBezTo>
                <a:lnTo>
                  <a:pt x="16503" y="4257"/>
                </a:lnTo>
                <a:lnTo>
                  <a:pt x="16503" y="1203"/>
                </a:lnTo>
                <a:cubicBezTo>
                  <a:pt x="16503" y="1203"/>
                  <a:pt x="15550" y="1348"/>
                  <a:pt x="15216" y="2386"/>
                </a:cubicBezTo>
                <a:cubicBezTo>
                  <a:pt x="15216" y="2386"/>
                  <a:pt x="15123" y="1724"/>
                  <a:pt x="14792" y="1724"/>
                </a:cubicBezTo>
                <a:cubicBezTo>
                  <a:pt x="14739" y="1724"/>
                  <a:pt x="14679" y="1741"/>
                  <a:pt x="14612" y="1782"/>
                </a:cubicBezTo>
                <a:cubicBezTo>
                  <a:pt x="14612" y="1782"/>
                  <a:pt x="15216" y="1388"/>
                  <a:pt x="14822" y="993"/>
                </a:cubicBezTo>
                <a:cubicBezTo>
                  <a:pt x="14690" y="869"/>
                  <a:pt x="14565" y="827"/>
                  <a:pt x="14457" y="827"/>
                </a:cubicBezTo>
                <a:cubicBezTo>
                  <a:pt x="14242" y="827"/>
                  <a:pt x="14093" y="993"/>
                  <a:pt x="14093" y="993"/>
                </a:cubicBezTo>
                <a:cubicBezTo>
                  <a:pt x="14093" y="993"/>
                  <a:pt x="13753" y="1"/>
                  <a:pt x="128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
  <p:cSld name="CUSTOM_2">
    <p:spTree>
      <p:nvGrpSpPr>
        <p:cNvPr id="1" name="Shape 310"/>
        <p:cNvGrpSpPr/>
        <p:nvPr/>
      </p:nvGrpSpPr>
      <p:grpSpPr>
        <a:xfrm>
          <a:off x="0" y="0"/>
          <a:ext cx="0" cy="0"/>
          <a:chOff x="0" y="0"/>
          <a:chExt cx="0" cy="0"/>
        </a:xfrm>
      </p:grpSpPr>
      <p:pic>
        <p:nvPicPr>
          <p:cNvPr id="311" name="Google Shape;311;p30"/>
          <p:cNvPicPr preferRelativeResize="0"/>
          <p:nvPr/>
        </p:nvPicPr>
        <p:blipFill>
          <a:blip r:embed="rId2">
            <a:alphaModFix amt="62000"/>
          </a:blip>
          <a:stretch>
            <a:fillRect/>
          </a:stretch>
        </p:blipFill>
        <p:spPr>
          <a:xfrm>
            <a:off x="0" y="0"/>
            <a:ext cx="9144003" cy="5143501"/>
          </a:xfrm>
          <a:prstGeom prst="rect">
            <a:avLst/>
          </a:prstGeom>
          <a:noFill/>
          <a:ln>
            <a:noFill/>
          </a:ln>
        </p:spPr>
      </p:pic>
      <p:grpSp>
        <p:nvGrpSpPr>
          <p:cNvPr id="312" name="Google Shape;312;p30"/>
          <p:cNvGrpSpPr/>
          <p:nvPr/>
        </p:nvGrpSpPr>
        <p:grpSpPr>
          <a:xfrm>
            <a:off x="25" y="4603328"/>
            <a:ext cx="9144005" cy="540125"/>
            <a:chOff x="25" y="4603328"/>
            <a:chExt cx="9144005" cy="540125"/>
          </a:xfrm>
        </p:grpSpPr>
        <p:sp>
          <p:nvSpPr>
            <p:cNvPr id="313" name="Google Shape;313;p30"/>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0"/>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0"/>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6" name="Google Shape;316;p30"/>
          <p:cNvSpPr/>
          <p:nvPr/>
        </p:nvSpPr>
        <p:spPr>
          <a:xfrm flipH="1">
            <a:off x="-2686212" y="138737"/>
            <a:ext cx="4212615" cy="913041"/>
          </a:xfrm>
          <a:custGeom>
            <a:avLst/>
            <a:gdLst/>
            <a:ahLst/>
            <a:cxnLst/>
            <a:rect l="l" t="t" r="r" b="b"/>
            <a:pathLst>
              <a:path w="16679" h="3615" extrusionOk="0">
                <a:moveTo>
                  <a:pt x="7853" y="1"/>
                </a:moveTo>
                <a:cubicBezTo>
                  <a:pt x="7697" y="1"/>
                  <a:pt x="7520" y="25"/>
                  <a:pt x="7322" y="82"/>
                </a:cubicBezTo>
                <a:cubicBezTo>
                  <a:pt x="6783" y="246"/>
                  <a:pt x="6304" y="641"/>
                  <a:pt x="6199" y="1185"/>
                </a:cubicBezTo>
                <a:cubicBezTo>
                  <a:pt x="6159" y="1494"/>
                  <a:pt x="6199" y="1704"/>
                  <a:pt x="6199" y="1704"/>
                </a:cubicBezTo>
                <a:cubicBezTo>
                  <a:pt x="6154" y="1635"/>
                  <a:pt x="6094" y="1607"/>
                  <a:pt x="6030" y="1607"/>
                </a:cubicBezTo>
                <a:cubicBezTo>
                  <a:pt x="5861" y="1607"/>
                  <a:pt x="5662" y="1801"/>
                  <a:pt x="5615" y="1953"/>
                </a:cubicBezTo>
                <a:cubicBezTo>
                  <a:pt x="5513" y="1763"/>
                  <a:pt x="5395" y="1686"/>
                  <a:pt x="5287" y="1686"/>
                </a:cubicBezTo>
                <a:cubicBezTo>
                  <a:pt x="5089" y="1686"/>
                  <a:pt x="4925" y="1942"/>
                  <a:pt x="4951" y="2223"/>
                </a:cubicBezTo>
                <a:cubicBezTo>
                  <a:pt x="4971" y="2472"/>
                  <a:pt x="5076" y="2537"/>
                  <a:pt x="4806" y="2597"/>
                </a:cubicBezTo>
                <a:cubicBezTo>
                  <a:pt x="4727" y="2597"/>
                  <a:pt x="4670" y="2470"/>
                  <a:pt x="4560" y="2470"/>
                </a:cubicBezTo>
                <a:cubicBezTo>
                  <a:pt x="4553" y="2470"/>
                  <a:pt x="4545" y="2471"/>
                  <a:pt x="4537" y="2472"/>
                </a:cubicBezTo>
                <a:cubicBezTo>
                  <a:pt x="4412" y="2492"/>
                  <a:pt x="4387" y="2637"/>
                  <a:pt x="4307" y="2702"/>
                </a:cubicBezTo>
                <a:cubicBezTo>
                  <a:pt x="4170" y="2839"/>
                  <a:pt x="4108" y="2894"/>
                  <a:pt x="4001" y="2894"/>
                </a:cubicBezTo>
                <a:cubicBezTo>
                  <a:pt x="3928" y="2894"/>
                  <a:pt x="3835" y="2869"/>
                  <a:pt x="3684" y="2827"/>
                </a:cubicBezTo>
                <a:cubicBezTo>
                  <a:pt x="3542" y="2793"/>
                  <a:pt x="3463" y="2769"/>
                  <a:pt x="3409" y="2769"/>
                </a:cubicBezTo>
                <a:cubicBezTo>
                  <a:pt x="3328" y="2769"/>
                  <a:pt x="3303" y="2822"/>
                  <a:pt x="3205" y="2971"/>
                </a:cubicBezTo>
                <a:cubicBezTo>
                  <a:pt x="3052" y="3172"/>
                  <a:pt x="2944" y="3212"/>
                  <a:pt x="2845" y="3212"/>
                </a:cubicBezTo>
                <a:cubicBezTo>
                  <a:pt x="2779" y="3212"/>
                  <a:pt x="2717" y="3194"/>
                  <a:pt x="2648" y="3194"/>
                </a:cubicBezTo>
                <a:cubicBezTo>
                  <a:pt x="2607" y="3194"/>
                  <a:pt x="2564" y="3201"/>
                  <a:pt x="2516" y="3221"/>
                </a:cubicBezTo>
                <a:cubicBezTo>
                  <a:pt x="2186" y="3365"/>
                  <a:pt x="769" y="3615"/>
                  <a:pt x="1" y="3615"/>
                </a:cubicBezTo>
                <a:lnTo>
                  <a:pt x="16679" y="3615"/>
                </a:lnTo>
                <a:cubicBezTo>
                  <a:pt x="16016" y="3615"/>
                  <a:pt x="15579" y="3353"/>
                  <a:pt x="15155" y="3353"/>
                </a:cubicBezTo>
                <a:cubicBezTo>
                  <a:pt x="15033" y="3353"/>
                  <a:pt x="14912" y="3375"/>
                  <a:pt x="14787" y="3430"/>
                </a:cubicBezTo>
                <a:cubicBezTo>
                  <a:pt x="14760" y="3288"/>
                  <a:pt x="14698" y="3244"/>
                  <a:pt x="14626" y="3244"/>
                </a:cubicBezTo>
                <a:cubicBezTo>
                  <a:pt x="14528" y="3244"/>
                  <a:pt x="14411" y="3323"/>
                  <a:pt x="14328" y="3346"/>
                </a:cubicBezTo>
                <a:cubicBezTo>
                  <a:pt x="14299" y="3353"/>
                  <a:pt x="14271" y="3356"/>
                  <a:pt x="14245" y="3356"/>
                </a:cubicBezTo>
                <a:cubicBezTo>
                  <a:pt x="13956" y="3356"/>
                  <a:pt x="13850" y="2954"/>
                  <a:pt x="13644" y="2762"/>
                </a:cubicBezTo>
                <a:cubicBezTo>
                  <a:pt x="13544" y="2680"/>
                  <a:pt x="13430" y="2661"/>
                  <a:pt x="13316" y="2661"/>
                </a:cubicBezTo>
                <a:cubicBezTo>
                  <a:pt x="13219" y="2661"/>
                  <a:pt x="13122" y="2674"/>
                  <a:pt x="13031" y="2674"/>
                </a:cubicBezTo>
                <a:cubicBezTo>
                  <a:pt x="12934" y="2674"/>
                  <a:pt x="12845" y="2659"/>
                  <a:pt x="12771" y="2597"/>
                </a:cubicBezTo>
                <a:cubicBezTo>
                  <a:pt x="12542" y="2347"/>
                  <a:pt x="12811" y="2098"/>
                  <a:pt x="12397" y="2098"/>
                </a:cubicBezTo>
                <a:cubicBezTo>
                  <a:pt x="12332" y="1684"/>
                  <a:pt x="12666" y="1265"/>
                  <a:pt x="12312" y="810"/>
                </a:cubicBezTo>
                <a:cubicBezTo>
                  <a:pt x="12145" y="592"/>
                  <a:pt x="11911" y="498"/>
                  <a:pt x="11677" y="498"/>
                </a:cubicBezTo>
                <a:cubicBezTo>
                  <a:pt x="11328" y="498"/>
                  <a:pt x="10980" y="705"/>
                  <a:pt x="10855" y="1015"/>
                </a:cubicBezTo>
                <a:cubicBezTo>
                  <a:pt x="10824" y="667"/>
                  <a:pt x="10573" y="365"/>
                  <a:pt x="10325" y="365"/>
                </a:cubicBezTo>
                <a:cubicBezTo>
                  <a:pt x="10250" y="365"/>
                  <a:pt x="10175" y="393"/>
                  <a:pt x="10106" y="456"/>
                </a:cubicBezTo>
                <a:cubicBezTo>
                  <a:pt x="10008" y="539"/>
                  <a:pt x="9974" y="672"/>
                  <a:pt x="9893" y="672"/>
                </a:cubicBezTo>
                <a:cubicBezTo>
                  <a:pt x="9872" y="672"/>
                  <a:pt x="9847" y="663"/>
                  <a:pt x="9817" y="641"/>
                </a:cubicBezTo>
                <a:cubicBezTo>
                  <a:pt x="9777" y="621"/>
                  <a:pt x="9797" y="541"/>
                  <a:pt x="9712" y="496"/>
                </a:cubicBezTo>
                <a:cubicBezTo>
                  <a:pt x="9692" y="490"/>
                  <a:pt x="9673" y="487"/>
                  <a:pt x="9656" y="487"/>
                </a:cubicBezTo>
                <a:cubicBezTo>
                  <a:pt x="9463" y="487"/>
                  <a:pt x="9426" y="825"/>
                  <a:pt x="9210" y="825"/>
                </a:cubicBezTo>
                <a:cubicBezTo>
                  <a:pt x="9185" y="825"/>
                  <a:pt x="9158" y="820"/>
                  <a:pt x="9128" y="810"/>
                </a:cubicBezTo>
                <a:cubicBezTo>
                  <a:pt x="8988" y="755"/>
                  <a:pt x="8727" y="1"/>
                  <a:pt x="78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0"/>
          <p:cNvSpPr/>
          <p:nvPr/>
        </p:nvSpPr>
        <p:spPr>
          <a:xfrm flipH="1">
            <a:off x="7145096" y="105650"/>
            <a:ext cx="4685174" cy="946127"/>
          </a:xfrm>
          <a:custGeom>
            <a:avLst/>
            <a:gdLst/>
            <a:ahLst/>
            <a:cxnLst/>
            <a:rect l="l" t="t" r="r" b="b"/>
            <a:pathLst>
              <a:path w="18550" h="3746" extrusionOk="0">
                <a:moveTo>
                  <a:pt x="8743" y="0"/>
                </a:moveTo>
                <a:cubicBezTo>
                  <a:pt x="8564" y="0"/>
                  <a:pt x="8361" y="27"/>
                  <a:pt x="8130" y="88"/>
                </a:cubicBezTo>
                <a:cubicBezTo>
                  <a:pt x="7551" y="233"/>
                  <a:pt x="7007" y="647"/>
                  <a:pt x="6902" y="1231"/>
                </a:cubicBezTo>
                <a:cubicBezTo>
                  <a:pt x="6842" y="1545"/>
                  <a:pt x="6882" y="1750"/>
                  <a:pt x="6882" y="1750"/>
                </a:cubicBezTo>
                <a:cubicBezTo>
                  <a:pt x="6832" y="1682"/>
                  <a:pt x="6768" y="1655"/>
                  <a:pt x="6700" y="1655"/>
                </a:cubicBezTo>
                <a:cubicBezTo>
                  <a:pt x="6516" y="1655"/>
                  <a:pt x="6300" y="1856"/>
                  <a:pt x="6239" y="2019"/>
                </a:cubicBezTo>
                <a:cubicBezTo>
                  <a:pt x="6128" y="1819"/>
                  <a:pt x="5996" y="1739"/>
                  <a:pt x="5873" y="1739"/>
                </a:cubicBezTo>
                <a:cubicBezTo>
                  <a:pt x="5653" y="1739"/>
                  <a:pt x="5464" y="1999"/>
                  <a:pt x="5490" y="2294"/>
                </a:cubicBezTo>
                <a:cubicBezTo>
                  <a:pt x="5510" y="2563"/>
                  <a:pt x="5635" y="2623"/>
                  <a:pt x="5345" y="2688"/>
                </a:cubicBezTo>
                <a:cubicBezTo>
                  <a:pt x="5247" y="2688"/>
                  <a:pt x="5189" y="2561"/>
                  <a:pt x="5079" y="2561"/>
                </a:cubicBezTo>
                <a:cubicBezTo>
                  <a:pt x="5072" y="2561"/>
                  <a:pt x="5064" y="2562"/>
                  <a:pt x="5056" y="2563"/>
                </a:cubicBezTo>
                <a:cubicBezTo>
                  <a:pt x="4906" y="2583"/>
                  <a:pt x="4886" y="2728"/>
                  <a:pt x="4781" y="2813"/>
                </a:cubicBezTo>
                <a:cubicBezTo>
                  <a:pt x="4638" y="2945"/>
                  <a:pt x="4570" y="3001"/>
                  <a:pt x="4460" y="3001"/>
                </a:cubicBezTo>
                <a:cubicBezTo>
                  <a:pt x="4378" y="3001"/>
                  <a:pt x="4273" y="2971"/>
                  <a:pt x="4098" y="2918"/>
                </a:cubicBezTo>
                <a:cubicBezTo>
                  <a:pt x="3950" y="2893"/>
                  <a:pt x="3864" y="2875"/>
                  <a:pt x="3803" y="2875"/>
                </a:cubicBezTo>
                <a:cubicBezTo>
                  <a:pt x="3702" y="2875"/>
                  <a:pt x="3674" y="2926"/>
                  <a:pt x="3559" y="3082"/>
                </a:cubicBezTo>
                <a:cubicBezTo>
                  <a:pt x="3392" y="3289"/>
                  <a:pt x="3272" y="3326"/>
                  <a:pt x="3157" y="3326"/>
                </a:cubicBezTo>
                <a:cubicBezTo>
                  <a:pt x="3095" y="3326"/>
                  <a:pt x="3035" y="3315"/>
                  <a:pt x="2970" y="3315"/>
                </a:cubicBezTo>
                <a:cubicBezTo>
                  <a:pt x="2914" y="3315"/>
                  <a:pt x="2853" y="3323"/>
                  <a:pt x="2785" y="3352"/>
                </a:cubicBezTo>
                <a:cubicBezTo>
                  <a:pt x="2436" y="3477"/>
                  <a:pt x="874" y="3746"/>
                  <a:pt x="1" y="3746"/>
                </a:cubicBezTo>
                <a:lnTo>
                  <a:pt x="18550" y="3746"/>
                </a:lnTo>
                <a:cubicBezTo>
                  <a:pt x="17798" y="3746"/>
                  <a:pt x="17317" y="3467"/>
                  <a:pt x="16853" y="3467"/>
                </a:cubicBezTo>
                <a:cubicBezTo>
                  <a:pt x="16725" y="3467"/>
                  <a:pt x="16599" y="3488"/>
                  <a:pt x="16469" y="3541"/>
                </a:cubicBezTo>
                <a:cubicBezTo>
                  <a:pt x="16433" y="3399"/>
                  <a:pt x="16363" y="3355"/>
                  <a:pt x="16282" y="3355"/>
                </a:cubicBezTo>
                <a:cubicBezTo>
                  <a:pt x="16173" y="3355"/>
                  <a:pt x="16044" y="3434"/>
                  <a:pt x="15950" y="3457"/>
                </a:cubicBezTo>
                <a:cubicBezTo>
                  <a:pt x="15913" y="3466"/>
                  <a:pt x="15879" y="3471"/>
                  <a:pt x="15846" y="3471"/>
                </a:cubicBezTo>
                <a:cubicBezTo>
                  <a:pt x="15531" y="3471"/>
                  <a:pt x="15408" y="3045"/>
                  <a:pt x="15181" y="2873"/>
                </a:cubicBezTo>
                <a:cubicBezTo>
                  <a:pt x="15056" y="2773"/>
                  <a:pt x="14915" y="2753"/>
                  <a:pt x="14775" y="2753"/>
                </a:cubicBezTo>
                <a:cubicBezTo>
                  <a:pt x="14679" y="2753"/>
                  <a:pt x="14583" y="2763"/>
                  <a:pt x="14493" y="2763"/>
                </a:cubicBezTo>
                <a:cubicBezTo>
                  <a:pt x="14385" y="2763"/>
                  <a:pt x="14285" y="2749"/>
                  <a:pt x="14203" y="2688"/>
                </a:cubicBezTo>
                <a:cubicBezTo>
                  <a:pt x="13954" y="2439"/>
                  <a:pt x="14263" y="2189"/>
                  <a:pt x="13809" y="2189"/>
                </a:cubicBezTo>
                <a:cubicBezTo>
                  <a:pt x="13724" y="1730"/>
                  <a:pt x="14098" y="1316"/>
                  <a:pt x="13704" y="837"/>
                </a:cubicBezTo>
                <a:cubicBezTo>
                  <a:pt x="13518" y="608"/>
                  <a:pt x="13255" y="510"/>
                  <a:pt x="12992" y="510"/>
                </a:cubicBezTo>
                <a:cubicBezTo>
                  <a:pt x="12605" y="510"/>
                  <a:pt x="12219" y="722"/>
                  <a:pt x="12082" y="1046"/>
                </a:cubicBezTo>
                <a:cubicBezTo>
                  <a:pt x="12033" y="678"/>
                  <a:pt x="11753" y="372"/>
                  <a:pt x="11474" y="372"/>
                </a:cubicBezTo>
                <a:cubicBezTo>
                  <a:pt x="11390" y="372"/>
                  <a:pt x="11306" y="400"/>
                  <a:pt x="11229" y="462"/>
                </a:cubicBezTo>
                <a:cubicBezTo>
                  <a:pt x="11127" y="564"/>
                  <a:pt x="11095" y="693"/>
                  <a:pt x="10997" y="693"/>
                </a:cubicBezTo>
                <a:cubicBezTo>
                  <a:pt x="10975" y="693"/>
                  <a:pt x="10950" y="687"/>
                  <a:pt x="10920" y="672"/>
                </a:cubicBezTo>
                <a:cubicBezTo>
                  <a:pt x="10875" y="627"/>
                  <a:pt x="10895" y="547"/>
                  <a:pt x="10815" y="522"/>
                </a:cubicBezTo>
                <a:cubicBezTo>
                  <a:pt x="10787" y="513"/>
                  <a:pt x="10762" y="509"/>
                  <a:pt x="10738" y="509"/>
                </a:cubicBezTo>
                <a:cubicBezTo>
                  <a:pt x="10522" y="509"/>
                  <a:pt x="10479" y="851"/>
                  <a:pt x="10254" y="851"/>
                </a:cubicBezTo>
                <a:cubicBezTo>
                  <a:pt x="10229" y="851"/>
                  <a:pt x="10201" y="846"/>
                  <a:pt x="10171" y="837"/>
                </a:cubicBezTo>
                <a:cubicBezTo>
                  <a:pt x="9994" y="765"/>
                  <a:pt x="9714" y="0"/>
                  <a:pt x="87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4776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2"/>
              </a:buClr>
              <a:buSzPts val="3600"/>
              <a:buFont typeface="Prata"/>
              <a:buNone/>
              <a:defRPr sz="3600">
                <a:solidFill>
                  <a:schemeClr val="dk2"/>
                </a:solidFill>
                <a:latin typeface="Prata"/>
                <a:ea typeface="Prata"/>
                <a:cs typeface="Prata"/>
                <a:sym typeface="Prata"/>
              </a:defRPr>
            </a:lvl1pPr>
            <a:lvl2pPr lvl="1" rtl="0">
              <a:spcBef>
                <a:spcPts val="0"/>
              </a:spcBef>
              <a:spcAft>
                <a:spcPts val="0"/>
              </a:spcAft>
              <a:buClr>
                <a:schemeClr val="dk2"/>
              </a:buClr>
              <a:buSzPts val="2800"/>
              <a:buNone/>
              <a:defRPr sz="2800">
                <a:solidFill>
                  <a:schemeClr val="dk2"/>
                </a:solidFill>
              </a:defRPr>
            </a:lvl2pPr>
            <a:lvl3pPr lvl="2" rtl="0">
              <a:spcBef>
                <a:spcPts val="0"/>
              </a:spcBef>
              <a:spcAft>
                <a:spcPts val="0"/>
              </a:spcAft>
              <a:buClr>
                <a:schemeClr val="dk2"/>
              </a:buClr>
              <a:buSzPts val="2800"/>
              <a:buNone/>
              <a:defRPr sz="2800">
                <a:solidFill>
                  <a:schemeClr val="dk2"/>
                </a:solidFill>
              </a:defRPr>
            </a:lvl3pPr>
            <a:lvl4pPr lvl="3" rtl="0">
              <a:spcBef>
                <a:spcPts val="0"/>
              </a:spcBef>
              <a:spcAft>
                <a:spcPts val="0"/>
              </a:spcAft>
              <a:buClr>
                <a:schemeClr val="dk2"/>
              </a:buClr>
              <a:buSzPts val="2800"/>
              <a:buNone/>
              <a:defRPr sz="2800">
                <a:solidFill>
                  <a:schemeClr val="dk2"/>
                </a:solidFill>
              </a:defRPr>
            </a:lvl4pPr>
            <a:lvl5pPr lvl="4" rtl="0">
              <a:spcBef>
                <a:spcPts val="0"/>
              </a:spcBef>
              <a:spcAft>
                <a:spcPts val="0"/>
              </a:spcAft>
              <a:buClr>
                <a:schemeClr val="dk2"/>
              </a:buClr>
              <a:buSzPts val="2800"/>
              <a:buNone/>
              <a:defRPr sz="2800">
                <a:solidFill>
                  <a:schemeClr val="dk2"/>
                </a:solidFill>
              </a:defRPr>
            </a:lvl5pPr>
            <a:lvl6pPr lvl="5" rtl="0">
              <a:spcBef>
                <a:spcPts val="0"/>
              </a:spcBef>
              <a:spcAft>
                <a:spcPts val="0"/>
              </a:spcAft>
              <a:buClr>
                <a:schemeClr val="dk2"/>
              </a:buClr>
              <a:buSzPts val="2800"/>
              <a:buNone/>
              <a:defRPr sz="2800">
                <a:solidFill>
                  <a:schemeClr val="dk2"/>
                </a:solidFill>
              </a:defRPr>
            </a:lvl6pPr>
            <a:lvl7pPr lvl="6" rtl="0">
              <a:spcBef>
                <a:spcPts val="0"/>
              </a:spcBef>
              <a:spcAft>
                <a:spcPts val="0"/>
              </a:spcAft>
              <a:buClr>
                <a:schemeClr val="dk2"/>
              </a:buClr>
              <a:buSzPts val="2800"/>
              <a:buNone/>
              <a:defRPr sz="2800">
                <a:solidFill>
                  <a:schemeClr val="dk2"/>
                </a:solidFill>
              </a:defRPr>
            </a:lvl7pPr>
            <a:lvl8pPr lvl="7" rtl="0">
              <a:spcBef>
                <a:spcPts val="0"/>
              </a:spcBef>
              <a:spcAft>
                <a:spcPts val="0"/>
              </a:spcAft>
              <a:buClr>
                <a:schemeClr val="dk2"/>
              </a:buClr>
              <a:buSzPts val="2800"/>
              <a:buNone/>
              <a:defRPr sz="2800">
                <a:solidFill>
                  <a:schemeClr val="dk2"/>
                </a:solidFill>
              </a:defRPr>
            </a:lvl8pPr>
            <a:lvl9pPr lvl="8" rtl="0">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1pPr>
            <a:lvl2pPr marL="914400" lvl="1"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2pPr>
            <a:lvl3pPr marL="1371600" lvl="2"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3pPr>
            <a:lvl4pPr marL="1828800" lvl="3"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4pPr>
            <a:lvl5pPr marL="2286000" lvl="4"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5pPr>
            <a:lvl6pPr marL="2743200" lvl="5"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6pPr>
            <a:lvl7pPr marL="3200400" lvl="6"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7pPr>
            <a:lvl8pPr marL="3657600" lvl="7"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8pPr>
            <a:lvl9pPr marL="4114800" lvl="8" indent="-317500" rtl="0">
              <a:lnSpc>
                <a:spcPct val="100000"/>
              </a:lnSpc>
              <a:spcBef>
                <a:spcPts val="0"/>
              </a:spcBef>
              <a:spcAft>
                <a:spcPts val="0"/>
              </a:spcAft>
              <a:buClr>
                <a:schemeClr val="dk2"/>
              </a:buClr>
              <a:buSzPts val="1400"/>
              <a:buFont typeface="Bellota Text"/>
              <a:buChar char="■"/>
              <a:defRPr>
                <a:solidFill>
                  <a:schemeClr val="dk2"/>
                </a:solidFill>
                <a:latin typeface="Bellota Text"/>
                <a:ea typeface="Bellota Text"/>
                <a:cs typeface="Bellota Text"/>
                <a:sym typeface="Bellota Tex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62" r:id="rId7"/>
    <p:sldLayoutId id="2147483669" r:id="rId8"/>
    <p:sldLayoutId id="2147483676" r:id="rId9"/>
    <p:sldLayoutId id="2147483677" r:id="rId10"/>
    <p:sldLayoutId id="2147483678" r:id="rId11"/>
  </p:sldLayoutIdLst>
  <p:hf sldNum="0" hdr="0" ftr="0" dt="0"/>
  <p:txStyles>
    <p:titleStyle>
      <a:defPPr marR="0" lvl="0" algn="l" rtl="0">
        <a:lnSpc>
          <a:spcPct val="100000"/>
        </a:lnSpc>
        <a:spcBef>
          <a:spcPts val="0"/>
        </a:spcBef>
        <a:spcAft>
          <a:spcPts val="0"/>
        </a:spcAft>
      </a:defPPr>
      <a:lvl1pPr marR="0" lvl="0"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5"/>
          <p:cNvSpPr txBox="1">
            <a:spLocks noGrp="1"/>
          </p:cNvSpPr>
          <p:nvPr>
            <p:ph type="ctrTitle"/>
          </p:nvPr>
        </p:nvSpPr>
        <p:spPr>
          <a:xfrm>
            <a:off x="641966" y="65388"/>
            <a:ext cx="7620947" cy="169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smtClean="0">
                <a:latin typeface="Dutch801 XBd BT" pitchFamily="18" charset="0"/>
              </a:rPr>
              <a:t>Libyan International Medical University</a:t>
            </a:r>
            <a:r>
              <a:rPr lang="en-US" sz="2400" dirty="0">
                <a:latin typeface="Dutch801 XBd BT" pitchFamily="18" charset="0"/>
              </a:rPr>
              <a:t/>
            </a:r>
            <a:br>
              <a:rPr lang="en-US" sz="2400" dirty="0">
                <a:latin typeface="Dutch801 XBd BT" pitchFamily="18" charset="0"/>
              </a:rPr>
            </a:br>
            <a:r>
              <a:rPr lang="en-US" sz="2400" dirty="0" smtClean="0">
                <a:latin typeface="Dutch801 XBd BT" pitchFamily="18" charset="0"/>
              </a:rPr>
              <a:t>Faculty of Business Administration</a:t>
            </a:r>
            <a:endParaRPr sz="2400" dirty="0">
              <a:latin typeface="Dutch801 XBd BT" pitchFamily="18" charset="0"/>
            </a:endParaRPr>
          </a:p>
        </p:txBody>
      </p:sp>
      <p:grpSp>
        <p:nvGrpSpPr>
          <p:cNvPr id="344" name="Google Shape;344;p35"/>
          <p:cNvGrpSpPr/>
          <p:nvPr/>
        </p:nvGrpSpPr>
        <p:grpSpPr>
          <a:xfrm>
            <a:off x="3515188" y="1325800"/>
            <a:ext cx="5628812" cy="3277574"/>
            <a:chOff x="3523588" y="1478150"/>
            <a:chExt cx="5628812" cy="3277574"/>
          </a:xfrm>
        </p:grpSpPr>
        <p:sp>
          <p:nvSpPr>
            <p:cNvPr id="345" name="Google Shape;345;p35"/>
            <p:cNvSpPr/>
            <p:nvPr/>
          </p:nvSpPr>
          <p:spPr>
            <a:xfrm flipH="1">
              <a:off x="7711642" y="1837168"/>
              <a:ext cx="1438256" cy="148741"/>
            </a:xfrm>
            <a:custGeom>
              <a:avLst/>
              <a:gdLst/>
              <a:ahLst/>
              <a:cxnLst/>
              <a:rect l="l" t="t" r="r" b="b"/>
              <a:pathLst>
                <a:path w="11498" h="1189" extrusionOk="0">
                  <a:moveTo>
                    <a:pt x="0" y="0"/>
                  </a:moveTo>
                  <a:lnTo>
                    <a:pt x="0" y="1188"/>
                  </a:lnTo>
                  <a:lnTo>
                    <a:pt x="11498" y="1188"/>
                  </a:lnTo>
                  <a:lnTo>
                    <a:pt x="11498"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5"/>
            <p:cNvSpPr/>
            <p:nvPr/>
          </p:nvSpPr>
          <p:spPr>
            <a:xfrm flipH="1">
              <a:off x="8405753" y="1605620"/>
              <a:ext cx="741769" cy="128100"/>
            </a:xfrm>
            <a:custGeom>
              <a:avLst/>
              <a:gdLst/>
              <a:ahLst/>
              <a:cxnLst/>
              <a:rect l="l" t="t" r="r" b="b"/>
              <a:pathLst>
                <a:path w="5930" h="1024" extrusionOk="0">
                  <a:moveTo>
                    <a:pt x="1" y="0"/>
                  </a:moveTo>
                  <a:lnTo>
                    <a:pt x="1" y="1023"/>
                  </a:lnTo>
                  <a:lnTo>
                    <a:pt x="5930" y="1023"/>
                  </a:lnTo>
                  <a:lnTo>
                    <a:pt x="5930"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5"/>
            <p:cNvSpPr/>
            <p:nvPr/>
          </p:nvSpPr>
          <p:spPr>
            <a:xfrm flipH="1">
              <a:off x="3523588" y="1478150"/>
              <a:ext cx="5628812" cy="3272676"/>
            </a:xfrm>
            <a:custGeom>
              <a:avLst/>
              <a:gdLst/>
              <a:ahLst/>
              <a:cxnLst/>
              <a:rect l="l" t="t" r="r" b="b"/>
              <a:pathLst>
                <a:path w="44999" h="26161" extrusionOk="0">
                  <a:moveTo>
                    <a:pt x="11518" y="2955"/>
                  </a:moveTo>
                  <a:cubicBezTo>
                    <a:pt x="12641" y="3290"/>
                    <a:pt x="13684" y="3619"/>
                    <a:pt x="14432" y="3869"/>
                  </a:cubicBezTo>
                  <a:lnTo>
                    <a:pt x="20" y="3869"/>
                  </a:lnTo>
                  <a:lnTo>
                    <a:pt x="20" y="2955"/>
                  </a:lnTo>
                  <a:close/>
                  <a:moveTo>
                    <a:pt x="20" y="1"/>
                  </a:moveTo>
                  <a:lnTo>
                    <a:pt x="0" y="26161"/>
                  </a:lnTo>
                  <a:lnTo>
                    <a:pt x="32023" y="26161"/>
                  </a:lnTo>
                  <a:lnTo>
                    <a:pt x="32148" y="25497"/>
                  </a:lnTo>
                  <a:lnTo>
                    <a:pt x="44998" y="14932"/>
                  </a:lnTo>
                  <a:lnTo>
                    <a:pt x="32063" y="14932"/>
                  </a:lnTo>
                  <a:lnTo>
                    <a:pt x="31689" y="14683"/>
                  </a:lnTo>
                  <a:lnTo>
                    <a:pt x="28385" y="14683"/>
                  </a:lnTo>
                  <a:lnTo>
                    <a:pt x="19443" y="7591"/>
                  </a:lnTo>
                  <a:cubicBezTo>
                    <a:pt x="19443" y="7591"/>
                    <a:pt x="19777" y="7591"/>
                    <a:pt x="19752" y="7551"/>
                  </a:cubicBezTo>
                  <a:cubicBezTo>
                    <a:pt x="19712" y="7506"/>
                    <a:pt x="19108" y="7032"/>
                    <a:pt x="19108" y="7032"/>
                  </a:cubicBezTo>
                  <a:lnTo>
                    <a:pt x="19607" y="5430"/>
                  </a:lnTo>
                  <a:cubicBezTo>
                    <a:pt x="19607" y="5430"/>
                    <a:pt x="20027" y="5201"/>
                    <a:pt x="19797" y="5201"/>
                  </a:cubicBezTo>
                  <a:lnTo>
                    <a:pt x="19028" y="5201"/>
                  </a:lnTo>
                  <a:lnTo>
                    <a:pt x="16823" y="2621"/>
                  </a:lnTo>
                  <a:lnTo>
                    <a:pt x="16593" y="2621"/>
                  </a:lnTo>
                  <a:lnTo>
                    <a:pt x="17362" y="4348"/>
                  </a:lnTo>
                  <a:lnTo>
                    <a:pt x="16908" y="4762"/>
                  </a:lnTo>
                  <a:lnTo>
                    <a:pt x="15700" y="4452"/>
                  </a:lnTo>
                  <a:cubicBezTo>
                    <a:pt x="15700" y="4452"/>
                    <a:pt x="15825" y="4203"/>
                    <a:pt x="15720" y="4098"/>
                  </a:cubicBezTo>
                  <a:cubicBezTo>
                    <a:pt x="15660" y="4038"/>
                    <a:pt x="12496" y="3060"/>
                    <a:pt x="9607" y="2062"/>
                  </a:cubicBezTo>
                  <a:cubicBezTo>
                    <a:pt x="9567" y="2042"/>
                    <a:pt x="9502" y="2042"/>
                    <a:pt x="9442" y="2042"/>
                  </a:cubicBezTo>
                  <a:lnTo>
                    <a:pt x="20" y="2042"/>
                  </a:lnTo>
                  <a:lnTo>
                    <a:pt x="20" y="1124"/>
                  </a:lnTo>
                  <a:lnTo>
                    <a:pt x="6218" y="1124"/>
                  </a:lnTo>
                  <a:cubicBezTo>
                    <a:pt x="6278" y="1124"/>
                    <a:pt x="6303" y="1044"/>
                    <a:pt x="6238" y="1019"/>
                  </a:cubicBezTo>
                  <a:cubicBezTo>
                    <a:pt x="5679" y="834"/>
                    <a:pt x="5260" y="710"/>
                    <a:pt x="5055" y="645"/>
                  </a:cubicBezTo>
                  <a:cubicBezTo>
                    <a:pt x="3808" y="270"/>
                    <a:pt x="3014" y="191"/>
                    <a:pt x="1497" y="126"/>
                  </a:cubicBezTo>
                  <a:cubicBezTo>
                    <a:pt x="85" y="46"/>
                    <a:pt x="20" y="1"/>
                    <a:pt x="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5"/>
            <p:cNvSpPr/>
            <p:nvPr/>
          </p:nvSpPr>
          <p:spPr>
            <a:xfrm flipH="1">
              <a:off x="8051755" y="2383450"/>
              <a:ext cx="1092639" cy="179890"/>
            </a:xfrm>
            <a:custGeom>
              <a:avLst/>
              <a:gdLst/>
              <a:ahLst/>
              <a:cxnLst/>
              <a:rect l="l" t="t" r="r" b="b"/>
              <a:pathLst>
                <a:path w="8735" h="1438" extrusionOk="0">
                  <a:moveTo>
                    <a:pt x="166" y="0"/>
                  </a:moveTo>
                  <a:cubicBezTo>
                    <a:pt x="81" y="0"/>
                    <a:pt x="1" y="65"/>
                    <a:pt x="1" y="170"/>
                  </a:cubicBezTo>
                  <a:lnTo>
                    <a:pt x="1" y="1268"/>
                  </a:lnTo>
                  <a:cubicBezTo>
                    <a:pt x="1" y="1372"/>
                    <a:pt x="81" y="1437"/>
                    <a:pt x="166" y="1437"/>
                  </a:cubicBezTo>
                  <a:lnTo>
                    <a:pt x="8564" y="1437"/>
                  </a:lnTo>
                  <a:cubicBezTo>
                    <a:pt x="8649" y="1437"/>
                    <a:pt x="8734" y="1372"/>
                    <a:pt x="8734" y="1268"/>
                  </a:cubicBezTo>
                  <a:cubicBezTo>
                    <a:pt x="8734" y="564"/>
                    <a:pt x="8170" y="0"/>
                    <a:pt x="7462" y="0"/>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5"/>
            <p:cNvSpPr/>
            <p:nvPr/>
          </p:nvSpPr>
          <p:spPr>
            <a:xfrm flipH="1">
              <a:off x="7654102" y="2604365"/>
              <a:ext cx="1490292" cy="182392"/>
            </a:xfrm>
            <a:custGeom>
              <a:avLst/>
              <a:gdLst/>
              <a:ahLst/>
              <a:cxnLst/>
              <a:rect l="l" t="t" r="r" b="b"/>
              <a:pathLst>
                <a:path w="11914" h="1458" extrusionOk="0">
                  <a:moveTo>
                    <a:pt x="166" y="1"/>
                  </a:moveTo>
                  <a:cubicBezTo>
                    <a:pt x="81" y="1"/>
                    <a:pt x="1" y="85"/>
                    <a:pt x="1" y="170"/>
                  </a:cubicBezTo>
                  <a:lnTo>
                    <a:pt x="1" y="1293"/>
                  </a:lnTo>
                  <a:cubicBezTo>
                    <a:pt x="1" y="1373"/>
                    <a:pt x="81" y="1458"/>
                    <a:pt x="166" y="1458"/>
                  </a:cubicBezTo>
                  <a:lnTo>
                    <a:pt x="11748" y="1458"/>
                  </a:lnTo>
                  <a:cubicBezTo>
                    <a:pt x="11853" y="1458"/>
                    <a:pt x="11913" y="1373"/>
                    <a:pt x="11913" y="1293"/>
                  </a:cubicBezTo>
                  <a:cubicBezTo>
                    <a:pt x="11913" y="584"/>
                    <a:pt x="11354" y="1"/>
                    <a:pt x="10645" y="1"/>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5"/>
            <p:cNvSpPr/>
            <p:nvPr/>
          </p:nvSpPr>
          <p:spPr>
            <a:xfrm flipH="1">
              <a:off x="7448833" y="2828532"/>
              <a:ext cx="1695561" cy="179265"/>
            </a:xfrm>
            <a:custGeom>
              <a:avLst/>
              <a:gdLst/>
              <a:ahLst/>
              <a:cxnLst/>
              <a:rect l="l" t="t" r="r" b="b"/>
              <a:pathLst>
                <a:path w="13555" h="1433" extrusionOk="0">
                  <a:moveTo>
                    <a:pt x="166" y="0"/>
                  </a:moveTo>
                  <a:cubicBezTo>
                    <a:pt x="81" y="0"/>
                    <a:pt x="1" y="60"/>
                    <a:pt x="1" y="165"/>
                  </a:cubicBezTo>
                  <a:lnTo>
                    <a:pt x="1" y="1268"/>
                  </a:lnTo>
                  <a:cubicBezTo>
                    <a:pt x="1" y="1353"/>
                    <a:pt x="81" y="1432"/>
                    <a:pt x="166" y="1432"/>
                  </a:cubicBezTo>
                  <a:lnTo>
                    <a:pt x="13390" y="1432"/>
                  </a:lnTo>
                  <a:cubicBezTo>
                    <a:pt x="13475" y="1432"/>
                    <a:pt x="13555" y="1353"/>
                    <a:pt x="13555" y="1268"/>
                  </a:cubicBezTo>
                  <a:cubicBezTo>
                    <a:pt x="13555" y="559"/>
                    <a:pt x="12996" y="0"/>
                    <a:pt x="12287" y="0"/>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5"/>
            <p:cNvSpPr/>
            <p:nvPr/>
          </p:nvSpPr>
          <p:spPr>
            <a:xfrm flipH="1">
              <a:off x="7448833" y="3049446"/>
              <a:ext cx="1695561" cy="179265"/>
            </a:xfrm>
            <a:custGeom>
              <a:avLst/>
              <a:gdLst/>
              <a:ahLst/>
              <a:cxnLst/>
              <a:rect l="l" t="t" r="r" b="b"/>
              <a:pathLst>
                <a:path w="13555" h="1433" extrusionOk="0">
                  <a:moveTo>
                    <a:pt x="166" y="1"/>
                  </a:moveTo>
                  <a:cubicBezTo>
                    <a:pt x="81" y="1"/>
                    <a:pt x="1" y="61"/>
                    <a:pt x="1" y="165"/>
                  </a:cubicBezTo>
                  <a:lnTo>
                    <a:pt x="1" y="1268"/>
                  </a:lnTo>
                  <a:cubicBezTo>
                    <a:pt x="1" y="1373"/>
                    <a:pt x="81" y="1433"/>
                    <a:pt x="166" y="1433"/>
                  </a:cubicBezTo>
                  <a:lnTo>
                    <a:pt x="13390" y="1433"/>
                  </a:lnTo>
                  <a:cubicBezTo>
                    <a:pt x="13475" y="1433"/>
                    <a:pt x="13555" y="1373"/>
                    <a:pt x="13555" y="1268"/>
                  </a:cubicBezTo>
                  <a:cubicBezTo>
                    <a:pt x="13555" y="560"/>
                    <a:pt x="12996" y="1"/>
                    <a:pt x="12287" y="1"/>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5"/>
            <p:cNvSpPr/>
            <p:nvPr/>
          </p:nvSpPr>
          <p:spPr>
            <a:xfrm flipH="1">
              <a:off x="8970022" y="3270486"/>
              <a:ext cx="174372" cy="182392"/>
            </a:xfrm>
            <a:custGeom>
              <a:avLst/>
              <a:gdLst/>
              <a:ahLst/>
              <a:cxnLst/>
              <a:rect l="l" t="t" r="r" b="b"/>
              <a:pathLst>
                <a:path w="1394" h="1458" extrusionOk="0">
                  <a:moveTo>
                    <a:pt x="166" y="0"/>
                  </a:moveTo>
                  <a:cubicBezTo>
                    <a:pt x="81" y="0"/>
                    <a:pt x="1" y="85"/>
                    <a:pt x="1" y="165"/>
                  </a:cubicBezTo>
                  <a:lnTo>
                    <a:pt x="1" y="1288"/>
                  </a:lnTo>
                  <a:cubicBezTo>
                    <a:pt x="1" y="1373"/>
                    <a:pt x="81" y="1458"/>
                    <a:pt x="166" y="1458"/>
                  </a:cubicBezTo>
                  <a:lnTo>
                    <a:pt x="1224" y="1458"/>
                  </a:lnTo>
                  <a:cubicBezTo>
                    <a:pt x="1328" y="1458"/>
                    <a:pt x="1393" y="1373"/>
                    <a:pt x="1393" y="1288"/>
                  </a:cubicBezTo>
                  <a:lnTo>
                    <a:pt x="1393" y="165"/>
                  </a:lnTo>
                  <a:cubicBezTo>
                    <a:pt x="1393" y="85"/>
                    <a:pt x="1328" y="0"/>
                    <a:pt x="1224"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5"/>
            <p:cNvSpPr/>
            <p:nvPr/>
          </p:nvSpPr>
          <p:spPr>
            <a:xfrm flipH="1">
              <a:off x="8564238" y="3270486"/>
              <a:ext cx="583283" cy="182392"/>
            </a:xfrm>
            <a:custGeom>
              <a:avLst/>
              <a:gdLst/>
              <a:ahLst/>
              <a:cxnLst/>
              <a:rect l="l" t="t" r="r" b="b"/>
              <a:pathLst>
                <a:path w="4663" h="1458" extrusionOk="0">
                  <a:moveTo>
                    <a:pt x="171" y="0"/>
                  </a:moveTo>
                  <a:cubicBezTo>
                    <a:pt x="86" y="0"/>
                    <a:pt x="1" y="85"/>
                    <a:pt x="1" y="165"/>
                  </a:cubicBezTo>
                  <a:lnTo>
                    <a:pt x="1" y="1288"/>
                  </a:lnTo>
                  <a:cubicBezTo>
                    <a:pt x="1" y="1373"/>
                    <a:pt x="86" y="1458"/>
                    <a:pt x="171" y="1458"/>
                  </a:cubicBezTo>
                  <a:lnTo>
                    <a:pt x="4492" y="1458"/>
                  </a:lnTo>
                  <a:cubicBezTo>
                    <a:pt x="4577" y="1458"/>
                    <a:pt x="4662" y="1373"/>
                    <a:pt x="4662" y="1288"/>
                  </a:cubicBezTo>
                  <a:lnTo>
                    <a:pt x="4662" y="165"/>
                  </a:lnTo>
                  <a:cubicBezTo>
                    <a:pt x="4662" y="85"/>
                    <a:pt x="4577" y="0"/>
                    <a:pt x="4492"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5"/>
            <p:cNvSpPr/>
            <p:nvPr/>
          </p:nvSpPr>
          <p:spPr>
            <a:xfrm flipH="1">
              <a:off x="7937533" y="3270486"/>
              <a:ext cx="580031" cy="182392"/>
            </a:xfrm>
            <a:custGeom>
              <a:avLst/>
              <a:gdLst/>
              <a:ahLst/>
              <a:cxnLst/>
              <a:rect l="l" t="t" r="r" b="b"/>
              <a:pathLst>
                <a:path w="4637" h="1458" extrusionOk="0">
                  <a:moveTo>
                    <a:pt x="165" y="0"/>
                  </a:moveTo>
                  <a:cubicBezTo>
                    <a:pt x="60" y="0"/>
                    <a:pt x="0" y="85"/>
                    <a:pt x="0" y="165"/>
                  </a:cubicBezTo>
                  <a:lnTo>
                    <a:pt x="0" y="1288"/>
                  </a:lnTo>
                  <a:cubicBezTo>
                    <a:pt x="0" y="1373"/>
                    <a:pt x="60" y="1458"/>
                    <a:pt x="165" y="1458"/>
                  </a:cubicBezTo>
                  <a:lnTo>
                    <a:pt x="4472" y="1458"/>
                  </a:lnTo>
                  <a:cubicBezTo>
                    <a:pt x="4552" y="1458"/>
                    <a:pt x="4636" y="1373"/>
                    <a:pt x="4636" y="1288"/>
                  </a:cubicBezTo>
                  <a:lnTo>
                    <a:pt x="4636" y="165"/>
                  </a:lnTo>
                  <a:cubicBezTo>
                    <a:pt x="4636" y="85"/>
                    <a:pt x="4552" y="0"/>
                    <a:pt x="4472"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5"/>
            <p:cNvSpPr/>
            <p:nvPr/>
          </p:nvSpPr>
          <p:spPr>
            <a:xfrm flipH="1">
              <a:off x="7310827" y="3270486"/>
              <a:ext cx="580031" cy="182392"/>
            </a:xfrm>
            <a:custGeom>
              <a:avLst/>
              <a:gdLst/>
              <a:ahLst/>
              <a:cxnLst/>
              <a:rect l="l" t="t" r="r" b="b"/>
              <a:pathLst>
                <a:path w="4637" h="1458" extrusionOk="0">
                  <a:moveTo>
                    <a:pt x="165" y="0"/>
                  </a:moveTo>
                  <a:cubicBezTo>
                    <a:pt x="85" y="0"/>
                    <a:pt x="1" y="85"/>
                    <a:pt x="1" y="165"/>
                  </a:cubicBezTo>
                  <a:lnTo>
                    <a:pt x="1" y="1288"/>
                  </a:lnTo>
                  <a:cubicBezTo>
                    <a:pt x="1" y="1373"/>
                    <a:pt x="85" y="1458"/>
                    <a:pt x="165" y="1458"/>
                  </a:cubicBezTo>
                  <a:lnTo>
                    <a:pt x="4472" y="1458"/>
                  </a:lnTo>
                  <a:cubicBezTo>
                    <a:pt x="4577" y="1458"/>
                    <a:pt x="4637" y="1373"/>
                    <a:pt x="4637" y="1288"/>
                  </a:cubicBezTo>
                  <a:cubicBezTo>
                    <a:pt x="4637" y="584"/>
                    <a:pt x="4078" y="0"/>
                    <a:pt x="3369"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5"/>
            <p:cNvSpPr/>
            <p:nvPr/>
          </p:nvSpPr>
          <p:spPr>
            <a:xfrm flipH="1">
              <a:off x="8998791" y="2201689"/>
              <a:ext cx="80681" cy="80688"/>
            </a:xfrm>
            <a:custGeom>
              <a:avLst/>
              <a:gdLst/>
              <a:ahLst/>
              <a:cxnLst/>
              <a:rect l="l" t="t" r="r" b="b"/>
              <a:pathLst>
                <a:path w="645" h="645" extrusionOk="0">
                  <a:moveTo>
                    <a:pt x="310" y="1"/>
                  </a:moveTo>
                  <a:cubicBezTo>
                    <a:pt x="146" y="1"/>
                    <a:pt x="1" y="146"/>
                    <a:pt x="1" y="310"/>
                  </a:cubicBezTo>
                  <a:cubicBezTo>
                    <a:pt x="1" y="500"/>
                    <a:pt x="146" y="645"/>
                    <a:pt x="310" y="645"/>
                  </a:cubicBezTo>
                  <a:cubicBezTo>
                    <a:pt x="500" y="645"/>
                    <a:pt x="645" y="500"/>
                    <a:pt x="645" y="310"/>
                  </a:cubicBezTo>
                  <a:cubicBezTo>
                    <a:pt x="645" y="146"/>
                    <a:pt x="500" y="1"/>
                    <a:pt x="310"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5"/>
            <p:cNvSpPr/>
            <p:nvPr/>
          </p:nvSpPr>
          <p:spPr>
            <a:xfrm flipH="1">
              <a:off x="8863317" y="2201689"/>
              <a:ext cx="81307" cy="80688"/>
            </a:xfrm>
            <a:custGeom>
              <a:avLst/>
              <a:gdLst/>
              <a:ahLst/>
              <a:cxnLst/>
              <a:rect l="l" t="t" r="r" b="b"/>
              <a:pathLst>
                <a:path w="650" h="645" extrusionOk="0">
                  <a:moveTo>
                    <a:pt x="315" y="1"/>
                  </a:moveTo>
                  <a:cubicBezTo>
                    <a:pt x="151" y="1"/>
                    <a:pt x="1" y="146"/>
                    <a:pt x="1" y="310"/>
                  </a:cubicBezTo>
                  <a:cubicBezTo>
                    <a:pt x="1" y="500"/>
                    <a:pt x="151" y="645"/>
                    <a:pt x="315" y="645"/>
                  </a:cubicBezTo>
                  <a:cubicBezTo>
                    <a:pt x="500" y="645"/>
                    <a:pt x="650" y="500"/>
                    <a:pt x="650" y="310"/>
                  </a:cubicBezTo>
                  <a:cubicBezTo>
                    <a:pt x="650" y="146"/>
                    <a:pt x="500" y="1"/>
                    <a:pt x="31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5"/>
            <p:cNvSpPr/>
            <p:nvPr/>
          </p:nvSpPr>
          <p:spPr>
            <a:xfrm flipH="1">
              <a:off x="8582363" y="2201689"/>
              <a:ext cx="81307" cy="80688"/>
            </a:xfrm>
            <a:custGeom>
              <a:avLst/>
              <a:gdLst/>
              <a:ahLst/>
              <a:cxnLst/>
              <a:rect l="l" t="t" r="r" b="b"/>
              <a:pathLst>
                <a:path w="650" h="645" extrusionOk="0">
                  <a:moveTo>
                    <a:pt x="315" y="1"/>
                  </a:moveTo>
                  <a:cubicBezTo>
                    <a:pt x="150" y="1"/>
                    <a:pt x="1" y="146"/>
                    <a:pt x="1" y="310"/>
                  </a:cubicBezTo>
                  <a:cubicBezTo>
                    <a:pt x="1" y="500"/>
                    <a:pt x="150" y="645"/>
                    <a:pt x="315" y="645"/>
                  </a:cubicBezTo>
                  <a:cubicBezTo>
                    <a:pt x="500" y="645"/>
                    <a:pt x="649" y="500"/>
                    <a:pt x="649" y="310"/>
                  </a:cubicBezTo>
                  <a:cubicBezTo>
                    <a:pt x="649" y="146"/>
                    <a:pt x="500" y="1"/>
                    <a:pt x="31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5"/>
            <p:cNvSpPr/>
            <p:nvPr/>
          </p:nvSpPr>
          <p:spPr>
            <a:xfrm flipH="1">
              <a:off x="8363954" y="2201689"/>
              <a:ext cx="81182" cy="80688"/>
            </a:xfrm>
            <a:custGeom>
              <a:avLst/>
              <a:gdLst/>
              <a:ahLst/>
              <a:cxnLst/>
              <a:rect l="l" t="t" r="r" b="b"/>
              <a:pathLst>
                <a:path w="649" h="645" extrusionOk="0">
                  <a:moveTo>
                    <a:pt x="315" y="1"/>
                  </a:moveTo>
                  <a:cubicBezTo>
                    <a:pt x="150" y="1"/>
                    <a:pt x="0" y="146"/>
                    <a:pt x="0" y="310"/>
                  </a:cubicBezTo>
                  <a:cubicBezTo>
                    <a:pt x="0" y="500"/>
                    <a:pt x="150" y="645"/>
                    <a:pt x="315" y="645"/>
                  </a:cubicBezTo>
                  <a:cubicBezTo>
                    <a:pt x="499" y="645"/>
                    <a:pt x="649" y="500"/>
                    <a:pt x="649" y="310"/>
                  </a:cubicBezTo>
                  <a:cubicBezTo>
                    <a:pt x="649" y="146"/>
                    <a:pt x="499" y="1"/>
                    <a:pt x="31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5"/>
            <p:cNvSpPr/>
            <p:nvPr/>
          </p:nvSpPr>
          <p:spPr>
            <a:xfrm flipH="1">
              <a:off x="8187200" y="2201689"/>
              <a:ext cx="80681" cy="80688"/>
            </a:xfrm>
            <a:custGeom>
              <a:avLst/>
              <a:gdLst/>
              <a:ahLst/>
              <a:cxnLst/>
              <a:rect l="l" t="t" r="r" b="b"/>
              <a:pathLst>
                <a:path w="645" h="645" extrusionOk="0">
                  <a:moveTo>
                    <a:pt x="310" y="1"/>
                  </a:moveTo>
                  <a:cubicBezTo>
                    <a:pt x="145" y="1"/>
                    <a:pt x="0" y="146"/>
                    <a:pt x="0" y="310"/>
                  </a:cubicBezTo>
                  <a:cubicBezTo>
                    <a:pt x="0" y="500"/>
                    <a:pt x="145" y="645"/>
                    <a:pt x="310" y="645"/>
                  </a:cubicBezTo>
                  <a:cubicBezTo>
                    <a:pt x="499" y="645"/>
                    <a:pt x="644" y="500"/>
                    <a:pt x="644" y="310"/>
                  </a:cubicBezTo>
                  <a:cubicBezTo>
                    <a:pt x="644" y="146"/>
                    <a:pt x="499" y="1"/>
                    <a:pt x="310"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5"/>
            <p:cNvSpPr/>
            <p:nvPr/>
          </p:nvSpPr>
          <p:spPr>
            <a:xfrm flipH="1">
              <a:off x="8010572" y="2201689"/>
              <a:ext cx="80681" cy="80688"/>
            </a:xfrm>
            <a:custGeom>
              <a:avLst/>
              <a:gdLst/>
              <a:ahLst/>
              <a:cxnLst/>
              <a:rect l="l" t="t" r="r" b="b"/>
              <a:pathLst>
                <a:path w="645" h="645" extrusionOk="0">
                  <a:moveTo>
                    <a:pt x="315" y="1"/>
                  </a:moveTo>
                  <a:cubicBezTo>
                    <a:pt x="145" y="1"/>
                    <a:pt x="1" y="146"/>
                    <a:pt x="1" y="310"/>
                  </a:cubicBezTo>
                  <a:cubicBezTo>
                    <a:pt x="1" y="500"/>
                    <a:pt x="145" y="645"/>
                    <a:pt x="315" y="645"/>
                  </a:cubicBezTo>
                  <a:cubicBezTo>
                    <a:pt x="500" y="645"/>
                    <a:pt x="644" y="500"/>
                    <a:pt x="644" y="310"/>
                  </a:cubicBezTo>
                  <a:cubicBezTo>
                    <a:pt x="644" y="146"/>
                    <a:pt x="500" y="1"/>
                    <a:pt x="31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5"/>
            <p:cNvSpPr/>
            <p:nvPr/>
          </p:nvSpPr>
          <p:spPr>
            <a:xfrm flipH="1">
              <a:off x="7906371" y="2430235"/>
              <a:ext cx="80556" cy="80688"/>
            </a:xfrm>
            <a:custGeom>
              <a:avLst/>
              <a:gdLst/>
              <a:ahLst/>
              <a:cxnLst/>
              <a:rect l="l" t="t" r="r" b="b"/>
              <a:pathLst>
                <a:path w="644" h="645" extrusionOk="0">
                  <a:moveTo>
                    <a:pt x="310" y="0"/>
                  </a:moveTo>
                  <a:cubicBezTo>
                    <a:pt x="145" y="0"/>
                    <a:pt x="0" y="145"/>
                    <a:pt x="0" y="315"/>
                  </a:cubicBezTo>
                  <a:cubicBezTo>
                    <a:pt x="0" y="499"/>
                    <a:pt x="145" y="644"/>
                    <a:pt x="310" y="644"/>
                  </a:cubicBezTo>
                  <a:cubicBezTo>
                    <a:pt x="499" y="644"/>
                    <a:pt x="644" y="499"/>
                    <a:pt x="644" y="315"/>
                  </a:cubicBezTo>
                  <a:cubicBezTo>
                    <a:pt x="644" y="145"/>
                    <a:pt x="499" y="0"/>
                    <a:pt x="31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5"/>
            <p:cNvSpPr/>
            <p:nvPr/>
          </p:nvSpPr>
          <p:spPr>
            <a:xfrm flipH="1">
              <a:off x="7729618" y="2430235"/>
              <a:ext cx="80681" cy="80688"/>
            </a:xfrm>
            <a:custGeom>
              <a:avLst/>
              <a:gdLst/>
              <a:ahLst/>
              <a:cxnLst/>
              <a:rect l="l" t="t" r="r" b="b"/>
              <a:pathLst>
                <a:path w="645" h="645" extrusionOk="0">
                  <a:moveTo>
                    <a:pt x="315" y="0"/>
                  </a:moveTo>
                  <a:cubicBezTo>
                    <a:pt x="145" y="0"/>
                    <a:pt x="0" y="145"/>
                    <a:pt x="0" y="315"/>
                  </a:cubicBezTo>
                  <a:cubicBezTo>
                    <a:pt x="0" y="499"/>
                    <a:pt x="145" y="644"/>
                    <a:pt x="315" y="644"/>
                  </a:cubicBezTo>
                  <a:cubicBezTo>
                    <a:pt x="499" y="644"/>
                    <a:pt x="644" y="499"/>
                    <a:pt x="644" y="315"/>
                  </a:cubicBezTo>
                  <a:cubicBezTo>
                    <a:pt x="644" y="145"/>
                    <a:pt x="499" y="0"/>
                    <a:pt x="31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5"/>
            <p:cNvSpPr/>
            <p:nvPr/>
          </p:nvSpPr>
          <p:spPr>
            <a:xfrm flipH="1">
              <a:off x="7552364" y="2430235"/>
              <a:ext cx="81307" cy="80688"/>
            </a:xfrm>
            <a:custGeom>
              <a:avLst/>
              <a:gdLst/>
              <a:ahLst/>
              <a:cxnLst/>
              <a:rect l="l" t="t" r="r" b="b"/>
              <a:pathLst>
                <a:path w="650" h="645" extrusionOk="0">
                  <a:moveTo>
                    <a:pt x="315" y="0"/>
                  </a:moveTo>
                  <a:cubicBezTo>
                    <a:pt x="150" y="0"/>
                    <a:pt x="1" y="145"/>
                    <a:pt x="1" y="315"/>
                  </a:cubicBezTo>
                  <a:cubicBezTo>
                    <a:pt x="1" y="499"/>
                    <a:pt x="150" y="644"/>
                    <a:pt x="315" y="644"/>
                  </a:cubicBezTo>
                  <a:cubicBezTo>
                    <a:pt x="500" y="644"/>
                    <a:pt x="649" y="499"/>
                    <a:pt x="649" y="315"/>
                  </a:cubicBezTo>
                  <a:cubicBezTo>
                    <a:pt x="649" y="145"/>
                    <a:pt x="500" y="0"/>
                    <a:pt x="31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5"/>
            <p:cNvSpPr/>
            <p:nvPr/>
          </p:nvSpPr>
          <p:spPr>
            <a:xfrm flipH="1">
              <a:off x="5601605" y="3294129"/>
              <a:ext cx="1319173" cy="83190"/>
            </a:xfrm>
            <a:custGeom>
              <a:avLst/>
              <a:gdLst/>
              <a:ahLst/>
              <a:cxnLst/>
              <a:rect l="l" t="t" r="r" b="b"/>
              <a:pathLst>
                <a:path w="10546" h="665" extrusionOk="0">
                  <a:moveTo>
                    <a:pt x="335" y="1"/>
                  </a:moveTo>
                  <a:cubicBezTo>
                    <a:pt x="165" y="1"/>
                    <a:pt x="1" y="146"/>
                    <a:pt x="1" y="330"/>
                  </a:cubicBezTo>
                  <a:cubicBezTo>
                    <a:pt x="1" y="520"/>
                    <a:pt x="165" y="665"/>
                    <a:pt x="335" y="665"/>
                  </a:cubicBezTo>
                  <a:lnTo>
                    <a:pt x="3659" y="665"/>
                  </a:lnTo>
                  <a:lnTo>
                    <a:pt x="4118" y="166"/>
                  </a:lnTo>
                  <a:lnTo>
                    <a:pt x="10545" y="166"/>
                  </a:lnTo>
                  <a:lnTo>
                    <a:pt x="10336"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5"/>
            <p:cNvSpPr/>
            <p:nvPr/>
          </p:nvSpPr>
          <p:spPr>
            <a:xfrm flipH="1">
              <a:off x="5747680" y="3525176"/>
              <a:ext cx="184879" cy="260453"/>
            </a:xfrm>
            <a:custGeom>
              <a:avLst/>
              <a:gdLst/>
              <a:ahLst/>
              <a:cxnLst/>
              <a:rect l="l" t="t" r="r" b="b"/>
              <a:pathLst>
                <a:path w="1478" h="2082" extrusionOk="0">
                  <a:moveTo>
                    <a:pt x="85" y="0"/>
                  </a:moveTo>
                  <a:cubicBezTo>
                    <a:pt x="25" y="0"/>
                    <a:pt x="1" y="45"/>
                    <a:pt x="1" y="85"/>
                  </a:cubicBezTo>
                  <a:lnTo>
                    <a:pt x="1" y="1997"/>
                  </a:lnTo>
                  <a:cubicBezTo>
                    <a:pt x="1" y="2041"/>
                    <a:pt x="25" y="2081"/>
                    <a:pt x="85" y="2081"/>
                  </a:cubicBezTo>
                  <a:lnTo>
                    <a:pt x="1398" y="2081"/>
                  </a:lnTo>
                  <a:cubicBezTo>
                    <a:pt x="1438" y="2081"/>
                    <a:pt x="1478" y="2041"/>
                    <a:pt x="1478" y="1997"/>
                  </a:cubicBezTo>
                  <a:lnTo>
                    <a:pt x="1478" y="85"/>
                  </a:lnTo>
                  <a:cubicBezTo>
                    <a:pt x="1478" y="45"/>
                    <a:pt x="1438" y="0"/>
                    <a:pt x="1398" y="0"/>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5"/>
            <p:cNvSpPr/>
            <p:nvPr/>
          </p:nvSpPr>
          <p:spPr>
            <a:xfrm flipH="1">
              <a:off x="6951801" y="3462755"/>
              <a:ext cx="51911" cy="18890"/>
            </a:xfrm>
            <a:custGeom>
              <a:avLst/>
              <a:gdLst/>
              <a:ahLst/>
              <a:cxnLst/>
              <a:rect l="l" t="t" r="r" b="b"/>
              <a:pathLst>
                <a:path w="415" h="151" extrusionOk="0">
                  <a:moveTo>
                    <a:pt x="80" y="0"/>
                  </a:moveTo>
                  <a:cubicBezTo>
                    <a:pt x="40" y="0"/>
                    <a:pt x="0" y="25"/>
                    <a:pt x="0" y="65"/>
                  </a:cubicBezTo>
                  <a:cubicBezTo>
                    <a:pt x="0" y="105"/>
                    <a:pt x="40" y="150"/>
                    <a:pt x="80" y="150"/>
                  </a:cubicBezTo>
                  <a:lnTo>
                    <a:pt x="354" y="150"/>
                  </a:lnTo>
                  <a:cubicBezTo>
                    <a:pt x="394" y="150"/>
                    <a:pt x="414" y="105"/>
                    <a:pt x="414" y="65"/>
                  </a:cubicBezTo>
                  <a:cubicBezTo>
                    <a:pt x="414" y="25"/>
                    <a:pt x="394" y="0"/>
                    <a:pt x="354"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5"/>
            <p:cNvSpPr/>
            <p:nvPr/>
          </p:nvSpPr>
          <p:spPr>
            <a:xfrm flipH="1">
              <a:off x="6842597" y="3462755"/>
              <a:ext cx="51911" cy="18890"/>
            </a:xfrm>
            <a:custGeom>
              <a:avLst/>
              <a:gdLst/>
              <a:ahLst/>
              <a:cxnLst/>
              <a:rect l="l" t="t" r="r" b="b"/>
              <a:pathLst>
                <a:path w="415" h="151" extrusionOk="0">
                  <a:moveTo>
                    <a:pt x="60" y="0"/>
                  </a:moveTo>
                  <a:cubicBezTo>
                    <a:pt x="40" y="0"/>
                    <a:pt x="0" y="25"/>
                    <a:pt x="0" y="65"/>
                  </a:cubicBezTo>
                  <a:cubicBezTo>
                    <a:pt x="0" y="105"/>
                    <a:pt x="40" y="150"/>
                    <a:pt x="60" y="150"/>
                  </a:cubicBezTo>
                  <a:lnTo>
                    <a:pt x="355" y="150"/>
                  </a:lnTo>
                  <a:cubicBezTo>
                    <a:pt x="395" y="150"/>
                    <a:pt x="415" y="105"/>
                    <a:pt x="415" y="65"/>
                  </a:cubicBezTo>
                  <a:cubicBezTo>
                    <a:pt x="415" y="25"/>
                    <a:pt x="395"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5"/>
            <p:cNvSpPr/>
            <p:nvPr/>
          </p:nvSpPr>
          <p:spPr>
            <a:xfrm flipH="1">
              <a:off x="6733393" y="3462755"/>
              <a:ext cx="51911" cy="18890"/>
            </a:xfrm>
            <a:custGeom>
              <a:avLst/>
              <a:gdLst/>
              <a:ahLst/>
              <a:cxnLst/>
              <a:rect l="l" t="t" r="r" b="b"/>
              <a:pathLst>
                <a:path w="415" h="151" extrusionOk="0">
                  <a:moveTo>
                    <a:pt x="61" y="0"/>
                  </a:moveTo>
                  <a:cubicBezTo>
                    <a:pt x="21" y="0"/>
                    <a:pt x="1" y="25"/>
                    <a:pt x="1" y="65"/>
                  </a:cubicBezTo>
                  <a:cubicBezTo>
                    <a:pt x="1" y="105"/>
                    <a:pt x="21" y="150"/>
                    <a:pt x="61" y="150"/>
                  </a:cubicBezTo>
                  <a:lnTo>
                    <a:pt x="330" y="150"/>
                  </a:lnTo>
                  <a:cubicBezTo>
                    <a:pt x="375" y="150"/>
                    <a:pt x="415" y="105"/>
                    <a:pt x="415" y="65"/>
                  </a:cubicBezTo>
                  <a:cubicBezTo>
                    <a:pt x="415" y="25"/>
                    <a:pt x="375" y="0"/>
                    <a:pt x="33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5"/>
            <p:cNvSpPr/>
            <p:nvPr/>
          </p:nvSpPr>
          <p:spPr>
            <a:xfrm flipH="1">
              <a:off x="6207760" y="3462755"/>
              <a:ext cx="52537" cy="18890"/>
            </a:xfrm>
            <a:custGeom>
              <a:avLst/>
              <a:gdLst/>
              <a:ahLst/>
              <a:cxnLst/>
              <a:rect l="l" t="t" r="r" b="b"/>
              <a:pathLst>
                <a:path w="420" h="151" extrusionOk="0">
                  <a:moveTo>
                    <a:pt x="85" y="0"/>
                  </a:moveTo>
                  <a:cubicBezTo>
                    <a:pt x="45" y="0"/>
                    <a:pt x="1" y="25"/>
                    <a:pt x="1" y="65"/>
                  </a:cubicBezTo>
                  <a:cubicBezTo>
                    <a:pt x="1" y="105"/>
                    <a:pt x="45" y="150"/>
                    <a:pt x="85" y="150"/>
                  </a:cubicBezTo>
                  <a:lnTo>
                    <a:pt x="355" y="150"/>
                  </a:lnTo>
                  <a:cubicBezTo>
                    <a:pt x="400" y="150"/>
                    <a:pt x="420" y="105"/>
                    <a:pt x="420" y="65"/>
                  </a:cubicBezTo>
                  <a:cubicBezTo>
                    <a:pt x="420" y="25"/>
                    <a:pt x="400"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5"/>
            <p:cNvSpPr/>
            <p:nvPr/>
          </p:nvSpPr>
          <p:spPr>
            <a:xfrm flipH="1">
              <a:off x="6098431" y="3462755"/>
              <a:ext cx="52662" cy="18890"/>
            </a:xfrm>
            <a:custGeom>
              <a:avLst/>
              <a:gdLst/>
              <a:ahLst/>
              <a:cxnLst/>
              <a:rect l="l" t="t" r="r" b="b"/>
              <a:pathLst>
                <a:path w="421" h="151" extrusionOk="0">
                  <a:moveTo>
                    <a:pt x="66" y="0"/>
                  </a:moveTo>
                  <a:cubicBezTo>
                    <a:pt x="46" y="0"/>
                    <a:pt x="1" y="25"/>
                    <a:pt x="1" y="65"/>
                  </a:cubicBezTo>
                  <a:cubicBezTo>
                    <a:pt x="1" y="105"/>
                    <a:pt x="46" y="150"/>
                    <a:pt x="66" y="150"/>
                  </a:cubicBezTo>
                  <a:lnTo>
                    <a:pt x="355" y="150"/>
                  </a:lnTo>
                  <a:cubicBezTo>
                    <a:pt x="400" y="150"/>
                    <a:pt x="420" y="105"/>
                    <a:pt x="420" y="65"/>
                  </a:cubicBezTo>
                  <a:cubicBezTo>
                    <a:pt x="420" y="25"/>
                    <a:pt x="400"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5"/>
            <p:cNvSpPr/>
            <p:nvPr/>
          </p:nvSpPr>
          <p:spPr>
            <a:xfrm flipH="1">
              <a:off x="6530495" y="3462755"/>
              <a:ext cx="51911" cy="18890"/>
            </a:xfrm>
            <a:custGeom>
              <a:avLst/>
              <a:gdLst/>
              <a:ahLst/>
              <a:cxnLst/>
              <a:rect l="l" t="t" r="r" b="b"/>
              <a:pathLst>
                <a:path w="415" h="151" extrusionOk="0">
                  <a:moveTo>
                    <a:pt x="80" y="0"/>
                  </a:moveTo>
                  <a:cubicBezTo>
                    <a:pt x="40" y="0"/>
                    <a:pt x="1" y="25"/>
                    <a:pt x="1" y="65"/>
                  </a:cubicBezTo>
                  <a:cubicBezTo>
                    <a:pt x="1" y="105"/>
                    <a:pt x="40" y="150"/>
                    <a:pt x="80" y="150"/>
                  </a:cubicBezTo>
                  <a:lnTo>
                    <a:pt x="355" y="150"/>
                  </a:lnTo>
                  <a:cubicBezTo>
                    <a:pt x="395" y="150"/>
                    <a:pt x="415" y="105"/>
                    <a:pt x="415" y="65"/>
                  </a:cubicBezTo>
                  <a:cubicBezTo>
                    <a:pt x="415" y="25"/>
                    <a:pt x="395"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5"/>
            <p:cNvSpPr/>
            <p:nvPr/>
          </p:nvSpPr>
          <p:spPr>
            <a:xfrm flipH="1">
              <a:off x="6421166" y="3462755"/>
              <a:ext cx="52036" cy="18890"/>
            </a:xfrm>
            <a:custGeom>
              <a:avLst/>
              <a:gdLst/>
              <a:ahLst/>
              <a:cxnLst/>
              <a:rect l="l" t="t" r="r" b="b"/>
              <a:pathLst>
                <a:path w="416" h="151" extrusionOk="0">
                  <a:moveTo>
                    <a:pt x="61" y="0"/>
                  </a:moveTo>
                  <a:cubicBezTo>
                    <a:pt x="41" y="0"/>
                    <a:pt x="1" y="25"/>
                    <a:pt x="1" y="65"/>
                  </a:cubicBezTo>
                  <a:cubicBezTo>
                    <a:pt x="1" y="105"/>
                    <a:pt x="41" y="150"/>
                    <a:pt x="61" y="150"/>
                  </a:cubicBezTo>
                  <a:lnTo>
                    <a:pt x="355" y="150"/>
                  </a:lnTo>
                  <a:cubicBezTo>
                    <a:pt x="395" y="150"/>
                    <a:pt x="415" y="105"/>
                    <a:pt x="415" y="65"/>
                  </a:cubicBezTo>
                  <a:cubicBezTo>
                    <a:pt x="415" y="25"/>
                    <a:pt x="395"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5"/>
            <p:cNvSpPr/>
            <p:nvPr/>
          </p:nvSpPr>
          <p:spPr>
            <a:xfrm flipH="1">
              <a:off x="5989227" y="3462755"/>
              <a:ext cx="52537" cy="18890"/>
            </a:xfrm>
            <a:custGeom>
              <a:avLst/>
              <a:gdLst/>
              <a:ahLst/>
              <a:cxnLst/>
              <a:rect l="l" t="t" r="r" b="b"/>
              <a:pathLst>
                <a:path w="420" h="151" extrusionOk="0">
                  <a:moveTo>
                    <a:pt x="65" y="0"/>
                  </a:moveTo>
                  <a:cubicBezTo>
                    <a:pt x="25" y="0"/>
                    <a:pt x="0" y="25"/>
                    <a:pt x="0" y="65"/>
                  </a:cubicBezTo>
                  <a:cubicBezTo>
                    <a:pt x="0" y="105"/>
                    <a:pt x="25" y="150"/>
                    <a:pt x="65" y="150"/>
                  </a:cubicBezTo>
                  <a:lnTo>
                    <a:pt x="335" y="150"/>
                  </a:lnTo>
                  <a:cubicBezTo>
                    <a:pt x="374" y="150"/>
                    <a:pt x="419" y="105"/>
                    <a:pt x="419" y="65"/>
                  </a:cubicBezTo>
                  <a:cubicBezTo>
                    <a:pt x="419" y="25"/>
                    <a:pt x="374" y="0"/>
                    <a:pt x="33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5"/>
            <p:cNvSpPr/>
            <p:nvPr/>
          </p:nvSpPr>
          <p:spPr>
            <a:xfrm flipH="1">
              <a:off x="5318114" y="3462755"/>
              <a:ext cx="52662" cy="18890"/>
            </a:xfrm>
            <a:custGeom>
              <a:avLst/>
              <a:gdLst/>
              <a:ahLst/>
              <a:cxnLst/>
              <a:rect l="l" t="t" r="r" b="b"/>
              <a:pathLst>
                <a:path w="421" h="151" extrusionOk="0">
                  <a:moveTo>
                    <a:pt x="66" y="0"/>
                  </a:moveTo>
                  <a:cubicBezTo>
                    <a:pt x="26" y="0"/>
                    <a:pt x="1" y="25"/>
                    <a:pt x="1" y="65"/>
                  </a:cubicBezTo>
                  <a:cubicBezTo>
                    <a:pt x="1" y="105"/>
                    <a:pt x="26" y="150"/>
                    <a:pt x="66" y="150"/>
                  </a:cubicBezTo>
                  <a:lnTo>
                    <a:pt x="335" y="150"/>
                  </a:lnTo>
                  <a:cubicBezTo>
                    <a:pt x="375" y="150"/>
                    <a:pt x="420" y="105"/>
                    <a:pt x="420" y="65"/>
                  </a:cubicBezTo>
                  <a:cubicBezTo>
                    <a:pt x="420" y="25"/>
                    <a:pt x="375" y="0"/>
                    <a:pt x="33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5"/>
            <p:cNvSpPr/>
            <p:nvPr/>
          </p:nvSpPr>
          <p:spPr>
            <a:xfrm flipH="1">
              <a:off x="5211411" y="3462755"/>
              <a:ext cx="52537" cy="18890"/>
            </a:xfrm>
            <a:custGeom>
              <a:avLst/>
              <a:gdLst/>
              <a:ahLst/>
              <a:cxnLst/>
              <a:rect l="l" t="t" r="r" b="b"/>
              <a:pathLst>
                <a:path w="420" h="151" extrusionOk="0">
                  <a:moveTo>
                    <a:pt x="85" y="0"/>
                  </a:moveTo>
                  <a:cubicBezTo>
                    <a:pt x="45" y="0"/>
                    <a:pt x="0" y="25"/>
                    <a:pt x="0" y="65"/>
                  </a:cubicBezTo>
                  <a:cubicBezTo>
                    <a:pt x="0" y="105"/>
                    <a:pt x="45" y="150"/>
                    <a:pt x="85" y="150"/>
                  </a:cubicBezTo>
                  <a:lnTo>
                    <a:pt x="355" y="150"/>
                  </a:lnTo>
                  <a:cubicBezTo>
                    <a:pt x="394" y="150"/>
                    <a:pt x="419" y="105"/>
                    <a:pt x="419" y="65"/>
                  </a:cubicBezTo>
                  <a:cubicBezTo>
                    <a:pt x="419" y="25"/>
                    <a:pt x="394"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5"/>
            <p:cNvSpPr/>
            <p:nvPr/>
          </p:nvSpPr>
          <p:spPr>
            <a:xfrm flipH="1">
              <a:off x="5640848" y="3462755"/>
              <a:ext cx="52036" cy="18890"/>
            </a:xfrm>
            <a:custGeom>
              <a:avLst/>
              <a:gdLst/>
              <a:ahLst/>
              <a:cxnLst/>
              <a:rect l="l" t="t" r="r" b="b"/>
              <a:pathLst>
                <a:path w="416" h="151" extrusionOk="0">
                  <a:moveTo>
                    <a:pt x="61" y="0"/>
                  </a:moveTo>
                  <a:cubicBezTo>
                    <a:pt x="21" y="0"/>
                    <a:pt x="1" y="25"/>
                    <a:pt x="1" y="65"/>
                  </a:cubicBezTo>
                  <a:cubicBezTo>
                    <a:pt x="1" y="105"/>
                    <a:pt x="21" y="150"/>
                    <a:pt x="61" y="150"/>
                  </a:cubicBezTo>
                  <a:lnTo>
                    <a:pt x="330" y="150"/>
                  </a:lnTo>
                  <a:cubicBezTo>
                    <a:pt x="375" y="150"/>
                    <a:pt x="415" y="105"/>
                    <a:pt x="415" y="65"/>
                  </a:cubicBezTo>
                  <a:cubicBezTo>
                    <a:pt x="415" y="25"/>
                    <a:pt x="375" y="0"/>
                    <a:pt x="33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5"/>
            <p:cNvSpPr/>
            <p:nvPr/>
          </p:nvSpPr>
          <p:spPr>
            <a:xfrm flipH="1">
              <a:off x="5534146" y="3462755"/>
              <a:ext cx="51911" cy="18890"/>
            </a:xfrm>
            <a:custGeom>
              <a:avLst/>
              <a:gdLst/>
              <a:ahLst/>
              <a:cxnLst/>
              <a:rect l="l" t="t" r="r" b="b"/>
              <a:pathLst>
                <a:path w="415" h="151" extrusionOk="0">
                  <a:moveTo>
                    <a:pt x="80" y="0"/>
                  </a:moveTo>
                  <a:cubicBezTo>
                    <a:pt x="40" y="0"/>
                    <a:pt x="0" y="25"/>
                    <a:pt x="0" y="65"/>
                  </a:cubicBezTo>
                  <a:cubicBezTo>
                    <a:pt x="0" y="105"/>
                    <a:pt x="40" y="150"/>
                    <a:pt x="80" y="150"/>
                  </a:cubicBezTo>
                  <a:lnTo>
                    <a:pt x="350" y="150"/>
                  </a:lnTo>
                  <a:cubicBezTo>
                    <a:pt x="394" y="150"/>
                    <a:pt x="414" y="105"/>
                    <a:pt x="414" y="65"/>
                  </a:cubicBezTo>
                  <a:cubicBezTo>
                    <a:pt x="414" y="25"/>
                    <a:pt x="394" y="0"/>
                    <a:pt x="35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5"/>
            <p:cNvSpPr/>
            <p:nvPr/>
          </p:nvSpPr>
          <p:spPr>
            <a:xfrm flipH="1">
              <a:off x="5102207" y="3462755"/>
              <a:ext cx="52537" cy="18890"/>
            </a:xfrm>
            <a:custGeom>
              <a:avLst/>
              <a:gdLst/>
              <a:ahLst/>
              <a:cxnLst/>
              <a:rect l="l" t="t" r="r" b="b"/>
              <a:pathLst>
                <a:path w="420" h="151" extrusionOk="0">
                  <a:moveTo>
                    <a:pt x="65" y="0"/>
                  </a:moveTo>
                  <a:cubicBezTo>
                    <a:pt x="21" y="0"/>
                    <a:pt x="1" y="25"/>
                    <a:pt x="1" y="65"/>
                  </a:cubicBezTo>
                  <a:cubicBezTo>
                    <a:pt x="1" y="105"/>
                    <a:pt x="21" y="150"/>
                    <a:pt x="65" y="150"/>
                  </a:cubicBezTo>
                  <a:lnTo>
                    <a:pt x="355" y="150"/>
                  </a:lnTo>
                  <a:cubicBezTo>
                    <a:pt x="375" y="150"/>
                    <a:pt x="420" y="105"/>
                    <a:pt x="420" y="65"/>
                  </a:cubicBezTo>
                  <a:cubicBezTo>
                    <a:pt x="420" y="25"/>
                    <a:pt x="375"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5"/>
            <p:cNvSpPr/>
            <p:nvPr/>
          </p:nvSpPr>
          <p:spPr>
            <a:xfrm flipH="1">
              <a:off x="4753828" y="3462755"/>
              <a:ext cx="51911" cy="18890"/>
            </a:xfrm>
            <a:custGeom>
              <a:avLst/>
              <a:gdLst/>
              <a:ahLst/>
              <a:cxnLst/>
              <a:rect l="l" t="t" r="r" b="b"/>
              <a:pathLst>
                <a:path w="415" h="151" extrusionOk="0">
                  <a:moveTo>
                    <a:pt x="60" y="0"/>
                  </a:moveTo>
                  <a:cubicBezTo>
                    <a:pt x="20" y="0"/>
                    <a:pt x="0" y="25"/>
                    <a:pt x="0" y="65"/>
                  </a:cubicBezTo>
                  <a:cubicBezTo>
                    <a:pt x="0" y="105"/>
                    <a:pt x="20" y="150"/>
                    <a:pt x="60" y="150"/>
                  </a:cubicBezTo>
                  <a:lnTo>
                    <a:pt x="330" y="150"/>
                  </a:lnTo>
                  <a:cubicBezTo>
                    <a:pt x="374" y="150"/>
                    <a:pt x="414" y="105"/>
                    <a:pt x="414" y="65"/>
                  </a:cubicBezTo>
                  <a:cubicBezTo>
                    <a:pt x="414" y="25"/>
                    <a:pt x="374" y="0"/>
                    <a:pt x="33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5"/>
            <p:cNvSpPr/>
            <p:nvPr/>
          </p:nvSpPr>
          <p:spPr>
            <a:xfrm flipH="1">
              <a:off x="4647126" y="3462755"/>
              <a:ext cx="52537" cy="18890"/>
            </a:xfrm>
            <a:custGeom>
              <a:avLst/>
              <a:gdLst/>
              <a:ahLst/>
              <a:cxnLst/>
              <a:rect l="l" t="t" r="r" b="b"/>
              <a:pathLst>
                <a:path w="420" h="151" extrusionOk="0">
                  <a:moveTo>
                    <a:pt x="85" y="0"/>
                  </a:moveTo>
                  <a:cubicBezTo>
                    <a:pt x="45" y="0"/>
                    <a:pt x="1" y="25"/>
                    <a:pt x="1" y="65"/>
                  </a:cubicBezTo>
                  <a:cubicBezTo>
                    <a:pt x="1" y="105"/>
                    <a:pt x="45" y="150"/>
                    <a:pt x="85" y="150"/>
                  </a:cubicBezTo>
                  <a:lnTo>
                    <a:pt x="355" y="150"/>
                  </a:lnTo>
                  <a:cubicBezTo>
                    <a:pt x="400" y="150"/>
                    <a:pt x="420" y="105"/>
                    <a:pt x="420" y="65"/>
                  </a:cubicBezTo>
                  <a:cubicBezTo>
                    <a:pt x="420" y="25"/>
                    <a:pt x="400" y="0"/>
                    <a:pt x="355"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5"/>
            <p:cNvSpPr/>
            <p:nvPr/>
          </p:nvSpPr>
          <p:spPr>
            <a:xfrm flipH="1">
              <a:off x="3539108" y="3283621"/>
              <a:ext cx="1425872" cy="80563"/>
            </a:xfrm>
            <a:custGeom>
              <a:avLst/>
              <a:gdLst/>
              <a:ahLst/>
              <a:cxnLst/>
              <a:rect l="l" t="t" r="r" b="b"/>
              <a:pathLst>
                <a:path w="11399" h="644" extrusionOk="0">
                  <a:moveTo>
                    <a:pt x="315" y="0"/>
                  </a:moveTo>
                  <a:lnTo>
                    <a:pt x="1" y="644"/>
                  </a:lnTo>
                  <a:lnTo>
                    <a:pt x="11399" y="499"/>
                  </a:lnTo>
                  <a:lnTo>
                    <a:pt x="1118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5"/>
            <p:cNvSpPr/>
            <p:nvPr/>
          </p:nvSpPr>
          <p:spPr>
            <a:xfrm flipH="1">
              <a:off x="6954306" y="1691684"/>
              <a:ext cx="166867" cy="114339"/>
            </a:xfrm>
            <a:custGeom>
              <a:avLst/>
              <a:gdLst/>
              <a:ahLst/>
              <a:cxnLst/>
              <a:rect l="l" t="t" r="r" b="b"/>
              <a:pathLst>
                <a:path w="1334" h="914" extrusionOk="0">
                  <a:moveTo>
                    <a:pt x="270" y="1"/>
                  </a:moveTo>
                  <a:lnTo>
                    <a:pt x="1" y="435"/>
                  </a:lnTo>
                  <a:lnTo>
                    <a:pt x="1" y="480"/>
                  </a:lnTo>
                  <a:lnTo>
                    <a:pt x="315" y="86"/>
                  </a:lnTo>
                  <a:lnTo>
                    <a:pt x="1169" y="86"/>
                  </a:lnTo>
                  <a:lnTo>
                    <a:pt x="1169" y="749"/>
                  </a:lnTo>
                  <a:lnTo>
                    <a:pt x="1" y="749"/>
                  </a:lnTo>
                  <a:lnTo>
                    <a:pt x="1" y="914"/>
                  </a:lnTo>
                  <a:lnTo>
                    <a:pt x="1333" y="914"/>
                  </a:lnTo>
                  <a:lnTo>
                    <a:pt x="133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5"/>
            <p:cNvSpPr/>
            <p:nvPr/>
          </p:nvSpPr>
          <p:spPr>
            <a:xfrm flipH="1">
              <a:off x="7037362" y="1671044"/>
              <a:ext cx="125" cy="132478"/>
            </a:xfrm>
            <a:custGeom>
              <a:avLst/>
              <a:gdLst/>
              <a:ahLst/>
              <a:cxnLst/>
              <a:rect l="l" t="t" r="r" b="b"/>
              <a:pathLst>
                <a:path w="1" h="1059" extrusionOk="0">
                  <a:moveTo>
                    <a:pt x="1" y="1059"/>
                  </a:moveTo>
                  <a:lnTo>
                    <a:pt x="1" y="1059"/>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5"/>
            <p:cNvSpPr/>
            <p:nvPr/>
          </p:nvSpPr>
          <p:spPr>
            <a:xfrm flipH="1">
              <a:off x="6954302" y="1649903"/>
              <a:ext cx="20765" cy="156122"/>
            </a:xfrm>
            <a:custGeom>
              <a:avLst/>
              <a:gdLst/>
              <a:ahLst/>
              <a:cxnLst/>
              <a:rect l="l" t="t" r="r" b="b"/>
              <a:pathLst>
                <a:path w="166" h="1248" extrusionOk="0">
                  <a:moveTo>
                    <a:pt x="1" y="0"/>
                  </a:moveTo>
                  <a:lnTo>
                    <a:pt x="1" y="1248"/>
                  </a:lnTo>
                  <a:lnTo>
                    <a:pt x="165" y="1248"/>
                  </a:lnTo>
                  <a:lnTo>
                    <a:pt x="16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5"/>
            <p:cNvSpPr/>
            <p:nvPr/>
          </p:nvSpPr>
          <p:spPr>
            <a:xfrm flipH="1">
              <a:off x="6972444" y="1743473"/>
              <a:ext cx="156234" cy="10758"/>
            </a:xfrm>
            <a:custGeom>
              <a:avLst/>
              <a:gdLst/>
              <a:ahLst/>
              <a:cxnLst/>
              <a:rect l="l" t="t" r="r" b="b"/>
              <a:pathLst>
                <a:path w="1249" h="86" extrusionOk="0">
                  <a:moveTo>
                    <a:pt x="1" y="1"/>
                  </a:moveTo>
                  <a:lnTo>
                    <a:pt x="1" y="86"/>
                  </a:lnTo>
                  <a:lnTo>
                    <a:pt x="1249" y="86"/>
                  </a:lnTo>
                  <a:lnTo>
                    <a:pt x="124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5"/>
            <p:cNvSpPr/>
            <p:nvPr/>
          </p:nvSpPr>
          <p:spPr>
            <a:xfrm flipH="1">
              <a:off x="6956809" y="1805894"/>
              <a:ext cx="187381" cy="125"/>
            </a:xfrm>
            <a:custGeom>
              <a:avLst/>
              <a:gdLst/>
              <a:ahLst/>
              <a:cxnLst/>
              <a:rect l="l" t="t" r="r" b="b"/>
              <a:pathLst>
                <a:path w="1498" h="1" extrusionOk="0">
                  <a:moveTo>
                    <a:pt x="0" y="1"/>
                  </a:moveTo>
                  <a:lnTo>
                    <a:pt x="1497" y="1"/>
                  </a:lnTo>
                  <a:lnTo>
                    <a:pt x="1392" y="1"/>
                  </a:lnTo>
                  <a:lnTo>
                    <a:pt x="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5"/>
            <p:cNvSpPr/>
            <p:nvPr/>
          </p:nvSpPr>
          <p:spPr>
            <a:xfrm flipH="1">
              <a:off x="3635142" y="3138138"/>
              <a:ext cx="115081" cy="156122"/>
            </a:xfrm>
            <a:custGeom>
              <a:avLst/>
              <a:gdLst/>
              <a:ahLst/>
              <a:cxnLst/>
              <a:rect l="l" t="t" r="r" b="b"/>
              <a:pathLst>
                <a:path w="920" h="1248" extrusionOk="0">
                  <a:moveTo>
                    <a:pt x="670" y="0"/>
                  </a:moveTo>
                  <a:lnTo>
                    <a:pt x="670" y="80"/>
                  </a:lnTo>
                  <a:lnTo>
                    <a:pt x="1" y="80"/>
                  </a:lnTo>
                  <a:lnTo>
                    <a:pt x="1" y="1248"/>
                  </a:lnTo>
                  <a:lnTo>
                    <a:pt x="480" y="1248"/>
                  </a:lnTo>
                  <a:lnTo>
                    <a:pt x="231" y="375"/>
                  </a:lnTo>
                  <a:lnTo>
                    <a:pt x="919" y="290"/>
                  </a:lnTo>
                  <a:lnTo>
                    <a:pt x="9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5"/>
            <p:cNvSpPr/>
            <p:nvPr/>
          </p:nvSpPr>
          <p:spPr>
            <a:xfrm flipH="1">
              <a:off x="3739465" y="2971388"/>
              <a:ext cx="10758" cy="198029"/>
            </a:xfrm>
            <a:custGeom>
              <a:avLst/>
              <a:gdLst/>
              <a:ahLst/>
              <a:cxnLst/>
              <a:rect l="l" t="t" r="r" b="b"/>
              <a:pathLst>
                <a:path w="86" h="1583" extrusionOk="0">
                  <a:moveTo>
                    <a:pt x="1" y="1"/>
                  </a:moveTo>
                  <a:lnTo>
                    <a:pt x="1" y="1583"/>
                  </a:lnTo>
                  <a:lnTo>
                    <a:pt x="86" y="1583"/>
                  </a:lnTo>
                  <a:lnTo>
                    <a:pt x="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5"/>
            <p:cNvSpPr/>
            <p:nvPr/>
          </p:nvSpPr>
          <p:spPr>
            <a:xfrm flipH="1">
              <a:off x="3627637" y="3138138"/>
              <a:ext cx="129966" cy="125"/>
            </a:xfrm>
            <a:custGeom>
              <a:avLst/>
              <a:gdLst/>
              <a:ahLst/>
              <a:cxnLst/>
              <a:rect l="l" t="t" r="r" b="b"/>
              <a:pathLst>
                <a:path w="1039" h="1" extrusionOk="0">
                  <a:moveTo>
                    <a:pt x="1038" y="0"/>
                  </a:move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5"/>
            <p:cNvSpPr/>
            <p:nvPr/>
          </p:nvSpPr>
          <p:spPr>
            <a:xfrm flipH="1">
              <a:off x="5019259" y="4578962"/>
              <a:ext cx="4133141" cy="176763"/>
            </a:xfrm>
            <a:custGeom>
              <a:avLst/>
              <a:gdLst/>
              <a:ahLst/>
              <a:cxnLst/>
              <a:rect l="l" t="t" r="r" b="b"/>
              <a:pathLst>
                <a:path w="33042" h="1413" extrusionOk="0">
                  <a:moveTo>
                    <a:pt x="0" y="0"/>
                  </a:moveTo>
                  <a:lnTo>
                    <a:pt x="0" y="1412"/>
                  </a:lnTo>
                  <a:lnTo>
                    <a:pt x="32023" y="1412"/>
                  </a:lnTo>
                  <a:lnTo>
                    <a:pt x="32148" y="749"/>
                  </a:lnTo>
                  <a:lnTo>
                    <a:pt x="33041" y="20"/>
                  </a:lnTo>
                  <a:lnTo>
                    <a:pt x="3302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26" name="Picture 2" descr="Libyan International Medical Univers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60" y="2548"/>
            <a:ext cx="1167686" cy="8325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faculty of Business Administration at (LIMU) congratulates the  distinguished student - Libyan International Medical Universi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4886" y="20352"/>
            <a:ext cx="980279" cy="980279"/>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395536" y="3503052"/>
            <a:ext cx="2880320" cy="1015663"/>
          </a:xfrm>
          <a:prstGeom prst="rect">
            <a:avLst/>
          </a:prstGeom>
          <a:noFill/>
        </p:spPr>
        <p:txBody>
          <a:bodyPr wrap="square" rtlCol="1">
            <a:spAutoFit/>
          </a:bodyPr>
          <a:lstStyle/>
          <a:p>
            <a:r>
              <a:rPr lang="en-US" sz="2000" dirty="0" smtClean="0">
                <a:latin typeface="Haettenschweiler" pitchFamily="34" charset="0"/>
              </a:rPr>
              <a:t>Name: Ali Shwehdi</a:t>
            </a:r>
          </a:p>
          <a:p>
            <a:r>
              <a:rPr lang="en-US" sz="2000" dirty="0" smtClean="0">
                <a:latin typeface="Haettenschweiler" pitchFamily="34" charset="0"/>
              </a:rPr>
              <a:t>ID: 3308</a:t>
            </a:r>
          </a:p>
          <a:p>
            <a:r>
              <a:rPr lang="en-US" sz="2000" dirty="0" smtClean="0">
                <a:latin typeface="Haettenschweiler" pitchFamily="34" charset="0"/>
              </a:rPr>
              <a:t>Email: Ali_3308@limu.edu.ly</a:t>
            </a:r>
            <a:endParaRPr lang="ar-LY" sz="2000" dirty="0">
              <a:latin typeface="Haettenschweiler" pitchFamily="34" charset="0"/>
            </a:endParaRPr>
          </a:p>
        </p:txBody>
      </p:sp>
      <p:sp>
        <p:nvSpPr>
          <p:cNvPr id="55" name="مربع نص 54"/>
          <p:cNvSpPr txBox="1"/>
          <p:nvPr/>
        </p:nvSpPr>
        <p:spPr>
          <a:xfrm>
            <a:off x="8469742" y="4108502"/>
            <a:ext cx="671756" cy="400110"/>
          </a:xfrm>
          <a:prstGeom prst="rect">
            <a:avLst/>
          </a:prstGeom>
          <a:noFill/>
        </p:spPr>
        <p:txBody>
          <a:bodyPr wrap="square" rtlCol="1">
            <a:spAutoFit/>
          </a:bodyPr>
          <a:lstStyle/>
          <a:p>
            <a:pPr algn="ctr"/>
            <a:r>
              <a:rPr lang="en-US" sz="2000" dirty="0" smtClean="0">
                <a:latin typeface="Haettenschweiler" pitchFamily="34" charset="0"/>
              </a:rPr>
              <a:t>1</a:t>
            </a:r>
          </a:p>
        </p:txBody>
      </p:sp>
      <p:sp>
        <p:nvSpPr>
          <p:cNvPr id="2" name="Rectangle 1"/>
          <p:cNvSpPr/>
          <p:nvPr/>
        </p:nvSpPr>
        <p:spPr>
          <a:xfrm>
            <a:off x="2183903" y="2047805"/>
            <a:ext cx="3805850" cy="307777"/>
          </a:xfrm>
          <a:prstGeom prst="rect">
            <a:avLst/>
          </a:prstGeom>
        </p:spPr>
        <p:txBody>
          <a:bodyPr wrap="none">
            <a:spAutoFit/>
          </a:bodyPr>
          <a:lstStyle/>
          <a:p>
            <a:r>
              <a:rPr lang="en-US" dirty="0" smtClean="0"/>
              <a:t>The </a:t>
            </a:r>
            <a:r>
              <a:rPr lang="en-US" dirty="0"/>
              <a:t>Reliable Sources For a Literature Review</a:t>
            </a: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2"/>
        <p:cNvGrpSpPr/>
        <p:nvPr/>
      </p:nvGrpSpPr>
      <p:grpSpPr>
        <a:xfrm>
          <a:off x="0" y="0"/>
          <a:ext cx="0" cy="0"/>
          <a:chOff x="0" y="0"/>
          <a:chExt cx="0" cy="0"/>
        </a:xfrm>
      </p:grpSpPr>
      <p:sp>
        <p:nvSpPr>
          <p:cNvPr id="1023" name="Google Shape;1023;p53"/>
          <p:cNvSpPr txBox="1">
            <a:spLocks noGrp="1"/>
          </p:cNvSpPr>
          <p:nvPr>
            <p:ph type="title"/>
          </p:nvPr>
        </p:nvSpPr>
        <p:spPr>
          <a:xfrm>
            <a:off x="755576" y="1563638"/>
            <a:ext cx="7416824" cy="1800200"/>
          </a:xfrm>
          <a:prstGeom prst="rect">
            <a:avLst/>
          </a:prstGeom>
        </p:spPr>
        <p:txBody>
          <a:bodyPr spcFirstLastPara="1" wrap="square" lIns="91425" tIns="91425" rIns="91425" bIns="91425" anchor="t" anchorCtr="0">
            <a:noAutofit/>
          </a:bodyPr>
          <a:lstStyle/>
          <a:p>
            <a:pPr lvl="0" algn="l"/>
            <a:r>
              <a:rPr lang="en-US" sz="2400" dirty="0"/>
              <a:t>When reviewing the literature, be sure to include major works as well as studies that respond to major works. You will want to focus on primary sources, though secondary sources can be valuable as well.</a:t>
            </a:r>
            <a:endParaRPr sz="2400" dirty="0">
              <a:latin typeface="Bahnschrift Condensed" pitchFamily="34" charset="0"/>
            </a:endParaRPr>
          </a:p>
        </p:txBody>
      </p:sp>
      <p:sp>
        <p:nvSpPr>
          <p:cNvPr id="2" name="مستطيل 1"/>
          <p:cNvSpPr/>
          <p:nvPr/>
        </p:nvSpPr>
        <p:spPr>
          <a:xfrm>
            <a:off x="8748464" y="4299942"/>
            <a:ext cx="325730"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10</a:t>
            </a:r>
            <a:endParaRPr lang="en-US" dirty="0">
              <a:latin typeface="Bahnschrift SemiBold SemiConden" pitchFamily="34" charset="0"/>
            </a:endParaRPr>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grpSp>
        <p:nvGrpSpPr>
          <p:cNvPr id="434" name="Google Shape;434;p39"/>
          <p:cNvGrpSpPr/>
          <p:nvPr/>
        </p:nvGrpSpPr>
        <p:grpSpPr>
          <a:xfrm>
            <a:off x="25" y="4603328"/>
            <a:ext cx="9144005" cy="540125"/>
            <a:chOff x="25" y="4603328"/>
            <a:chExt cx="9144005" cy="540125"/>
          </a:xfrm>
        </p:grpSpPr>
        <p:sp>
          <p:nvSpPr>
            <p:cNvPr id="435" name="Google Shape;435;p39"/>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9"/>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9"/>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39"/>
          <p:cNvSpPr txBox="1">
            <a:spLocks noGrp="1"/>
          </p:cNvSpPr>
          <p:nvPr>
            <p:ph type="title"/>
          </p:nvPr>
        </p:nvSpPr>
        <p:spPr>
          <a:xfrm>
            <a:off x="1259632" y="1707654"/>
            <a:ext cx="6887864" cy="1584176"/>
          </a:xfrm>
          <a:prstGeom prst="rect">
            <a:avLst/>
          </a:prstGeom>
        </p:spPr>
        <p:txBody>
          <a:bodyPr spcFirstLastPara="1" wrap="square" lIns="91425" tIns="91425" rIns="91425" bIns="91425" anchor="t" anchorCtr="0">
            <a:noAutofit/>
          </a:bodyPr>
          <a:lstStyle/>
          <a:p>
            <a:pPr marL="171450" lvl="0" indent="-171450">
              <a:buFont typeface="Arial" pitchFamily="34" charset="0"/>
              <a:buChar char="•"/>
            </a:pPr>
            <a:r>
              <a:rPr lang="en-US" sz="1200" dirty="0"/>
              <a:t>Galvan, J. L. (2013). Writing literature reviews: A guide for students of the social and behavioral sciences. Glendale, CA: Pyrczak</a:t>
            </a:r>
            <a:r>
              <a:rPr lang="en-US" sz="1200" dirty="0" smtClean="0"/>
              <a:t>.</a:t>
            </a:r>
            <a:br>
              <a:rPr lang="en-US" sz="1200" dirty="0" smtClean="0"/>
            </a:br>
            <a:r>
              <a:rPr lang="en-US" sz="1200" dirty="0"/>
              <a:t/>
            </a:r>
            <a:br>
              <a:rPr lang="en-US" sz="1200" dirty="0"/>
            </a:br>
            <a:r>
              <a:rPr lang="en-US" sz="1200" dirty="0"/>
              <a:t>Secondary Source. (2005). In W. Paul Vogt (Ed.), Dictionary of Statistics &amp; Methodology. (3rd ed., p. 291). Thousand Oaks, CA: SAGE Publications, Inc.</a:t>
            </a:r>
            <a:r>
              <a:rPr lang="en-US" sz="1200" dirty="0" smtClean="0"/>
              <a:t/>
            </a:r>
            <a:br>
              <a:rPr lang="en-US" sz="1200" dirty="0" smtClean="0"/>
            </a:br>
            <a:r>
              <a:rPr lang="en-US" sz="1200" dirty="0"/>
              <a:t/>
            </a:r>
            <a:br>
              <a:rPr lang="en-US" sz="1200" dirty="0"/>
            </a:br>
            <a:r>
              <a:rPr lang="en-US" sz="1200" dirty="0"/>
              <a:t/>
            </a:r>
            <a:br>
              <a:rPr lang="en-US" sz="1200" dirty="0"/>
            </a:br>
            <a:r>
              <a:rPr lang="en-US" sz="1200" dirty="0"/>
              <a:t/>
            </a:r>
            <a:br>
              <a:rPr lang="en-US" sz="1200" dirty="0"/>
            </a:br>
            <a:endParaRPr sz="1200" dirty="0"/>
          </a:p>
        </p:txBody>
      </p:sp>
      <p:sp>
        <p:nvSpPr>
          <p:cNvPr id="2" name="مربع نص 1"/>
          <p:cNvSpPr txBox="1"/>
          <p:nvPr/>
        </p:nvSpPr>
        <p:spPr>
          <a:xfrm>
            <a:off x="3563888" y="555526"/>
            <a:ext cx="2376264" cy="584775"/>
          </a:xfrm>
          <a:prstGeom prst="rect">
            <a:avLst/>
          </a:prstGeom>
          <a:noFill/>
        </p:spPr>
        <p:txBody>
          <a:bodyPr wrap="square" rtlCol="1">
            <a:spAutoFit/>
          </a:bodyPr>
          <a:lstStyle/>
          <a:p>
            <a:r>
              <a:rPr lang="en-US" sz="3200" dirty="0" smtClean="0">
                <a:latin typeface="Bahnschrift" pitchFamily="34" charset="0"/>
              </a:rPr>
              <a:t>Refrenses</a:t>
            </a:r>
            <a:endParaRPr lang="ar-LY" sz="3200" dirty="0">
              <a:latin typeface="Bahnschrift" pitchFamily="34" charset="0"/>
            </a:endParaRPr>
          </a:p>
        </p:txBody>
      </p:sp>
      <p:sp>
        <p:nvSpPr>
          <p:cNvPr id="3" name="مستطيل 2"/>
          <p:cNvSpPr/>
          <p:nvPr/>
        </p:nvSpPr>
        <p:spPr>
          <a:xfrm>
            <a:off x="8751832" y="4295551"/>
            <a:ext cx="293670"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11</a:t>
            </a:r>
            <a:endParaRPr lang="en-US" dirty="0">
              <a:latin typeface="Bahnschrift SemiBold SemiConden" pitchFamily="34" charset="0"/>
            </a:endParaRPr>
          </a:p>
        </p:txBody>
      </p:sp>
    </p:spTree>
    <p:extLst>
      <p:ext uri="{BB962C8B-B14F-4D97-AF65-F5344CB8AC3E}">
        <p14:creationId xmlns:p14="http://schemas.microsoft.com/office/powerpoint/2010/main" val="988429177"/>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64"/>
        <p:cNvGrpSpPr/>
        <p:nvPr/>
      </p:nvGrpSpPr>
      <p:grpSpPr>
        <a:xfrm>
          <a:off x="0" y="0"/>
          <a:ext cx="0" cy="0"/>
          <a:chOff x="0" y="0"/>
          <a:chExt cx="0" cy="0"/>
        </a:xfrm>
      </p:grpSpPr>
      <p:grpSp>
        <p:nvGrpSpPr>
          <p:cNvPr id="22" name="Google Shape;1162;p61"/>
          <p:cNvGrpSpPr/>
          <p:nvPr/>
        </p:nvGrpSpPr>
        <p:grpSpPr>
          <a:xfrm>
            <a:off x="0" y="945375"/>
            <a:ext cx="5204275" cy="3657955"/>
            <a:chOff x="0" y="945375"/>
            <a:chExt cx="5204275" cy="3657955"/>
          </a:xfrm>
        </p:grpSpPr>
        <p:sp>
          <p:nvSpPr>
            <p:cNvPr id="23" name="Google Shape;1163;p61"/>
            <p:cNvSpPr/>
            <p:nvPr/>
          </p:nvSpPr>
          <p:spPr>
            <a:xfrm>
              <a:off x="0" y="1813691"/>
              <a:ext cx="3180727" cy="842174"/>
            </a:xfrm>
            <a:custGeom>
              <a:avLst/>
              <a:gdLst/>
              <a:ahLst/>
              <a:cxnLst/>
              <a:rect l="l" t="t" r="r" b="b"/>
              <a:pathLst>
                <a:path w="24697" h="6539" extrusionOk="0">
                  <a:moveTo>
                    <a:pt x="0" y="1"/>
                  </a:moveTo>
                  <a:lnTo>
                    <a:pt x="0" y="6538"/>
                  </a:lnTo>
                  <a:lnTo>
                    <a:pt x="24697" y="6538"/>
                  </a:lnTo>
                  <a:lnTo>
                    <a:pt x="1764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64;p61"/>
            <p:cNvSpPr/>
            <p:nvPr/>
          </p:nvSpPr>
          <p:spPr>
            <a:xfrm>
              <a:off x="1342661" y="1955491"/>
              <a:ext cx="936561" cy="105996"/>
            </a:xfrm>
            <a:custGeom>
              <a:avLst/>
              <a:gdLst/>
              <a:ahLst/>
              <a:cxnLst/>
              <a:rect l="l" t="t" r="r" b="b"/>
              <a:pathLst>
                <a:path w="7272" h="823" extrusionOk="0">
                  <a:moveTo>
                    <a:pt x="340" y="0"/>
                  </a:moveTo>
                  <a:cubicBezTo>
                    <a:pt x="136" y="0"/>
                    <a:pt x="0" y="170"/>
                    <a:pt x="0" y="374"/>
                  </a:cubicBezTo>
                  <a:lnTo>
                    <a:pt x="0" y="456"/>
                  </a:lnTo>
                  <a:cubicBezTo>
                    <a:pt x="0" y="680"/>
                    <a:pt x="136" y="823"/>
                    <a:pt x="340" y="823"/>
                  </a:cubicBezTo>
                  <a:lnTo>
                    <a:pt x="6932" y="823"/>
                  </a:lnTo>
                  <a:cubicBezTo>
                    <a:pt x="7136" y="823"/>
                    <a:pt x="7272" y="680"/>
                    <a:pt x="7272" y="456"/>
                  </a:cubicBezTo>
                  <a:lnTo>
                    <a:pt x="7272" y="374"/>
                  </a:lnTo>
                  <a:cubicBezTo>
                    <a:pt x="7272" y="170"/>
                    <a:pt x="7136" y="0"/>
                    <a:pt x="6932"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65;p61"/>
            <p:cNvSpPr/>
            <p:nvPr/>
          </p:nvSpPr>
          <p:spPr>
            <a:xfrm>
              <a:off x="1342661" y="2163748"/>
              <a:ext cx="936561" cy="109602"/>
            </a:xfrm>
            <a:custGeom>
              <a:avLst/>
              <a:gdLst/>
              <a:ahLst/>
              <a:cxnLst/>
              <a:rect l="l" t="t" r="r" b="b"/>
              <a:pathLst>
                <a:path w="7272" h="851" extrusionOk="0">
                  <a:moveTo>
                    <a:pt x="340" y="1"/>
                  </a:moveTo>
                  <a:cubicBezTo>
                    <a:pt x="136" y="1"/>
                    <a:pt x="0" y="171"/>
                    <a:pt x="0" y="368"/>
                  </a:cubicBezTo>
                  <a:lnTo>
                    <a:pt x="0" y="456"/>
                  </a:lnTo>
                  <a:cubicBezTo>
                    <a:pt x="0" y="680"/>
                    <a:pt x="136" y="850"/>
                    <a:pt x="340" y="850"/>
                  </a:cubicBezTo>
                  <a:lnTo>
                    <a:pt x="6932" y="850"/>
                  </a:lnTo>
                  <a:cubicBezTo>
                    <a:pt x="7136" y="850"/>
                    <a:pt x="7272" y="680"/>
                    <a:pt x="7272" y="456"/>
                  </a:cubicBezTo>
                  <a:lnTo>
                    <a:pt x="7272" y="368"/>
                  </a:lnTo>
                  <a:cubicBezTo>
                    <a:pt x="7272" y="171"/>
                    <a:pt x="7136" y="1"/>
                    <a:pt x="693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66;p61"/>
            <p:cNvSpPr/>
            <p:nvPr/>
          </p:nvSpPr>
          <p:spPr>
            <a:xfrm>
              <a:off x="1342661" y="2371232"/>
              <a:ext cx="936561" cy="109602"/>
            </a:xfrm>
            <a:custGeom>
              <a:avLst/>
              <a:gdLst/>
              <a:ahLst/>
              <a:cxnLst/>
              <a:rect l="l" t="t" r="r" b="b"/>
              <a:pathLst>
                <a:path w="7272" h="851" extrusionOk="0">
                  <a:moveTo>
                    <a:pt x="340" y="1"/>
                  </a:moveTo>
                  <a:cubicBezTo>
                    <a:pt x="136" y="1"/>
                    <a:pt x="0" y="170"/>
                    <a:pt x="0" y="374"/>
                  </a:cubicBezTo>
                  <a:lnTo>
                    <a:pt x="0" y="483"/>
                  </a:lnTo>
                  <a:cubicBezTo>
                    <a:pt x="0" y="680"/>
                    <a:pt x="136" y="850"/>
                    <a:pt x="340" y="850"/>
                  </a:cubicBezTo>
                  <a:lnTo>
                    <a:pt x="6932" y="850"/>
                  </a:lnTo>
                  <a:cubicBezTo>
                    <a:pt x="7136" y="850"/>
                    <a:pt x="7272" y="680"/>
                    <a:pt x="7272" y="483"/>
                  </a:cubicBezTo>
                  <a:lnTo>
                    <a:pt x="7272" y="374"/>
                  </a:lnTo>
                  <a:cubicBezTo>
                    <a:pt x="7272" y="170"/>
                    <a:pt x="7136" y="1"/>
                    <a:pt x="693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67;p61"/>
            <p:cNvSpPr/>
            <p:nvPr/>
          </p:nvSpPr>
          <p:spPr>
            <a:xfrm>
              <a:off x="90927" y="1955491"/>
              <a:ext cx="937591" cy="105996"/>
            </a:xfrm>
            <a:custGeom>
              <a:avLst/>
              <a:gdLst/>
              <a:ahLst/>
              <a:cxnLst/>
              <a:rect l="l" t="t" r="r" b="b"/>
              <a:pathLst>
                <a:path w="7280" h="823" extrusionOk="0">
                  <a:moveTo>
                    <a:pt x="314" y="0"/>
                  </a:moveTo>
                  <a:cubicBezTo>
                    <a:pt x="144" y="0"/>
                    <a:pt x="1" y="170"/>
                    <a:pt x="1" y="374"/>
                  </a:cubicBezTo>
                  <a:lnTo>
                    <a:pt x="1" y="456"/>
                  </a:lnTo>
                  <a:cubicBezTo>
                    <a:pt x="1" y="680"/>
                    <a:pt x="144" y="823"/>
                    <a:pt x="314" y="823"/>
                  </a:cubicBezTo>
                  <a:lnTo>
                    <a:pt x="6940" y="823"/>
                  </a:lnTo>
                  <a:cubicBezTo>
                    <a:pt x="7110" y="823"/>
                    <a:pt x="7279" y="680"/>
                    <a:pt x="7279" y="456"/>
                  </a:cubicBezTo>
                  <a:lnTo>
                    <a:pt x="7279" y="374"/>
                  </a:lnTo>
                  <a:cubicBezTo>
                    <a:pt x="7279" y="170"/>
                    <a:pt x="7110" y="0"/>
                    <a:pt x="694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68;p61"/>
            <p:cNvSpPr/>
            <p:nvPr/>
          </p:nvSpPr>
          <p:spPr>
            <a:xfrm>
              <a:off x="90927" y="2163748"/>
              <a:ext cx="937591" cy="109602"/>
            </a:xfrm>
            <a:custGeom>
              <a:avLst/>
              <a:gdLst/>
              <a:ahLst/>
              <a:cxnLst/>
              <a:rect l="l" t="t" r="r" b="b"/>
              <a:pathLst>
                <a:path w="7280" h="851" extrusionOk="0">
                  <a:moveTo>
                    <a:pt x="314" y="1"/>
                  </a:moveTo>
                  <a:cubicBezTo>
                    <a:pt x="144" y="1"/>
                    <a:pt x="1" y="171"/>
                    <a:pt x="1" y="368"/>
                  </a:cubicBezTo>
                  <a:lnTo>
                    <a:pt x="1" y="456"/>
                  </a:lnTo>
                  <a:cubicBezTo>
                    <a:pt x="1" y="680"/>
                    <a:pt x="144" y="850"/>
                    <a:pt x="314" y="850"/>
                  </a:cubicBezTo>
                  <a:lnTo>
                    <a:pt x="6940" y="850"/>
                  </a:lnTo>
                  <a:cubicBezTo>
                    <a:pt x="7110" y="850"/>
                    <a:pt x="7279" y="680"/>
                    <a:pt x="7279" y="456"/>
                  </a:cubicBezTo>
                  <a:lnTo>
                    <a:pt x="7279" y="368"/>
                  </a:lnTo>
                  <a:cubicBezTo>
                    <a:pt x="7279" y="171"/>
                    <a:pt x="7110" y="1"/>
                    <a:pt x="6940"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69;p61"/>
            <p:cNvSpPr/>
            <p:nvPr/>
          </p:nvSpPr>
          <p:spPr>
            <a:xfrm>
              <a:off x="90927" y="2371232"/>
              <a:ext cx="937591" cy="109602"/>
            </a:xfrm>
            <a:custGeom>
              <a:avLst/>
              <a:gdLst/>
              <a:ahLst/>
              <a:cxnLst/>
              <a:rect l="l" t="t" r="r" b="b"/>
              <a:pathLst>
                <a:path w="7280" h="851" extrusionOk="0">
                  <a:moveTo>
                    <a:pt x="314" y="1"/>
                  </a:moveTo>
                  <a:cubicBezTo>
                    <a:pt x="144" y="1"/>
                    <a:pt x="1" y="170"/>
                    <a:pt x="1" y="374"/>
                  </a:cubicBezTo>
                  <a:lnTo>
                    <a:pt x="1" y="483"/>
                  </a:lnTo>
                  <a:cubicBezTo>
                    <a:pt x="1" y="680"/>
                    <a:pt x="144" y="850"/>
                    <a:pt x="314" y="850"/>
                  </a:cubicBezTo>
                  <a:lnTo>
                    <a:pt x="6940" y="850"/>
                  </a:lnTo>
                  <a:cubicBezTo>
                    <a:pt x="7110" y="850"/>
                    <a:pt x="7279" y="680"/>
                    <a:pt x="7279" y="483"/>
                  </a:cubicBezTo>
                  <a:lnTo>
                    <a:pt x="7279" y="374"/>
                  </a:lnTo>
                  <a:cubicBezTo>
                    <a:pt x="7279" y="170"/>
                    <a:pt x="7110" y="1"/>
                    <a:pt x="6940"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70;p61"/>
            <p:cNvSpPr/>
            <p:nvPr/>
          </p:nvSpPr>
          <p:spPr>
            <a:xfrm>
              <a:off x="0" y="2626756"/>
              <a:ext cx="4660781" cy="449228"/>
            </a:xfrm>
            <a:custGeom>
              <a:avLst/>
              <a:gdLst/>
              <a:ahLst/>
              <a:cxnLst/>
              <a:rect l="l" t="t" r="r" b="b"/>
              <a:pathLst>
                <a:path w="36189" h="3488" extrusionOk="0">
                  <a:moveTo>
                    <a:pt x="0" y="1"/>
                  </a:moveTo>
                  <a:lnTo>
                    <a:pt x="0" y="3487"/>
                  </a:lnTo>
                  <a:lnTo>
                    <a:pt x="36189" y="3487"/>
                  </a:lnTo>
                  <a:lnTo>
                    <a:pt x="25852" y="1"/>
                  </a:lnTo>
                  <a:close/>
                </a:path>
              </a:pathLst>
            </a:custGeom>
            <a:solidFill>
              <a:srgbClr val="D3D3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71;p61"/>
            <p:cNvSpPr/>
            <p:nvPr/>
          </p:nvSpPr>
          <p:spPr>
            <a:xfrm>
              <a:off x="0" y="2626756"/>
              <a:ext cx="4660781" cy="449228"/>
            </a:xfrm>
            <a:custGeom>
              <a:avLst/>
              <a:gdLst/>
              <a:ahLst/>
              <a:cxnLst/>
              <a:rect l="l" t="t" r="r" b="b"/>
              <a:pathLst>
                <a:path w="36189" h="3488" extrusionOk="0">
                  <a:moveTo>
                    <a:pt x="0" y="1"/>
                  </a:moveTo>
                  <a:lnTo>
                    <a:pt x="0" y="3487"/>
                  </a:lnTo>
                  <a:lnTo>
                    <a:pt x="36189" y="3487"/>
                  </a:lnTo>
                  <a:lnTo>
                    <a:pt x="25852"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72;p61"/>
            <p:cNvSpPr/>
            <p:nvPr/>
          </p:nvSpPr>
          <p:spPr>
            <a:xfrm>
              <a:off x="0" y="1729719"/>
              <a:ext cx="2316031" cy="120807"/>
            </a:xfrm>
            <a:custGeom>
              <a:avLst/>
              <a:gdLst/>
              <a:ahLst/>
              <a:cxnLst/>
              <a:rect l="l" t="t" r="r" b="b"/>
              <a:pathLst>
                <a:path w="17983" h="938" extrusionOk="0">
                  <a:moveTo>
                    <a:pt x="0" y="0"/>
                  </a:moveTo>
                  <a:lnTo>
                    <a:pt x="0" y="938"/>
                  </a:lnTo>
                  <a:lnTo>
                    <a:pt x="17982" y="938"/>
                  </a:lnTo>
                  <a:lnTo>
                    <a:pt x="17017"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173;p61"/>
            <p:cNvSpPr/>
            <p:nvPr/>
          </p:nvSpPr>
          <p:spPr>
            <a:xfrm>
              <a:off x="280896" y="945375"/>
              <a:ext cx="474591" cy="784475"/>
            </a:xfrm>
            <a:custGeom>
              <a:avLst/>
              <a:gdLst/>
              <a:ahLst/>
              <a:cxnLst/>
              <a:rect l="l" t="t" r="r" b="b"/>
              <a:pathLst>
                <a:path w="3685" h="6091" extrusionOk="0">
                  <a:moveTo>
                    <a:pt x="1" y="1"/>
                  </a:moveTo>
                  <a:lnTo>
                    <a:pt x="225" y="6090"/>
                  </a:lnTo>
                  <a:lnTo>
                    <a:pt x="3684" y="6090"/>
                  </a:lnTo>
                  <a:lnTo>
                    <a:pt x="2604"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174;p61"/>
            <p:cNvSpPr/>
            <p:nvPr/>
          </p:nvSpPr>
          <p:spPr>
            <a:xfrm>
              <a:off x="922540" y="945375"/>
              <a:ext cx="474462" cy="784475"/>
            </a:xfrm>
            <a:custGeom>
              <a:avLst/>
              <a:gdLst/>
              <a:ahLst/>
              <a:cxnLst/>
              <a:rect l="l" t="t" r="r" b="b"/>
              <a:pathLst>
                <a:path w="3684" h="6091" extrusionOk="0">
                  <a:moveTo>
                    <a:pt x="0" y="1"/>
                  </a:moveTo>
                  <a:lnTo>
                    <a:pt x="231" y="6090"/>
                  </a:lnTo>
                  <a:lnTo>
                    <a:pt x="3684" y="6090"/>
                  </a:lnTo>
                  <a:lnTo>
                    <a:pt x="2610"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75;p61"/>
            <p:cNvSpPr/>
            <p:nvPr/>
          </p:nvSpPr>
          <p:spPr>
            <a:xfrm>
              <a:off x="1564957" y="945375"/>
              <a:ext cx="473561" cy="784475"/>
            </a:xfrm>
            <a:custGeom>
              <a:avLst/>
              <a:gdLst/>
              <a:ahLst/>
              <a:cxnLst/>
              <a:rect l="l" t="t" r="r" b="b"/>
              <a:pathLst>
                <a:path w="3677" h="6091" extrusionOk="0">
                  <a:moveTo>
                    <a:pt x="0" y="1"/>
                  </a:moveTo>
                  <a:lnTo>
                    <a:pt x="225" y="6090"/>
                  </a:lnTo>
                  <a:lnTo>
                    <a:pt x="3677" y="6090"/>
                  </a:lnTo>
                  <a:lnTo>
                    <a:pt x="260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176;p61"/>
            <p:cNvSpPr/>
            <p:nvPr/>
          </p:nvSpPr>
          <p:spPr>
            <a:xfrm>
              <a:off x="280896" y="945375"/>
              <a:ext cx="474591" cy="784475"/>
            </a:xfrm>
            <a:custGeom>
              <a:avLst/>
              <a:gdLst/>
              <a:ahLst/>
              <a:cxnLst/>
              <a:rect l="l" t="t" r="r" b="b"/>
              <a:pathLst>
                <a:path w="3685" h="6091" extrusionOk="0">
                  <a:moveTo>
                    <a:pt x="1" y="1"/>
                  </a:moveTo>
                  <a:lnTo>
                    <a:pt x="225" y="6090"/>
                  </a:lnTo>
                  <a:lnTo>
                    <a:pt x="3684" y="6090"/>
                  </a:lnTo>
                  <a:lnTo>
                    <a:pt x="2604"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177;p61"/>
            <p:cNvSpPr/>
            <p:nvPr/>
          </p:nvSpPr>
          <p:spPr>
            <a:xfrm>
              <a:off x="922540" y="945375"/>
              <a:ext cx="474462" cy="784475"/>
            </a:xfrm>
            <a:custGeom>
              <a:avLst/>
              <a:gdLst/>
              <a:ahLst/>
              <a:cxnLst/>
              <a:rect l="l" t="t" r="r" b="b"/>
              <a:pathLst>
                <a:path w="3684" h="6091" extrusionOk="0">
                  <a:moveTo>
                    <a:pt x="0" y="1"/>
                  </a:moveTo>
                  <a:lnTo>
                    <a:pt x="231" y="6090"/>
                  </a:lnTo>
                  <a:lnTo>
                    <a:pt x="3684" y="6090"/>
                  </a:lnTo>
                  <a:lnTo>
                    <a:pt x="2610"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178;p61"/>
            <p:cNvSpPr/>
            <p:nvPr/>
          </p:nvSpPr>
          <p:spPr>
            <a:xfrm>
              <a:off x="1564957" y="945375"/>
              <a:ext cx="473561" cy="784475"/>
            </a:xfrm>
            <a:custGeom>
              <a:avLst/>
              <a:gdLst/>
              <a:ahLst/>
              <a:cxnLst/>
              <a:rect l="l" t="t" r="r" b="b"/>
              <a:pathLst>
                <a:path w="3677" h="6091" extrusionOk="0">
                  <a:moveTo>
                    <a:pt x="0" y="1"/>
                  </a:moveTo>
                  <a:lnTo>
                    <a:pt x="225" y="6090"/>
                  </a:lnTo>
                  <a:lnTo>
                    <a:pt x="3677" y="6090"/>
                  </a:lnTo>
                  <a:lnTo>
                    <a:pt x="260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79;p61"/>
            <p:cNvSpPr/>
            <p:nvPr/>
          </p:nvSpPr>
          <p:spPr>
            <a:xfrm>
              <a:off x="0" y="3064391"/>
              <a:ext cx="5204275" cy="1276334"/>
            </a:xfrm>
            <a:custGeom>
              <a:avLst/>
              <a:gdLst/>
              <a:ahLst/>
              <a:cxnLst/>
              <a:rect l="l" t="t" r="r" b="b"/>
              <a:pathLst>
                <a:path w="40409" h="9910" extrusionOk="0">
                  <a:moveTo>
                    <a:pt x="0" y="1"/>
                  </a:moveTo>
                  <a:lnTo>
                    <a:pt x="0" y="9909"/>
                  </a:lnTo>
                  <a:lnTo>
                    <a:pt x="28856" y="9909"/>
                  </a:lnTo>
                  <a:lnTo>
                    <a:pt x="40409"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80;p61"/>
            <p:cNvSpPr/>
            <p:nvPr/>
          </p:nvSpPr>
          <p:spPr>
            <a:xfrm>
              <a:off x="90927" y="2849180"/>
              <a:ext cx="102646" cy="102519"/>
            </a:xfrm>
            <a:custGeom>
              <a:avLst/>
              <a:gdLst/>
              <a:ahLst/>
              <a:cxnLst/>
              <a:rect l="l" t="t" r="r" b="b"/>
              <a:pathLst>
                <a:path w="797" h="796" extrusionOk="0">
                  <a:moveTo>
                    <a:pt x="402" y="0"/>
                  </a:moveTo>
                  <a:cubicBezTo>
                    <a:pt x="171" y="0"/>
                    <a:pt x="1" y="170"/>
                    <a:pt x="1" y="401"/>
                  </a:cubicBezTo>
                  <a:cubicBezTo>
                    <a:pt x="1" y="625"/>
                    <a:pt x="171" y="795"/>
                    <a:pt x="402" y="795"/>
                  </a:cubicBezTo>
                  <a:cubicBezTo>
                    <a:pt x="626" y="795"/>
                    <a:pt x="796" y="625"/>
                    <a:pt x="796" y="401"/>
                  </a:cubicBezTo>
                  <a:cubicBezTo>
                    <a:pt x="796" y="170"/>
                    <a:pt x="626" y="0"/>
                    <a:pt x="402"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181;p61"/>
            <p:cNvSpPr/>
            <p:nvPr/>
          </p:nvSpPr>
          <p:spPr>
            <a:xfrm>
              <a:off x="299314" y="2849180"/>
              <a:ext cx="105994" cy="102519"/>
            </a:xfrm>
            <a:custGeom>
              <a:avLst/>
              <a:gdLst/>
              <a:ahLst/>
              <a:cxnLst/>
              <a:rect l="l" t="t" r="r" b="b"/>
              <a:pathLst>
                <a:path w="823" h="796" extrusionOk="0">
                  <a:moveTo>
                    <a:pt x="395" y="0"/>
                  </a:moveTo>
                  <a:cubicBezTo>
                    <a:pt x="170" y="0"/>
                    <a:pt x="0" y="170"/>
                    <a:pt x="0" y="401"/>
                  </a:cubicBezTo>
                  <a:cubicBezTo>
                    <a:pt x="0" y="625"/>
                    <a:pt x="170" y="795"/>
                    <a:pt x="395" y="795"/>
                  </a:cubicBezTo>
                  <a:cubicBezTo>
                    <a:pt x="626" y="795"/>
                    <a:pt x="823" y="625"/>
                    <a:pt x="823" y="401"/>
                  </a:cubicBezTo>
                  <a:cubicBezTo>
                    <a:pt x="823" y="170"/>
                    <a:pt x="626" y="0"/>
                    <a:pt x="395"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182;p61"/>
            <p:cNvSpPr/>
            <p:nvPr/>
          </p:nvSpPr>
          <p:spPr>
            <a:xfrm>
              <a:off x="506798" y="2849180"/>
              <a:ext cx="105994" cy="102519"/>
            </a:xfrm>
            <a:custGeom>
              <a:avLst/>
              <a:gdLst/>
              <a:ahLst/>
              <a:cxnLst/>
              <a:rect l="l" t="t" r="r" b="b"/>
              <a:pathLst>
                <a:path w="823" h="796" extrusionOk="0">
                  <a:moveTo>
                    <a:pt x="401" y="0"/>
                  </a:moveTo>
                  <a:cubicBezTo>
                    <a:pt x="204" y="0"/>
                    <a:pt x="0" y="170"/>
                    <a:pt x="0" y="401"/>
                  </a:cubicBezTo>
                  <a:cubicBezTo>
                    <a:pt x="0" y="625"/>
                    <a:pt x="204" y="795"/>
                    <a:pt x="401" y="795"/>
                  </a:cubicBezTo>
                  <a:cubicBezTo>
                    <a:pt x="625" y="795"/>
                    <a:pt x="822" y="625"/>
                    <a:pt x="822" y="401"/>
                  </a:cubicBezTo>
                  <a:cubicBezTo>
                    <a:pt x="822" y="170"/>
                    <a:pt x="625" y="0"/>
                    <a:pt x="401"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183;p61"/>
            <p:cNvSpPr/>
            <p:nvPr/>
          </p:nvSpPr>
          <p:spPr>
            <a:xfrm>
              <a:off x="715056" y="2849180"/>
              <a:ext cx="105994" cy="102519"/>
            </a:xfrm>
            <a:custGeom>
              <a:avLst/>
              <a:gdLst/>
              <a:ahLst/>
              <a:cxnLst/>
              <a:rect l="l" t="t" r="r" b="b"/>
              <a:pathLst>
                <a:path w="823" h="796" extrusionOk="0">
                  <a:moveTo>
                    <a:pt x="422" y="0"/>
                  </a:moveTo>
                  <a:cubicBezTo>
                    <a:pt x="198" y="0"/>
                    <a:pt x="0" y="170"/>
                    <a:pt x="0" y="401"/>
                  </a:cubicBezTo>
                  <a:cubicBezTo>
                    <a:pt x="0" y="625"/>
                    <a:pt x="198" y="795"/>
                    <a:pt x="422" y="795"/>
                  </a:cubicBezTo>
                  <a:cubicBezTo>
                    <a:pt x="626" y="795"/>
                    <a:pt x="823" y="625"/>
                    <a:pt x="823" y="401"/>
                  </a:cubicBezTo>
                  <a:cubicBezTo>
                    <a:pt x="823" y="170"/>
                    <a:pt x="626" y="0"/>
                    <a:pt x="422"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84;p61"/>
            <p:cNvSpPr/>
            <p:nvPr/>
          </p:nvSpPr>
          <p:spPr>
            <a:xfrm>
              <a:off x="922540" y="2849180"/>
              <a:ext cx="105994" cy="102519"/>
            </a:xfrm>
            <a:custGeom>
              <a:avLst/>
              <a:gdLst/>
              <a:ahLst/>
              <a:cxnLst/>
              <a:rect l="l" t="t" r="r" b="b"/>
              <a:pathLst>
                <a:path w="823" h="796" extrusionOk="0">
                  <a:moveTo>
                    <a:pt x="428" y="0"/>
                  </a:moveTo>
                  <a:cubicBezTo>
                    <a:pt x="204" y="0"/>
                    <a:pt x="0" y="170"/>
                    <a:pt x="0" y="401"/>
                  </a:cubicBezTo>
                  <a:cubicBezTo>
                    <a:pt x="0" y="625"/>
                    <a:pt x="204" y="795"/>
                    <a:pt x="428" y="795"/>
                  </a:cubicBezTo>
                  <a:cubicBezTo>
                    <a:pt x="653" y="795"/>
                    <a:pt x="822" y="625"/>
                    <a:pt x="822" y="401"/>
                  </a:cubicBezTo>
                  <a:cubicBezTo>
                    <a:pt x="822" y="170"/>
                    <a:pt x="653" y="0"/>
                    <a:pt x="428"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85;p61"/>
            <p:cNvSpPr/>
            <p:nvPr/>
          </p:nvSpPr>
          <p:spPr>
            <a:xfrm>
              <a:off x="1134275" y="2849180"/>
              <a:ext cx="102517" cy="102519"/>
            </a:xfrm>
            <a:custGeom>
              <a:avLst/>
              <a:gdLst/>
              <a:ahLst/>
              <a:cxnLst/>
              <a:rect l="l" t="t" r="r" b="b"/>
              <a:pathLst>
                <a:path w="796" h="796" extrusionOk="0">
                  <a:moveTo>
                    <a:pt x="395" y="0"/>
                  </a:moveTo>
                  <a:cubicBezTo>
                    <a:pt x="171" y="0"/>
                    <a:pt x="1" y="170"/>
                    <a:pt x="1" y="401"/>
                  </a:cubicBezTo>
                  <a:cubicBezTo>
                    <a:pt x="1" y="625"/>
                    <a:pt x="171" y="795"/>
                    <a:pt x="395" y="795"/>
                  </a:cubicBezTo>
                  <a:cubicBezTo>
                    <a:pt x="626" y="795"/>
                    <a:pt x="796" y="625"/>
                    <a:pt x="796" y="401"/>
                  </a:cubicBezTo>
                  <a:cubicBezTo>
                    <a:pt x="796" y="170"/>
                    <a:pt x="626" y="0"/>
                    <a:pt x="395"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86;p61"/>
            <p:cNvSpPr/>
            <p:nvPr/>
          </p:nvSpPr>
          <p:spPr>
            <a:xfrm>
              <a:off x="1342661" y="2849180"/>
              <a:ext cx="101615" cy="102519"/>
            </a:xfrm>
            <a:custGeom>
              <a:avLst/>
              <a:gdLst/>
              <a:ahLst/>
              <a:cxnLst/>
              <a:rect l="l" t="t" r="r" b="b"/>
              <a:pathLst>
                <a:path w="789" h="796" extrusionOk="0">
                  <a:moveTo>
                    <a:pt x="394" y="0"/>
                  </a:moveTo>
                  <a:cubicBezTo>
                    <a:pt x="170" y="0"/>
                    <a:pt x="0" y="170"/>
                    <a:pt x="0" y="401"/>
                  </a:cubicBezTo>
                  <a:cubicBezTo>
                    <a:pt x="0" y="625"/>
                    <a:pt x="170" y="795"/>
                    <a:pt x="394" y="795"/>
                  </a:cubicBezTo>
                  <a:cubicBezTo>
                    <a:pt x="619" y="795"/>
                    <a:pt x="789" y="625"/>
                    <a:pt x="789" y="401"/>
                  </a:cubicBezTo>
                  <a:cubicBezTo>
                    <a:pt x="789" y="170"/>
                    <a:pt x="619" y="0"/>
                    <a:pt x="394"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87;p61"/>
            <p:cNvSpPr/>
            <p:nvPr/>
          </p:nvSpPr>
          <p:spPr>
            <a:xfrm>
              <a:off x="1550017" y="2849180"/>
              <a:ext cx="102517" cy="102519"/>
            </a:xfrm>
            <a:custGeom>
              <a:avLst/>
              <a:gdLst/>
              <a:ahLst/>
              <a:cxnLst/>
              <a:rect l="l" t="t" r="r" b="b"/>
              <a:pathLst>
                <a:path w="796" h="796" extrusionOk="0">
                  <a:moveTo>
                    <a:pt x="395" y="0"/>
                  </a:moveTo>
                  <a:cubicBezTo>
                    <a:pt x="171" y="0"/>
                    <a:pt x="1" y="170"/>
                    <a:pt x="1" y="401"/>
                  </a:cubicBezTo>
                  <a:cubicBezTo>
                    <a:pt x="1" y="625"/>
                    <a:pt x="171" y="795"/>
                    <a:pt x="395" y="795"/>
                  </a:cubicBezTo>
                  <a:cubicBezTo>
                    <a:pt x="626" y="795"/>
                    <a:pt x="796" y="625"/>
                    <a:pt x="796" y="401"/>
                  </a:cubicBezTo>
                  <a:cubicBezTo>
                    <a:pt x="796" y="170"/>
                    <a:pt x="626" y="0"/>
                    <a:pt x="395"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88;p61"/>
            <p:cNvSpPr/>
            <p:nvPr/>
          </p:nvSpPr>
          <p:spPr>
            <a:xfrm>
              <a:off x="1758404" y="2849180"/>
              <a:ext cx="105093" cy="102519"/>
            </a:xfrm>
            <a:custGeom>
              <a:avLst/>
              <a:gdLst/>
              <a:ahLst/>
              <a:cxnLst/>
              <a:rect l="l" t="t" r="r" b="b"/>
              <a:pathLst>
                <a:path w="816" h="796" extrusionOk="0">
                  <a:moveTo>
                    <a:pt x="394" y="0"/>
                  </a:moveTo>
                  <a:cubicBezTo>
                    <a:pt x="170" y="0"/>
                    <a:pt x="0" y="170"/>
                    <a:pt x="0" y="401"/>
                  </a:cubicBezTo>
                  <a:cubicBezTo>
                    <a:pt x="0" y="625"/>
                    <a:pt x="170" y="795"/>
                    <a:pt x="394" y="795"/>
                  </a:cubicBezTo>
                  <a:cubicBezTo>
                    <a:pt x="619" y="795"/>
                    <a:pt x="816" y="625"/>
                    <a:pt x="816" y="401"/>
                  </a:cubicBezTo>
                  <a:cubicBezTo>
                    <a:pt x="816" y="170"/>
                    <a:pt x="619" y="0"/>
                    <a:pt x="394"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89;p61"/>
            <p:cNvSpPr/>
            <p:nvPr/>
          </p:nvSpPr>
          <p:spPr>
            <a:xfrm>
              <a:off x="1965759" y="2849180"/>
              <a:ext cx="106123" cy="102519"/>
            </a:xfrm>
            <a:custGeom>
              <a:avLst/>
              <a:gdLst/>
              <a:ahLst/>
              <a:cxnLst/>
              <a:rect l="l" t="t" r="r" b="b"/>
              <a:pathLst>
                <a:path w="824" h="796" extrusionOk="0">
                  <a:moveTo>
                    <a:pt x="395" y="0"/>
                  </a:moveTo>
                  <a:cubicBezTo>
                    <a:pt x="198" y="0"/>
                    <a:pt x="1" y="170"/>
                    <a:pt x="1" y="401"/>
                  </a:cubicBezTo>
                  <a:cubicBezTo>
                    <a:pt x="1" y="625"/>
                    <a:pt x="198" y="795"/>
                    <a:pt x="395" y="795"/>
                  </a:cubicBezTo>
                  <a:cubicBezTo>
                    <a:pt x="626" y="795"/>
                    <a:pt x="823" y="625"/>
                    <a:pt x="823" y="401"/>
                  </a:cubicBezTo>
                  <a:cubicBezTo>
                    <a:pt x="823" y="170"/>
                    <a:pt x="626" y="0"/>
                    <a:pt x="395"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90;p61"/>
            <p:cNvSpPr/>
            <p:nvPr/>
          </p:nvSpPr>
          <p:spPr>
            <a:xfrm>
              <a:off x="2174146" y="2849180"/>
              <a:ext cx="105093" cy="102519"/>
            </a:xfrm>
            <a:custGeom>
              <a:avLst/>
              <a:gdLst/>
              <a:ahLst/>
              <a:cxnLst/>
              <a:rect l="l" t="t" r="r" b="b"/>
              <a:pathLst>
                <a:path w="816" h="796" extrusionOk="0">
                  <a:moveTo>
                    <a:pt x="422" y="0"/>
                  </a:moveTo>
                  <a:cubicBezTo>
                    <a:pt x="197" y="0"/>
                    <a:pt x="0" y="170"/>
                    <a:pt x="0" y="401"/>
                  </a:cubicBezTo>
                  <a:cubicBezTo>
                    <a:pt x="0" y="625"/>
                    <a:pt x="197" y="795"/>
                    <a:pt x="422" y="795"/>
                  </a:cubicBezTo>
                  <a:cubicBezTo>
                    <a:pt x="619" y="795"/>
                    <a:pt x="816" y="625"/>
                    <a:pt x="816" y="401"/>
                  </a:cubicBezTo>
                  <a:cubicBezTo>
                    <a:pt x="816" y="170"/>
                    <a:pt x="619" y="0"/>
                    <a:pt x="422"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91;p61"/>
            <p:cNvSpPr/>
            <p:nvPr/>
          </p:nvSpPr>
          <p:spPr>
            <a:xfrm>
              <a:off x="2381630" y="2849180"/>
              <a:ext cx="105994" cy="102519"/>
            </a:xfrm>
            <a:custGeom>
              <a:avLst/>
              <a:gdLst/>
              <a:ahLst/>
              <a:cxnLst/>
              <a:rect l="l" t="t" r="r" b="b"/>
              <a:pathLst>
                <a:path w="823" h="796" extrusionOk="0">
                  <a:moveTo>
                    <a:pt x="428" y="0"/>
                  </a:moveTo>
                  <a:cubicBezTo>
                    <a:pt x="197" y="0"/>
                    <a:pt x="0" y="170"/>
                    <a:pt x="0" y="401"/>
                  </a:cubicBezTo>
                  <a:cubicBezTo>
                    <a:pt x="0" y="625"/>
                    <a:pt x="197" y="795"/>
                    <a:pt x="428" y="795"/>
                  </a:cubicBezTo>
                  <a:cubicBezTo>
                    <a:pt x="652" y="795"/>
                    <a:pt x="822" y="625"/>
                    <a:pt x="822" y="401"/>
                  </a:cubicBezTo>
                  <a:cubicBezTo>
                    <a:pt x="822" y="170"/>
                    <a:pt x="652" y="0"/>
                    <a:pt x="428"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92;p61"/>
            <p:cNvSpPr/>
            <p:nvPr/>
          </p:nvSpPr>
          <p:spPr>
            <a:xfrm>
              <a:off x="2593365" y="2849180"/>
              <a:ext cx="101615" cy="102519"/>
            </a:xfrm>
            <a:custGeom>
              <a:avLst/>
              <a:gdLst/>
              <a:ahLst/>
              <a:cxnLst/>
              <a:rect l="l" t="t" r="r" b="b"/>
              <a:pathLst>
                <a:path w="789" h="796" extrusionOk="0">
                  <a:moveTo>
                    <a:pt x="395" y="0"/>
                  </a:moveTo>
                  <a:cubicBezTo>
                    <a:pt x="171" y="0"/>
                    <a:pt x="1" y="170"/>
                    <a:pt x="1" y="401"/>
                  </a:cubicBezTo>
                  <a:cubicBezTo>
                    <a:pt x="1" y="625"/>
                    <a:pt x="171" y="795"/>
                    <a:pt x="395" y="795"/>
                  </a:cubicBezTo>
                  <a:cubicBezTo>
                    <a:pt x="619" y="795"/>
                    <a:pt x="789" y="625"/>
                    <a:pt x="789" y="401"/>
                  </a:cubicBezTo>
                  <a:cubicBezTo>
                    <a:pt x="789" y="170"/>
                    <a:pt x="619" y="0"/>
                    <a:pt x="395"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93;p61"/>
            <p:cNvSpPr/>
            <p:nvPr/>
          </p:nvSpPr>
          <p:spPr>
            <a:xfrm>
              <a:off x="2800850" y="2849180"/>
              <a:ext cx="102517" cy="102519"/>
            </a:xfrm>
            <a:custGeom>
              <a:avLst/>
              <a:gdLst/>
              <a:ahLst/>
              <a:cxnLst/>
              <a:rect l="l" t="t" r="r" b="b"/>
              <a:pathLst>
                <a:path w="796" h="796" extrusionOk="0">
                  <a:moveTo>
                    <a:pt x="401" y="0"/>
                  </a:moveTo>
                  <a:cubicBezTo>
                    <a:pt x="170" y="0"/>
                    <a:pt x="0" y="170"/>
                    <a:pt x="0" y="401"/>
                  </a:cubicBezTo>
                  <a:cubicBezTo>
                    <a:pt x="0" y="625"/>
                    <a:pt x="170" y="795"/>
                    <a:pt x="401" y="795"/>
                  </a:cubicBezTo>
                  <a:cubicBezTo>
                    <a:pt x="626" y="795"/>
                    <a:pt x="795" y="625"/>
                    <a:pt x="795" y="401"/>
                  </a:cubicBezTo>
                  <a:cubicBezTo>
                    <a:pt x="795" y="170"/>
                    <a:pt x="626" y="0"/>
                    <a:pt x="401"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94;p61"/>
            <p:cNvSpPr/>
            <p:nvPr/>
          </p:nvSpPr>
          <p:spPr>
            <a:xfrm>
              <a:off x="3009107" y="2849180"/>
              <a:ext cx="101744" cy="102519"/>
            </a:xfrm>
            <a:custGeom>
              <a:avLst/>
              <a:gdLst/>
              <a:ahLst/>
              <a:cxnLst/>
              <a:rect l="l" t="t" r="r" b="b"/>
              <a:pathLst>
                <a:path w="790" h="796" extrusionOk="0">
                  <a:moveTo>
                    <a:pt x="395" y="0"/>
                  </a:moveTo>
                  <a:cubicBezTo>
                    <a:pt x="171" y="0"/>
                    <a:pt x="1" y="170"/>
                    <a:pt x="1" y="401"/>
                  </a:cubicBezTo>
                  <a:cubicBezTo>
                    <a:pt x="1" y="625"/>
                    <a:pt x="171" y="795"/>
                    <a:pt x="395" y="795"/>
                  </a:cubicBezTo>
                  <a:cubicBezTo>
                    <a:pt x="619" y="795"/>
                    <a:pt x="789" y="625"/>
                    <a:pt x="789" y="401"/>
                  </a:cubicBezTo>
                  <a:cubicBezTo>
                    <a:pt x="789" y="170"/>
                    <a:pt x="619" y="0"/>
                    <a:pt x="395"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95;p61"/>
            <p:cNvSpPr/>
            <p:nvPr/>
          </p:nvSpPr>
          <p:spPr>
            <a:xfrm>
              <a:off x="3235009" y="2849180"/>
              <a:ext cx="102517" cy="102519"/>
            </a:xfrm>
            <a:custGeom>
              <a:avLst/>
              <a:gdLst/>
              <a:ahLst/>
              <a:cxnLst/>
              <a:rect l="l" t="t" r="r" b="b"/>
              <a:pathLst>
                <a:path w="796" h="796" extrusionOk="0">
                  <a:moveTo>
                    <a:pt x="394" y="0"/>
                  </a:moveTo>
                  <a:cubicBezTo>
                    <a:pt x="170" y="0"/>
                    <a:pt x="0" y="170"/>
                    <a:pt x="0" y="401"/>
                  </a:cubicBezTo>
                  <a:cubicBezTo>
                    <a:pt x="0" y="625"/>
                    <a:pt x="170" y="795"/>
                    <a:pt x="394" y="795"/>
                  </a:cubicBezTo>
                  <a:cubicBezTo>
                    <a:pt x="625" y="795"/>
                    <a:pt x="795" y="625"/>
                    <a:pt x="795" y="401"/>
                  </a:cubicBezTo>
                  <a:cubicBezTo>
                    <a:pt x="795" y="170"/>
                    <a:pt x="625" y="0"/>
                    <a:pt x="394"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196;p61"/>
            <p:cNvSpPr/>
            <p:nvPr/>
          </p:nvSpPr>
          <p:spPr>
            <a:xfrm>
              <a:off x="3460782" y="2849180"/>
              <a:ext cx="105994" cy="102519"/>
            </a:xfrm>
            <a:custGeom>
              <a:avLst/>
              <a:gdLst/>
              <a:ahLst/>
              <a:cxnLst/>
              <a:rect l="l" t="t" r="r" b="b"/>
              <a:pathLst>
                <a:path w="823" h="796" extrusionOk="0">
                  <a:moveTo>
                    <a:pt x="401" y="0"/>
                  </a:moveTo>
                  <a:cubicBezTo>
                    <a:pt x="170" y="0"/>
                    <a:pt x="0" y="170"/>
                    <a:pt x="0" y="401"/>
                  </a:cubicBezTo>
                  <a:cubicBezTo>
                    <a:pt x="0" y="625"/>
                    <a:pt x="170" y="795"/>
                    <a:pt x="401" y="795"/>
                  </a:cubicBezTo>
                  <a:cubicBezTo>
                    <a:pt x="626" y="795"/>
                    <a:pt x="823" y="625"/>
                    <a:pt x="823" y="401"/>
                  </a:cubicBezTo>
                  <a:cubicBezTo>
                    <a:pt x="823" y="170"/>
                    <a:pt x="626" y="0"/>
                    <a:pt x="401" y="0"/>
                  </a:cubicBez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97;p61"/>
            <p:cNvSpPr/>
            <p:nvPr/>
          </p:nvSpPr>
          <p:spPr>
            <a:xfrm>
              <a:off x="890085" y="3323521"/>
              <a:ext cx="105994" cy="105996"/>
            </a:xfrm>
            <a:custGeom>
              <a:avLst/>
              <a:gdLst/>
              <a:ahLst/>
              <a:cxnLst/>
              <a:rect l="l" t="t" r="r" b="b"/>
              <a:pathLst>
                <a:path w="823" h="823" extrusionOk="0">
                  <a:moveTo>
                    <a:pt x="422" y="1"/>
                  </a:moveTo>
                  <a:cubicBezTo>
                    <a:pt x="198" y="1"/>
                    <a:pt x="1" y="170"/>
                    <a:pt x="1" y="395"/>
                  </a:cubicBezTo>
                  <a:cubicBezTo>
                    <a:pt x="1" y="626"/>
                    <a:pt x="198" y="823"/>
                    <a:pt x="422" y="823"/>
                  </a:cubicBezTo>
                  <a:cubicBezTo>
                    <a:pt x="653" y="823"/>
                    <a:pt x="823" y="626"/>
                    <a:pt x="823" y="395"/>
                  </a:cubicBezTo>
                  <a:cubicBezTo>
                    <a:pt x="823" y="170"/>
                    <a:pt x="653" y="1"/>
                    <a:pt x="42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98;p61"/>
            <p:cNvSpPr/>
            <p:nvPr/>
          </p:nvSpPr>
          <p:spPr>
            <a:xfrm>
              <a:off x="686206" y="3323521"/>
              <a:ext cx="101615" cy="105996"/>
            </a:xfrm>
            <a:custGeom>
              <a:avLst/>
              <a:gdLst/>
              <a:ahLst/>
              <a:cxnLst/>
              <a:rect l="l" t="t" r="r" b="b"/>
              <a:pathLst>
                <a:path w="789" h="823" extrusionOk="0">
                  <a:moveTo>
                    <a:pt x="394" y="1"/>
                  </a:moveTo>
                  <a:cubicBezTo>
                    <a:pt x="170" y="1"/>
                    <a:pt x="0" y="170"/>
                    <a:pt x="0" y="395"/>
                  </a:cubicBezTo>
                  <a:cubicBezTo>
                    <a:pt x="0" y="626"/>
                    <a:pt x="170" y="823"/>
                    <a:pt x="394" y="823"/>
                  </a:cubicBezTo>
                  <a:cubicBezTo>
                    <a:pt x="619" y="823"/>
                    <a:pt x="789" y="626"/>
                    <a:pt x="789" y="395"/>
                  </a:cubicBezTo>
                  <a:cubicBezTo>
                    <a:pt x="789" y="170"/>
                    <a:pt x="619" y="1"/>
                    <a:pt x="394"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99;p61"/>
            <p:cNvSpPr/>
            <p:nvPr/>
          </p:nvSpPr>
          <p:spPr>
            <a:xfrm>
              <a:off x="1101948" y="3323521"/>
              <a:ext cx="101615" cy="105996"/>
            </a:xfrm>
            <a:custGeom>
              <a:avLst/>
              <a:gdLst/>
              <a:ahLst/>
              <a:cxnLst/>
              <a:rect l="l" t="t" r="r" b="b"/>
              <a:pathLst>
                <a:path w="789" h="823" extrusionOk="0">
                  <a:moveTo>
                    <a:pt x="394" y="1"/>
                  </a:moveTo>
                  <a:cubicBezTo>
                    <a:pt x="170" y="1"/>
                    <a:pt x="0" y="170"/>
                    <a:pt x="0" y="395"/>
                  </a:cubicBezTo>
                  <a:cubicBezTo>
                    <a:pt x="0" y="626"/>
                    <a:pt x="170" y="823"/>
                    <a:pt x="394" y="823"/>
                  </a:cubicBezTo>
                  <a:cubicBezTo>
                    <a:pt x="619" y="823"/>
                    <a:pt x="789" y="626"/>
                    <a:pt x="789" y="395"/>
                  </a:cubicBezTo>
                  <a:cubicBezTo>
                    <a:pt x="789" y="170"/>
                    <a:pt x="619" y="1"/>
                    <a:pt x="394"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00;p61"/>
            <p:cNvSpPr/>
            <p:nvPr/>
          </p:nvSpPr>
          <p:spPr>
            <a:xfrm>
              <a:off x="1309304" y="3323521"/>
              <a:ext cx="102646" cy="105996"/>
            </a:xfrm>
            <a:custGeom>
              <a:avLst/>
              <a:gdLst/>
              <a:ahLst/>
              <a:cxnLst/>
              <a:rect l="l" t="t" r="r" b="b"/>
              <a:pathLst>
                <a:path w="797" h="823" extrusionOk="0">
                  <a:moveTo>
                    <a:pt x="395" y="1"/>
                  </a:moveTo>
                  <a:cubicBezTo>
                    <a:pt x="171" y="1"/>
                    <a:pt x="1" y="170"/>
                    <a:pt x="1" y="395"/>
                  </a:cubicBezTo>
                  <a:cubicBezTo>
                    <a:pt x="1" y="626"/>
                    <a:pt x="171" y="823"/>
                    <a:pt x="395" y="823"/>
                  </a:cubicBezTo>
                  <a:cubicBezTo>
                    <a:pt x="626" y="823"/>
                    <a:pt x="796" y="626"/>
                    <a:pt x="796" y="395"/>
                  </a:cubicBezTo>
                  <a:cubicBezTo>
                    <a:pt x="796" y="170"/>
                    <a:pt x="626" y="1"/>
                    <a:pt x="39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01;p61"/>
            <p:cNvSpPr/>
            <p:nvPr/>
          </p:nvSpPr>
          <p:spPr>
            <a:xfrm>
              <a:off x="1517690" y="3323521"/>
              <a:ext cx="101615" cy="105996"/>
            </a:xfrm>
            <a:custGeom>
              <a:avLst/>
              <a:gdLst/>
              <a:ahLst/>
              <a:cxnLst/>
              <a:rect l="l" t="t" r="r" b="b"/>
              <a:pathLst>
                <a:path w="789" h="823" extrusionOk="0">
                  <a:moveTo>
                    <a:pt x="395" y="1"/>
                  </a:moveTo>
                  <a:cubicBezTo>
                    <a:pt x="170" y="1"/>
                    <a:pt x="0" y="170"/>
                    <a:pt x="0" y="395"/>
                  </a:cubicBezTo>
                  <a:cubicBezTo>
                    <a:pt x="0" y="626"/>
                    <a:pt x="170" y="823"/>
                    <a:pt x="395" y="823"/>
                  </a:cubicBezTo>
                  <a:cubicBezTo>
                    <a:pt x="619" y="823"/>
                    <a:pt x="789" y="626"/>
                    <a:pt x="789" y="395"/>
                  </a:cubicBezTo>
                  <a:cubicBezTo>
                    <a:pt x="789" y="170"/>
                    <a:pt x="619" y="1"/>
                    <a:pt x="39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02;p61"/>
            <p:cNvSpPr/>
            <p:nvPr/>
          </p:nvSpPr>
          <p:spPr>
            <a:xfrm>
              <a:off x="1725175" y="3323521"/>
              <a:ext cx="105994" cy="105996"/>
            </a:xfrm>
            <a:custGeom>
              <a:avLst/>
              <a:gdLst/>
              <a:ahLst/>
              <a:cxnLst/>
              <a:rect l="l" t="t" r="r" b="b"/>
              <a:pathLst>
                <a:path w="823" h="823" extrusionOk="0">
                  <a:moveTo>
                    <a:pt x="394" y="1"/>
                  </a:moveTo>
                  <a:cubicBezTo>
                    <a:pt x="170" y="1"/>
                    <a:pt x="0" y="170"/>
                    <a:pt x="0" y="395"/>
                  </a:cubicBezTo>
                  <a:cubicBezTo>
                    <a:pt x="0" y="626"/>
                    <a:pt x="170" y="823"/>
                    <a:pt x="394" y="823"/>
                  </a:cubicBezTo>
                  <a:cubicBezTo>
                    <a:pt x="625" y="823"/>
                    <a:pt x="822" y="626"/>
                    <a:pt x="822" y="395"/>
                  </a:cubicBezTo>
                  <a:cubicBezTo>
                    <a:pt x="822" y="170"/>
                    <a:pt x="625" y="1"/>
                    <a:pt x="394"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03;p61"/>
            <p:cNvSpPr/>
            <p:nvPr/>
          </p:nvSpPr>
          <p:spPr>
            <a:xfrm>
              <a:off x="1933433" y="3323521"/>
              <a:ext cx="105093" cy="105996"/>
            </a:xfrm>
            <a:custGeom>
              <a:avLst/>
              <a:gdLst/>
              <a:ahLst/>
              <a:cxnLst/>
              <a:rect l="l" t="t" r="r" b="b"/>
              <a:pathLst>
                <a:path w="816" h="823" extrusionOk="0">
                  <a:moveTo>
                    <a:pt x="395" y="1"/>
                  </a:moveTo>
                  <a:cubicBezTo>
                    <a:pt x="198" y="1"/>
                    <a:pt x="0" y="170"/>
                    <a:pt x="0" y="395"/>
                  </a:cubicBezTo>
                  <a:cubicBezTo>
                    <a:pt x="0" y="626"/>
                    <a:pt x="198" y="823"/>
                    <a:pt x="395" y="823"/>
                  </a:cubicBezTo>
                  <a:cubicBezTo>
                    <a:pt x="619" y="823"/>
                    <a:pt x="816" y="626"/>
                    <a:pt x="816" y="395"/>
                  </a:cubicBezTo>
                  <a:cubicBezTo>
                    <a:pt x="816" y="170"/>
                    <a:pt x="619" y="1"/>
                    <a:pt x="39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04;p61"/>
            <p:cNvSpPr/>
            <p:nvPr/>
          </p:nvSpPr>
          <p:spPr>
            <a:xfrm>
              <a:off x="2140917" y="3323521"/>
              <a:ext cx="105994" cy="105996"/>
            </a:xfrm>
            <a:custGeom>
              <a:avLst/>
              <a:gdLst/>
              <a:ahLst/>
              <a:cxnLst/>
              <a:rect l="l" t="t" r="r" b="b"/>
              <a:pathLst>
                <a:path w="823" h="823" extrusionOk="0">
                  <a:moveTo>
                    <a:pt x="428" y="1"/>
                  </a:moveTo>
                  <a:cubicBezTo>
                    <a:pt x="197" y="1"/>
                    <a:pt x="0" y="170"/>
                    <a:pt x="0" y="395"/>
                  </a:cubicBezTo>
                  <a:cubicBezTo>
                    <a:pt x="0" y="626"/>
                    <a:pt x="197" y="823"/>
                    <a:pt x="428" y="823"/>
                  </a:cubicBezTo>
                  <a:cubicBezTo>
                    <a:pt x="625" y="823"/>
                    <a:pt x="822" y="626"/>
                    <a:pt x="822" y="395"/>
                  </a:cubicBezTo>
                  <a:cubicBezTo>
                    <a:pt x="822" y="170"/>
                    <a:pt x="625" y="1"/>
                    <a:pt x="428"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205;p61"/>
            <p:cNvSpPr/>
            <p:nvPr/>
          </p:nvSpPr>
          <p:spPr>
            <a:xfrm>
              <a:off x="2349175" y="3323521"/>
              <a:ext cx="105221" cy="105996"/>
            </a:xfrm>
            <a:custGeom>
              <a:avLst/>
              <a:gdLst/>
              <a:ahLst/>
              <a:cxnLst/>
              <a:rect l="l" t="t" r="r" b="b"/>
              <a:pathLst>
                <a:path w="817" h="823" extrusionOk="0">
                  <a:moveTo>
                    <a:pt x="422" y="1"/>
                  </a:moveTo>
                  <a:cubicBezTo>
                    <a:pt x="198" y="1"/>
                    <a:pt x="1" y="170"/>
                    <a:pt x="1" y="395"/>
                  </a:cubicBezTo>
                  <a:cubicBezTo>
                    <a:pt x="1" y="626"/>
                    <a:pt x="198" y="823"/>
                    <a:pt x="422" y="823"/>
                  </a:cubicBezTo>
                  <a:cubicBezTo>
                    <a:pt x="646" y="823"/>
                    <a:pt x="816" y="626"/>
                    <a:pt x="816" y="395"/>
                  </a:cubicBezTo>
                  <a:cubicBezTo>
                    <a:pt x="816" y="170"/>
                    <a:pt x="646" y="1"/>
                    <a:pt x="42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206;p61"/>
            <p:cNvSpPr/>
            <p:nvPr/>
          </p:nvSpPr>
          <p:spPr>
            <a:xfrm>
              <a:off x="2560137" y="3323521"/>
              <a:ext cx="102517" cy="105996"/>
            </a:xfrm>
            <a:custGeom>
              <a:avLst/>
              <a:gdLst/>
              <a:ahLst/>
              <a:cxnLst/>
              <a:rect l="l" t="t" r="r" b="b"/>
              <a:pathLst>
                <a:path w="796" h="823" extrusionOk="0">
                  <a:moveTo>
                    <a:pt x="401" y="1"/>
                  </a:moveTo>
                  <a:cubicBezTo>
                    <a:pt x="170" y="1"/>
                    <a:pt x="0" y="170"/>
                    <a:pt x="0" y="395"/>
                  </a:cubicBezTo>
                  <a:cubicBezTo>
                    <a:pt x="0" y="626"/>
                    <a:pt x="170" y="823"/>
                    <a:pt x="401" y="823"/>
                  </a:cubicBezTo>
                  <a:cubicBezTo>
                    <a:pt x="626" y="823"/>
                    <a:pt x="796" y="626"/>
                    <a:pt x="796" y="395"/>
                  </a:cubicBezTo>
                  <a:cubicBezTo>
                    <a:pt x="796" y="170"/>
                    <a:pt x="626" y="1"/>
                    <a:pt x="401"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207;p61"/>
            <p:cNvSpPr/>
            <p:nvPr/>
          </p:nvSpPr>
          <p:spPr>
            <a:xfrm>
              <a:off x="2768394" y="3323521"/>
              <a:ext cx="101744" cy="105996"/>
            </a:xfrm>
            <a:custGeom>
              <a:avLst/>
              <a:gdLst/>
              <a:ahLst/>
              <a:cxnLst/>
              <a:rect l="l" t="t" r="r" b="b"/>
              <a:pathLst>
                <a:path w="790" h="823" extrusionOk="0">
                  <a:moveTo>
                    <a:pt x="395" y="1"/>
                  </a:moveTo>
                  <a:cubicBezTo>
                    <a:pt x="171" y="1"/>
                    <a:pt x="1" y="170"/>
                    <a:pt x="1" y="395"/>
                  </a:cubicBezTo>
                  <a:cubicBezTo>
                    <a:pt x="1" y="626"/>
                    <a:pt x="171" y="823"/>
                    <a:pt x="395" y="823"/>
                  </a:cubicBezTo>
                  <a:cubicBezTo>
                    <a:pt x="619" y="823"/>
                    <a:pt x="789" y="626"/>
                    <a:pt x="789" y="395"/>
                  </a:cubicBezTo>
                  <a:cubicBezTo>
                    <a:pt x="789" y="170"/>
                    <a:pt x="619" y="1"/>
                    <a:pt x="39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208;p61"/>
            <p:cNvSpPr/>
            <p:nvPr/>
          </p:nvSpPr>
          <p:spPr>
            <a:xfrm>
              <a:off x="2975879" y="3323521"/>
              <a:ext cx="102517" cy="105996"/>
            </a:xfrm>
            <a:custGeom>
              <a:avLst/>
              <a:gdLst/>
              <a:ahLst/>
              <a:cxnLst/>
              <a:rect l="l" t="t" r="r" b="b"/>
              <a:pathLst>
                <a:path w="796" h="823" extrusionOk="0">
                  <a:moveTo>
                    <a:pt x="401" y="1"/>
                  </a:moveTo>
                  <a:cubicBezTo>
                    <a:pt x="170" y="1"/>
                    <a:pt x="0" y="170"/>
                    <a:pt x="0" y="395"/>
                  </a:cubicBezTo>
                  <a:cubicBezTo>
                    <a:pt x="0" y="626"/>
                    <a:pt x="170" y="823"/>
                    <a:pt x="401" y="823"/>
                  </a:cubicBezTo>
                  <a:cubicBezTo>
                    <a:pt x="626" y="823"/>
                    <a:pt x="796" y="626"/>
                    <a:pt x="796" y="395"/>
                  </a:cubicBezTo>
                  <a:cubicBezTo>
                    <a:pt x="796" y="170"/>
                    <a:pt x="626" y="1"/>
                    <a:pt x="401"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209;p61"/>
            <p:cNvSpPr/>
            <p:nvPr/>
          </p:nvSpPr>
          <p:spPr>
            <a:xfrm>
              <a:off x="3184136" y="3323521"/>
              <a:ext cx="106123" cy="105996"/>
            </a:xfrm>
            <a:custGeom>
              <a:avLst/>
              <a:gdLst/>
              <a:ahLst/>
              <a:cxnLst/>
              <a:rect l="l" t="t" r="r" b="b"/>
              <a:pathLst>
                <a:path w="824" h="823" extrusionOk="0">
                  <a:moveTo>
                    <a:pt x="395" y="1"/>
                  </a:moveTo>
                  <a:cubicBezTo>
                    <a:pt x="171" y="1"/>
                    <a:pt x="1" y="170"/>
                    <a:pt x="1" y="395"/>
                  </a:cubicBezTo>
                  <a:cubicBezTo>
                    <a:pt x="1" y="626"/>
                    <a:pt x="171" y="823"/>
                    <a:pt x="395" y="823"/>
                  </a:cubicBezTo>
                  <a:cubicBezTo>
                    <a:pt x="619" y="823"/>
                    <a:pt x="823" y="626"/>
                    <a:pt x="823" y="395"/>
                  </a:cubicBezTo>
                  <a:cubicBezTo>
                    <a:pt x="823" y="170"/>
                    <a:pt x="619" y="1"/>
                    <a:pt x="39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210;p61"/>
            <p:cNvSpPr/>
            <p:nvPr/>
          </p:nvSpPr>
          <p:spPr>
            <a:xfrm>
              <a:off x="3391621" y="3323521"/>
              <a:ext cx="105994" cy="105996"/>
            </a:xfrm>
            <a:custGeom>
              <a:avLst/>
              <a:gdLst/>
              <a:ahLst/>
              <a:cxnLst/>
              <a:rect l="l" t="t" r="r" b="b"/>
              <a:pathLst>
                <a:path w="823" h="823" extrusionOk="0">
                  <a:moveTo>
                    <a:pt x="402" y="1"/>
                  </a:moveTo>
                  <a:cubicBezTo>
                    <a:pt x="198" y="1"/>
                    <a:pt x="1" y="170"/>
                    <a:pt x="1" y="395"/>
                  </a:cubicBezTo>
                  <a:cubicBezTo>
                    <a:pt x="1" y="626"/>
                    <a:pt x="198" y="823"/>
                    <a:pt x="402" y="823"/>
                  </a:cubicBezTo>
                  <a:cubicBezTo>
                    <a:pt x="626" y="823"/>
                    <a:pt x="823" y="626"/>
                    <a:pt x="823" y="395"/>
                  </a:cubicBezTo>
                  <a:cubicBezTo>
                    <a:pt x="823" y="170"/>
                    <a:pt x="626" y="1"/>
                    <a:pt x="40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211;p61"/>
            <p:cNvSpPr/>
            <p:nvPr/>
          </p:nvSpPr>
          <p:spPr>
            <a:xfrm>
              <a:off x="3599878" y="3323521"/>
              <a:ext cx="106123" cy="105996"/>
            </a:xfrm>
            <a:custGeom>
              <a:avLst/>
              <a:gdLst/>
              <a:ahLst/>
              <a:cxnLst/>
              <a:rect l="l" t="t" r="r" b="b"/>
              <a:pathLst>
                <a:path w="824" h="823" extrusionOk="0">
                  <a:moveTo>
                    <a:pt x="422" y="1"/>
                  </a:moveTo>
                  <a:cubicBezTo>
                    <a:pt x="198" y="1"/>
                    <a:pt x="1" y="170"/>
                    <a:pt x="1" y="395"/>
                  </a:cubicBezTo>
                  <a:cubicBezTo>
                    <a:pt x="1" y="626"/>
                    <a:pt x="198" y="823"/>
                    <a:pt x="422" y="823"/>
                  </a:cubicBezTo>
                  <a:cubicBezTo>
                    <a:pt x="619" y="823"/>
                    <a:pt x="823" y="626"/>
                    <a:pt x="823" y="395"/>
                  </a:cubicBezTo>
                  <a:cubicBezTo>
                    <a:pt x="823" y="170"/>
                    <a:pt x="619" y="1"/>
                    <a:pt x="42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212;p61"/>
            <p:cNvSpPr/>
            <p:nvPr/>
          </p:nvSpPr>
          <p:spPr>
            <a:xfrm>
              <a:off x="3807363" y="3323521"/>
              <a:ext cx="105994" cy="105996"/>
            </a:xfrm>
            <a:custGeom>
              <a:avLst/>
              <a:gdLst/>
              <a:ahLst/>
              <a:cxnLst/>
              <a:rect l="l" t="t" r="r" b="b"/>
              <a:pathLst>
                <a:path w="823" h="823" extrusionOk="0">
                  <a:moveTo>
                    <a:pt x="429" y="1"/>
                  </a:moveTo>
                  <a:cubicBezTo>
                    <a:pt x="198" y="1"/>
                    <a:pt x="1" y="170"/>
                    <a:pt x="1" y="395"/>
                  </a:cubicBezTo>
                  <a:cubicBezTo>
                    <a:pt x="1" y="626"/>
                    <a:pt x="198" y="823"/>
                    <a:pt x="429" y="823"/>
                  </a:cubicBezTo>
                  <a:cubicBezTo>
                    <a:pt x="653" y="823"/>
                    <a:pt x="823" y="626"/>
                    <a:pt x="823" y="395"/>
                  </a:cubicBezTo>
                  <a:cubicBezTo>
                    <a:pt x="823" y="170"/>
                    <a:pt x="653" y="1"/>
                    <a:pt x="429"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213;p61"/>
            <p:cNvSpPr/>
            <p:nvPr/>
          </p:nvSpPr>
          <p:spPr>
            <a:xfrm>
              <a:off x="4019227" y="3323521"/>
              <a:ext cx="102517" cy="105996"/>
            </a:xfrm>
            <a:custGeom>
              <a:avLst/>
              <a:gdLst/>
              <a:ahLst/>
              <a:cxnLst/>
              <a:rect l="l" t="t" r="r" b="b"/>
              <a:pathLst>
                <a:path w="796" h="823" extrusionOk="0">
                  <a:moveTo>
                    <a:pt x="394" y="1"/>
                  </a:moveTo>
                  <a:cubicBezTo>
                    <a:pt x="170" y="1"/>
                    <a:pt x="0" y="170"/>
                    <a:pt x="0" y="395"/>
                  </a:cubicBezTo>
                  <a:cubicBezTo>
                    <a:pt x="0" y="626"/>
                    <a:pt x="170" y="823"/>
                    <a:pt x="394" y="823"/>
                  </a:cubicBezTo>
                  <a:cubicBezTo>
                    <a:pt x="625" y="823"/>
                    <a:pt x="795" y="626"/>
                    <a:pt x="795" y="395"/>
                  </a:cubicBezTo>
                  <a:cubicBezTo>
                    <a:pt x="795" y="170"/>
                    <a:pt x="625" y="1"/>
                    <a:pt x="394"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214;p61"/>
            <p:cNvSpPr/>
            <p:nvPr/>
          </p:nvSpPr>
          <p:spPr>
            <a:xfrm>
              <a:off x="4245000" y="3323521"/>
              <a:ext cx="102517" cy="105996"/>
            </a:xfrm>
            <a:custGeom>
              <a:avLst/>
              <a:gdLst/>
              <a:ahLst/>
              <a:cxnLst/>
              <a:rect l="l" t="t" r="r" b="b"/>
              <a:pathLst>
                <a:path w="796" h="823" extrusionOk="0">
                  <a:moveTo>
                    <a:pt x="402" y="1"/>
                  </a:moveTo>
                  <a:cubicBezTo>
                    <a:pt x="171" y="1"/>
                    <a:pt x="1" y="170"/>
                    <a:pt x="1" y="395"/>
                  </a:cubicBezTo>
                  <a:cubicBezTo>
                    <a:pt x="1" y="626"/>
                    <a:pt x="171" y="823"/>
                    <a:pt x="402" y="823"/>
                  </a:cubicBezTo>
                  <a:cubicBezTo>
                    <a:pt x="626" y="823"/>
                    <a:pt x="796" y="626"/>
                    <a:pt x="796" y="395"/>
                  </a:cubicBezTo>
                  <a:cubicBezTo>
                    <a:pt x="796" y="170"/>
                    <a:pt x="626" y="1"/>
                    <a:pt x="402"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215;p61"/>
            <p:cNvSpPr/>
            <p:nvPr/>
          </p:nvSpPr>
          <p:spPr>
            <a:xfrm>
              <a:off x="4471675" y="3323521"/>
              <a:ext cx="101744" cy="105996"/>
            </a:xfrm>
            <a:custGeom>
              <a:avLst/>
              <a:gdLst/>
              <a:ahLst/>
              <a:cxnLst/>
              <a:rect l="l" t="t" r="r" b="b"/>
              <a:pathLst>
                <a:path w="790" h="823" extrusionOk="0">
                  <a:moveTo>
                    <a:pt x="395" y="1"/>
                  </a:moveTo>
                  <a:cubicBezTo>
                    <a:pt x="171" y="1"/>
                    <a:pt x="1" y="170"/>
                    <a:pt x="1" y="395"/>
                  </a:cubicBezTo>
                  <a:cubicBezTo>
                    <a:pt x="1" y="626"/>
                    <a:pt x="171" y="823"/>
                    <a:pt x="395" y="823"/>
                  </a:cubicBezTo>
                  <a:cubicBezTo>
                    <a:pt x="619" y="823"/>
                    <a:pt x="789" y="626"/>
                    <a:pt x="789" y="395"/>
                  </a:cubicBezTo>
                  <a:cubicBezTo>
                    <a:pt x="789" y="170"/>
                    <a:pt x="619" y="1"/>
                    <a:pt x="395"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216;p61"/>
            <p:cNvSpPr/>
            <p:nvPr/>
          </p:nvSpPr>
          <p:spPr>
            <a:xfrm>
              <a:off x="0" y="4085841"/>
              <a:ext cx="4012195" cy="517488"/>
            </a:xfrm>
            <a:custGeom>
              <a:avLst/>
              <a:gdLst/>
              <a:ahLst/>
              <a:cxnLst/>
              <a:rect l="l" t="t" r="r" b="b"/>
              <a:pathLst>
                <a:path w="31153" h="4018" extrusionOk="0">
                  <a:moveTo>
                    <a:pt x="0" y="1"/>
                  </a:moveTo>
                  <a:lnTo>
                    <a:pt x="0" y="4017"/>
                  </a:lnTo>
                  <a:lnTo>
                    <a:pt x="26620" y="4017"/>
                  </a:lnTo>
                  <a:lnTo>
                    <a:pt x="31153"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مستطيل 7"/>
          <p:cNvSpPr/>
          <p:nvPr/>
        </p:nvSpPr>
        <p:spPr>
          <a:xfrm>
            <a:off x="4655271" y="1456537"/>
            <a:ext cx="4488729" cy="1938992"/>
          </a:xfrm>
          <a:prstGeom prst="rect">
            <a:avLst/>
          </a:prstGeom>
        </p:spPr>
        <p:txBody>
          <a:bodyPr wrap="none">
            <a:spAutoFit/>
          </a:bodyPr>
          <a:lstStyle/>
          <a:p>
            <a:r>
              <a:rPr lang="en" sz="6000" dirty="0" smtClean="0">
                <a:latin typeface="BankGothic Lt BT" pitchFamily="34" charset="0"/>
              </a:rPr>
              <a:t>Thank You</a:t>
            </a:r>
          </a:p>
          <a:p>
            <a:endParaRPr lang="ar-LY" sz="6000" dirty="0">
              <a:latin typeface="BankGothic Lt BT" pitchFamily="34" charset="0"/>
            </a:endParaRPr>
          </a:p>
        </p:txBody>
      </p:sp>
      <p:sp>
        <p:nvSpPr>
          <p:cNvPr id="9" name="مربع نص 8"/>
          <p:cNvSpPr txBox="1"/>
          <p:nvPr/>
        </p:nvSpPr>
        <p:spPr>
          <a:xfrm>
            <a:off x="5597404" y="3228412"/>
            <a:ext cx="3329717" cy="461665"/>
          </a:xfrm>
          <a:prstGeom prst="rect">
            <a:avLst/>
          </a:prstGeom>
          <a:noFill/>
        </p:spPr>
        <p:txBody>
          <a:bodyPr wrap="square" rtlCol="1">
            <a:spAutoFit/>
          </a:bodyPr>
          <a:lstStyle/>
          <a:p>
            <a:r>
              <a:rPr lang="en-US" sz="2400" dirty="0" smtClean="0">
                <a:latin typeface="BankGothic Md BT" pitchFamily="34" charset="0"/>
              </a:rPr>
              <a:t>Any questions ?</a:t>
            </a:r>
            <a:endParaRPr lang="ar-LY" sz="2400" dirty="0">
              <a:latin typeface="BankGothic Md BT" pitchFamily="34" charset="0"/>
            </a:endParaRP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36"/>
          <p:cNvSpPr txBox="1">
            <a:spLocks noGrp="1"/>
          </p:cNvSpPr>
          <p:nvPr>
            <p:ph type="title"/>
          </p:nvPr>
        </p:nvSpPr>
        <p:spPr>
          <a:xfrm>
            <a:off x="720100" y="540000"/>
            <a:ext cx="7704000" cy="477600"/>
          </a:xfrm>
          <a:prstGeom prst="rect">
            <a:avLst/>
          </a:prstGeom>
        </p:spPr>
        <p:txBody>
          <a:bodyPr spcFirstLastPara="1" wrap="square" lIns="91425" tIns="91425" rIns="91425" bIns="91425" anchor="ctr" anchorCtr="0">
            <a:noAutofit/>
          </a:bodyPr>
          <a:lstStyle/>
          <a:p>
            <a:pPr lvl="0"/>
            <a:r>
              <a:rPr lang="en" dirty="0"/>
              <a:t>Table of </a:t>
            </a:r>
            <a:r>
              <a:rPr lang="en" dirty="0" smtClean="0"/>
              <a:t>Contents</a:t>
            </a:r>
            <a:endParaRPr dirty="0"/>
          </a:p>
        </p:txBody>
      </p:sp>
      <p:sp>
        <p:nvSpPr>
          <p:cNvPr id="397" name="Google Shape;397;p36"/>
          <p:cNvSpPr txBox="1">
            <a:spLocks noGrp="1"/>
          </p:cNvSpPr>
          <p:nvPr>
            <p:ph type="body" idx="1"/>
          </p:nvPr>
        </p:nvSpPr>
        <p:spPr>
          <a:xfrm>
            <a:off x="683568" y="1131590"/>
            <a:ext cx="7704000" cy="1728192"/>
          </a:xfrm>
          <a:prstGeom prst="rect">
            <a:avLst/>
          </a:prstGeom>
        </p:spPr>
        <p:txBody>
          <a:bodyPr spcFirstLastPara="1" wrap="square" lIns="91425" tIns="91425" rIns="91425" bIns="91425" anchor="t" anchorCtr="0">
            <a:noAutofit/>
          </a:bodyPr>
          <a:lstStyle/>
          <a:p>
            <a:pPr marL="171450" indent="-171450" algn="l">
              <a:buClr>
                <a:schemeClr val="dk1"/>
              </a:buClr>
              <a:buSzPts val="1100"/>
            </a:pPr>
            <a:r>
              <a:rPr lang="en-US" sz="2000" dirty="0" smtClean="0">
                <a:latin typeface="Bahnschrift SemiBold SemiConden" pitchFamily="34" charset="0"/>
              </a:rPr>
              <a:t>Introduction</a:t>
            </a:r>
          </a:p>
          <a:p>
            <a:pPr marL="171450" indent="-171450" algn="l">
              <a:buClr>
                <a:schemeClr val="dk1"/>
              </a:buClr>
              <a:buSzPts val="1100"/>
            </a:pPr>
            <a:r>
              <a:rPr lang="en-US" sz="2000" dirty="0">
                <a:latin typeface="Bahnschrift SemiBold SemiConden" pitchFamily="34" charset="0"/>
              </a:rPr>
              <a:t>P</a:t>
            </a:r>
            <a:r>
              <a:rPr lang="en-US" sz="2000" dirty="0" smtClean="0">
                <a:latin typeface="Bahnschrift SemiBold SemiConden" pitchFamily="34" charset="0"/>
              </a:rPr>
              <a:t>rimary Sources</a:t>
            </a:r>
          </a:p>
          <a:p>
            <a:pPr marL="171450" indent="-171450" algn="l">
              <a:buClr>
                <a:schemeClr val="dk1"/>
              </a:buClr>
              <a:buSzPts val="1100"/>
            </a:pPr>
            <a:r>
              <a:rPr lang="en-US" sz="2000" dirty="0" smtClean="0">
                <a:latin typeface="Bahnschrift SemiBold SemiConden" pitchFamily="34" charset="0"/>
              </a:rPr>
              <a:t>Secondary Sources</a:t>
            </a:r>
          </a:p>
          <a:p>
            <a:pPr marL="171450" indent="-171450" algn="l">
              <a:buClr>
                <a:schemeClr val="dk1"/>
              </a:buClr>
              <a:buSzPts val="1100"/>
            </a:pPr>
            <a:r>
              <a:rPr lang="en-US" sz="2000" dirty="0" smtClean="0">
                <a:latin typeface="Bahnschrift SemiBold SemiConden" pitchFamily="34" charset="0"/>
              </a:rPr>
              <a:t>Conclusion</a:t>
            </a:r>
          </a:p>
          <a:p>
            <a:pPr marL="171450" indent="-171450" algn="l">
              <a:buClr>
                <a:schemeClr val="dk1"/>
              </a:buClr>
              <a:buSzPts val="1100"/>
            </a:pPr>
            <a:r>
              <a:rPr lang="en-US" sz="2000" dirty="0" smtClean="0">
                <a:latin typeface="Bahnschrift SemiBold SemiConden" pitchFamily="34" charset="0"/>
              </a:rPr>
              <a:t>References</a:t>
            </a:r>
          </a:p>
          <a:p>
            <a:pPr marL="0" indent="0" algn="ctr">
              <a:buClr>
                <a:schemeClr val="dk1"/>
              </a:buClr>
              <a:buSzPts val="1100"/>
              <a:buNone/>
            </a:pPr>
            <a:endParaRPr lang="en-US" sz="2000" dirty="0" smtClean="0">
              <a:latin typeface="Bahnschrift SemiBold SemiConden" pitchFamily="34" charset="0"/>
            </a:endParaRPr>
          </a:p>
          <a:p>
            <a:pPr marL="0" indent="0" algn="ctr">
              <a:buClr>
                <a:schemeClr val="dk1"/>
              </a:buClr>
              <a:buSzPts val="1100"/>
              <a:buNone/>
            </a:pPr>
            <a:endParaRPr lang="en-US" sz="2000" dirty="0">
              <a:latin typeface="Bahnschrift SemiBold SemiConden" pitchFamily="34" charset="0"/>
            </a:endParaRPr>
          </a:p>
          <a:p>
            <a:pPr marL="0" indent="0" algn="ctr">
              <a:buClr>
                <a:schemeClr val="dk1"/>
              </a:buClr>
              <a:buSzPts val="1100"/>
              <a:buNone/>
            </a:pPr>
            <a:endParaRPr lang="en-US" sz="2000" dirty="0" smtClean="0">
              <a:latin typeface="Bahnschrift SemiBold SemiConden" pitchFamily="34" charset="0"/>
            </a:endParaRPr>
          </a:p>
          <a:p>
            <a:pPr marL="0" indent="0" algn="ctr">
              <a:buClr>
                <a:schemeClr val="dk1"/>
              </a:buClr>
              <a:buSzPts val="1100"/>
              <a:buNone/>
            </a:pPr>
            <a:endParaRPr lang="en-US" sz="2000" dirty="0">
              <a:latin typeface="Bahnschrift SemiBold SemiConden" pitchFamily="34" charset="0"/>
            </a:endParaRPr>
          </a:p>
          <a:p>
            <a:pPr marL="0" indent="0" algn="ctr">
              <a:buClr>
                <a:schemeClr val="dk1"/>
              </a:buClr>
              <a:buSzPts val="1100"/>
              <a:buNone/>
            </a:pPr>
            <a:endParaRPr lang="en-US" sz="2000" dirty="0" smtClean="0">
              <a:latin typeface="Bahnschrift SemiBold SemiConden" pitchFamily="34" charset="0"/>
            </a:endParaRPr>
          </a:p>
          <a:p>
            <a:pPr marL="0" indent="0" algn="ctr">
              <a:buClr>
                <a:schemeClr val="dk1"/>
              </a:buClr>
              <a:buSzPts val="1100"/>
              <a:buNone/>
            </a:pPr>
            <a:endParaRPr lang="en-US" sz="2000" dirty="0">
              <a:latin typeface="Bahnschrift SemiBold SemiConden" pitchFamily="34" charset="0"/>
            </a:endParaRPr>
          </a:p>
          <a:p>
            <a:pPr marL="171450" indent="-171450">
              <a:buClr>
                <a:schemeClr val="dk1"/>
              </a:buClr>
              <a:buSzPts val="1100"/>
            </a:pPr>
            <a:endParaRPr lang="en-US" sz="2000" dirty="0" smtClean="0">
              <a:latin typeface="Bahnschrift SemiBold SemiConden" pitchFamily="34" charset="0"/>
            </a:endParaRPr>
          </a:p>
          <a:p>
            <a:pPr marL="171450" indent="-171450">
              <a:buClr>
                <a:schemeClr val="dk1"/>
              </a:buClr>
              <a:buSzPts val="1100"/>
            </a:pPr>
            <a:endParaRPr lang="en-US" sz="2000" dirty="0" smtClean="0">
              <a:latin typeface="Bahnschrift SemiBold SemiConden" pitchFamily="34" charset="0"/>
            </a:endParaRPr>
          </a:p>
          <a:p>
            <a:pPr marL="171450" indent="-171450">
              <a:buClr>
                <a:schemeClr val="dk1"/>
              </a:buClr>
              <a:buSzPts val="1100"/>
            </a:pPr>
            <a:endParaRPr sz="2000" dirty="0">
              <a:latin typeface="Bahnschrift SemiBold SemiConden" pitchFamily="34" charset="0"/>
            </a:endParaRPr>
          </a:p>
        </p:txBody>
      </p:sp>
      <p:sp>
        <p:nvSpPr>
          <p:cNvPr id="2" name="مستطيل 1"/>
          <p:cNvSpPr/>
          <p:nvPr/>
        </p:nvSpPr>
        <p:spPr>
          <a:xfrm>
            <a:off x="8748464" y="4299942"/>
            <a:ext cx="266420" cy="307777"/>
          </a:xfrm>
          <a:prstGeom prst="rect">
            <a:avLst/>
          </a:prstGeom>
        </p:spPr>
        <p:txBody>
          <a:bodyPr wrap="none">
            <a:spAutoFit/>
          </a:bodyPr>
          <a:lstStyle/>
          <a:p>
            <a:pPr marL="0" indent="0" algn="ctr">
              <a:buClr>
                <a:schemeClr val="dk1"/>
              </a:buClr>
              <a:buSzPts val="1100"/>
              <a:buNone/>
            </a:pPr>
            <a:r>
              <a:rPr lang="en-US" dirty="0">
                <a:latin typeface="Bahnschrift SemiBold SemiConden" pitchFamily="34" charset="0"/>
              </a:rPr>
              <a:t>2</a:t>
            </a: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grpSp>
        <p:nvGrpSpPr>
          <p:cNvPr id="434" name="Google Shape;434;p39"/>
          <p:cNvGrpSpPr/>
          <p:nvPr/>
        </p:nvGrpSpPr>
        <p:grpSpPr>
          <a:xfrm>
            <a:off x="25" y="4603328"/>
            <a:ext cx="9144005" cy="540125"/>
            <a:chOff x="25" y="4603328"/>
            <a:chExt cx="9144005" cy="540125"/>
          </a:xfrm>
        </p:grpSpPr>
        <p:sp>
          <p:nvSpPr>
            <p:cNvPr id="435" name="Google Shape;435;p39"/>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9"/>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9"/>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39"/>
          <p:cNvSpPr txBox="1">
            <a:spLocks noGrp="1"/>
          </p:cNvSpPr>
          <p:nvPr>
            <p:ph type="title"/>
          </p:nvPr>
        </p:nvSpPr>
        <p:spPr>
          <a:xfrm>
            <a:off x="2102975" y="1598450"/>
            <a:ext cx="4938000" cy="7572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Introduction</a:t>
            </a:r>
            <a:endParaRPr dirty="0"/>
          </a:p>
        </p:txBody>
      </p:sp>
      <p:sp>
        <p:nvSpPr>
          <p:cNvPr id="440" name="Google Shape;440;p39"/>
          <p:cNvSpPr txBox="1">
            <a:spLocks noGrp="1"/>
          </p:cNvSpPr>
          <p:nvPr>
            <p:ph type="title" idx="2"/>
          </p:nvPr>
        </p:nvSpPr>
        <p:spPr>
          <a:xfrm>
            <a:off x="3823200" y="646789"/>
            <a:ext cx="1497600" cy="97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a:t>
            </a:r>
            <a:endParaRPr dirty="0"/>
          </a:p>
        </p:txBody>
      </p:sp>
      <p:grpSp>
        <p:nvGrpSpPr>
          <p:cNvPr id="441" name="Google Shape;441;p39"/>
          <p:cNvGrpSpPr/>
          <p:nvPr/>
        </p:nvGrpSpPr>
        <p:grpSpPr>
          <a:xfrm>
            <a:off x="1106155" y="2981740"/>
            <a:ext cx="6931696" cy="1629976"/>
            <a:chOff x="1106155" y="2981740"/>
            <a:chExt cx="6931696" cy="1629976"/>
          </a:xfrm>
        </p:grpSpPr>
        <p:sp>
          <p:nvSpPr>
            <p:cNvPr id="442" name="Google Shape;442;p39"/>
            <p:cNvSpPr/>
            <p:nvPr/>
          </p:nvSpPr>
          <p:spPr>
            <a:xfrm flipH="1">
              <a:off x="5918747" y="3634324"/>
              <a:ext cx="837259" cy="496897"/>
            </a:xfrm>
            <a:custGeom>
              <a:avLst/>
              <a:gdLst/>
              <a:ahLst/>
              <a:cxnLst/>
              <a:rect l="l" t="t" r="r" b="b"/>
              <a:pathLst>
                <a:path w="5921" h="3514" extrusionOk="0">
                  <a:moveTo>
                    <a:pt x="3113" y="0"/>
                  </a:moveTo>
                  <a:lnTo>
                    <a:pt x="1" y="3174"/>
                  </a:lnTo>
                  <a:lnTo>
                    <a:pt x="3202" y="3514"/>
                  </a:lnTo>
                  <a:lnTo>
                    <a:pt x="59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9"/>
            <p:cNvSpPr/>
            <p:nvPr/>
          </p:nvSpPr>
          <p:spPr>
            <a:xfrm flipH="1">
              <a:off x="3669124" y="3602508"/>
              <a:ext cx="1497338" cy="523906"/>
            </a:xfrm>
            <a:custGeom>
              <a:avLst/>
              <a:gdLst/>
              <a:ahLst/>
              <a:cxnLst/>
              <a:rect l="l" t="t" r="r" b="b"/>
              <a:pathLst>
                <a:path w="10589" h="3705" extrusionOk="0">
                  <a:moveTo>
                    <a:pt x="3174" y="1"/>
                  </a:moveTo>
                  <a:lnTo>
                    <a:pt x="0" y="708"/>
                  </a:lnTo>
                  <a:cubicBezTo>
                    <a:pt x="0" y="708"/>
                    <a:pt x="4159" y="3705"/>
                    <a:pt x="4248" y="3705"/>
                  </a:cubicBezTo>
                  <a:cubicBezTo>
                    <a:pt x="4329" y="3705"/>
                    <a:pt x="9739" y="3113"/>
                    <a:pt x="9739" y="2971"/>
                  </a:cubicBezTo>
                  <a:cubicBezTo>
                    <a:pt x="9739" y="2828"/>
                    <a:pt x="10588" y="1"/>
                    <a:pt x="10588" y="1"/>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9"/>
            <p:cNvSpPr/>
            <p:nvPr/>
          </p:nvSpPr>
          <p:spPr>
            <a:xfrm flipH="1">
              <a:off x="3660498" y="3453608"/>
              <a:ext cx="1441624" cy="312505"/>
            </a:xfrm>
            <a:custGeom>
              <a:avLst/>
              <a:gdLst/>
              <a:ahLst/>
              <a:cxnLst/>
              <a:rect l="l" t="t" r="r" b="b"/>
              <a:pathLst>
                <a:path w="10195" h="2210" extrusionOk="0">
                  <a:moveTo>
                    <a:pt x="5573" y="1"/>
                  </a:moveTo>
                  <a:lnTo>
                    <a:pt x="4955" y="626"/>
                  </a:lnTo>
                  <a:lnTo>
                    <a:pt x="4527" y="626"/>
                  </a:lnTo>
                  <a:lnTo>
                    <a:pt x="4527" y="1054"/>
                  </a:lnTo>
                  <a:lnTo>
                    <a:pt x="4133" y="1475"/>
                  </a:lnTo>
                  <a:lnTo>
                    <a:pt x="1" y="1475"/>
                  </a:lnTo>
                  <a:lnTo>
                    <a:pt x="1" y="2209"/>
                  </a:lnTo>
                  <a:lnTo>
                    <a:pt x="4445" y="2209"/>
                  </a:lnTo>
                  <a:lnTo>
                    <a:pt x="5268" y="1394"/>
                  </a:lnTo>
                  <a:lnTo>
                    <a:pt x="10195" y="1394"/>
                  </a:lnTo>
                  <a:lnTo>
                    <a:pt x="10195" y="626"/>
                  </a:lnTo>
                  <a:lnTo>
                    <a:pt x="6002" y="626"/>
                  </a:lnTo>
                  <a:lnTo>
                    <a:pt x="6117" y="544"/>
                  </a:lnTo>
                  <a:lnTo>
                    <a:pt x="557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9"/>
            <p:cNvSpPr/>
            <p:nvPr/>
          </p:nvSpPr>
          <p:spPr>
            <a:xfrm flipH="1">
              <a:off x="5995668" y="3458416"/>
              <a:ext cx="227945" cy="107751"/>
            </a:xfrm>
            <a:custGeom>
              <a:avLst/>
              <a:gdLst/>
              <a:ahLst/>
              <a:cxnLst/>
              <a:rect l="l" t="t" r="r" b="b"/>
              <a:pathLst>
                <a:path w="1612" h="762" extrusionOk="0">
                  <a:moveTo>
                    <a:pt x="1" y="1"/>
                  </a:moveTo>
                  <a:lnTo>
                    <a:pt x="1" y="762"/>
                  </a:lnTo>
                  <a:lnTo>
                    <a:pt x="1611" y="762"/>
                  </a:lnTo>
                  <a:lnTo>
                    <a:pt x="161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9"/>
            <p:cNvSpPr/>
            <p:nvPr/>
          </p:nvSpPr>
          <p:spPr>
            <a:xfrm flipH="1">
              <a:off x="6107095" y="3458416"/>
              <a:ext cx="116518" cy="107751"/>
            </a:xfrm>
            <a:custGeom>
              <a:avLst/>
              <a:gdLst/>
              <a:ahLst/>
              <a:cxnLst/>
              <a:rect l="l" t="t" r="r" b="b"/>
              <a:pathLst>
                <a:path w="824" h="762" extrusionOk="0">
                  <a:moveTo>
                    <a:pt x="1" y="1"/>
                  </a:moveTo>
                  <a:lnTo>
                    <a:pt x="1" y="762"/>
                  </a:lnTo>
                  <a:lnTo>
                    <a:pt x="823" y="762"/>
                  </a:lnTo>
                  <a:lnTo>
                    <a:pt x="82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9"/>
            <p:cNvSpPr/>
            <p:nvPr/>
          </p:nvSpPr>
          <p:spPr>
            <a:xfrm flipH="1">
              <a:off x="2371725" y="3617921"/>
              <a:ext cx="1489702" cy="240389"/>
            </a:xfrm>
            <a:custGeom>
              <a:avLst/>
              <a:gdLst/>
              <a:ahLst/>
              <a:cxnLst/>
              <a:rect l="l" t="t" r="r" b="b"/>
              <a:pathLst>
                <a:path w="10535" h="1700" extrusionOk="0">
                  <a:moveTo>
                    <a:pt x="1421" y="1"/>
                  </a:moveTo>
                  <a:lnTo>
                    <a:pt x="0" y="1700"/>
                  </a:lnTo>
                  <a:lnTo>
                    <a:pt x="10534" y="1700"/>
                  </a:lnTo>
                  <a:lnTo>
                    <a:pt x="730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9"/>
            <p:cNvSpPr/>
            <p:nvPr/>
          </p:nvSpPr>
          <p:spPr>
            <a:xfrm flipH="1">
              <a:off x="2323789" y="3606467"/>
              <a:ext cx="1565495" cy="268245"/>
            </a:xfrm>
            <a:custGeom>
              <a:avLst/>
              <a:gdLst/>
              <a:ahLst/>
              <a:cxnLst/>
              <a:rect l="l" t="t" r="r" b="b"/>
              <a:pathLst>
                <a:path w="11071" h="1897" extrusionOk="0">
                  <a:moveTo>
                    <a:pt x="7476" y="170"/>
                  </a:moveTo>
                  <a:lnTo>
                    <a:pt x="10364" y="1699"/>
                  </a:lnTo>
                  <a:lnTo>
                    <a:pt x="367" y="1699"/>
                  </a:lnTo>
                  <a:lnTo>
                    <a:pt x="1645" y="170"/>
                  </a:lnTo>
                  <a:close/>
                  <a:moveTo>
                    <a:pt x="1556" y="0"/>
                  </a:moveTo>
                  <a:lnTo>
                    <a:pt x="0" y="1896"/>
                  </a:lnTo>
                  <a:lnTo>
                    <a:pt x="11071" y="1896"/>
                  </a:lnTo>
                  <a:lnTo>
                    <a:pt x="75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9"/>
            <p:cNvSpPr/>
            <p:nvPr/>
          </p:nvSpPr>
          <p:spPr>
            <a:xfrm flipH="1">
              <a:off x="1106178" y="3874571"/>
              <a:ext cx="6931673" cy="737144"/>
            </a:xfrm>
            <a:custGeom>
              <a:avLst/>
              <a:gdLst/>
              <a:ahLst/>
              <a:cxnLst/>
              <a:rect l="l" t="t" r="r" b="b"/>
              <a:pathLst>
                <a:path w="49020" h="5213" extrusionOk="0">
                  <a:moveTo>
                    <a:pt x="25118" y="0"/>
                  </a:moveTo>
                  <a:lnTo>
                    <a:pt x="23106" y="1359"/>
                  </a:lnTo>
                  <a:lnTo>
                    <a:pt x="12464" y="1359"/>
                  </a:lnTo>
                  <a:lnTo>
                    <a:pt x="11839" y="734"/>
                  </a:lnTo>
                  <a:lnTo>
                    <a:pt x="4451" y="734"/>
                  </a:lnTo>
                  <a:cubicBezTo>
                    <a:pt x="4451" y="734"/>
                    <a:pt x="2351" y="2460"/>
                    <a:pt x="1645" y="4105"/>
                  </a:cubicBezTo>
                  <a:lnTo>
                    <a:pt x="0" y="4105"/>
                  </a:lnTo>
                  <a:lnTo>
                    <a:pt x="544" y="4839"/>
                  </a:lnTo>
                  <a:lnTo>
                    <a:pt x="44486" y="5213"/>
                  </a:lnTo>
                  <a:lnTo>
                    <a:pt x="49019"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9"/>
            <p:cNvSpPr/>
            <p:nvPr/>
          </p:nvSpPr>
          <p:spPr>
            <a:xfrm flipH="1">
              <a:off x="2824387" y="3442155"/>
              <a:ext cx="4752198" cy="272063"/>
            </a:xfrm>
            <a:custGeom>
              <a:avLst/>
              <a:gdLst/>
              <a:ahLst/>
              <a:cxnLst/>
              <a:rect l="l" t="t" r="r" b="b"/>
              <a:pathLst>
                <a:path w="33607" h="1924" extrusionOk="0">
                  <a:moveTo>
                    <a:pt x="28203" y="0"/>
                  </a:moveTo>
                  <a:lnTo>
                    <a:pt x="11098" y="116"/>
                  </a:lnTo>
                  <a:lnTo>
                    <a:pt x="10303" y="822"/>
                  </a:lnTo>
                  <a:lnTo>
                    <a:pt x="1019" y="822"/>
                  </a:lnTo>
                  <a:lnTo>
                    <a:pt x="0" y="1923"/>
                  </a:lnTo>
                  <a:lnTo>
                    <a:pt x="21747" y="1923"/>
                  </a:lnTo>
                  <a:lnTo>
                    <a:pt x="22508" y="1162"/>
                  </a:lnTo>
                  <a:lnTo>
                    <a:pt x="33606" y="1162"/>
                  </a:lnTo>
                  <a:lnTo>
                    <a:pt x="2820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9"/>
            <p:cNvSpPr/>
            <p:nvPr/>
          </p:nvSpPr>
          <p:spPr>
            <a:xfrm flipH="1">
              <a:off x="3772921" y="3061492"/>
              <a:ext cx="2190222" cy="408660"/>
            </a:xfrm>
            <a:custGeom>
              <a:avLst/>
              <a:gdLst/>
              <a:ahLst/>
              <a:cxnLst/>
              <a:rect l="l" t="t" r="r" b="b"/>
              <a:pathLst>
                <a:path w="15489" h="2890" extrusionOk="0">
                  <a:moveTo>
                    <a:pt x="4928" y="1"/>
                  </a:moveTo>
                  <a:lnTo>
                    <a:pt x="4669" y="259"/>
                  </a:lnTo>
                  <a:lnTo>
                    <a:pt x="1047" y="259"/>
                  </a:lnTo>
                  <a:lnTo>
                    <a:pt x="537" y="769"/>
                  </a:lnTo>
                  <a:lnTo>
                    <a:pt x="3140" y="769"/>
                  </a:lnTo>
                  <a:lnTo>
                    <a:pt x="0" y="2889"/>
                  </a:lnTo>
                  <a:lnTo>
                    <a:pt x="3507" y="2835"/>
                  </a:lnTo>
                  <a:lnTo>
                    <a:pt x="5607" y="708"/>
                  </a:lnTo>
                  <a:lnTo>
                    <a:pt x="12280" y="708"/>
                  </a:lnTo>
                  <a:lnTo>
                    <a:pt x="11241" y="1"/>
                  </a:lnTo>
                  <a:close/>
                  <a:moveTo>
                    <a:pt x="12280" y="708"/>
                  </a:moveTo>
                  <a:lnTo>
                    <a:pt x="15489" y="2889"/>
                  </a:lnTo>
                  <a:lnTo>
                    <a:pt x="12376" y="769"/>
                  </a:lnTo>
                  <a:lnTo>
                    <a:pt x="12288" y="708"/>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flipH="1">
              <a:off x="4957748" y="2981740"/>
              <a:ext cx="108740" cy="79894"/>
            </a:xfrm>
            <a:custGeom>
              <a:avLst/>
              <a:gdLst/>
              <a:ahLst/>
              <a:cxnLst/>
              <a:rect l="l" t="t" r="r" b="b"/>
              <a:pathLst>
                <a:path w="769" h="565" extrusionOk="0">
                  <a:moveTo>
                    <a:pt x="0" y="1"/>
                  </a:moveTo>
                  <a:lnTo>
                    <a:pt x="0" y="565"/>
                  </a:lnTo>
                  <a:lnTo>
                    <a:pt x="768" y="565"/>
                  </a:lnTo>
                  <a:lnTo>
                    <a:pt x="768"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flipH="1">
              <a:off x="5014451" y="2981740"/>
              <a:ext cx="52037" cy="79894"/>
            </a:xfrm>
            <a:custGeom>
              <a:avLst/>
              <a:gdLst/>
              <a:ahLst/>
              <a:cxnLst/>
              <a:rect l="l" t="t" r="r" b="b"/>
              <a:pathLst>
                <a:path w="368" h="565" extrusionOk="0">
                  <a:moveTo>
                    <a:pt x="0" y="1"/>
                  </a:moveTo>
                  <a:lnTo>
                    <a:pt x="0" y="565"/>
                  </a:lnTo>
                  <a:lnTo>
                    <a:pt x="367" y="565"/>
                  </a:lnTo>
                  <a:lnTo>
                    <a:pt x="36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9"/>
            <p:cNvSpPr/>
            <p:nvPr/>
          </p:nvSpPr>
          <p:spPr>
            <a:xfrm flipH="1">
              <a:off x="6620258" y="3425752"/>
              <a:ext cx="251984" cy="76076"/>
            </a:xfrm>
            <a:custGeom>
              <a:avLst/>
              <a:gdLst/>
              <a:ahLst/>
              <a:cxnLst/>
              <a:rect l="l" t="t" r="r" b="b"/>
              <a:pathLst>
                <a:path w="1782" h="538" extrusionOk="0">
                  <a:moveTo>
                    <a:pt x="1" y="0"/>
                  </a:moveTo>
                  <a:lnTo>
                    <a:pt x="1" y="537"/>
                  </a:lnTo>
                  <a:lnTo>
                    <a:pt x="1781" y="537"/>
                  </a:lnTo>
                  <a:lnTo>
                    <a:pt x="178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9"/>
            <p:cNvSpPr/>
            <p:nvPr/>
          </p:nvSpPr>
          <p:spPr>
            <a:xfrm flipH="1">
              <a:off x="6631853" y="3501686"/>
              <a:ext cx="152010" cy="56845"/>
            </a:xfrm>
            <a:custGeom>
              <a:avLst/>
              <a:gdLst/>
              <a:ahLst/>
              <a:cxnLst/>
              <a:rect l="l" t="t" r="r" b="b"/>
              <a:pathLst>
                <a:path w="1075" h="402" extrusionOk="0">
                  <a:moveTo>
                    <a:pt x="1" y="0"/>
                  </a:moveTo>
                  <a:lnTo>
                    <a:pt x="1" y="401"/>
                  </a:lnTo>
                  <a:lnTo>
                    <a:pt x="1075" y="401"/>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9"/>
            <p:cNvSpPr/>
            <p:nvPr/>
          </p:nvSpPr>
          <p:spPr>
            <a:xfrm flipH="1">
              <a:off x="6707787" y="3501686"/>
              <a:ext cx="76076" cy="56845"/>
            </a:xfrm>
            <a:custGeom>
              <a:avLst/>
              <a:gdLst/>
              <a:ahLst/>
              <a:cxnLst/>
              <a:rect l="l" t="t" r="r" b="b"/>
              <a:pathLst>
                <a:path w="538" h="402" extrusionOk="0">
                  <a:moveTo>
                    <a:pt x="1" y="0"/>
                  </a:moveTo>
                  <a:lnTo>
                    <a:pt x="1" y="401"/>
                  </a:lnTo>
                  <a:lnTo>
                    <a:pt x="538" y="401"/>
                  </a:lnTo>
                  <a:lnTo>
                    <a:pt x="53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9"/>
            <p:cNvSpPr/>
            <p:nvPr/>
          </p:nvSpPr>
          <p:spPr>
            <a:xfrm flipH="1">
              <a:off x="6872102" y="3425752"/>
              <a:ext cx="276871" cy="64481"/>
            </a:xfrm>
            <a:custGeom>
              <a:avLst/>
              <a:gdLst/>
              <a:ahLst/>
              <a:cxnLst/>
              <a:rect l="l" t="t" r="r" b="b"/>
              <a:pathLst>
                <a:path w="1958" h="456" extrusionOk="0">
                  <a:moveTo>
                    <a:pt x="0" y="0"/>
                  </a:moveTo>
                  <a:lnTo>
                    <a:pt x="0" y="456"/>
                  </a:lnTo>
                  <a:lnTo>
                    <a:pt x="1958" y="456"/>
                  </a:lnTo>
                  <a:lnTo>
                    <a:pt x="195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9"/>
            <p:cNvSpPr/>
            <p:nvPr/>
          </p:nvSpPr>
          <p:spPr>
            <a:xfrm flipH="1">
              <a:off x="7192102" y="3425752"/>
              <a:ext cx="68440" cy="64481"/>
            </a:xfrm>
            <a:custGeom>
              <a:avLst/>
              <a:gdLst/>
              <a:ahLst/>
              <a:cxnLst/>
              <a:rect l="l" t="t" r="r" b="b"/>
              <a:pathLst>
                <a:path w="484" h="456" extrusionOk="0">
                  <a:moveTo>
                    <a:pt x="1" y="0"/>
                  </a:moveTo>
                  <a:lnTo>
                    <a:pt x="1" y="456"/>
                  </a:lnTo>
                  <a:lnTo>
                    <a:pt x="483" y="456"/>
                  </a:lnTo>
                  <a:lnTo>
                    <a:pt x="48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9"/>
            <p:cNvSpPr/>
            <p:nvPr/>
          </p:nvSpPr>
          <p:spPr>
            <a:xfrm flipH="1">
              <a:off x="6872103" y="3458416"/>
              <a:ext cx="388440" cy="31816"/>
            </a:xfrm>
            <a:custGeom>
              <a:avLst/>
              <a:gdLst/>
              <a:ahLst/>
              <a:cxnLst/>
              <a:rect l="l" t="t" r="r" b="b"/>
              <a:pathLst>
                <a:path w="2747" h="225" extrusionOk="0">
                  <a:moveTo>
                    <a:pt x="1" y="1"/>
                  </a:moveTo>
                  <a:lnTo>
                    <a:pt x="1" y="225"/>
                  </a:lnTo>
                  <a:lnTo>
                    <a:pt x="2747" y="225"/>
                  </a:lnTo>
                  <a:lnTo>
                    <a:pt x="274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9"/>
            <p:cNvSpPr/>
            <p:nvPr/>
          </p:nvSpPr>
          <p:spPr>
            <a:xfrm flipH="1">
              <a:off x="3588384" y="3117206"/>
              <a:ext cx="1914482" cy="341352"/>
            </a:xfrm>
            <a:custGeom>
              <a:avLst/>
              <a:gdLst/>
              <a:ahLst/>
              <a:cxnLst/>
              <a:rect l="l" t="t" r="r" b="b"/>
              <a:pathLst>
                <a:path w="13539" h="2414" extrusionOk="0">
                  <a:moveTo>
                    <a:pt x="2631" y="1"/>
                  </a:moveTo>
                  <a:lnTo>
                    <a:pt x="1" y="2414"/>
                  </a:lnTo>
                  <a:lnTo>
                    <a:pt x="13538" y="2298"/>
                  </a:lnTo>
                  <a:lnTo>
                    <a:pt x="849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9"/>
            <p:cNvSpPr/>
            <p:nvPr/>
          </p:nvSpPr>
          <p:spPr>
            <a:xfrm flipH="1">
              <a:off x="6404048" y="3425752"/>
              <a:ext cx="144375" cy="132779"/>
            </a:xfrm>
            <a:custGeom>
              <a:avLst/>
              <a:gdLst/>
              <a:ahLst/>
              <a:cxnLst/>
              <a:rect l="l" t="t" r="r" b="b"/>
              <a:pathLst>
                <a:path w="1021" h="939" extrusionOk="0">
                  <a:moveTo>
                    <a:pt x="1" y="0"/>
                  </a:moveTo>
                  <a:lnTo>
                    <a:pt x="1" y="938"/>
                  </a:lnTo>
                  <a:lnTo>
                    <a:pt x="1020" y="938"/>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9"/>
            <p:cNvSpPr/>
            <p:nvPr/>
          </p:nvSpPr>
          <p:spPr>
            <a:xfrm flipH="1">
              <a:off x="6476164" y="3425752"/>
              <a:ext cx="72258" cy="132779"/>
            </a:xfrm>
            <a:custGeom>
              <a:avLst/>
              <a:gdLst/>
              <a:ahLst/>
              <a:cxnLst/>
              <a:rect l="l" t="t" r="r" b="b"/>
              <a:pathLst>
                <a:path w="511" h="939" extrusionOk="0">
                  <a:moveTo>
                    <a:pt x="1" y="0"/>
                  </a:moveTo>
                  <a:lnTo>
                    <a:pt x="1" y="938"/>
                  </a:lnTo>
                  <a:lnTo>
                    <a:pt x="510" y="938"/>
                  </a:lnTo>
                  <a:lnTo>
                    <a:pt x="51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9"/>
            <p:cNvSpPr/>
            <p:nvPr/>
          </p:nvSpPr>
          <p:spPr>
            <a:xfrm flipH="1">
              <a:off x="1106155" y="3874571"/>
              <a:ext cx="3479836" cy="68299"/>
            </a:xfrm>
            <a:custGeom>
              <a:avLst/>
              <a:gdLst/>
              <a:ahLst/>
              <a:cxnLst/>
              <a:rect l="l" t="t" r="r" b="b"/>
              <a:pathLst>
                <a:path w="24609" h="483" extrusionOk="0">
                  <a:moveTo>
                    <a:pt x="707" y="0"/>
                  </a:moveTo>
                  <a:lnTo>
                    <a:pt x="0" y="483"/>
                  </a:lnTo>
                  <a:lnTo>
                    <a:pt x="24180" y="483"/>
                  </a:lnTo>
                  <a:lnTo>
                    <a:pt x="2460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9"/>
            <p:cNvSpPr/>
            <p:nvPr/>
          </p:nvSpPr>
          <p:spPr>
            <a:xfrm flipH="1">
              <a:off x="6327271" y="3978363"/>
              <a:ext cx="1121624" cy="36624"/>
            </a:xfrm>
            <a:custGeom>
              <a:avLst/>
              <a:gdLst/>
              <a:ahLst/>
              <a:cxnLst/>
              <a:rect l="l" t="t" r="r" b="b"/>
              <a:pathLst>
                <a:path w="7932" h="259" extrusionOk="0">
                  <a:moveTo>
                    <a:pt x="286" y="0"/>
                  </a:moveTo>
                  <a:cubicBezTo>
                    <a:pt x="198" y="88"/>
                    <a:pt x="82" y="170"/>
                    <a:pt x="1" y="258"/>
                  </a:cubicBezTo>
                  <a:lnTo>
                    <a:pt x="7932" y="258"/>
                  </a:lnTo>
                  <a:lnTo>
                    <a:pt x="7674"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9"/>
            <p:cNvSpPr/>
            <p:nvPr/>
          </p:nvSpPr>
          <p:spPr>
            <a:xfrm flipH="1">
              <a:off x="7148832" y="3401713"/>
              <a:ext cx="43411" cy="108740"/>
            </a:xfrm>
            <a:custGeom>
              <a:avLst/>
              <a:gdLst/>
              <a:ahLst/>
              <a:cxnLst/>
              <a:rect l="l" t="t" r="r" b="b"/>
              <a:pathLst>
                <a:path w="307" h="769" extrusionOk="0">
                  <a:moveTo>
                    <a:pt x="0" y="1"/>
                  </a:moveTo>
                  <a:lnTo>
                    <a:pt x="0" y="769"/>
                  </a:lnTo>
                  <a:lnTo>
                    <a:pt x="306" y="769"/>
                  </a:lnTo>
                  <a:lnTo>
                    <a:pt x="306"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9"/>
            <p:cNvSpPr/>
            <p:nvPr/>
          </p:nvSpPr>
          <p:spPr>
            <a:xfrm flipH="1">
              <a:off x="7140206" y="3425752"/>
              <a:ext cx="8767" cy="64481"/>
            </a:xfrm>
            <a:custGeom>
              <a:avLst/>
              <a:gdLst/>
              <a:ahLst/>
              <a:cxnLst/>
              <a:rect l="l" t="t" r="r" b="b"/>
              <a:pathLst>
                <a:path w="62" h="456" extrusionOk="0">
                  <a:moveTo>
                    <a:pt x="0" y="0"/>
                  </a:moveTo>
                  <a:lnTo>
                    <a:pt x="0" y="456"/>
                  </a:lnTo>
                  <a:lnTo>
                    <a:pt x="61" y="456"/>
                  </a:lnTo>
                  <a:lnTo>
                    <a:pt x="6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9"/>
            <p:cNvSpPr/>
            <p:nvPr/>
          </p:nvSpPr>
          <p:spPr>
            <a:xfrm flipH="1">
              <a:off x="6631853" y="3501686"/>
              <a:ext cx="152010" cy="8767"/>
            </a:xfrm>
            <a:custGeom>
              <a:avLst/>
              <a:gdLst/>
              <a:ahLst/>
              <a:cxnLst/>
              <a:rect l="l" t="t" r="r" b="b"/>
              <a:pathLst>
                <a:path w="1075" h="62" extrusionOk="0">
                  <a:moveTo>
                    <a:pt x="1" y="0"/>
                  </a:moveTo>
                  <a:lnTo>
                    <a:pt x="1" y="62"/>
                  </a:lnTo>
                  <a:lnTo>
                    <a:pt x="1075" y="62"/>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9"/>
            <p:cNvSpPr/>
            <p:nvPr/>
          </p:nvSpPr>
          <p:spPr>
            <a:xfrm flipH="1">
              <a:off x="6404048" y="3549764"/>
              <a:ext cx="144375" cy="8767"/>
            </a:xfrm>
            <a:custGeom>
              <a:avLst/>
              <a:gdLst/>
              <a:ahLst/>
              <a:cxnLst/>
              <a:rect l="l" t="t" r="r" b="b"/>
              <a:pathLst>
                <a:path w="1021" h="62" extrusionOk="0">
                  <a:moveTo>
                    <a:pt x="1" y="0"/>
                  </a:moveTo>
                  <a:lnTo>
                    <a:pt x="1" y="61"/>
                  </a:lnTo>
                  <a:lnTo>
                    <a:pt x="1020" y="61"/>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9"/>
            <p:cNvSpPr/>
            <p:nvPr/>
          </p:nvSpPr>
          <p:spPr>
            <a:xfrm flipH="1">
              <a:off x="6872100" y="3425752"/>
              <a:ext cx="3959" cy="64481"/>
            </a:xfrm>
            <a:custGeom>
              <a:avLst/>
              <a:gdLst/>
              <a:ahLst/>
              <a:cxnLst/>
              <a:rect l="l" t="t" r="r" b="b"/>
              <a:pathLst>
                <a:path w="28" h="456" extrusionOk="0">
                  <a:moveTo>
                    <a:pt x="0" y="0"/>
                  </a:moveTo>
                  <a:lnTo>
                    <a:pt x="0" y="456"/>
                  </a:lnTo>
                  <a:lnTo>
                    <a:pt x="28" y="456"/>
                  </a:lnTo>
                  <a:lnTo>
                    <a:pt x="2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9"/>
            <p:cNvSpPr/>
            <p:nvPr/>
          </p:nvSpPr>
          <p:spPr>
            <a:xfrm flipH="1">
              <a:off x="4506108" y="3722702"/>
              <a:ext cx="1753988" cy="340362"/>
            </a:xfrm>
            <a:custGeom>
              <a:avLst/>
              <a:gdLst/>
              <a:ahLst/>
              <a:cxnLst/>
              <a:rect l="l" t="t" r="r" b="b"/>
              <a:pathLst>
                <a:path w="12404" h="2407" extrusionOk="0">
                  <a:moveTo>
                    <a:pt x="1448" y="0"/>
                  </a:moveTo>
                  <a:lnTo>
                    <a:pt x="1" y="2379"/>
                  </a:lnTo>
                  <a:lnTo>
                    <a:pt x="10595" y="2406"/>
                  </a:lnTo>
                  <a:lnTo>
                    <a:pt x="12403" y="1074"/>
                  </a:lnTo>
                  <a:lnTo>
                    <a:pt x="9094"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9"/>
            <p:cNvSpPr/>
            <p:nvPr/>
          </p:nvSpPr>
          <p:spPr>
            <a:xfrm flipH="1">
              <a:off x="4486028" y="3714077"/>
              <a:ext cx="1789480" cy="356623"/>
            </a:xfrm>
            <a:custGeom>
              <a:avLst/>
              <a:gdLst/>
              <a:ahLst/>
              <a:cxnLst/>
              <a:rect l="l" t="t" r="r" b="b"/>
              <a:pathLst>
                <a:path w="12655" h="2522" extrusionOk="0">
                  <a:moveTo>
                    <a:pt x="9203" y="116"/>
                  </a:moveTo>
                  <a:lnTo>
                    <a:pt x="12403" y="1162"/>
                  </a:lnTo>
                  <a:lnTo>
                    <a:pt x="10677" y="2406"/>
                  </a:lnTo>
                  <a:lnTo>
                    <a:pt x="225" y="2379"/>
                  </a:lnTo>
                  <a:lnTo>
                    <a:pt x="1584" y="116"/>
                  </a:lnTo>
                  <a:close/>
                  <a:moveTo>
                    <a:pt x="1503" y="0"/>
                  </a:moveTo>
                  <a:lnTo>
                    <a:pt x="1" y="2494"/>
                  </a:lnTo>
                  <a:lnTo>
                    <a:pt x="10704" y="2522"/>
                  </a:lnTo>
                  <a:lnTo>
                    <a:pt x="12655" y="1135"/>
                  </a:lnTo>
                  <a:lnTo>
                    <a:pt x="92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9"/>
            <p:cNvSpPr/>
            <p:nvPr/>
          </p:nvSpPr>
          <p:spPr>
            <a:xfrm flipH="1">
              <a:off x="3112685" y="4231053"/>
              <a:ext cx="408519" cy="111569"/>
            </a:xfrm>
            <a:custGeom>
              <a:avLst/>
              <a:gdLst/>
              <a:ahLst/>
              <a:cxnLst/>
              <a:rect l="l" t="t" r="r" b="b"/>
              <a:pathLst>
                <a:path w="2889" h="789" extrusionOk="0">
                  <a:moveTo>
                    <a:pt x="0" y="0"/>
                  </a:moveTo>
                  <a:lnTo>
                    <a:pt x="0" y="789"/>
                  </a:lnTo>
                  <a:lnTo>
                    <a:pt x="2888" y="789"/>
                  </a:lnTo>
                  <a:lnTo>
                    <a:pt x="288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9"/>
            <p:cNvSpPr/>
            <p:nvPr/>
          </p:nvSpPr>
          <p:spPr>
            <a:xfrm flipH="1">
              <a:off x="3316450" y="4231053"/>
              <a:ext cx="204754" cy="111569"/>
            </a:xfrm>
            <a:custGeom>
              <a:avLst/>
              <a:gdLst/>
              <a:ahLst/>
              <a:cxnLst/>
              <a:rect l="l" t="t" r="r" b="b"/>
              <a:pathLst>
                <a:path w="1448" h="789" extrusionOk="0">
                  <a:moveTo>
                    <a:pt x="0" y="0"/>
                  </a:moveTo>
                  <a:lnTo>
                    <a:pt x="0" y="789"/>
                  </a:lnTo>
                  <a:lnTo>
                    <a:pt x="1448" y="789"/>
                  </a:lnTo>
                  <a:lnTo>
                    <a:pt x="144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9"/>
            <p:cNvSpPr/>
            <p:nvPr/>
          </p:nvSpPr>
          <p:spPr>
            <a:xfrm flipH="1">
              <a:off x="3112685" y="4231053"/>
              <a:ext cx="408519" cy="24180"/>
            </a:xfrm>
            <a:custGeom>
              <a:avLst/>
              <a:gdLst/>
              <a:ahLst/>
              <a:cxnLst/>
              <a:rect l="l" t="t" r="r" b="b"/>
              <a:pathLst>
                <a:path w="2889" h="171" extrusionOk="0">
                  <a:moveTo>
                    <a:pt x="0" y="0"/>
                  </a:moveTo>
                  <a:lnTo>
                    <a:pt x="0" y="170"/>
                  </a:lnTo>
                  <a:lnTo>
                    <a:pt x="2888" y="170"/>
                  </a:lnTo>
                  <a:lnTo>
                    <a:pt x="2888" y="0"/>
                  </a:ln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9"/>
            <p:cNvSpPr/>
            <p:nvPr/>
          </p:nvSpPr>
          <p:spPr>
            <a:xfrm flipH="1">
              <a:off x="4037197" y="4179158"/>
              <a:ext cx="400883" cy="216350"/>
            </a:xfrm>
            <a:custGeom>
              <a:avLst/>
              <a:gdLst/>
              <a:ahLst/>
              <a:cxnLst/>
              <a:rect l="l" t="t" r="r" b="b"/>
              <a:pathLst>
                <a:path w="2835" h="1530" extrusionOk="0">
                  <a:moveTo>
                    <a:pt x="1" y="0"/>
                  </a:moveTo>
                  <a:lnTo>
                    <a:pt x="1" y="1530"/>
                  </a:lnTo>
                  <a:lnTo>
                    <a:pt x="2835" y="1530"/>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9"/>
            <p:cNvSpPr/>
            <p:nvPr/>
          </p:nvSpPr>
          <p:spPr>
            <a:xfrm flipH="1">
              <a:off x="4237002" y="4179158"/>
              <a:ext cx="201078" cy="216350"/>
            </a:xfrm>
            <a:custGeom>
              <a:avLst/>
              <a:gdLst/>
              <a:ahLst/>
              <a:cxnLst/>
              <a:rect l="l" t="t" r="r" b="b"/>
              <a:pathLst>
                <a:path w="1422" h="1530" extrusionOk="0">
                  <a:moveTo>
                    <a:pt x="1" y="0"/>
                  </a:moveTo>
                  <a:lnTo>
                    <a:pt x="1" y="1530"/>
                  </a:lnTo>
                  <a:lnTo>
                    <a:pt x="1421" y="1530"/>
                  </a:lnTo>
                  <a:lnTo>
                    <a:pt x="1421"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9"/>
            <p:cNvSpPr/>
            <p:nvPr/>
          </p:nvSpPr>
          <p:spPr>
            <a:xfrm flipH="1">
              <a:off x="4037197" y="4179158"/>
              <a:ext cx="400883" cy="39593"/>
            </a:xfrm>
            <a:custGeom>
              <a:avLst/>
              <a:gdLst/>
              <a:ahLst/>
              <a:cxnLst/>
              <a:rect l="l" t="t" r="r" b="b"/>
              <a:pathLst>
                <a:path w="2835" h="280" extrusionOk="0">
                  <a:moveTo>
                    <a:pt x="1" y="0"/>
                  </a:moveTo>
                  <a:lnTo>
                    <a:pt x="1" y="279"/>
                  </a:lnTo>
                  <a:lnTo>
                    <a:pt x="2835" y="279"/>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9"/>
            <p:cNvSpPr/>
            <p:nvPr/>
          </p:nvSpPr>
          <p:spPr>
            <a:xfrm flipH="1">
              <a:off x="4578214" y="4179158"/>
              <a:ext cx="139425" cy="216350"/>
            </a:xfrm>
            <a:custGeom>
              <a:avLst/>
              <a:gdLst/>
              <a:ahLst/>
              <a:cxnLst/>
              <a:rect l="l" t="t" r="r" b="b"/>
              <a:pathLst>
                <a:path w="986" h="1530" extrusionOk="0">
                  <a:moveTo>
                    <a:pt x="0" y="0"/>
                  </a:moveTo>
                  <a:lnTo>
                    <a:pt x="0" y="1530"/>
                  </a:lnTo>
                  <a:lnTo>
                    <a:pt x="985" y="153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9"/>
            <p:cNvSpPr/>
            <p:nvPr/>
          </p:nvSpPr>
          <p:spPr>
            <a:xfrm flipH="1">
              <a:off x="4650331" y="4179158"/>
              <a:ext cx="67309" cy="216350"/>
            </a:xfrm>
            <a:custGeom>
              <a:avLst/>
              <a:gdLst/>
              <a:ahLst/>
              <a:cxnLst/>
              <a:rect l="l" t="t" r="r" b="b"/>
              <a:pathLst>
                <a:path w="476" h="1530" extrusionOk="0">
                  <a:moveTo>
                    <a:pt x="0" y="0"/>
                  </a:moveTo>
                  <a:lnTo>
                    <a:pt x="0" y="1530"/>
                  </a:lnTo>
                  <a:lnTo>
                    <a:pt x="476" y="1530"/>
                  </a:lnTo>
                  <a:lnTo>
                    <a:pt x="476"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9"/>
            <p:cNvSpPr/>
            <p:nvPr/>
          </p:nvSpPr>
          <p:spPr>
            <a:xfrm flipH="1">
              <a:off x="4578214" y="4179158"/>
              <a:ext cx="139425" cy="24180"/>
            </a:xfrm>
            <a:custGeom>
              <a:avLst/>
              <a:gdLst/>
              <a:ahLst/>
              <a:cxnLst/>
              <a:rect l="l" t="t" r="r" b="b"/>
              <a:pathLst>
                <a:path w="986" h="171" extrusionOk="0">
                  <a:moveTo>
                    <a:pt x="0" y="0"/>
                  </a:moveTo>
                  <a:lnTo>
                    <a:pt x="0" y="170"/>
                  </a:lnTo>
                  <a:lnTo>
                    <a:pt x="985" y="17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9"/>
            <p:cNvSpPr/>
            <p:nvPr/>
          </p:nvSpPr>
          <p:spPr>
            <a:xfrm flipH="1">
              <a:off x="6199434" y="4251274"/>
              <a:ext cx="276871" cy="72117"/>
            </a:xfrm>
            <a:custGeom>
              <a:avLst/>
              <a:gdLst/>
              <a:ahLst/>
              <a:cxnLst/>
              <a:rect l="l" t="t" r="r" b="b"/>
              <a:pathLst>
                <a:path w="1958" h="510" extrusionOk="0">
                  <a:moveTo>
                    <a:pt x="0" y="0"/>
                  </a:moveTo>
                  <a:lnTo>
                    <a:pt x="0" y="510"/>
                  </a:lnTo>
                  <a:lnTo>
                    <a:pt x="1958" y="510"/>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9"/>
            <p:cNvSpPr/>
            <p:nvPr/>
          </p:nvSpPr>
          <p:spPr>
            <a:xfrm flipH="1">
              <a:off x="6339708" y="4251274"/>
              <a:ext cx="136597" cy="72117"/>
            </a:xfrm>
            <a:custGeom>
              <a:avLst/>
              <a:gdLst/>
              <a:ahLst/>
              <a:cxnLst/>
              <a:rect l="l" t="t" r="r" b="b"/>
              <a:pathLst>
                <a:path w="966" h="510" extrusionOk="0">
                  <a:moveTo>
                    <a:pt x="0" y="0"/>
                  </a:moveTo>
                  <a:lnTo>
                    <a:pt x="0" y="510"/>
                  </a:lnTo>
                  <a:lnTo>
                    <a:pt x="965" y="510"/>
                  </a:lnTo>
                  <a:lnTo>
                    <a:pt x="96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9"/>
            <p:cNvSpPr/>
            <p:nvPr/>
          </p:nvSpPr>
          <p:spPr>
            <a:xfrm flipH="1">
              <a:off x="6199434" y="4251274"/>
              <a:ext cx="276871" cy="11595"/>
            </a:xfrm>
            <a:custGeom>
              <a:avLst/>
              <a:gdLst/>
              <a:ahLst/>
              <a:cxnLst/>
              <a:rect l="l" t="t" r="r" b="b"/>
              <a:pathLst>
                <a:path w="1958" h="82" extrusionOk="0">
                  <a:moveTo>
                    <a:pt x="0" y="0"/>
                  </a:moveTo>
                  <a:lnTo>
                    <a:pt x="0" y="82"/>
                  </a:lnTo>
                  <a:lnTo>
                    <a:pt x="1958" y="82"/>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9"/>
            <p:cNvSpPr/>
            <p:nvPr/>
          </p:nvSpPr>
          <p:spPr>
            <a:xfrm flipH="1">
              <a:off x="6892324" y="4251274"/>
              <a:ext cx="312364" cy="72117"/>
            </a:xfrm>
            <a:custGeom>
              <a:avLst/>
              <a:gdLst/>
              <a:ahLst/>
              <a:cxnLst/>
              <a:rect l="l" t="t" r="r" b="b"/>
              <a:pathLst>
                <a:path w="2209" h="510" extrusionOk="0">
                  <a:moveTo>
                    <a:pt x="0" y="0"/>
                  </a:moveTo>
                  <a:lnTo>
                    <a:pt x="0" y="510"/>
                  </a:lnTo>
                  <a:lnTo>
                    <a:pt x="2209" y="510"/>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9"/>
            <p:cNvSpPr/>
            <p:nvPr/>
          </p:nvSpPr>
          <p:spPr>
            <a:xfrm flipH="1">
              <a:off x="7048010" y="4251274"/>
              <a:ext cx="156677" cy="72117"/>
            </a:xfrm>
            <a:custGeom>
              <a:avLst/>
              <a:gdLst/>
              <a:ahLst/>
              <a:cxnLst/>
              <a:rect l="l" t="t" r="r" b="b"/>
              <a:pathLst>
                <a:path w="1108" h="510" extrusionOk="0">
                  <a:moveTo>
                    <a:pt x="0" y="0"/>
                  </a:moveTo>
                  <a:lnTo>
                    <a:pt x="0" y="510"/>
                  </a:lnTo>
                  <a:lnTo>
                    <a:pt x="1108" y="510"/>
                  </a:lnTo>
                  <a:lnTo>
                    <a:pt x="110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9"/>
            <p:cNvSpPr/>
            <p:nvPr/>
          </p:nvSpPr>
          <p:spPr>
            <a:xfrm flipH="1">
              <a:off x="6892324" y="4251274"/>
              <a:ext cx="312364" cy="15413"/>
            </a:xfrm>
            <a:custGeom>
              <a:avLst/>
              <a:gdLst/>
              <a:ahLst/>
              <a:cxnLst/>
              <a:rect l="l" t="t" r="r" b="b"/>
              <a:pathLst>
                <a:path w="2209" h="109" extrusionOk="0">
                  <a:moveTo>
                    <a:pt x="0" y="0"/>
                  </a:moveTo>
                  <a:lnTo>
                    <a:pt x="0" y="109"/>
                  </a:lnTo>
                  <a:lnTo>
                    <a:pt x="2209" y="109"/>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9"/>
            <p:cNvSpPr/>
            <p:nvPr/>
          </p:nvSpPr>
          <p:spPr>
            <a:xfrm flipH="1">
              <a:off x="1834656" y="3982180"/>
              <a:ext cx="92337" cy="88520"/>
            </a:xfrm>
            <a:custGeom>
              <a:avLst/>
              <a:gdLst/>
              <a:ahLst/>
              <a:cxnLst/>
              <a:rect l="l" t="t" r="r" b="b"/>
              <a:pathLst>
                <a:path w="653" h="626" extrusionOk="0">
                  <a:moveTo>
                    <a:pt x="340" y="0"/>
                  </a:moveTo>
                  <a:cubicBezTo>
                    <a:pt x="143" y="0"/>
                    <a:pt x="1" y="143"/>
                    <a:pt x="1" y="313"/>
                  </a:cubicBezTo>
                  <a:cubicBezTo>
                    <a:pt x="1" y="483"/>
                    <a:pt x="143" y="626"/>
                    <a:pt x="340" y="626"/>
                  </a:cubicBezTo>
                  <a:cubicBezTo>
                    <a:pt x="510" y="626"/>
                    <a:pt x="653" y="483"/>
                    <a:pt x="653" y="313"/>
                  </a:cubicBezTo>
                  <a:cubicBezTo>
                    <a:pt x="653" y="143"/>
                    <a:pt x="510" y="0"/>
                    <a:pt x="34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9"/>
            <p:cNvSpPr/>
            <p:nvPr/>
          </p:nvSpPr>
          <p:spPr>
            <a:xfrm flipH="1">
              <a:off x="1850917" y="3998442"/>
              <a:ext cx="55855" cy="55996"/>
            </a:xfrm>
            <a:custGeom>
              <a:avLst/>
              <a:gdLst/>
              <a:ahLst/>
              <a:cxnLst/>
              <a:rect l="l" t="t" r="r" b="b"/>
              <a:pathLst>
                <a:path w="395" h="396" extrusionOk="0">
                  <a:moveTo>
                    <a:pt x="197" y="1"/>
                  </a:moveTo>
                  <a:cubicBezTo>
                    <a:pt x="82" y="1"/>
                    <a:pt x="0" y="89"/>
                    <a:pt x="0" y="198"/>
                  </a:cubicBezTo>
                  <a:cubicBezTo>
                    <a:pt x="0" y="313"/>
                    <a:pt x="82" y="395"/>
                    <a:pt x="197" y="395"/>
                  </a:cubicBezTo>
                  <a:cubicBezTo>
                    <a:pt x="279" y="395"/>
                    <a:pt x="394" y="313"/>
                    <a:pt x="394" y="198"/>
                  </a:cubicBezTo>
                  <a:cubicBezTo>
                    <a:pt x="394" y="89"/>
                    <a:pt x="279" y="1"/>
                    <a:pt x="197"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9"/>
            <p:cNvSpPr/>
            <p:nvPr/>
          </p:nvSpPr>
          <p:spPr>
            <a:xfrm flipH="1">
              <a:off x="5302781" y="3098116"/>
              <a:ext cx="556570" cy="39452"/>
            </a:xfrm>
            <a:custGeom>
              <a:avLst/>
              <a:gdLst/>
              <a:ahLst/>
              <a:cxnLst/>
              <a:rect l="l" t="t" r="r" b="b"/>
              <a:pathLst>
                <a:path w="3936" h="279" extrusionOk="0">
                  <a:moveTo>
                    <a:pt x="313" y="0"/>
                  </a:moveTo>
                  <a:lnTo>
                    <a:pt x="0" y="279"/>
                  </a:lnTo>
                  <a:lnTo>
                    <a:pt x="3596" y="279"/>
                  </a:lnTo>
                  <a:lnTo>
                    <a:pt x="393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9"/>
            <p:cNvSpPr/>
            <p:nvPr/>
          </p:nvSpPr>
          <p:spPr>
            <a:xfrm flipH="1">
              <a:off x="2824387" y="3562208"/>
              <a:ext cx="4752198" cy="152010"/>
            </a:xfrm>
            <a:custGeom>
              <a:avLst/>
              <a:gdLst/>
              <a:ahLst/>
              <a:cxnLst/>
              <a:rect l="l" t="t" r="r" b="b"/>
              <a:pathLst>
                <a:path w="33607" h="1075" extrusionOk="0">
                  <a:moveTo>
                    <a:pt x="22427" y="1"/>
                  </a:moveTo>
                  <a:lnTo>
                    <a:pt x="21604" y="796"/>
                  </a:lnTo>
                  <a:lnTo>
                    <a:pt x="252" y="796"/>
                  </a:lnTo>
                  <a:lnTo>
                    <a:pt x="0" y="1074"/>
                  </a:lnTo>
                  <a:lnTo>
                    <a:pt x="21747" y="1074"/>
                  </a:lnTo>
                  <a:lnTo>
                    <a:pt x="21774" y="1047"/>
                  </a:lnTo>
                  <a:lnTo>
                    <a:pt x="22508" y="313"/>
                  </a:lnTo>
                  <a:lnTo>
                    <a:pt x="33606" y="313"/>
                  </a:lnTo>
                  <a:lnTo>
                    <a:pt x="3224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8747661" y="4303938"/>
            <a:ext cx="268023"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3</a:t>
            </a:r>
            <a:endParaRPr lang="en-US" dirty="0">
              <a:latin typeface="Bahnschrift SemiBold SemiConden" pitchFamily="34" charset="0"/>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8" name="Google Shape;498;p40"/>
          <p:cNvSpPr txBox="1">
            <a:spLocks noGrp="1"/>
          </p:cNvSpPr>
          <p:nvPr>
            <p:ph type="subTitle" idx="1"/>
          </p:nvPr>
        </p:nvSpPr>
        <p:spPr>
          <a:xfrm>
            <a:off x="323528" y="719734"/>
            <a:ext cx="5904656" cy="3816424"/>
          </a:xfrm>
          <a:prstGeom prst="rect">
            <a:avLst/>
          </a:prstGeom>
        </p:spPr>
        <p:txBody>
          <a:bodyPr spcFirstLastPara="1" wrap="square" lIns="91425" tIns="91425" rIns="91425" bIns="91425" anchor="t" anchorCtr="0">
            <a:noAutofit/>
          </a:bodyPr>
          <a:lstStyle/>
          <a:p>
            <a:pPr marL="800100" lvl="1" indent="-342900" algn="l">
              <a:buFont typeface="Arial" pitchFamily="34" charset="0"/>
              <a:buChar char="•"/>
            </a:pPr>
            <a:r>
              <a:rPr lang="en-US" sz="2700" b="1" dirty="0"/>
              <a:t>The </a:t>
            </a:r>
            <a:r>
              <a:rPr lang="en-US" sz="2700" b="1" dirty="0" smtClean="0"/>
              <a:t>literature </a:t>
            </a:r>
            <a:r>
              <a:rPr lang="en-US" sz="2700" b="1" dirty="0"/>
              <a:t>refers to the collection of scholarly writings on a topic. This includes peer-reviewed articles, books, dissertations and conference papers.</a:t>
            </a:r>
            <a:endParaRPr sz="2700" b="1" dirty="0">
              <a:latin typeface="Bahnschrift SemiBold Condensed" pitchFamily="34" charset="0"/>
            </a:endParaRPr>
          </a:p>
        </p:txBody>
      </p:sp>
      <p:sp>
        <p:nvSpPr>
          <p:cNvPr id="499" name="Google Shape;499;p40"/>
          <p:cNvSpPr/>
          <p:nvPr/>
        </p:nvSpPr>
        <p:spPr>
          <a:xfrm>
            <a:off x="0" y="4536158"/>
            <a:ext cx="9144027" cy="607410"/>
          </a:xfrm>
          <a:custGeom>
            <a:avLst/>
            <a:gdLst/>
            <a:ahLst/>
            <a:cxnLst/>
            <a:rect l="l" t="t" r="r" b="b"/>
            <a:pathLst>
              <a:path w="49800" h="15137" extrusionOk="0">
                <a:moveTo>
                  <a:pt x="0" y="0"/>
                </a:moveTo>
                <a:lnTo>
                  <a:pt x="0" y="15136"/>
                </a:lnTo>
                <a:lnTo>
                  <a:pt x="49799" y="15136"/>
                </a:lnTo>
                <a:lnTo>
                  <a:pt x="4979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ستطيل 1"/>
          <p:cNvSpPr/>
          <p:nvPr/>
        </p:nvSpPr>
        <p:spPr>
          <a:xfrm>
            <a:off x="8816464" y="4228381"/>
            <a:ext cx="274435"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4</a:t>
            </a:r>
            <a:endParaRPr lang="en-US" dirty="0">
              <a:latin typeface="Bahnschrift SemiBold SemiConden" pitchFamily="34" charset="0"/>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grpSp>
        <p:nvGrpSpPr>
          <p:cNvPr id="434" name="Google Shape;434;p39"/>
          <p:cNvGrpSpPr/>
          <p:nvPr/>
        </p:nvGrpSpPr>
        <p:grpSpPr>
          <a:xfrm>
            <a:off x="25" y="4603328"/>
            <a:ext cx="9144005" cy="540125"/>
            <a:chOff x="25" y="4603328"/>
            <a:chExt cx="9144005" cy="540125"/>
          </a:xfrm>
        </p:grpSpPr>
        <p:sp>
          <p:nvSpPr>
            <p:cNvPr id="435" name="Google Shape;435;p39"/>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9"/>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9"/>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39"/>
          <p:cNvSpPr txBox="1">
            <a:spLocks noGrp="1"/>
          </p:cNvSpPr>
          <p:nvPr>
            <p:ph type="title"/>
          </p:nvPr>
        </p:nvSpPr>
        <p:spPr>
          <a:xfrm>
            <a:off x="2102975" y="1598450"/>
            <a:ext cx="4938000" cy="611700"/>
          </a:xfrm>
          <a:prstGeom prst="rect">
            <a:avLst/>
          </a:prstGeom>
        </p:spPr>
        <p:txBody>
          <a:bodyPr spcFirstLastPara="1" wrap="square" lIns="91425" tIns="91425" rIns="91425" bIns="91425" anchor="t" anchorCtr="0">
            <a:noAutofit/>
          </a:bodyPr>
          <a:lstStyle/>
          <a:p>
            <a:pPr lvl="0"/>
            <a:r>
              <a:rPr lang="en-US" dirty="0"/>
              <a:t> </a:t>
            </a:r>
            <a:r>
              <a:rPr lang="en-US" dirty="0" smtClean="0"/>
              <a:t>Primary Sources</a:t>
            </a:r>
            <a:endParaRPr dirty="0"/>
          </a:p>
        </p:txBody>
      </p:sp>
      <p:sp>
        <p:nvSpPr>
          <p:cNvPr id="440" name="Google Shape;440;p39"/>
          <p:cNvSpPr txBox="1">
            <a:spLocks noGrp="1"/>
          </p:cNvSpPr>
          <p:nvPr>
            <p:ph type="title" idx="2"/>
          </p:nvPr>
        </p:nvSpPr>
        <p:spPr>
          <a:xfrm>
            <a:off x="3823200" y="646789"/>
            <a:ext cx="1497600" cy="97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02</a:t>
            </a:r>
            <a:endParaRPr dirty="0"/>
          </a:p>
        </p:txBody>
      </p:sp>
      <p:grpSp>
        <p:nvGrpSpPr>
          <p:cNvPr id="441" name="Google Shape;441;p39"/>
          <p:cNvGrpSpPr/>
          <p:nvPr/>
        </p:nvGrpSpPr>
        <p:grpSpPr>
          <a:xfrm>
            <a:off x="1106155" y="2981740"/>
            <a:ext cx="6931696" cy="1629976"/>
            <a:chOff x="1106155" y="2981740"/>
            <a:chExt cx="6931696" cy="1629976"/>
          </a:xfrm>
        </p:grpSpPr>
        <p:sp>
          <p:nvSpPr>
            <p:cNvPr id="442" name="Google Shape;442;p39"/>
            <p:cNvSpPr/>
            <p:nvPr/>
          </p:nvSpPr>
          <p:spPr>
            <a:xfrm flipH="1">
              <a:off x="5918747" y="3634324"/>
              <a:ext cx="837259" cy="496897"/>
            </a:xfrm>
            <a:custGeom>
              <a:avLst/>
              <a:gdLst/>
              <a:ahLst/>
              <a:cxnLst/>
              <a:rect l="l" t="t" r="r" b="b"/>
              <a:pathLst>
                <a:path w="5921" h="3514" extrusionOk="0">
                  <a:moveTo>
                    <a:pt x="3113" y="0"/>
                  </a:moveTo>
                  <a:lnTo>
                    <a:pt x="1" y="3174"/>
                  </a:lnTo>
                  <a:lnTo>
                    <a:pt x="3202" y="3514"/>
                  </a:lnTo>
                  <a:lnTo>
                    <a:pt x="59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9"/>
            <p:cNvSpPr/>
            <p:nvPr/>
          </p:nvSpPr>
          <p:spPr>
            <a:xfrm flipH="1">
              <a:off x="3669124" y="3602508"/>
              <a:ext cx="1497338" cy="523906"/>
            </a:xfrm>
            <a:custGeom>
              <a:avLst/>
              <a:gdLst/>
              <a:ahLst/>
              <a:cxnLst/>
              <a:rect l="l" t="t" r="r" b="b"/>
              <a:pathLst>
                <a:path w="10589" h="3705" extrusionOk="0">
                  <a:moveTo>
                    <a:pt x="3174" y="1"/>
                  </a:moveTo>
                  <a:lnTo>
                    <a:pt x="0" y="708"/>
                  </a:lnTo>
                  <a:cubicBezTo>
                    <a:pt x="0" y="708"/>
                    <a:pt x="4159" y="3705"/>
                    <a:pt x="4248" y="3705"/>
                  </a:cubicBezTo>
                  <a:cubicBezTo>
                    <a:pt x="4329" y="3705"/>
                    <a:pt x="9739" y="3113"/>
                    <a:pt x="9739" y="2971"/>
                  </a:cubicBezTo>
                  <a:cubicBezTo>
                    <a:pt x="9739" y="2828"/>
                    <a:pt x="10588" y="1"/>
                    <a:pt x="10588" y="1"/>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9"/>
            <p:cNvSpPr/>
            <p:nvPr/>
          </p:nvSpPr>
          <p:spPr>
            <a:xfrm flipH="1">
              <a:off x="3660498" y="3453608"/>
              <a:ext cx="1441624" cy="312505"/>
            </a:xfrm>
            <a:custGeom>
              <a:avLst/>
              <a:gdLst/>
              <a:ahLst/>
              <a:cxnLst/>
              <a:rect l="l" t="t" r="r" b="b"/>
              <a:pathLst>
                <a:path w="10195" h="2210" extrusionOk="0">
                  <a:moveTo>
                    <a:pt x="5573" y="1"/>
                  </a:moveTo>
                  <a:lnTo>
                    <a:pt x="4955" y="626"/>
                  </a:lnTo>
                  <a:lnTo>
                    <a:pt x="4527" y="626"/>
                  </a:lnTo>
                  <a:lnTo>
                    <a:pt x="4527" y="1054"/>
                  </a:lnTo>
                  <a:lnTo>
                    <a:pt x="4133" y="1475"/>
                  </a:lnTo>
                  <a:lnTo>
                    <a:pt x="1" y="1475"/>
                  </a:lnTo>
                  <a:lnTo>
                    <a:pt x="1" y="2209"/>
                  </a:lnTo>
                  <a:lnTo>
                    <a:pt x="4445" y="2209"/>
                  </a:lnTo>
                  <a:lnTo>
                    <a:pt x="5268" y="1394"/>
                  </a:lnTo>
                  <a:lnTo>
                    <a:pt x="10195" y="1394"/>
                  </a:lnTo>
                  <a:lnTo>
                    <a:pt x="10195" y="626"/>
                  </a:lnTo>
                  <a:lnTo>
                    <a:pt x="6002" y="626"/>
                  </a:lnTo>
                  <a:lnTo>
                    <a:pt x="6117" y="544"/>
                  </a:lnTo>
                  <a:lnTo>
                    <a:pt x="557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9"/>
            <p:cNvSpPr/>
            <p:nvPr/>
          </p:nvSpPr>
          <p:spPr>
            <a:xfrm flipH="1">
              <a:off x="5995668" y="3458416"/>
              <a:ext cx="227945" cy="107751"/>
            </a:xfrm>
            <a:custGeom>
              <a:avLst/>
              <a:gdLst/>
              <a:ahLst/>
              <a:cxnLst/>
              <a:rect l="l" t="t" r="r" b="b"/>
              <a:pathLst>
                <a:path w="1612" h="762" extrusionOk="0">
                  <a:moveTo>
                    <a:pt x="1" y="1"/>
                  </a:moveTo>
                  <a:lnTo>
                    <a:pt x="1" y="762"/>
                  </a:lnTo>
                  <a:lnTo>
                    <a:pt x="1611" y="762"/>
                  </a:lnTo>
                  <a:lnTo>
                    <a:pt x="161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9"/>
            <p:cNvSpPr/>
            <p:nvPr/>
          </p:nvSpPr>
          <p:spPr>
            <a:xfrm flipH="1">
              <a:off x="6107095" y="3458416"/>
              <a:ext cx="116518" cy="107751"/>
            </a:xfrm>
            <a:custGeom>
              <a:avLst/>
              <a:gdLst/>
              <a:ahLst/>
              <a:cxnLst/>
              <a:rect l="l" t="t" r="r" b="b"/>
              <a:pathLst>
                <a:path w="824" h="762" extrusionOk="0">
                  <a:moveTo>
                    <a:pt x="1" y="1"/>
                  </a:moveTo>
                  <a:lnTo>
                    <a:pt x="1" y="762"/>
                  </a:lnTo>
                  <a:lnTo>
                    <a:pt x="823" y="762"/>
                  </a:lnTo>
                  <a:lnTo>
                    <a:pt x="82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9"/>
            <p:cNvSpPr/>
            <p:nvPr/>
          </p:nvSpPr>
          <p:spPr>
            <a:xfrm flipH="1">
              <a:off x="2371725" y="3617921"/>
              <a:ext cx="1489702" cy="240389"/>
            </a:xfrm>
            <a:custGeom>
              <a:avLst/>
              <a:gdLst/>
              <a:ahLst/>
              <a:cxnLst/>
              <a:rect l="l" t="t" r="r" b="b"/>
              <a:pathLst>
                <a:path w="10535" h="1700" extrusionOk="0">
                  <a:moveTo>
                    <a:pt x="1421" y="1"/>
                  </a:moveTo>
                  <a:lnTo>
                    <a:pt x="0" y="1700"/>
                  </a:lnTo>
                  <a:lnTo>
                    <a:pt x="10534" y="1700"/>
                  </a:lnTo>
                  <a:lnTo>
                    <a:pt x="730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9"/>
            <p:cNvSpPr/>
            <p:nvPr/>
          </p:nvSpPr>
          <p:spPr>
            <a:xfrm flipH="1">
              <a:off x="2323789" y="3606467"/>
              <a:ext cx="1565495" cy="268245"/>
            </a:xfrm>
            <a:custGeom>
              <a:avLst/>
              <a:gdLst/>
              <a:ahLst/>
              <a:cxnLst/>
              <a:rect l="l" t="t" r="r" b="b"/>
              <a:pathLst>
                <a:path w="11071" h="1897" extrusionOk="0">
                  <a:moveTo>
                    <a:pt x="7476" y="170"/>
                  </a:moveTo>
                  <a:lnTo>
                    <a:pt x="10364" y="1699"/>
                  </a:lnTo>
                  <a:lnTo>
                    <a:pt x="367" y="1699"/>
                  </a:lnTo>
                  <a:lnTo>
                    <a:pt x="1645" y="170"/>
                  </a:lnTo>
                  <a:close/>
                  <a:moveTo>
                    <a:pt x="1556" y="0"/>
                  </a:moveTo>
                  <a:lnTo>
                    <a:pt x="0" y="1896"/>
                  </a:lnTo>
                  <a:lnTo>
                    <a:pt x="11071" y="1896"/>
                  </a:lnTo>
                  <a:lnTo>
                    <a:pt x="75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9"/>
            <p:cNvSpPr/>
            <p:nvPr/>
          </p:nvSpPr>
          <p:spPr>
            <a:xfrm flipH="1">
              <a:off x="1106178" y="3874571"/>
              <a:ext cx="6931673" cy="737144"/>
            </a:xfrm>
            <a:custGeom>
              <a:avLst/>
              <a:gdLst/>
              <a:ahLst/>
              <a:cxnLst/>
              <a:rect l="l" t="t" r="r" b="b"/>
              <a:pathLst>
                <a:path w="49020" h="5213" extrusionOk="0">
                  <a:moveTo>
                    <a:pt x="25118" y="0"/>
                  </a:moveTo>
                  <a:lnTo>
                    <a:pt x="23106" y="1359"/>
                  </a:lnTo>
                  <a:lnTo>
                    <a:pt x="12464" y="1359"/>
                  </a:lnTo>
                  <a:lnTo>
                    <a:pt x="11839" y="734"/>
                  </a:lnTo>
                  <a:lnTo>
                    <a:pt x="4451" y="734"/>
                  </a:lnTo>
                  <a:cubicBezTo>
                    <a:pt x="4451" y="734"/>
                    <a:pt x="2351" y="2460"/>
                    <a:pt x="1645" y="4105"/>
                  </a:cubicBezTo>
                  <a:lnTo>
                    <a:pt x="0" y="4105"/>
                  </a:lnTo>
                  <a:lnTo>
                    <a:pt x="544" y="4839"/>
                  </a:lnTo>
                  <a:lnTo>
                    <a:pt x="44486" y="5213"/>
                  </a:lnTo>
                  <a:lnTo>
                    <a:pt x="49019"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9"/>
            <p:cNvSpPr/>
            <p:nvPr/>
          </p:nvSpPr>
          <p:spPr>
            <a:xfrm flipH="1">
              <a:off x="2824387" y="3442155"/>
              <a:ext cx="4752198" cy="272063"/>
            </a:xfrm>
            <a:custGeom>
              <a:avLst/>
              <a:gdLst/>
              <a:ahLst/>
              <a:cxnLst/>
              <a:rect l="l" t="t" r="r" b="b"/>
              <a:pathLst>
                <a:path w="33607" h="1924" extrusionOk="0">
                  <a:moveTo>
                    <a:pt x="28203" y="0"/>
                  </a:moveTo>
                  <a:lnTo>
                    <a:pt x="11098" y="116"/>
                  </a:lnTo>
                  <a:lnTo>
                    <a:pt x="10303" y="822"/>
                  </a:lnTo>
                  <a:lnTo>
                    <a:pt x="1019" y="822"/>
                  </a:lnTo>
                  <a:lnTo>
                    <a:pt x="0" y="1923"/>
                  </a:lnTo>
                  <a:lnTo>
                    <a:pt x="21747" y="1923"/>
                  </a:lnTo>
                  <a:lnTo>
                    <a:pt x="22508" y="1162"/>
                  </a:lnTo>
                  <a:lnTo>
                    <a:pt x="33606" y="1162"/>
                  </a:lnTo>
                  <a:lnTo>
                    <a:pt x="2820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9"/>
            <p:cNvSpPr/>
            <p:nvPr/>
          </p:nvSpPr>
          <p:spPr>
            <a:xfrm flipH="1">
              <a:off x="3772921" y="3061492"/>
              <a:ext cx="2190222" cy="408660"/>
            </a:xfrm>
            <a:custGeom>
              <a:avLst/>
              <a:gdLst/>
              <a:ahLst/>
              <a:cxnLst/>
              <a:rect l="l" t="t" r="r" b="b"/>
              <a:pathLst>
                <a:path w="15489" h="2890" extrusionOk="0">
                  <a:moveTo>
                    <a:pt x="4928" y="1"/>
                  </a:moveTo>
                  <a:lnTo>
                    <a:pt x="4669" y="259"/>
                  </a:lnTo>
                  <a:lnTo>
                    <a:pt x="1047" y="259"/>
                  </a:lnTo>
                  <a:lnTo>
                    <a:pt x="537" y="769"/>
                  </a:lnTo>
                  <a:lnTo>
                    <a:pt x="3140" y="769"/>
                  </a:lnTo>
                  <a:lnTo>
                    <a:pt x="0" y="2889"/>
                  </a:lnTo>
                  <a:lnTo>
                    <a:pt x="3507" y="2835"/>
                  </a:lnTo>
                  <a:lnTo>
                    <a:pt x="5607" y="708"/>
                  </a:lnTo>
                  <a:lnTo>
                    <a:pt x="12280" y="708"/>
                  </a:lnTo>
                  <a:lnTo>
                    <a:pt x="11241" y="1"/>
                  </a:lnTo>
                  <a:close/>
                  <a:moveTo>
                    <a:pt x="12280" y="708"/>
                  </a:moveTo>
                  <a:lnTo>
                    <a:pt x="15489" y="2889"/>
                  </a:lnTo>
                  <a:lnTo>
                    <a:pt x="12376" y="769"/>
                  </a:lnTo>
                  <a:lnTo>
                    <a:pt x="12288" y="708"/>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flipH="1">
              <a:off x="4957748" y="2981740"/>
              <a:ext cx="108740" cy="79894"/>
            </a:xfrm>
            <a:custGeom>
              <a:avLst/>
              <a:gdLst/>
              <a:ahLst/>
              <a:cxnLst/>
              <a:rect l="l" t="t" r="r" b="b"/>
              <a:pathLst>
                <a:path w="769" h="565" extrusionOk="0">
                  <a:moveTo>
                    <a:pt x="0" y="1"/>
                  </a:moveTo>
                  <a:lnTo>
                    <a:pt x="0" y="565"/>
                  </a:lnTo>
                  <a:lnTo>
                    <a:pt x="768" y="565"/>
                  </a:lnTo>
                  <a:lnTo>
                    <a:pt x="768"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flipH="1">
              <a:off x="5014451" y="2981740"/>
              <a:ext cx="52037" cy="79894"/>
            </a:xfrm>
            <a:custGeom>
              <a:avLst/>
              <a:gdLst/>
              <a:ahLst/>
              <a:cxnLst/>
              <a:rect l="l" t="t" r="r" b="b"/>
              <a:pathLst>
                <a:path w="368" h="565" extrusionOk="0">
                  <a:moveTo>
                    <a:pt x="0" y="1"/>
                  </a:moveTo>
                  <a:lnTo>
                    <a:pt x="0" y="565"/>
                  </a:lnTo>
                  <a:lnTo>
                    <a:pt x="367" y="565"/>
                  </a:lnTo>
                  <a:lnTo>
                    <a:pt x="36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9"/>
            <p:cNvSpPr/>
            <p:nvPr/>
          </p:nvSpPr>
          <p:spPr>
            <a:xfrm flipH="1">
              <a:off x="6620258" y="3425752"/>
              <a:ext cx="251984" cy="76076"/>
            </a:xfrm>
            <a:custGeom>
              <a:avLst/>
              <a:gdLst/>
              <a:ahLst/>
              <a:cxnLst/>
              <a:rect l="l" t="t" r="r" b="b"/>
              <a:pathLst>
                <a:path w="1782" h="538" extrusionOk="0">
                  <a:moveTo>
                    <a:pt x="1" y="0"/>
                  </a:moveTo>
                  <a:lnTo>
                    <a:pt x="1" y="537"/>
                  </a:lnTo>
                  <a:lnTo>
                    <a:pt x="1781" y="537"/>
                  </a:lnTo>
                  <a:lnTo>
                    <a:pt x="178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9"/>
            <p:cNvSpPr/>
            <p:nvPr/>
          </p:nvSpPr>
          <p:spPr>
            <a:xfrm flipH="1">
              <a:off x="6631853" y="3501686"/>
              <a:ext cx="152010" cy="56845"/>
            </a:xfrm>
            <a:custGeom>
              <a:avLst/>
              <a:gdLst/>
              <a:ahLst/>
              <a:cxnLst/>
              <a:rect l="l" t="t" r="r" b="b"/>
              <a:pathLst>
                <a:path w="1075" h="402" extrusionOk="0">
                  <a:moveTo>
                    <a:pt x="1" y="0"/>
                  </a:moveTo>
                  <a:lnTo>
                    <a:pt x="1" y="401"/>
                  </a:lnTo>
                  <a:lnTo>
                    <a:pt x="1075" y="401"/>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9"/>
            <p:cNvSpPr/>
            <p:nvPr/>
          </p:nvSpPr>
          <p:spPr>
            <a:xfrm flipH="1">
              <a:off x="6707787" y="3501686"/>
              <a:ext cx="76076" cy="56845"/>
            </a:xfrm>
            <a:custGeom>
              <a:avLst/>
              <a:gdLst/>
              <a:ahLst/>
              <a:cxnLst/>
              <a:rect l="l" t="t" r="r" b="b"/>
              <a:pathLst>
                <a:path w="538" h="402" extrusionOk="0">
                  <a:moveTo>
                    <a:pt x="1" y="0"/>
                  </a:moveTo>
                  <a:lnTo>
                    <a:pt x="1" y="401"/>
                  </a:lnTo>
                  <a:lnTo>
                    <a:pt x="538" y="401"/>
                  </a:lnTo>
                  <a:lnTo>
                    <a:pt x="53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9"/>
            <p:cNvSpPr/>
            <p:nvPr/>
          </p:nvSpPr>
          <p:spPr>
            <a:xfrm flipH="1">
              <a:off x="6872102" y="3425752"/>
              <a:ext cx="276871" cy="64481"/>
            </a:xfrm>
            <a:custGeom>
              <a:avLst/>
              <a:gdLst/>
              <a:ahLst/>
              <a:cxnLst/>
              <a:rect l="l" t="t" r="r" b="b"/>
              <a:pathLst>
                <a:path w="1958" h="456" extrusionOk="0">
                  <a:moveTo>
                    <a:pt x="0" y="0"/>
                  </a:moveTo>
                  <a:lnTo>
                    <a:pt x="0" y="456"/>
                  </a:lnTo>
                  <a:lnTo>
                    <a:pt x="1958" y="456"/>
                  </a:lnTo>
                  <a:lnTo>
                    <a:pt x="195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9"/>
            <p:cNvSpPr/>
            <p:nvPr/>
          </p:nvSpPr>
          <p:spPr>
            <a:xfrm flipH="1">
              <a:off x="7192102" y="3425752"/>
              <a:ext cx="68440" cy="64481"/>
            </a:xfrm>
            <a:custGeom>
              <a:avLst/>
              <a:gdLst/>
              <a:ahLst/>
              <a:cxnLst/>
              <a:rect l="l" t="t" r="r" b="b"/>
              <a:pathLst>
                <a:path w="484" h="456" extrusionOk="0">
                  <a:moveTo>
                    <a:pt x="1" y="0"/>
                  </a:moveTo>
                  <a:lnTo>
                    <a:pt x="1" y="456"/>
                  </a:lnTo>
                  <a:lnTo>
                    <a:pt x="483" y="456"/>
                  </a:lnTo>
                  <a:lnTo>
                    <a:pt x="48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9"/>
            <p:cNvSpPr/>
            <p:nvPr/>
          </p:nvSpPr>
          <p:spPr>
            <a:xfrm flipH="1">
              <a:off x="6872103" y="3458416"/>
              <a:ext cx="388440" cy="31816"/>
            </a:xfrm>
            <a:custGeom>
              <a:avLst/>
              <a:gdLst/>
              <a:ahLst/>
              <a:cxnLst/>
              <a:rect l="l" t="t" r="r" b="b"/>
              <a:pathLst>
                <a:path w="2747" h="225" extrusionOk="0">
                  <a:moveTo>
                    <a:pt x="1" y="1"/>
                  </a:moveTo>
                  <a:lnTo>
                    <a:pt x="1" y="225"/>
                  </a:lnTo>
                  <a:lnTo>
                    <a:pt x="2747" y="225"/>
                  </a:lnTo>
                  <a:lnTo>
                    <a:pt x="274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9"/>
            <p:cNvSpPr/>
            <p:nvPr/>
          </p:nvSpPr>
          <p:spPr>
            <a:xfrm flipH="1">
              <a:off x="3588384" y="3117206"/>
              <a:ext cx="1914482" cy="341352"/>
            </a:xfrm>
            <a:custGeom>
              <a:avLst/>
              <a:gdLst/>
              <a:ahLst/>
              <a:cxnLst/>
              <a:rect l="l" t="t" r="r" b="b"/>
              <a:pathLst>
                <a:path w="13539" h="2414" extrusionOk="0">
                  <a:moveTo>
                    <a:pt x="2631" y="1"/>
                  </a:moveTo>
                  <a:lnTo>
                    <a:pt x="1" y="2414"/>
                  </a:lnTo>
                  <a:lnTo>
                    <a:pt x="13538" y="2298"/>
                  </a:lnTo>
                  <a:lnTo>
                    <a:pt x="849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9"/>
            <p:cNvSpPr/>
            <p:nvPr/>
          </p:nvSpPr>
          <p:spPr>
            <a:xfrm flipH="1">
              <a:off x="6404048" y="3425752"/>
              <a:ext cx="144375" cy="132779"/>
            </a:xfrm>
            <a:custGeom>
              <a:avLst/>
              <a:gdLst/>
              <a:ahLst/>
              <a:cxnLst/>
              <a:rect l="l" t="t" r="r" b="b"/>
              <a:pathLst>
                <a:path w="1021" h="939" extrusionOk="0">
                  <a:moveTo>
                    <a:pt x="1" y="0"/>
                  </a:moveTo>
                  <a:lnTo>
                    <a:pt x="1" y="938"/>
                  </a:lnTo>
                  <a:lnTo>
                    <a:pt x="1020" y="938"/>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9"/>
            <p:cNvSpPr/>
            <p:nvPr/>
          </p:nvSpPr>
          <p:spPr>
            <a:xfrm flipH="1">
              <a:off x="6476164" y="3425752"/>
              <a:ext cx="72258" cy="132779"/>
            </a:xfrm>
            <a:custGeom>
              <a:avLst/>
              <a:gdLst/>
              <a:ahLst/>
              <a:cxnLst/>
              <a:rect l="l" t="t" r="r" b="b"/>
              <a:pathLst>
                <a:path w="511" h="939" extrusionOk="0">
                  <a:moveTo>
                    <a:pt x="1" y="0"/>
                  </a:moveTo>
                  <a:lnTo>
                    <a:pt x="1" y="938"/>
                  </a:lnTo>
                  <a:lnTo>
                    <a:pt x="510" y="938"/>
                  </a:lnTo>
                  <a:lnTo>
                    <a:pt x="51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9"/>
            <p:cNvSpPr/>
            <p:nvPr/>
          </p:nvSpPr>
          <p:spPr>
            <a:xfrm flipH="1">
              <a:off x="1106155" y="3874571"/>
              <a:ext cx="3479836" cy="68299"/>
            </a:xfrm>
            <a:custGeom>
              <a:avLst/>
              <a:gdLst/>
              <a:ahLst/>
              <a:cxnLst/>
              <a:rect l="l" t="t" r="r" b="b"/>
              <a:pathLst>
                <a:path w="24609" h="483" extrusionOk="0">
                  <a:moveTo>
                    <a:pt x="707" y="0"/>
                  </a:moveTo>
                  <a:lnTo>
                    <a:pt x="0" y="483"/>
                  </a:lnTo>
                  <a:lnTo>
                    <a:pt x="24180" y="483"/>
                  </a:lnTo>
                  <a:lnTo>
                    <a:pt x="2460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9"/>
            <p:cNvSpPr/>
            <p:nvPr/>
          </p:nvSpPr>
          <p:spPr>
            <a:xfrm flipH="1">
              <a:off x="6327271" y="3978363"/>
              <a:ext cx="1121624" cy="36624"/>
            </a:xfrm>
            <a:custGeom>
              <a:avLst/>
              <a:gdLst/>
              <a:ahLst/>
              <a:cxnLst/>
              <a:rect l="l" t="t" r="r" b="b"/>
              <a:pathLst>
                <a:path w="7932" h="259" extrusionOk="0">
                  <a:moveTo>
                    <a:pt x="286" y="0"/>
                  </a:moveTo>
                  <a:cubicBezTo>
                    <a:pt x="198" y="88"/>
                    <a:pt x="82" y="170"/>
                    <a:pt x="1" y="258"/>
                  </a:cubicBezTo>
                  <a:lnTo>
                    <a:pt x="7932" y="258"/>
                  </a:lnTo>
                  <a:lnTo>
                    <a:pt x="7674"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9"/>
            <p:cNvSpPr/>
            <p:nvPr/>
          </p:nvSpPr>
          <p:spPr>
            <a:xfrm flipH="1">
              <a:off x="7148832" y="3401713"/>
              <a:ext cx="43411" cy="108740"/>
            </a:xfrm>
            <a:custGeom>
              <a:avLst/>
              <a:gdLst/>
              <a:ahLst/>
              <a:cxnLst/>
              <a:rect l="l" t="t" r="r" b="b"/>
              <a:pathLst>
                <a:path w="307" h="769" extrusionOk="0">
                  <a:moveTo>
                    <a:pt x="0" y="1"/>
                  </a:moveTo>
                  <a:lnTo>
                    <a:pt x="0" y="769"/>
                  </a:lnTo>
                  <a:lnTo>
                    <a:pt x="306" y="769"/>
                  </a:lnTo>
                  <a:lnTo>
                    <a:pt x="306"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9"/>
            <p:cNvSpPr/>
            <p:nvPr/>
          </p:nvSpPr>
          <p:spPr>
            <a:xfrm flipH="1">
              <a:off x="7140206" y="3425752"/>
              <a:ext cx="8767" cy="64481"/>
            </a:xfrm>
            <a:custGeom>
              <a:avLst/>
              <a:gdLst/>
              <a:ahLst/>
              <a:cxnLst/>
              <a:rect l="l" t="t" r="r" b="b"/>
              <a:pathLst>
                <a:path w="62" h="456" extrusionOk="0">
                  <a:moveTo>
                    <a:pt x="0" y="0"/>
                  </a:moveTo>
                  <a:lnTo>
                    <a:pt x="0" y="456"/>
                  </a:lnTo>
                  <a:lnTo>
                    <a:pt x="61" y="456"/>
                  </a:lnTo>
                  <a:lnTo>
                    <a:pt x="6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9"/>
            <p:cNvSpPr/>
            <p:nvPr/>
          </p:nvSpPr>
          <p:spPr>
            <a:xfrm flipH="1">
              <a:off x="6631853" y="3501686"/>
              <a:ext cx="152010" cy="8767"/>
            </a:xfrm>
            <a:custGeom>
              <a:avLst/>
              <a:gdLst/>
              <a:ahLst/>
              <a:cxnLst/>
              <a:rect l="l" t="t" r="r" b="b"/>
              <a:pathLst>
                <a:path w="1075" h="62" extrusionOk="0">
                  <a:moveTo>
                    <a:pt x="1" y="0"/>
                  </a:moveTo>
                  <a:lnTo>
                    <a:pt x="1" y="62"/>
                  </a:lnTo>
                  <a:lnTo>
                    <a:pt x="1075" y="62"/>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9"/>
            <p:cNvSpPr/>
            <p:nvPr/>
          </p:nvSpPr>
          <p:spPr>
            <a:xfrm flipH="1">
              <a:off x="6404048" y="3549764"/>
              <a:ext cx="144375" cy="8767"/>
            </a:xfrm>
            <a:custGeom>
              <a:avLst/>
              <a:gdLst/>
              <a:ahLst/>
              <a:cxnLst/>
              <a:rect l="l" t="t" r="r" b="b"/>
              <a:pathLst>
                <a:path w="1021" h="62" extrusionOk="0">
                  <a:moveTo>
                    <a:pt x="1" y="0"/>
                  </a:moveTo>
                  <a:lnTo>
                    <a:pt x="1" y="61"/>
                  </a:lnTo>
                  <a:lnTo>
                    <a:pt x="1020" y="61"/>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9"/>
            <p:cNvSpPr/>
            <p:nvPr/>
          </p:nvSpPr>
          <p:spPr>
            <a:xfrm flipH="1">
              <a:off x="6872100" y="3425752"/>
              <a:ext cx="3959" cy="64481"/>
            </a:xfrm>
            <a:custGeom>
              <a:avLst/>
              <a:gdLst/>
              <a:ahLst/>
              <a:cxnLst/>
              <a:rect l="l" t="t" r="r" b="b"/>
              <a:pathLst>
                <a:path w="28" h="456" extrusionOk="0">
                  <a:moveTo>
                    <a:pt x="0" y="0"/>
                  </a:moveTo>
                  <a:lnTo>
                    <a:pt x="0" y="456"/>
                  </a:lnTo>
                  <a:lnTo>
                    <a:pt x="28" y="456"/>
                  </a:lnTo>
                  <a:lnTo>
                    <a:pt x="2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9"/>
            <p:cNvSpPr/>
            <p:nvPr/>
          </p:nvSpPr>
          <p:spPr>
            <a:xfrm flipH="1">
              <a:off x="4506108" y="3722702"/>
              <a:ext cx="1753988" cy="340362"/>
            </a:xfrm>
            <a:custGeom>
              <a:avLst/>
              <a:gdLst/>
              <a:ahLst/>
              <a:cxnLst/>
              <a:rect l="l" t="t" r="r" b="b"/>
              <a:pathLst>
                <a:path w="12404" h="2407" extrusionOk="0">
                  <a:moveTo>
                    <a:pt x="1448" y="0"/>
                  </a:moveTo>
                  <a:lnTo>
                    <a:pt x="1" y="2379"/>
                  </a:lnTo>
                  <a:lnTo>
                    <a:pt x="10595" y="2406"/>
                  </a:lnTo>
                  <a:lnTo>
                    <a:pt x="12403" y="1074"/>
                  </a:lnTo>
                  <a:lnTo>
                    <a:pt x="9094"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9"/>
            <p:cNvSpPr/>
            <p:nvPr/>
          </p:nvSpPr>
          <p:spPr>
            <a:xfrm flipH="1">
              <a:off x="4486028" y="3714077"/>
              <a:ext cx="1789480" cy="356623"/>
            </a:xfrm>
            <a:custGeom>
              <a:avLst/>
              <a:gdLst/>
              <a:ahLst/>
              <a:cxnLst/>
              <a:rect l="l" t="t" r="r" b="b"/>
              <a:pathLst>
                <a:path w="12655" h="2522" extrusionOk="0">
                  <a:moveTo>
                    <a:pt x="9203" y="116"/>
                  </a:moveTo>
                  <a:lnTo>
                    <a:pt x="12403" y="1162"/>
                  </a:lnTo>
                  <a:lnTo>
                    <a:pt x="10677" y="2406"/>
                  </a:lnTo>
                  <a:lnTo>
                    <a:pt x="225" y="2379"/>
                  </a:lnTo>
                  <a:lnTo>
                    <a:pt x="1584" y="116"/>
                  </a:lnTo>
                  <a:close/>
                  <a:moveTo>
                    <a:pt x="1503" y="0"/>
                  </a:moveTo>
                  <a:lnTo>
                    <a:pt x="1" y="2494"/>
                  </a:lnTo>
                  <a:lnTo>
                    <a:pt x="10704" y="2522"/>
                  </a:lnTo>
                  <a:lnTo>
                    <a:pt x="12655" y="1135"/>
                  </a:lnTo>
                  <a:lnTo>
                    <a:pt x="92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9"/>
            <p:cNvSpPr/>
            <p:nvPr/>
          </p:nvSpPr>
          <p:spPr>
            <a:xfrm flipH="1">
              <a:off x="3112685" y="4231053"/>
              <a:ext cx="408519" cy="111569"/>
            </a:xfrm>
            <a:custGeom>
              <a:avLst/>
              <a:gdLst/>
              <a:ahLst/>
              <a:cxnLst/>
              <a:rect l="l" t="t" r="r" b="b"/>
              <a:pathLst>
                <a:path w="2889" h="789" extrusionOk="0">
                  <a:moveTo>
                    <a:pt x="0" y="0"/>
                  </a:moveTo>
                  <a:lnTo>
                    <a:pt x="0" y="789"/>
                  </a:lnTo>
                  <a:lnTo>
                    <a:pt x="2888" y="789"/>
                  </a:lnTo>
                  <a:lnTo>
                    <a:pt x="288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9"/>
            <p:cNvSpPr/>
            <p:nvPr/>
          </p:nvSpPr>
          <p:spPr>
            <a:xfrm flipH="1">
              <a:off x="3316450" y="4231053"/>
              <a:ext cx="204754" cy="111569"/>
            </a:xfrm>
            <a:custGeom>
              <a:avLst/>
              <a:gdLst/>
              <a:ahLst/>
              <a:cxnLst/>
              <a:rect l="l" t="t" r="r" b="b"/>
              <a:pathLst>
                <a:path w="1448" h="789" extrusionOk="0">
                  <a:moveTo>
                    <a:pt x="0" y="0"/>
                  </a:moveTo>
                  <a:lnTo>
                    <a:pt x="0" y="789"/>
                  </a:lnTo>
                  <a:lnTo>
                    <a:pt x="1448" y="789"/>
                  </a:lnTo>
                  <a:lnTo>
                    <a:pt x="144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9"/>
            <p:cNvSpPr/>
            <p:nvPr/>
          </p:nvSpPr>
          <p:spPr>
            <a:xfrm flipH="1">
              <a:off x="3112685" y="4231053"/>
              <a:ext cx="408519" cy="24180"/>
            </a:xfrm>
            <a:custGeom>
              <a:avLst/>
              <a:gdLst/>
              <a:ahLst/>
              <a:cxnLst/>
              <a:rect l="l" t="t" r="r" b="b"/>
              <a:pathLst>
                <a:path w="2889" h="171" extrusionOk="0">
                  <a:moveTo>
                    <a:pt x="0" y="0"/>
                  </a:moveTo>
                  <a:lnTo>
                    <a:pt x="0" y="170"/>
                  </a:lnTo>
                  <a:lnTo>
                    <a:pt x="2888" y="170"/>
                  </a:lnTo>
                  <a:lnTo>
                    <a:pt x="2888" y="0"/>
                  </a:ln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9"/>
            <p:cNvSpPr/>
            <p:nvPr/>
          </p:nvSpPr>
          <p:spPr>
            <a:xfrm flipH="1">
              <a:off x="4037197" y="4179158"/>
              <a:ext cx="400883" cy="216350"/>
            </a:xfrm>
            <a:custGeom>
              <a:avLst/>
              <a:gdLst/>
              <a:ahLst/>
              <a:cxnLst/>
              <a:rect l="l" t="t" r="r" b="b"/>
              <a:pathLst>
                <a:path w="2835" h="1530" extrusionOk="0">
                  <a:moveTo>
                    <a:pt x="1" y="0"/>
                  </a:moveTo>
                  <a:lnTo>
                    <a:pt x="1" y="1530"/>
                  </a:lnTo>
                  <a:lnTo>
                    <a:pt x="2835" y="1530"/>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9"/>
            <p:cNvSpPr/>
            <p:nvPr/>
          </p:nvSpPr>
          <p:spPr>
            <a:xfrm flipH="1">
              <a:off x="4237002" y="4179158"/>
              <a:ext cx="201078" cy="216350"/>
            </a:xfrm>
            <a:custGeom>
              <a:avLst/>
              <a:gdLst/>
              <a:ahLst/>
              <a:cxnLst/>
              <a:rect l="l" t="t" r="r" b="b"/>
              <a:pathLst>
                <a:path w="1422" h="1530" extrusionOk="0">
                  <a:moveTo>
                    <a:pt x="1" y="0"/>
                  </a:moveTo>
                  <a:lnTo>
                    <a:pt x="1" y="1530"/>
                  </a:lnTo>
                  <a:lnTo>
                    <a:pt x="1421" y="1530"/>
                  </a:lnTo>
                  <a:lnTo>
                    <a:pt x="1421"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9"/>
            <p:cNvSpPr/>
            <p:nvPr/>
          </p:nvSpPr>
          <p:spPr>
            <a:xfrm flipH="1">
              <a:off x="4037197" y="4179158"/>
              <a:ext cx="400883" cy="39593"/>
            </a:xfrm>
            <a:custGeom>
              <a:avLst/>
              <a:gdLst/>
              <a:ahLst/>
              <a:cxnLst/>
              <a:rect l="l" t="t" r="r" b="b"/>
              <a:pathLst>
                <a:path w="2835" h="280" extrusionOk="0">
                  <a:moveTo>
                    <a:pt x="1" y="0"/>
                  </a:moveTo>
                  <a:lnTo>
                    <a:pt x="1" y="279"/>
                  </a:lnTo>
                  <a:lnTo>
                    <a:pt x="2835" y="279"/>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9"/>
            <p:cNvSpPr/>
            <p:nvPr/>
          </p:nvSpPr>
          <p:spPr>
            <a:xfrm flipH="1">
              <a:off x="4578214" y="4179158"/>
              <a:ext cx="139425" cy="216350"/>
            </a:xfrm>
            <a:custGeom>
              <a:avLst/>
              <a:gdLst/>
              <a:ahLst/>
              <a:cxnLst/>
              <a:rect l="l" t="t" r="r" b="b"/>
              <a:pathLst>
                <a:path w="986" h="1530" extrusionOk="0">
                  <a:moveTo>
                    <a:pt x="0" y="0"/>
                  </a:moveTo>
                  <a:lnTo>
                    <a:pt x="0" y="1530"/>
                  </a:lnTo>
                  <a:lnTo>
                    <a:pt x="985" y="153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9"/>
            <p:cNvSpPr/>
            <p:nvPr/>
          </p:nvSpPr>
          <p:spPr>
            <a:xfrm flipH="1">
              <a:off x="4650331" y="4179158"/>
              <a:ext cx="67309" cy="216350"/>
            </a:xfrm>
            <a:custGeom>
              <a:avLst/>
              <a:gdLst/>
              <a:ahLst/>
              <a:cxnLst/>
              <a:rect l="l" t="t" r="r" b="b"/>
              <a:pathLst>
                <a:path w="476" h="1530" extrusionOk="0">
                  <a:moveTo>
                    <a:pt x="0" y="0"/>
                  </a:moveTo>
                  <a:lnTo>
                    <a:pt x="0" y="1530"/>
                  </a:lnTo>
                  <a:lnTo>
                    <a:pt x="476" y="1530"/>
                  </a:lnTo>
                  <a:lnTo>
                    <a:pt x="476"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9"/>
            <p:cNvSpPr/>
            <p:nvPr/>
          </p:nvSpPr>
          <p:spPr>
            <a:xfrm flipH="1">
              <a:off x="4578214" y="4179158"/>
              <a:ext cx="139425" cy="24180"/>
            </a:xfrm>
            <a:custGeom>
              <a:avLst/>
              <a:gdLst/>
              <a:ahLst/>
              <a:cxnLst/>
              <a:rect l="l" t="t" r="r" b="b"/>
              <a:pathLst>
                <a:path w="986" h="171" extrusionOk="0">
                  <a:moveTo>
                    <a:pt x="0" y="0"/>
                  </a:moveTo>
                  <a:lnTo>
                    <a:pt x="0" y="170"/>
                  </a:lnTo>
                  <a:lnTo>
                    <a:pt x="985" y="17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9"/>
            <p:cNvSpPr/>
            <p:nvPr/>
          </p:nvSpPr>
          <p:spPr>
            <a:xfrm flipH="1">
              <a:off x="6199434" y="4251274"/>
              <a:ext cx="276871" cy="72117"/>
            </a:xfrm>
            <a:custGeom>
              <a:avLst/>
              <a:gdLst/>
              <a:ahLst/>
              <a:cxnLst/>
              <a:rect l="l" t="t" r="r" b="b"/>
              <a:pathLst>
                <a:path w="1958" h="510" extrusionOk="0">
                  <a:moveTo>
                    <a:pt x="0" y="0"/>
                  </a:moveTo>
                  <a:lnTo>
                    <a:pt x="0" y="510"/>
                  </a:lnTo>
                  <a:lnTo>
                    <a:pt x="1958" y="510"/>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9"/>
            <p:cNvSpPr/>
            <p:nvPr/>
          </p:nvSpPr>
          <p:spPr>
            <a:xfrm flipH="1">
              <a:off x="6339708" y="4251274"/>
              <a:ext cx="136597" cy="72117"/>
            </a:xfrm>
            <a:custGeom>
              <a:avLst/>
              <a:gdLst/>
              <a:ahLst/>
              <a:cxnLst/>
              <a:rect l="l" t="t" r="r" b="b"/>
              <a:pathLst>
                <a:path w="966" h="510" extrusionOk="0">
                  <a:moveTo>
                    <a:pt x="0" y="0"/>
                  </a:moveTo>
                  <a:lnTo>
                    <a:pt x="0" y="510"/>
                  </a:lnTo>
                  <a:lnTo>
                    <a:pt x="965" y="510"/>
                  </a:lnTo>
                  <a:lnTo>
                    <a:pt x="96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9"/>
            <p:cNvSpPr/>
            <p:nvPr/>
          </p:nvSpPr>
          <p:spPr>
            <a:xfrm flipH="1">
              <a:off x="6199434" y="4251274"/>
              <a:ext cx="276871" cy="11595"/>
            </a:xfrm>
            <a:custGeom>
              <a:avLst/>
              <a:gdLst/>
              <a:ahLst/>
              <a:cxnLst/>
              <a:rect l="l" t="t" r="r" b="b"/>
              <a:pathLst>
                <a:path w="1958" h="82" extrusionOk="0">
                  <a:moveTo>
                    <a:pt x="0" y="0"/>
                  </a:moveTo>
                  <a:lnTo>
                    <a:pt x="0" y="82"/>
                  </a:lnTo>
                  <a:lnTo>
                    <a:pt x="1958" y="82"/>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9"/>
            <p:cNvSpPr/>
            <p:nvPr/>
          </p:nvSpPr>
          <p:spPr>
            <a:xfrm flipH="1">
              <a:off x="6892324" y="4251274"/>
              <a:ext cx="312364" cy="72117"/>
            </a:xfrm>
            <a:custGeom>
              <a:avLst/>
              <a:gdLst/>
              <a:ahLst/>
              <a:cxnLst/>
              <a:rect l="l" t="t" r="r" b="b"/>
              <a:pathLst>
                <a:path w="2209" h="510" extrusionOk="0">
                  <a:moveTo>
                    <a:pt x="0" y="0"/>
                  </a:moveTo>
                  <a:lnTo>
                    <a:pt x="0" y="510"/>
                  </a:lnTo>
                  <a:lnTo>
                    <a:pt x="2209" y="510"/>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9"/>
            <p:cNvSpPr/>
            <p:nvPr/>
          </p:nvSpPr>
          <p:spPr>
            <a:xfrm flipH="1">
              <a:off x="7048010" y="4251274"/>
              <a:ext cx="156677" cy="72117"/>
            </a:xfrm>
            <a:custGeom>
              <a:avLst/>
              <a:gdLst/>
              <a:ahLst/>
              <a:cxnLst/>
              <a:rect l="l" t="t" r="r" b="b"/>
              <a:pathLst>
                <a:path w="1108" h="510" extrusionOk="0">
                  <a:moveTo>
                    <a:pt x="0" y="0"/>
                  </a:moveTo>
                  <a:lnTo>
                    <a:pt x="0" y="510"/>
                  </a:lnTo>
                  <a:lnTo>
                    <a:pt x="1108" y="510"/>
                  </a:lnTo>
                  <a:lnTo>
                    <a:pt x="110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9"/>
            <p:cNvSpPr/>
            <p:nvPr/>
          </p:nvSpPr>
          <p:spPr>
            <a:xfrm flipH="1">
              <a:off x="6892324" y="4251274"/>
              <a:ext cx="312364" cy="15413"/>
            </a:xfrm>
            <a:custGeom>
              <a:avLst/>
              <a:gdLst/>
              <a:ahLst/>
              <a:cxnLst/>
              <a:rect l="l" t="t" r="r" b="b"/>
              <a:pathLst>
                <a:path w="2209" h="109" extrusionOk="0">
                  <a:moveTo>
                    <a:pt x="0" y="0"/>
                  </a:moveTo>
                  <a:lnTo>
                    <a:pt x="0" y="109"/>
                  </a:lnTo>
                  <a:lnTo>
                    <a:pt x="2209" y="109"/>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9"/>
            <p:cNvSpPr/>
            <p:nvPr/>
          </p:nvSpPr>
          <p:spPr>
            <a:xfrm flipH="1">
              <a:off x="1834656" y="3982180"/>
              <a:ext cx="92337" cy="88520"/>
            </a:xfrm>
            <a:custGeom>
              <a:avLst/>
              <a:gdLst/>
              <a:ahLst/>
              <a:cxnLst/>
              <a:rect l="l" t="t" r="r" b="b"/>
              <a:pathLst>
                <a:path w="653" h="626" extrusionOk="0">
                  <a:moveTo>
                    <a:pt x="340" y="0"/>
                  </a:moveTo>
                  <a:cubicBezTo>
                    <a:pt x="143" y="0"/>
                    <a:pt x="1" y="143"/>
                    <a:pt x="1" y="313"/>
                  </a:cubicBezTo>
                  <a:cubicBezTo>
                    <a:pt x="1" y="483"/>
                    <a:pt x="143" y="626"/>
                    <a:pt x="340" y="626"/>
                  </a:cubicBezTo>
                  <a:cubicBezTo>
                    <a:pt x="510" y="626"/>
                    <a:pt x="653" y="483"/>
                    <a:pt x="653" y="313"/>
                  </a:cubicBezTo>
                  <a:cubicBezTo>
                    <a:pt x="653" y="143"/>
                    <a:pt x="510" y="0"/>
                    <a:pt x="34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9"/>
            <p:cNvSpPr/>
            <p:nvPr/>
          </p:nvSpPr>
          <p:spPr>
            <a:xfrm flipH="1">
              <a:off x="1850917" y="3998442"/>
              <a:ext cx="55855" cy="55996"/>
            </a:xfrm>
            <a:custGeom>
              <a:avLst/>
              <a:gdLst/>
              <a:ahLst/>
              <a:cxnLst/>
              <a:rect l="l" t="t" r="r" b="b"/>
              <a:pathLst>
                <a:path w="395" h="396" extrusionOk="0">
                  <a:moveTo>
                    <a:pt x="197" y="1"/>
                  </a:moveTo>
                  <a:cubicBezTo>
                    <a:pt x="82" y="1"/>
                    <a:pt x="0" y="89"/>
                    <a:pt x="0" y="198"/>
                  </a:cubicBezTo>
                  <a:cubicBezTo>
                    <a:pt x="0" y="313"/>
                    <a:pt x="82" y="395"/>
                    <a:pt x="197" y="395"/>
                  </a:cubicBezTo>
                  <a:cubicBezTo>
                    <a:pt x="279" y="395"/>
                    <a:pt x="394" y="313"/>
                    <a:pt x="394" y="198"/>
                  </a:cubicBezTo>
                  <a:cubicBezTo>
                    <a:pt x="394" y="89"/>
                    <a:pt x="279" y="1"/>
                    <a:pt x="197"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9"/>
            <p:cNvSpPr/>
            <p:nvPr/>
          </p:nvSpPr>
          <p:spPr>
            <a:xfrm flipH="1">
              <a:off x="5302781" y="3098116"/>
              <a:ext cx="556570" cy="39452"/>
            </a:xfrm>
            <a:custGeom>
              <a:avLst/>
              <a:gdLst/>
              <a:ahLst/>
              <a:cxnLst/>
              <a:rect l="l" t="t" r="r" b="b"/>
              <a:pathLst>
                <a:path w="3936" h="279" extrusionOk="0">
                  <a:moveTo>
                    <a:pt x="313" y="0"/>
                  </a:moveTo>
                  <a:lnTo>
                    <a:pt x="0" y="279"/>
                  </a:lnTo>
                  <a:lnTo>
                    <a:pt x="3596" y="279"/>
                  </a:lnTo>
                  <a:lnTo>
                    <a:pt x="393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9"/>
            <p:cNvSpPr/>
            <p:nvPr/>
          </p:nvSpPr>
          <p:spPr>
            <a:xfrm flipH="1">
              <a:off x="2824387" y="3562208"/>
              <a:ext cx="4752198" cy="152010"/>
            </a:xfrm>
            <a:custGeom>
              <a:avLst/>
              <a:gdLst/>
              <a:ahLst/>
              <a:cxnLst/>
              <a:rect l="l" t="t" r="r" b="b"/>
              <a:pathLst>
                <a:path w="33607" h="1075" extrusionOk="0">
                  <a:moveTo>
                    <a:pt x="22427" y="1"/>
                  </a:moveTo>
                  <a:lnTo>
                    <a:pt x="21604" y="796"/>
                  </a:lnTo>
                  <a:lnTo>
                    <a:pt x="252" y="796"/>
                  </a:lnTo>
                  <a:lnTo>
                    <a:pt x="0" y="1074"/>
                  </a:lnTo>
                  <a:lnTo>
                    <a:pt x="21747" y="1074"/>
                  </a:lnTo>
                  <a:lnTo>
                    <a:pt x="21774" y="1047"/>
                  </a:lnTo>
                  <a:lnTo>
                    <a:pt x="22508" y="313"/>
                  </a:lnTo>
                  <a:lnTo>
                    <a:pt x="33606" y="313"/>
                  </a:lnTo>
                  <a:lnTo>
                    <a:pt x="3224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8820472" y="4323391"/>
            <a:ext cx="269626"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5</a:t>
            </a:r>
            <a:endParaRPr lang="en-US" dirty="0">
              <a:latin typeface="Bahnschrift SemiBold SemiConden" pitchFamily="34" charset="0"/>
            </a:endParaRPr>
          </a:p>
        </p:txBody>
      </p:sp>
    </p:spTree>
    <p:extLst>
      <p:ext uri="{BB962C8B-B14F-4D97-AF65-F5344CB8AC3E}">
        <p14:creationId xmlns:p14="http://schemas.microsoft.com/office/powerpoint/2010/main" val="129730906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60" name="Google Shape;660;p43"/>
          <p:cNvSpPr txBox="1">
            <a:spLocks noGrp="1"/>
          </p:cNvSpPr>
          <p:nvPr>
            <p:ph type="subTitle" idx="1"/>
          </p:nvPr>
        </p:nvSpPr>
        <p:spPr>
          <a:xfrm>
            <a:off x="395536" y="827917"/>
            <a:ext cx="4236600" cy="3276682"/>
          </a:xfrm>
          <a:prstGeom prst="rect">
            <a:avLst/>
          </a:prstGeom>
        </p:spPr>
        <p:txBody>
          <a:bodyPr spcFirstLastPara="1" wrap="square" lIns="91425" tIns="91425" rIns="91425" bIns="91425" anchor="t" anchorCtr="0">
            <a:noAutofit/>
          </a:bodyPr>
          <a:lstStyle/>
          <a:p>
            <a:pPr marL="139700" lvl="0" indent="0">
              <a:buNone/>
            </a:pPr>
            <a:endParaRPr sz="1000" dirty="0">
              <a:latin typeface="Bahnschrift Condensed" pitchFamily="34" charset="0"/>
            </a:endParaRPr>
          </a:p>
          <a:p>
            <a:pPr lvl="0" algn="l"/>
            <a:r>
              <a:rPr lang="en-US" sz="2000" b="1" dirty="0"/>
              <a:t>The term primary source is used broadly to embody</a:t>
            </a:r>
            <a:br>
              <a:rPr lang="en-US" sz="2000" b="1" dirty="0"/>
            </a:br>
            <a:r>
              <a:rPr lang="en-US" sz="2000" b="1" dirty="0"/>
              <a:t>all sources that are original. Primary sources</a:t>
            </a:r>
            <a:br>
              <a:rPr lang="en-US" sz="2000" b="1" dirty="0"/>
            </a:br>
            <a:r>
              <a:rPr lang="en-US" sz="2000" b="1" dirty="0"/>
              <a:t>provide first-hand information that is closest to </a:t>
            </a:r>
            <a:r>
              <a:rPr lang="en-US" sz="2000" b="1" dirty="0" smtClean="0"/>
              <a:t>the object </a:t>
            </a:r>
            <a:r>
              <a:rPr lang="en-US" sz="2000" b="1" dirty="0"/>
              <a:t>of study. Primary sources vary by discipline.</a:t>
            </a:r>
            <a:endParaRPr sz="2000" b="1" dirty="0"/>
          </a:p>
        </p:txBody>
      </p:sp>
      <p:grpSp>
        <p:nvGrpSpPr>
          <p:cNvPr id="661" name="Google Shape;661;p43"/>
          <p:cNvGrpSpPr/>
          <p:nvPr/>
        </p:nvGrpSpPr>
        <p:grpSpPr>
          <a:xfrm>
            <a:off x="25" y="4603328"/>
            <a:ext cx="9144005" cy="540125"/>
            <a:chOff x="25" y="4603328"/>
            <a:chExt cx="9144005" cy="540125"/>
          </a:xfrm>
        </p:grpSpPr>
        <p:sp>
          <p:nvSpPr>
            <p:cNvPr id="662" name="Google Shape;662;p43"/>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3"/>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3"/>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5" name="Google Shape;665;p43"/>
          <p:cNvGrpSpPr/>
          <p:nvPr/>
        </p:nvGrpSpPr>
        <p:grpSpPr>
          <a:xfrm>
            <a:off x="4863775" y="1440525"/>
            <a:ext cx="3560226" cy="3311844"/>
            <a:chOff x="6156800" y="1019050"/>
            <a:chExt cx="3560226" cy="3311844"/>
          </a:xfrm>
        </p:grpSpPr>
        <p:sp>
          <p:nvSpPr>
            <p:cNvPr id="666" name="Google Shape;666;p43"/>
            <p:cNvSpPr/>
            <p:nvPr/>
          </p:nvSpPr>
          <p:spPr>
            <a:xfrm>
              <a:off x="7859524" y="2044483"/>
              <a:ext cx="39297" cy="198716"/>
            </a:xfrm>
            <a:custGeom>
              <a:avLst/>
              <a:gdLst/>
              <a:ahLst/>
              <a:cxnLst/>
              <a:rect l="l" t="t" r="r" b="b"/>
              <a:pathLst>
                <a:path w="511" h="2584" extrusionOk="0">
                  <a:moveTo>
                    <a:pt x="1" y="1"/>
                  </a:moveTo>
                  <a:lnTo>
                    <a:pt x="1" y="2583"/>
                  </a:lnTo>
                  <a:lnTo>
                    <a:pt x="511" y="2583"/>
                  </a:lnTo>
                  <a:lnTo>
                    <a:pt x="511" y="1"/>
                  </a:lnTo>
                  <a:close/>
                </a:path>
              </a:pathLst>
            </a:custGeom>
            <a:solidFill>
              <a:srgbClr val="8C9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3"/>
            <p:cNvSpPr/>
            <p:nvPr/>
          </p:nvSpPr>
          <p:spPr>
            <a:xfrm>
              <a:off x="8020560" y="2044483"/>
              <a:ext cx="39220" cy="198716"/>
            </a:xfrm>
            <a:custGeom>
              <a:avLst/>
              <a:gdLst/>
              <a:ahLst/>
              <a:cxnLst/>
              <a:rect l="l" t="t" r="r" b="b"/>
              <a:pathLst>
                <a:path w="510" h="2584" extrusionOk="0">
                  <a:moveTo>
                    <a:pt x="0" y="1"/>
                  </a:moveTo>
                  <a:lnTo>
                    <a:pt x="0" y="2583"/>
                  </a:lnTo>
                  <a:lnTo>
                    <a:pt x="510" y="2583"/>
                  </a:lnTo>
                  <a:lnTo>
                    <a:pt x="510" y="1"/>
                  </a:lnTo>
                  <a:close/>
                </a:path>
              </a:pathLst>
            </a:custGeom>
            <a:solidFill>
              <a:srgbClr val="8C9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3"/>
            <p:cNvSpPr/>
            <p:nvPr/>
          </p:nvSpPr>
          <p:spPr>
            <a:xfrm>
              <a:off x="8182057" y="2044483"/>
              <a:ext cx="36606" cy="198716"/>
            </a:xfrm>
            <a:custGeom>
              <a:avLst/>
              <a:gdLst/>
              <a:ahLst/>
              <a:cxnLst/>
              <a:rect l="l" t="t" r="r" b="b"/>
              <a:pathLst>
                <a:path w="476" h="2584" extrusionOk="0">
                  <a:moveTo>
                    <a:pt x="0" y="1"/>
                  </a:moveTo>
                  <a:lnTo>
                    <a:pt x="0" y="2583"/>
                  </a:lnTo>
                  <a:lnTo>
                    <a:pt x="476" y="2583"/>
                  </a:lnTo>
                  <a:lnTo>
                    <a:pt x="476" y="1"/>
                  </a:lnTo>
                  <a:close/>
                </a:path>
              </a:pathLst>
            </a:custGeom>
            <a:solidFill>
              <a:srgbClr val="8C95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3"/>
            <p:cNvSpPr/>
            <p:nvPr/>
          </p:nvSpPr>
          <p:spPr>
            <a:xfrm>
              <a:off x="7852756" y="1119409"/>
              <a:ext cx="1864270" cy="742263"/>
            </a:xfrm>
            <a:custGeom>
              <a:avLst/>
              <a:gdLst/>
              <a:ahLst/>
              <a:cxnLst/>
              <a:rect l="l" t="t" r="r" b="b"/>
              <a:pathLst>
                <a:path w="24242" h="9652" extrusionOk="0">
                  <a:moveTo>
                    <a:pt x="8835" y="1"/>
                  </a:moveTo>
                  <a:cubicBezTo>
                    <a:pt x="6491" y="1"/>
                    <a:pt x="4506" y="1897"/>
                    <a:pt x="4139" y="4384"/>
                  </a:cubicBezTo>
                  <a:lnTo>
                    <a:pt x="3827" y="4785"/>
                  </a:lnTo>
                  <a:cubicBezTo>
                    <a:pt x="3344" y="4527"/>
                    <a:pt x="2862" y="4384"/>
                    <a:pt x="2325" y="4384"/>
                  </a:cubicBezTo>
                  <a:cubicBezTo>
                    <a:pt x="1448" y="4384"/>
                    <a:pt x="653" y="4758"/>
                    <a:pt x="1" y="5438"/>
                  </a:cubicBezTo>
                  <a:lnTo>
                    <a:pt x="12322" y="5438"/>
                  </a:lnTo>
                  <a:lnTo>
                    <a:pt x="12322" y="9651"/>
                  </a:lnTo>
                  <a:lnTo>
                    <a:pt x="24242" y="9651"/>
                  </a:lnTo>
                  <a:cubicBezTo>
                    <a:pt x="24242" y="7103"/>
                    <a:pt x="22461" y="5037"/>
                    <a:pt x="20280" y="5037"/>
                  </a:cubicBezTo>
                  <a:cubicBezTo>
                    <a:pt x="19627" y="5037"/>
                    <a:pt x="19029" y="5206"/>
                    <a:pt x="18492" y="5519"/>
                  </a:cubicBezTo>
                  <a:cubicBezTo>
                    <a:pt x="17874" y="3874"/>
                    <a:pt x="16372" y="2719"/>
                    <a:pt x="14646" y="2719"/>
                  </a:cubicBezTo>
                  <a:cubicBezTo>
                    <a:pt x="14136" y="2719"/>
                    <a:pt x="13627" y="2828"/>
                    <a:pt x="13171" y="2998"/>
                  </a:cubicBezTo>
                  <a:cubicBezTo>
                    <a:pt x="12403" y="1217"/>
                    <a:pt x="10765" y="1"/>
                    <a:pt x="8835" y="1"/>
                  </a:cubicBezTo>
                  <a:close/>
                </a:path>
              </a:pathLst>
            </a:custGeom>
            <a:solidFill>
              <a:srgbClr val="DF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3"/>
            <p:cNvSpPr/>
            <p:nvPr/>
          </p:nvSpPr>
          <p:spPr>
            <a:xfrm>
              <a:off x="7726788" y="2974787"/>
              <a:ext cx="1981393" cy="742186"/>
            </a:xfrm>
            <a:custGeom>
              <a:avLst/>
              <a:gdLst/>
              <a:ahLst/>
              <a:cxnLst/>
              <a:rect l="l" t="t" r="r" b="b"/>
              <a:pathLst>
                <a:path w="25765" h="9651" extrusionOk="0">
                  <a:moveTo>
                    <a:pt x="10392" y="0"/>
                  </a:moveTo>
                  <a:cubicBezTo>
                    <a:pt x="8013" y="0"/>
                    <a:pt x="6056" y="1896"/>
                    <a:pt x="5662" y="4357"/>
                  </a:cubicBezTo>
                  <a:lnTo>
                    <a:pt x="5349" y="4785"/>
                  </a:lnTo>
                  <a:cubicBezTo>
                    <a:pt x="4901" y="4499"/>
                    <a:pt x="4391" y="4357"/>
                    <a:pt x="3847" y="4357"/>
                  </a:cubicBezTo>
                  <a:cubicBezTo>
                    <a:pt x="1727" y="4357"/>
                    <a:pt x="1" y="6735"/>
                    <a:pt x="1" y="9651"/>
                  </a:cubicBezTo>
                  <a:lnTo>
                    <a:pt x="25764" y="9651"/>
                  </a:lnTo>
                  <a:cubicBezTo>
                    <a:pt x="25764" y="7102"/>
                    <a:pt x="23984" y="5036"/>
                    <a:pt x="21802" y="5036"/>
                  </a:cubicBezTo>
                  <a:cubicBezTo>
                    <a:pt x="21177" y="5036"/>
                    <a:pt x="20559" y="5206"/>
                    <a:pt x="20049" y="5519"/>
                  </a:cubicBezTo>
                  <a:cubicBezTo>
                    <a:pt x="19397" y="3847"/>
                    <a:pt x="17895" y="2719"/>
                    <a:pt x="16168" y="2719"/>
                  </a:cubicBezTo>
                  <a:cubicBezTo>
                    <a:pt x="15659" y="2719"/>
                    <a:pt x="15176" y="2800"/>
                    <a:pt x="14694" y="2997"/>
                  </a:cubicBezTo>
                  <a:cubicBezTo>
                    <a:pt x="13933" y="1217"/>
                    <a:pt x="12288" y="0"/>
                    <a:pt x="10392" y="0"/>
                  </a:cubicBezTo>
                  <a:close/>
                </a:path>
              </a:pathLst>
            </a:custGeom>
            <a:solidFill>
              <a:srgbClr val="DF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3"/>
            <p:cNvSpPr/>
            <p:nvPr/>
          </p:nvSpPr>
          <p:spPr>
            <a:xfrm>
              <a:off x="6156800" y="2181910"/>
              <a:ext cx="1981393" cy="742724"/>
            </a:xfrm>
            <a:custGeom>
              <a:avLst/>
              <a:gdLst/>
              <a:ahLst/>
              <a:cxnLst/>
              <a:rect l="l" t="t" r="r" b="b"/>
              <a:pathLst>
                <a:path w="25765" h="9658" extrusionOk="0">
                  <a:moveTo>
                    <a:pt x="10392" y="1"/>
                  </a:moveTo>
                  <a:cubicBezTo>
                    <a:pt x="8013" y="1"/>
                    <a:pt x="6056" y="1897"/>
                    <a:pt x="5662" y="4364"/>
                  </a:cubicBezTo>
                  <a:lnTo>
                    <a:pt x="5349" y="4785"/>
                  </a:lnTo>
                  <a:cubicBezTo>
                    <a:pt x="4894" y="4500"/>
                    <a:pt x="4384" y="4364"/>
                    <a:pt x="3874" y="4364"/>
                  </a:cubicBezTo>
                  <a:cubicBezTo>
                    <a:pt x="1727" y="4364"/>
                    <a:pt x="1" y="6743"/>
                    <a:pt x="1" y="9658"/>
                  </a:cubicBezTo>
                  <a:lnTo>
                    <a:pt x="25764" y="9658"/>
                  </a:lnTo>
                  <a:cubicBezTo>
                    <a:pt x="25764" y="7109"/>
                    <a:pt x="24011" y="5044"/>
                    <a:pt x="21802" y="5044"/>
                  </a:cubicBezTo>
                  <a:cubicBezTo>
                    <a:pt x="21177" y="5044"/>
                    <a:pt x="20586" y="5213"/>
                    <a:pt x="20049" y="5519"/>
                  </a:cubicBezTo>
                  <a:cubicBezTo>
                    <a:pt x="19960" y="5268"/>
                    <a:pt x="19845" y="5044"/>
                    <a:pt x="19709" y="4812"/>
                  </a:cubicBezTo>
                  <a:lnTo>
                    <a:pt x="13701" y="4812"/>
                  </a:lnTo>
                  <a:lnTo>
                    <a:pt x="13701" y="1476"/>
                  </a:lnTo>
                  <a:cubicBezTo>
                    <a:pt x="12852" y="565"/>
                    <a:pt x="11663" y="1"/>
                    <a:pt x="10392" y="1"/>
                  </a:cubicBezTo>
                  <a:close/>
                </a:path>
              </a:pathLst>
            </a:custGeom>
            <a:solidFill>
              <a:srgbClr val="DF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3"/>
            <p:cNvSpPr/>
            <p:nvPr/>
          </p:nvSpPr>
          <p:spPr>
            <a:xfrm>
              <a:off x="7210457" y="1537534"/>
              <a:ext cx="1589882" cy="1014498"/>
            </a:xfrm>
            <a:custGeom>
              <a:avLst/>
              <a:gdLst/>
              <a:ahLst/>
              <a:cxnLst/>
              <a:rect l="l" t="t" r="r" b="b"/>
              <a:pathLst>
                <a:path w="20674" h="13192" extrusionOk="0">
                  <a:moveTo>
                    <a:pt x="8951" y="6593"/>
                  </a:moveTo>
                  <a:lnTo>
                    <a:pt x="8951" y="9175"/>
                  </a:lnTo>
                  <a:lnTo>
                    <a:pt x="8441" y="9175"/>
                  </a:lnTo>
                  <a:lnTo>
                    <a:pt x="8441" y="6593"/>
                  </a:lnTo>
                  <a:close/>
                  <a:moveTo>
                    <a:pt x="11044" y="6593"/>
                  </a:moveTo>
                  <a:lnTo>
                    <a:pt x="11044" y="9175"/>
                  </a:lnTo>
                  <a:lnTo>
                    <a:pt x="10534" y="9175"/>
                  </a:lnTo>
                  <a:lnTo>
                    <a:pt x="10534" y="6593"/>
                  </a:lnTo>
                  <a:close/>
                  <a:moveTo>
                    <a:pt x="13110" y="6593"/>
                  </a:moveTo>
                  <a:lnTo>
                    <a:pt x="13110" y="9175"/>
                  </a:lnTo>
                  <a:lnTo>
                    <a:pt x="12634" y="9175"/>
                  </a:lnTo>
                  <a:lnTo>
                    <a:pt x="12634" y="6593"/>
                  </a:lnTo>
                  <a:close/>
                  <a:moveTo>
                    <a:pt x="0" y="1"/>
                  </a:moveTo>
                  <a:lnTo>
                    <a:pt x="0" y="9855"/>
                  </a:lnTo>
                  <a:cubicBezTo>
                    <a:pt x="429" y="10276"/>
                    <a:pt x="768" y="10786"/>
                    <a:pt x="1020" y="11384"/>
                  </a:cubicBezTo>
                  <a:cubicBezTo>
                    <a:pt x="1475" y="11180"/>
                    <a:pt x="1958" y="11098"/>
                    <a:pt x="2495" y="11098"/>
                  </a:cubicBezTo>
                  <a:cubicBezTo>
                    <a:pt x="3969" y="11098"/>
                    <a:pt x="5267" y="11921"/>
                    <a:pt x="6008" y="13191"/>
                  </a:cubicBezTo>
                  <a:lnTo>
                    <a:pt x="20674" y="13191"/>
                  </a:lnTo>
                  <a:lnTo>
                    <a:pt x="20674" y="4214"/>
                  </a:lnTo>
                  <a:lnTo>
                    <a:pt x="6824" y="4214"/>
                  </a:lnTo>
                  <a:cubicBezTo>
                    <a:pt x="6824" y="2488"/>
                    <a:pt x="7422" y="959"/>
                    <a:pt x="8353" y="1"/>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3"/>
            <p:cNvSpPr/>
            <p:nvPr/>
          </p:nvSpPr>
          <p:spPr>
            <a:xfrm>
              <a:off x="7859524" y="2044483"/>
              <a:ext cx="39297" cy="198716"/>
            </a:xfrm>
            <a:custGeom>
              <a:avLst/>
              <a:gdLst/>
              <a:ahLst/>
              <a:cxnLst/>
              <a:rect l="l" t="t" r="r" b="b"/>
              <a:pathLst>
                <a:path w="511" h="2584" extrusionOk="0">
                  <a:moveTo>
                    <a:pt x="1" y="1"/>
                  </a:moveTo>
                  <a:lnTo>
                    <a:pt x="1" y="2583"/>
                  </a:lnTo>
                  <a:lnTo>
                    <a:pt x="511" y="2583"/>
                  </a:lnTo>
                  <a:lnTo>
                    <a:pt x="511" y="1"/>
                  </a:lnTo>
                  <a:close/>
                </a:path>
              </a:pathLst>
            </a:custGeom>
            <a:solidFill>
              <a:srgbClr val="858D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3"/>
            <p:cNvSpPr/>
            <p:nvPr/>
          </p:nvSpPr>
          <p:spPr>
            <a:xfrm>
              <a:off x="8020560" y="2044483"/>
              <a:ext cx="39220" cy="198716"/>
            </a:xfrm>
            <a:custGeom>
              <a:avLst/>
              <a:gdLst/>
              <a:ahLst/>
              <a:cxnLst/>
              <a:rect l="l" t="t" r="r" b="b"/>
              <a:pathLst>
                <a:path w="510" h="2584" extrusionOk="0">
                  <a:moveTo>
                    <a:pt x="0" y="1"/>
                  </a:moveTo>
                  <a:lnTo>
                    <a:pt x="0" y="2583"/>
                  </a:lnTo>
                  <a:lnTo>
                    <a:pt x="510" y="2583"/>
                  </a:lnTo>
                  <a:lnTo>
                    <a:pt x="510" y="1"/>
                  </a:lnTo>
                  <a:close/>
                </a:path>
              </a:pathLst>
            </a:custGeom>
            <a:solidFill>
              <a:srgbClr val="858D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3"/>
            <p:cNvSpPr/>
            <p:nvPr/>
          </p:nvSpPr>
          <p:spPr>
            <a:xfrm>
              <a:off x="8182057" y="2044483"/>
              <a:ext cx="36606" cy="198716"/>
            </a:xfrm>
            <a:custGeom>
              <a:avLst/>
              <a:gdLst/>
              <a:ahLst/>
              <a:cxnLst/>
              <a:rect l="l" t="t" r="r" b="b"/>
              <a:pathLst>
                <a:path w="476" h="2584" extrusionOk="0">
                  <a:moveTo>
                    <a:pt x="0" y="1"/>
                  </a:moveTo>
                  <a:lnTo>
                    <a:pt x="0" y="2583"/>
                  </a:lnTo>
                  <a:lnTo>
                    <a:pt x="476" y="2583"/>
                  </a:lnTo>
                  <a:lnTo>
                    <a:pt x="476" y="1"/>
                  </a:lnTo>
                  <a:close/>
                </a:path>
              </a:pathLst>
            </a:custGeom>
            <a:solidFill>
              <a:srgbClr val="858D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3"/>
            <p:cNvSpPr/>
            <p:nvPr/>
          </p:nvSpPr>
          <p:spPr>
            <a:xfrm>
              <a:off x="7735170" y="1537534"/>
              <a:ext cx="1065177" cy="324144"/>
            </a:xfrm>
            <a:custGeom>
              <a:avLst/>
              <a:gdLst/>
              <a:ahLst/>
              <a:cxnLst/>
              <a:rect l="l" t="t" r="r" b="b"/>
              <a:pathLst>
                <a:path w="13851" h="4215" extrusionOk="0">
                  <a:moveTo>
                    <a:pt x="1530" y="1"/>
                  </a:moveTo>
                  <a:cubicBezTo>
                    <a:pt x="599" y="959"/>
                    <a:pt x="1" y="2488"/>
                    <a:pt x="1" y="4214"/>
                  </a:cubicBezTo>
                  <a:lnTo>
                    <a:pt x="13851" y="4214"/>
                  </a:lnTo>
                  <a:lnTo>
                    <a:pt x="13851" y="1"/>
                  </a:lnTo>
                  <a:close/>
                </a:path>
              </a:pathLst>
            </a:custGeom>
            <a:solidFill>
              <a:srgbClr val="D4E7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3"/>
            <p:cNvSpPr/>
            <p:nvPr/>
          </p:nvSpPr>
          <p:spPr>
            <a:xfrm>
              <a:off x="7210457" y="2295343"/>
              <a:ext cx="462107" cy="256701"/>
            </a:xfrm>
            <a:custGeom>
              <a:avLst/>
              <a:gdLst/>
              <a:ahLst/>
              <a:cxnLst/>
              <a:rect l="l" t="t" r="r" b="b"/>
              <a:pathLst>
                <a:path w="6009" h="3338" extrusionOk="0">
                  <a:moveTo>
                    <a:pt x="0" y="1"/>
                  </a:moveTo>
                  <a:lnTo>
                    <a:pt x="0" y="3337"/>
                  </a:lnTo>
                  <a:lnTo>
                    <a:pt x="6008" y="3337"/>
                  </a:lnTo>
                  <a:cubicBezTo>
                    <a:pt x="5267" y="2067"/>
                    <a:pt x="3969" y="1244"/>
                    <a:pt x="2495" y="1244"/>
                  </a:cubicBezTo>
                  <a:cubicBezTo>
                    <a:pt x="1958" y="1244"/>
                    <a:pt x="1475" y="1326"/>
                    <a:pt x="1020" y="1530"/>
                  </a:cubicBezTo>
                  <a:cubicBezTo>
                    <a:pt x="768" y="932"/>
                    <a:pt x="429" y="422"/>
                    <a:pt x="0" y="1"/>
                  </a:cubicBezTo>
                  <a:close/>
                </a:path>
              </a:pathLst>
            </a:custGeom>
            <a:solidFill>
              <a:srgbClr val="D4E7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3"/>
            <p:cNvSpPr/>
            <p:nvPr/>
          </p:nvSpPr>
          <p:spPr>
            <a:xfrm>
              <a:off x="7234528" y="1537534"/>
              <a:ext cx="1589882" cy="1014498"/>
            </a:xfrm>
            <a:custGeom>
              <a:avLst/>
              <a:gdLst/>
              <a:ahLst/>
              <a:cxnLst/>
              <a:rect l="l" t="t" r="r" b="b"/>
              <a:pathLst>
                <a:path w="20674" h="13192" extrusionOk="0">
                  <a:moveTo>
                    <a:pt x="0" y="1"/>
                  </a:moveTo>
                  <a:lnTo>
                    <a:pt x="0" y="13191"/>
                  </a:lnTo>
                  <a:lnTo>
                    <a:pt x="20673" y="13191"/>
                  </a:lnTo>
                  <a:lnTo>
                    <a:pt x="20673" y="1"/>
                  </a:lnTo>
                  <a:close/>
                </a:path>
              </a:pathLst>
            </a:custGeom>
            <a:solidFill>
              <a:srgbClr val="F8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3"/>
            <p:cNvSpPr/>
            <p:nvPr/>
          </p:nvSpPr>
          <p:spPr>
            <a:xfrm>
              <a:off x="7395487" y="1661426"/>
              <a:ext cx="152651" cy="78441"/>
            </a:xfrm>
            <a:custGeom>
              <a:avLst/>
              <a:gdLst/>
              <a:ahLst/>
              <a:cxnLst/>
              <a:rect l="l" t="t" r="r" b="b"/>
              <a:pathLst>
                <a:path w="1985" h="1020" extrusionOk="0">
                  <a:moveTo>
                    <a:pt x="0" y="0"/>
                  </a:moveTo>
                  <a:lnTo>
                    <a:pt x="0" y="1020"/>
                  </a:lnTo>
                  <a:lnTo>
                    <a:pt x="1985" y="1020"/>
                  </a:lnTo>
                  <a:lnTo>
                    <a:pt x="1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3"/>
            <p:cNvSpPr/>
            <p:nvPr/>
          </p:nvSpPr>
          <p:spPr>
            <a:xfrm>
              <a:off x="7761318" y="1661426"/>
              <a:ext cx="152651" cy="78441"/>
            </a:xfrm>
            <a:custGeom>
              <a:avLst/>
              <a:gdLst/>
              <a:ahLst/>
              <a:cxnLst/>
              <a:rect l="l" t="t" r="r" b="b"/>
              <a:pathLst>
                <a:path w="1985" h="1020" extrusionOk="0">
                  <a:moveTo>
                    <a:pt x="0" y="0"/>
                  </a:moveTo>
                  <a:lnTo>
                    <a:pt x="0" y="1020"/>
                  </a:lnTo>
                  <a:lnTo>
                    <a:pt x="1985" y="1020"/>
                  </a:lnTo>
                  <a:lnTo>
                    <a:pt x="1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3"/>
            <p:cNvSpPr/>
            <p:nvPr/>
          </p:nvSpPr>
          <p:spPr>
            <a:xfrm>
              <a:off x="8127148" y="1661426"/>
              <a:ext cx="152651" cy="78441"/>
            </a:xfrm>
            <a:custGeom>
              <a:avLst/>
              <a:gdLst/>
              <a:ahLst/>
              <a:cxnLst/>
              <a:rect l="l" t="t" r="r" b="b"/>
              <a:pathLst>
                <a:path w="1985" h="1020" extrusionOk="0">
                  <a:moveTo>
                    <a:pt x="1" y="0"/>
                  </a:moveTo>
                  <a:lnTo>
                    <a:pt x="1" y="1020"/>
                  </a:lnTo>
                  <a:lnTo>
                    <a:pt x="1985" y="1020"/>
                  </a:lnTo>
                  <a:lnTo>
                    <a:pt x="1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3"/>
            <p:cNvSpPr/>
            <p:nvPr/>
          </p:nvSpPr>
          <p:spPr>
            <a:xfrm>
              <a:off x="8492979" y="1661426"/>
              <a:ext cx="152728" cy="78441"/>
            </a:xfrm>
            <a:custGeom>
              <a:avLst/>
              <a:gdLst/>
              <a:ahLst/>
              <a:cxnLst/>
              <a:rect l="l" t="t" r="r" b="b"/>
              <a:pathLst>
                <a:path w="1986" h="1020" extrusionOk="0">
                  <a:moveTo>
                    <a:pt x="1" y="0"/>
                  </a:moveTo>
                  <a:lnTo>
                    <a:pt x="1" y="1020"/>
                  </a:lnTo>
                  <a:lnTo>
                    <a:pt x="1985" y="1020"/>
                  </a:lnTo>
                  <a:lnTo>
                    <a:pt x="1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3"/>
            <p:cNvSpPr/>
            <p:nvPr/>
          </p:nvSpPr>
          <p:spPr>
            <a:xfrm>
              <a:off x="7406407" y="1885600"/>
              <a:ext cx="150652" cy="80594"/>
            </a:xfrm>
            <a:custGeom>
              <a:avLst/>
              <a:gdLst/>
              <a:ahLst/>
              <a:cxnLst/>
              <a:rect l="l" t="t" r="r" b="b"/>
              <a:pathLst>
                <a:path w="1959" h="1048" extrusionOk="0">
                  <a:moveTo>
                    <a:pt x="1" y="1"/>
                  </a:moveTo>
                  <a:lnTo>
                    <a:pt x="1" y="1047"/>
                  </a:lnTo>
                  <a:lnTo>
                    <a:pt x="1958" y="1047"/>
                  </a:lnTo>
                  <a:lnTo>
                    <a:pt x="1958"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3"/>
            <p:cNvSpPr/>
            <p:nvPr/>
          </p:nvSpPr>
          <p:spPr>
            <a:xfrm>
              <a:off x="7772315" y="1885600"/>
              <a:ext cx="150575" cy="80594"/>
            </a:xfrm>
            <a:custGeom>
              <a:avLst/>
              <a:gdLst/>
              <a:ahLst/>
              <a:cxnLst/>
              <a:rect l="l" t="t" r="r" b="b"/>
              <a:pathLst>
                <a:path w="1958" h="1048" extrusionOk="0">
                  <a:moveTo>
                    <a:pt x="0" y="1"/>
                  </a:moveTo>
                  <a:lnTo>
                    <a:pt x="0" y="1047"/>
                  </a:lnTo>
                  <a:lnTo>
                    <a:pt x="1957" y="1047"/>
                  </a:lnTo>
                  <a:lnTo>
                    <a:pt x="195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3"/>
            <p:cNvSpPr/>
            <p:nvPr/>
          </p:nvSpPr>
          <p:spPr>
            <a:xfrm>
              <a:off x="8138145" y="1885600"/>
              <a:ext cx="150575" cy="80594"/>
            </a:xfrm>
            <a:custGeom>
              <a:avLst/>
              <a:gdLst/>
              <a:ahLst/>
              <a:cxnLst/>
              <a:rect l="l" t="t" r="r" b="b"/>
              <a:pathLst>
                <a:path w="1958" h="1048" extrusionOk="0">
                  <a:moveTo>
                    <a:pt x="0" y="1"/>
                  </a:moveTo>
                  <a:lnTo>
                    <a:pt x="0" y="1047"/>
                  </a:lnTo>
                  <a:lnTo>
                    <a:pt x="1957" y="1047"/>
                  </a:lnTo>
                  <a:lnTo>
                    <a:pt x="195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3"/>
            <p:cNvSpPr/>
            <p:nvPr/>
          </p:nvSpPr>
          <p:spPr>
            <a:xfrm>
              <a:off x="8503976" y="1885600"/>
              <a:ext cx="150575" cy="80594"/>
            </a:xfrm>
            <a:custGeom>
              <a:avLst/>
              <a:gdLst/>
              <a:ahLst/>
              <a:cxnLst/>
              <a:rect l="l" t="t" r="r" b="b"/>
              <a:pathLst>
                <a:path w="1958" h="1048" extrusionOk="0">
                  <a:moveTo>
                    <a:pt x="0" y="1"/>
                  </a:moveTo>
                  <a:lnTo>
                    <a:pt x="0" y="1047"/>
                  </a:lnTo>
                  <a:lnTo>
                    <a:pt x="1958" y="1047"/>
                  </a:lnTo>
                  <a:lnTo>
                    <a:pt x="1958"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3"/>
            <p:cNvSpPr/>
            <p:nvPr/>
          </p:nvSpPr>
          <p:spPr>
            <a:xfrm>
              <a:off x="7772315" y="1019050"/>
              <a:ext cx="516400" cy="518554"/>
            </a:xfrm>
            <a:custGeom>
              <a:avLst/>
              <a:gdLst/>
              <a:ahLst/>
              <a:cxnLst/>
              <a:rect l="l" t="t" r="r" b="b"/>
              <a:pathLst>
                <a:path w="6715" h="6743" extrusionOk="0">
                  <a:moveTo>
                    <a:pt x="0" y="1"/>
                  </a:moveTo>
                  <a:lnTo>
                    <a:pt x="0" y="6743"/>
                  </a:lnTo>
                  <a:lnTo>
                    <a:pt x="6714" y="6743"/>
                  </a:lnTo>
                  <a:lnTo>
                    <a:pt x="6714"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3"/>
            <p:cNvSpPr/>
            <p:nvPr/>
          </p:nvSpPr>
          <p:spPr>
            <a:xfrm>
              <a:off x="7772315" y="1129868"/>
              <a:ext cx="516400" cy="139655"/>
            </a:xfrm>
            <a:custGeom>
              <a:avLst/>
              <a:gdLst/>
              <a:ahLst/>
              <a:cxnLst/>
              <a:rect l="l" t="t" r="r" b="b"/>
              <a:pathLst>
                <a:path w="6715" h="1816" extrusionOk="0">
                  <a:moveTo>
                    <a:pt x="0" y="1"/>
                  </a:moveTo>
                  <a:lnTo>
                    <a:pt x="0" y="1815"/>
                  </a:lnTo>
                  <a:lnTo>
                    <a:pt x="6714" y="1815"/>
                  </a:lnTo>
                  <a:lnTo>
                    <a:pt x="6714" y="1"/>
                  </a:lnTo>
                  <a:close/>
                </a:path>
              </a:pathLst>
            </a:custGeom>
            <a:solidFill>
              <a:srgbClr val="E98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3"/>
            <p:cNvSpPr/>
            <p:nvPr/>
          </p:nvSpPr>
          <p:spPr>
            <a:xfrm>
              <a:off x="7060418" y="2023027"/>
              <a:ext cx="1966243" cy="241551"/>
            </a:xfrm>
            <a:custGeom>
              <a:avLst/>
              <a:gdLst/>
              <a:ahLst/>
              <a:cxnLst/>
              <a:rect l="l" t="t" r="r" b="b"/>
              <a:pathLst>
                <a:path w="25568" h="3141" extrusionOk="0">
                  <a:moveTo>
                    <a:pt x="25003" y="565"/>
                  </a:moveTo>
                  <a:lnTo>
                    <a:pt x="25003" y="2604"/>
                  </a:lnTo>
                  <a:lnTo>
                    <a:pt x="565" y="2604"/>
                  </a:lnTo>
                  <a:lnTo>
                    <a:pt x="565" y="565"/>
                  </a:lnTo>
                  <a:close/>
                  <a:moveTo>
                    <a:pt x="1" y="1"/>
                  </a:moveTo>
                  <a:lnTo>
                    <a:pt x="1" y="3141"/>
                  </a:lnTo>
                  <a:lnTo>
                    <a:pt x="25567" y="3141"/>
                  </a:lnTo>
                  <a:lnTo>
                    <a:pt x="2556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3"/>
            <p:cNvSpPr/>
            <p:nvPr/>
          </p:nvSpPr>
          <p:spPr>
            <a:xfrm>
              <a:off x="7217224" y="2044483"/>
              <a:ext cx="34606" cy="198716"/>
            </a:xfrm>
            <a:custGeom>
              <a:avLst/>
              <a:gdLst/>
              <a:ahLst/>
              <a:cxnLst/>
              <a:rect l="l" t="t" r="r" b="b"/>
              <a:pathLst>
                <a:path w="450" h="2584" extrusionOk="0">
                  <a:moveTo>
                    <a:pt x="1" y="1"/>
                  </a:moveTo>
                  <a:lnTo>
                    <a:pt x="1" y="2583"/>
                  </a:lnTo>
                  <a:lnTo>
                    <a:pt x="449" y="2583"/>
                  </a:lnTo>
                  <a:lnTo>
                    <a:pt x="449"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3"/>
            <p:cNvSpPr/>
            <p:nvPr/>
          </p:nvSpPr>
          <p:spPr>
            <a:xfrm>
              <a:off x="7378184" y="2044483"/>
              <a:ext cx="35144" cy="198716"/>
            </a:xfrm>
            <a:custGeom>
              <a:avLst/>
              <a:gdLst/>
              <a:ahLst/>
              <a:cxnLst/>
              <a:rect l="l" t="t" r="r" b="b"/>
              <a:pathLst>
                <a:path w="457" h="2584" extrusionOk="0">
                  <a:moveTo>
                    <a:pt x="1" y="1"/>
                  </a:moveTo>
                  <a:lnTo>
                    <a:pt x="1" y="2583"/>
                  </a:lnTo>
                  <a:lnTo>
                    <a:pt x="456" y="2583"/>
                  </a:lnTo>
                  <a:lnTo>
                    <a:pt x="456"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3"/>
            <p:cNvSpPr/>
            <p:nvPr/>
          </p:nvSpPr>
          <p:spPr>
            <a:xfrm>
              <a:off x="7539220" y="2044483"/>
              <a:ext cx="35068" cy="198716"/>
            </a:xfrm>
            <a:custGeom>
              <a:avLst/>
              <a:gdLst/>
              <a:ahLst/>
              <a:cxnLst/>
              <a:rect l="l" t="t" r="r" b="b"/>
              <a:pathLst>
                <a:path w="456" h="2584" extrusionOk="0">
                  <a:moveTo>
                    <a:pt x="0" y="1"/>
                  </a:moveTo>
                  <a:lnTo>
                    <a:pt x="0" y="2583"/>
                  </a:lnTo>
                  <a:lnTo>
                    <a:pt x="455" y="2583"/>
                  </a:lnTo>
                  <a:lnTo>
                    <a:pt x="455"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3"/>
            <p:cNvSpPr/>
            <p:nvPr/>
          </p:nvSpPr>
          <p:spPr>
            <a:xfrm>
              <a:off x="7700718" y="2044483"/>
              <a:ext cx="34529" cy="198716"/>
            </a:xfrm>
            <a:custGeom>
              <a:avLst/>
              <a:gdLst/>
              <a:ahLst/>
              <a:cxnLst/>
              <a:rect l="l" t="t" r="r" b="b"/>
              <a:pathLst>
                <a:path w="449" h="2584" extrusionOk="0">
                  <a:moveTo>
                    <a:pt x="0" y="1"/>
                  </a:moveTo>
                  <a:lnTo>
                    <a:pt x="0" y="2583"/>
                  </a:lnTo>
                  <a:lnTo>
                    <a:pt x="449" y="2583"/>
                  </a:lnTo>
                  <a:lnTo>
                    <a:pt x="449"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3"/>
            <p:cNvSpPr/>
            <p:nvPr/>
          </p:nvSpPr>
          <p:spPr>
            <a:xfrm>
              <a:off x="8345093" y="2044483"/>
              <a:ext cx="35068" cy="198716"/>
            </a:xfrm>
            <a:custGeom>
              <a:avLst/>
              <a:gdLst/>
              <a:ahLst/>
              <a:cxnLst/>
              <a:rect l="l" t="t" r="r" b="b"/>
              <a:pathLst>
                <a:path w="456" h="2584" extrusionOk="0">
                  <a:moveTo>
                    <a:pt x="0" y="1"/>
                  </a:moveTo>
                  <a:lnTo>
                    <a:pt x="0" y="2583"/>
                  </a:lnTo>
                  <a:lnTo>
                    <a:pt x="456" y="2583"/>
                  </a:lnTo>
                  <a:lnTo>
                    <a:pt x="456"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3"/>
            <p:cNvSpPr/>
            <p:nvPr/>
          </p:nvSpPr>
          <p:spPr>
            <a:xfrm>
              <a:off x="8506052" y="2044483"/>
              <a:ext cx="35068" cy="198716"/>
            </a:xfrm>
            <a:custGeom>
              <a:avLst/>
              <a:gdLst/>
              <a:ahLst/>
              <a:cxnLst/>
              <a:rect l="l" t="t" r="r" b="b"/>
              <a:pathLst>
                <a:path w="456" h="2584" extrusionOk="0">
                  <a:moveTo>
                    <a:pt x="1" y="1"/>
                  </a:moveTo>
                  <a:lnTo>
                    <a:pt x="1" y="2583"/>
                  </a:lnTo>
                  <a:lnTo>
                    <a:pt x="456" y="2583"/>
                  </a:lnTo>
                  <a:lnTo>
                    <a:pt x="456"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3"/>
            <p:cNvSpPr/>
            <p:nvPr/>
          </p:nvSpPr>
          <p:spPr>
            <a:xfrm>
              <a:off x="8667550" y="2044483"/>
              <a:ext cx="34606" cy="198716"/>
            </a:xfrm>
            <a:custGeom>
              <a:avLst/>
              <a:gdLst/>
              <a:ahLst/>
              <a:cxnLst/>
              <a:rect l="l" t="t" r="r" b="b"/>
              <a:pathLst>
                <a:path w="450" h="2584" extrusionOk="0">
                  <a:moveTo>
                    <a:pt x="1" y="1"/>
                  </a:moveTo>
                  <a:lnTo>
                    <a:pt x="1" y="2583"/>
                  </a:lnTo>
                  <a:lnTo>
                    <a:pt x="449" y="2583"/>
                  </a:lnTo>
                  <a:lnTo>
                    <a:pt x="449"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3"/>
            <p:cNvSpPr/>
            <p:nvPr/>
          </p:nvSpPr>
          <p:spPr>
            <a:xfrm>
              <a:off x="8828509" y="2044483"/>
              <a:ext cx="35144" cy="198716"/>
            </a:xfrm>
            <a:custGeom>
              <a:avLst/>
              <a:gdLst/>
              <a:ahLst/>
              <a:cxnLst/>
              <a:rect l="l" t="t" r="r" b="b"/>
              <a:pathLst>
                <a:path w="457" h="2584" extrusionOk="0">
                  <a:moveTo>
                    <a:pt x="1" y="1"/>
                  </a:moveTo>
                  <a:lnTo>
                    <a:pt x="1" y="2583"/>
                  </a:lnTo>
                  <a:lnTo>
                    <a:pt x="456" y="2583"/>
                  </a:lnTo>
                  <a:lnTo>
                    <a:pt x="456"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3"/>
            <p:cNvSpPr/>
            <p:nvPr/>
          </p:nvSpPr>
          <p:spPr>
            <a:xfrm>
              <a:off x="7160239" y="2243125"/>
              <a:ext cx="1703390" cy="161034"/>
            </a:xfrm>
            <a:custGeom>
              <a:avLst/>
              <a:gdLst/>
              <a:ahLst/>
              <a:cxnLst/>
              <a:rect l="l" t="t" r="r" b="b"/>
              <a:pathLst>
                <a:path w="22150" h="2094" extrusionOk="0">
                  <a:moveTo>
                    <a:pt x="1" y="0"/>
                  </a:moveTo>
                  <a:lnTo>
                    <a:pt x="1" y="2093"/>
                  </a:lnTo>
                  <a:lnTo>
                    <a:pt x="22149" y="2093"/>
                  </a:lnTo>
                  <a:lnTo>
                    <a:pt x="2214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3"/>
            <p:cNvSpPr/>
            <p:nvPr/>
          </p:nvSpPr>
          <p:spPr>
            <a:xfrm>
              <a:off x="6846711" y="1966118"/>
              <a:ext cx="1191143" cy="1979778"/>
            </a:xfrm>
            <a:custGeom>
              <a:avLst/>
              <a:gdLst/>
              <a:ahLst/>
              <a:cxnLst/>
              <a:rect l="l" t="t" r="r" b="b"/>
              <a:pathLst>
                <a:path w="15489" h="25744" extrusionOk="0">
                  <a:moveTo>
                    <a:pt x="15489" y="0"/>
                  </a:moveTo>
                  <a:lnTo>
                    <a:pt x="1" y="7306"/>
                  </a:lnTo>
                  <a:lnTo>
                    <a:pt x="6117" y="25743"/>
                  </a:lnTo>
                  <a:lnTo>
                    <a:pt x="15489" y="25743"/>
                  </a:lnTo>
                  <a:lnTo>
                    <a:pt x="15489"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3"/>
            <p:cNvSpPr/>
            <p:nvPr/>
          </p:nvSpPr>
          <p:spPr>
            <a:xfrm>
              <a:off x="8029404" y="1966118"/>
              <a:ext cx="1173917" cy="1979778"/>
            </a:xfrm>
            <a:custGeom>
              <a:avLst/>
              <a:gdLst/>
              <a:ahLst/>
              <a:cxnLst/>
              <a:rect l="l" t="t" r="r" b="b"/>
              <a:pathLst>
                <a:path w="15265" h="25744" extrusionOk="0">
                  <a:moveTo>
                    <a:pt x="1" y="0"/>
                  </a:moveTo>
                  <a:lnTo>
                    <a:pt x="1" y="25743"/>
                  </a:lnTo>
                  <a:lnTo>
                    <a:pt x="9400" y="25743"/>
                  </a:lnTo>
                  <a:lnTo>
                    <a:pt x="15264" y="6857"/>
                  </a:lnTo>
                  <a:lnTo>
                    <a:pt x="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3"/>
            <p:cNvSpPr/>
            <p:nvPr/>
          </p:nvSpPr>
          <p:spPr>
            <a:xfrm>
              <a:off x="8023104" y="1977081"/>
              <a:ext cx="1173917" cy="1979778"/>
            </a:xfrm>
            <a:custGeom>
              <a:avLst/>
              <a:gdLst/>
              <a:ahLst/>
              <a:cxnLst/>
              <a:rect l="l" t="t" r="r" b="b"/>
              <a:pathLst>
                <a:path w="15265" h="25744" extrusionOk="0">
                  <a:moveTo>
                    <a:pt x="1" y="0"/>
                  </a:moveTo>
                  <a:lnTo>
                    <a:pt x="1" y="25743"/>
                  </a:lnTo>
                  <a:lnTo>
                    <a:pt x="9400" y="25743"/>
                  </a:lnTo>
                  <a:lnTo>
                    <a:pt x="15264" y="6857"/>
                  </a:lnTo>
                  <a:lnTo>
                    <a:pt x="1" y="0"/>
                  </a:lnTo>
                  <a:close/>
                </a:path>
              </a:pathLst>
            </a:custGeom>
            <a:solidFill>
              <a:srgbClr val="F8FBF9">
                <a:alpha val="25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3"/>
            <p:cNvSpPr/>
            <p:nvPr/>
          </p:nvSpPr>
          <p:spPr>
            <a:xfrm>
              <a:off x="7317850" y="3945900"/>
              <a:ext cx="705250" cy="384994"/>
            </a:xfrm>
            <a:custGeom>
              <a:avLst/>
              <a:gdLst/>
              <a:ahLst/>
              <a:cxnLst/>
              <a:rect l="l" t="t" r="r" b="b"/>
              <a:pathLst>
                <a:path w="9739" h="5179" extrusionOk="0">
                  <a:moveTo>
                    <a:pt x="0" y="0"/>
                  </a:moveTo>
                  <a:lnTo>
                    <a:pt x="1359" y="4220"/>
                  </a:lnTo>
                  <a:cubicBezTo>
                    <a:pt x="1359" y="4220"/>
                    <a:pt x="9086" y="5009"/>
                    <a:pt x="9739" y="5179"/>
                  </a:cubicBezTo>
                  <a:lnTo>
                    <a:pt x="973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703" name="Google Shape;703;p43"/>
            <p:cNvSpPr/>
            <p:nvPr/>
          </p:nvSpPr>
          <p:spPr>
            <a:xfrm flipH="1">
              <a:off x="8021279" y="3945900"/>
              <a:ext cx="729646" cy="384994"/>
            </a:xfrm>
            <a:custGeom>
              <a:avLst/>
              <a:gdLst/>
              <a:ahLst/>
              <a:cxnLst/>
              <a:rect l="l" t="t" r="r" b="b"/>
              <a:pathLst>
                <a:path w="9739" h="5179" extrusionOk="0">
                  <a:moveTo>
                    <a:pt x="0" y="0"/>
                  </a:moveTo>
                  <a:lnTo>
                    <a:pt x="1359" y="4220"/>
                  </a:lnTo>
                  <a:cubicBezTo>
                    <a:pt x="1359" y="4220"/>
                    <a:pt x="9086" y="5009"/>
                    <a:pt x="9739" y="5179"/>
                  </a:cubicBezTo>
                  <a:lnTo>
                    <a:pt x="9739" y="0"/>
                  </a:lnTo>
                  <a:close/>
                </a:path>
              </a:pathLst>
            </a:custGeom>
            <a:solidFill>
              <a:srgbClr val="7686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grpSp>
      <p:sp>
        <p:nvSpPr>
          <p:cNvPr id="2" name="مستطيل 1"/>
          <p:cNvSpPr/>
          <p:nvPr/>
        </p:nvSpPr>
        <p:spPr>
          <a:xfrm>
            <a:off x="8748464" y="4295551"/>
            <a:ext cx="264816"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6</a:t>
            </a:r>
            <a:endParaRPr lang="en-US" dirty="0">
              <a:latin typeface="Bahnschrift SemiBold SemiConden" pitchFamily="34" charset="0"/>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grpSp>
        <p:nvGrpSpPr>
          <p:cNvPr id="434" name="Google Shape;434;p39"/>
          <p:cNvGrpSpPr/>
          <p:nvPr/>
        </p:nvGrpSpPr>
        <p:grpSpPr>
          <a:xfrm>
            <a:off x="25" y="4603328"/>
            <a:ext cx="9144005" cy="540125"/>
            <a:chOff x="25" y="4603328"/>
            <a:chExt cx="9144005" cy="540125"/>
          </a:xfrm>
        </p:grpSpPr>
        <p:sp>
          <p:nvSpPr>
            <p:cNvPr id="435" name="Google Shape;435;p39"/>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9"/>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9"/>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39"/>
          <p:cNvSpPr txBox="1">
            <a:spLocks noGrp="1"/>
          </p:cNvSpPr>
          <p:nvPr>
            <p:ph type="title"/>
          </p:nvPr>
        </p:nvSpPr>
        <p:spPr>
          <a:xfrm>
            <a:off x="2109214" y="1347614"/>
            <a:ext cx="4938000" cy="611700"/>
          </a:xfrm>
          <a:prstGeom prst="rect">
            <a:avLst/>
          </a:prstGeom>
        </p:spPr>
        <p:txBody>
          <a:bodyPr spcFirstLastPara="1" wrap="square" lIns="91425" tIns="91425" rIns="91425" bIns="91425" anchor="t" anchorCtr="0">
            <a:noAutofit/>
          </a:bodyPr>
          <a:lstStyle/>
          <a:p>
            <a:pPr lvl="0"/>
            <a:r>
              <a:rPr lang="en-US" sz="3200" dirty="0" smtClean="0"/>
              <a:t>Secondary Sources  </a:t>
            </a:r>
            <a:endParaRPr sz="3200" dirty="0"/>
          </a:p>
        </p:txBody>
      </p:sp>
      <p:sp>
        <p:nvSpPr>
          <p:cNvPr id="440" name="Google Shape;440;p39"/>
          <p:cNvSpPr txBox="1">
            <a:spLocks noGrp="1"/>
          </p:cNvSpPr>
          <p:nvPr>
            <p:ph type="title" idx="2"/>
          </p:nvPr>
        </p:nvSpPr>
        <p:spPr>
          <a:xfrm>
            <a:off x="3745865" y="339502"/>
            <a:ext cx="1497600" cy="97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03</a:t>
            </a:r>
            <a:endParaRPr dirty="0"/>
          </a:p>
        </p:txBody>
      </p:sp>
      <p:grpSp>
        <p:nvGrpSpPr>
          <p:cNvPr id="441" name="Google Shape;441;p39"/>
          <p:cNvGrpSpPr/>
          <p:nvPr/>
        </p:nvGrpSpPr>
        <p:grpSpPr>
          <a:xfrm>
            <a:off x="1106155" y="2981740"/>
            <a:ext cx="6931696" cy="1629976"/>
            <a:chOff x="1106155" y="2981740"/>
            <a:chExt cx="6931696" cy="1629976"/>
          </a:xfrm>
        </p:grpSpPr>
        <p:sp>
          <p:nvSpPr>
            <p:cNvPr id="442" name="Google Shape;442;p39"/>
            <p:cNvSpPr/>
            <p:nvPr/>
          </p:nvSpPr>
          <p:spPr>
            <a:xfrm flipH="1">
              <a:off x="5918747" y="3634324"/>
              <a:ext cx="837259" cy="496897"/>
            </a:xfrm>
            <a:custGeom>
              <a:avLst/>
              <a:gdLst/>
              <a:ahLst/>
              <a:cxnLst/>
              <a:rect l="l" t="t" r="r" b="b"/>
              <a:pathLst>
                <a:path w="5921" h="3514" extrusionOk="0">
                  <a:moveTo>
                    <a:pt x="3113" y="0"/>
                  </a:moveTo>
                  <a:lnTo>
                    <a:pt x="1" y="3174"/>
                  </a:lnTo>
                  <a:lnTo>
                    <a:pt x="3202" y="3514"/>
                  </a:lnTo>
                  <a:lnTo>
                    <a:pt x="59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9"/>
            <p:cNvSpPr/>
            <p:nvPr/>
          </p:nvSpPr>
          <p:spPr>
            <a:xfrm flipH="1">
              <a:off x="3669124" y="3602508"/>
              <a:ext cx="1497338" cy="523906"/>
            </a:xfrm>
            <a:custGeom>
              <a:avLst/>
              <a:gdLst/>
              <a:ahLst/>
              <a:cxnLst/>
              <a:rect l="l" t="t" r="r" b="b"/>
              <a:pathLst>
                <a:path w="10589" h="3705" extrusionOk="0">
                  <a:moveTo>
                    <a:pt x="3174" y="1"/>
                  </a:moveTo>
                  <a:lnTo>
                    <a:pt x="0" y="708"/>
                  </a:lnTo>
                  <a:cubicBezTo>
                    <a:pt x="0" y="708"/>
                    <a:pt x="4159" y="3705"/>
                    <a:pt x="4248" y="3705"/>
                  </a:cubicBezTo>
                  <a:cubicBezTo>
                    <a:pt x="4329" y="3705"/>
                    <a:pt x="9739" y="3113"/>
                    <a:pt x="9739" y="2971"/>
                  </a:cubicBezTo>
                  <a:cubicBezTo>
                    <a:pt x="9739" y="2828"/>
                    <a:pt x="10588" y="1"/>
                    <a:pt x="10588" y="1"/>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9"/>
            <p:cNvSpPr/>
            <p:nvPr/>
          </p:nvSpPr>
          <p:spPr>
            <a:xfrm flipH="1">
              <a:off x="3660498" y="3453608"/>
              <a:ext cx="1441624" cy="312505"/>
            </a:xfrm>
            <a:custGeom>
              <a:avLst/>
              <a:gdLst/>
              <a:ahLst/>
              <a:cxnLst/>
              <a:rect l="l" t="t" r="r" b="b"/>
              <a:pathLst>
                <a:path w="10195" h="2210" extrusionOk="0">
                  <a:moveTo>
                    <a:pt x="5573" y="1"/>
                  </a:moveTo>
                  <a:lnTo>
                    <a:pt x="4955" y="626"/>
                  </a:lnTo>
                  <a:lnTo>
                    <a:pt x="4527" y="626"/>
                  </a:lnTo>
                  <a:lnTo>
                    <a:pt x="4527" y="1054"/>
                  </a:lnTo>
                  <a:lnTo>
                    <a:pt x="4133" y="1475"/>
                  </a:lnTo>
                  <a:lnTo>
                    <a:pt x="1" y="1475"/>
                  </a:lnTo>
                  <a:lnTo>
                    <a:pt x="1" y="2209"/>
                  </a:lnTo>
                  <a:lnTo>
                    <a:pt x="4445" y="2209"/>
                  </a:lnTo>
                  <a:lnTo>
                    <a:pt x="5268" y="1394"/>
                  </a:lnTo>
                  <a:lnTo>
                    <a:pt x="10195" y="1394"/>
                  </a:lnTo>
                  <a:lnTo>
                    <a:pt x="10195" y="626"/>
                  </a:lnTo>
                  <a:lnTo>
                    <a:pt x="6002" y="626"/>
                  </a:lnTo>
                  <a:lnTo>
                    <a:pt x="6117" y="544"/>
                  </a:lnTo>
                  <a:lnTo>
                    <a:pt x="557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9"/>
            <p:cNvSpPr/>
            <p:nvPr/>
          </p:nvSpPr>
          <p:spPr>
            <a:xfrm flipH="1">
              <a:off x="5995668" y="3458416"/>
              <a:ext cx="227945" cy="107751"/>
            </a:xfrm>
            <a:custGeom>
              <a:avLst/>
              <a:gdLst/>
              <a:ahLst/>
              <a:cxnLst/>
              <a:rect l="l" t="t" r="r" b="b"/>
              <a:pathLst>
                <a:path w="1612" h="762" extrusionOk="0">
                  <a:moveTo>
                    <a:pt x="1" y="1"/>
                  </a:moveTo>
                  <a:lnTo>
                    <a:pt x="1" y="762"/>
                  </a:lnTo>
                  <a:lnTo>
                    <a:pt x="1611" y="762"/>
                  </a:lnTo>
                  <a:lnTo>
                    <a:pt x="161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9"/>
            <p:cNvSpPr/>
            <p:nvPr/>
          </p:nvSpPr>
          <p:spPr>
            <a:xfrm flipH="1">
              <a:off x="6107095" y="3458416"/>
              <a:ext cx="116518" cy="107751"/>
            </a:xfrm>
            <a:custGeom>
              <a:avLst/>
              <a:gdLst/>
              <a:ahLst/>
              <a:cxnLst/>
              <a:rect l="l" t="t" r="r" b="b"/>
              <a:pathLst>
                <a:path w="824" h="762" extrusionOk="0">
                  <a:moveTo>
                    <a:pt x="1" y="1"/>
                  </a:moveTo>
                  <a:lnTo>
                    <a:pt x="1" y="762"/>
                  </a:lnTo>
                  <a:lnTo>
                    <a:pt x="823" y="762"/>
                  </a:lnTo>
                  <a:lnTo>
                    <a:pt x="82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9"/>
            <p:cNvSpPr/>
            <p:nvPr/>
          </p:nvSpPr>
          <p:spPr>
            <a:xfrm flipH="1">
              <a:off x="2371725" y="3617921"/>
              <a:ext cx="1489702" cy="240389"/>
            </a:xfrm>
            <a:custGeom>
              <a:avLst/>
              <a:gdLst/>
              <a:ahLst/>
              <a:cxnLst/>
              <a:rect l="l" t="t" r="r" b="b"/>
              <a:pathLst>
                <a:path w="10535" h="1700" extrusionOk="0">
                  <a:moveTo>
                    <a:pt x="1421" y="1"/>
                  </a:moveTo>
                  <a:lnTo>
                    <a:pt x="0" y="1700"/>
                  </a:lnTo>
                  <a:lnTo>
                    <a:pt x="10534" y="1700"/>
                  </a:lnTo>
                  <a:lnTo>
                    <a:pt x="730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9"/>
            <p:cNvSpPr/>
            <p:nvPr/>
          </p:nvSpPr>
          <p:spPr>
            <a:xfrm flipH="1">
              <a:off x="2323789" y="3606467"/>
              <a:ext cx="1565495" cy="268245"/>
            </a:xfrm>
            <a:custGeom>
              <a:avLst/>
              <a:gdLst/>
              <a:ahLst/>
              <a:cxnLst/>
              <a:rect l="l" t="t" r="r" b="b"/>
              <a:pathLst>
                <a:path w="11071" h="1897" extrusionOk="0">
                  <a:moveTo>
                    <a:pt x="7476" y="170"/>
                  </a:moveTo>
                  <a:lnTo>
                    <a:pt x="10364" y="1699"/>
                  </a:lnTo>
                  <a:lnTo>
                    <a:pt x="367" y="1699"/>
                  </a:lnTo>
                  <a:lnTo>
                    <a:pt x="1645" y="170"/>
                  </a:lnTo>
                  <a:close/>
                  <a:moveTo>
                    <a:pt x="1556" y="0"/>
                  </a:moveTo>
                  <a:lnTo>
                    <a:pt x="0" y="1896"/>
                  </a:lnTo>
                  <a:lnTo>
                    <a:pt x="11071" y="1896"/>
                  </a:lnTo>
                  <a:lnTo>
                    <a:pt x="75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9"/>
            <p:cNvSpPr/>
            <p:nvPr/>
          </p:nvSpPr>
          <p:spPr>
            <a:xfrm flipH="1">
              <a:off x="1106178" y="3874571"/>
              <a:ext cx="6931673" cy="737144"/>
            </a:xfrm>
            <a:custGeom>
              <a:avLst/>
              <a:gdLst/>
              <a:ahLst/>
              <a:cxnLst/>
              <a:rect l="l" t="t" r="r" b="b"/>
              <a:pathLst>
                <a:path w="49020" h="5213" extrusionOk="0">
                  <a:moveTo>
                    <a:pt x="25118" y="0"/>
                  </a:moveTo>
                  <a:lnTo>
                    <a:pt x="23106" y="1359"/>
                  </a:lnTo>
                  <a:lnTo>
                    <a:pt x="12464" y="1359"/>
                  </a:lnTo>
                  <a:lnTo>
                    <a:pt x="11839" y="734"/>
                  </a:lnTo>
                  <a:lnTo>
                    <a:pt x="4451" y="734"/>
                  </a:lnTo>
                  <a:cubicBezTo>
                    <a:pt x="4451" y="734"/>
                    <a:pt x="2351" y="2460"/>
                    <a:pt x="1645" y="4105"/>
                  </a:cubicBezTo>
                  <a:lnTo>
                    <a:pt x="0" y="4105"/>
                  </a:lnTo>
                  <a:lnTo>
                    <a:pt x="544" y="4839"/>
                  </a:lnTo>
                  <a:lnTo>
                    <a:pt x="44486" y="5213"/>
                  </a:lnTo>
                  <a:lnTo>
                    <a:pt x="49019"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9"/>
            <p:cNvSpPr/>
            <p:nvPr/>
          </p:nvSpPr>
          <p:spPr>
            <a:xfrm flipH="1">
              <a:off x="2824387" y="3442155"/>
              <a:ext cx="4752198" cy="272063"/>
            </a:xfrm>
            <a:custGeom>
              <a:avLst/>
              <a:gdLst/>
              <a:ahLst/>
              <a:cxnLst/>
              <a:rect l="l" t="t" r="r" b="b"/>
              <a:pathLst>
                <a:path w="33607" h="1924" extrusionOk="0">
                  <a:moveTo>
                    <a:pt x="28203" y="0"/>
                  </a:moveTo>
                  <a:lnTo>
                    <a:pt x="11098" y="116"/>
                  </a:lnTo>
                  <a:lnTo>
                    <a:pt x="10303" y="822"/>
                  </a:lnTo>
                  <a:lnTo>
                    <a:pt x="1019" y="822"/>
                  </a:lnTo>
                  <a:lnTo>
                    <a:pt x="0" y="1923"/>
                  </a:lnTo>
                  <a:lnTo>
                    <a:pt x="21747" y="1923"/>
                  </a:lnTo>
                  <a:lnTo>
                    <a:pt x="22508" y="1162"/>
                  </a:lnTo>
                  <a:lnTo>
                    <a:pt x="33606" y="1162"/>
                  </a:lnTo>
                  <a:lnTo>
                    <a:pt x="2820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9"/>
            <p:cNvSpPr/>
            <p:nvPr/>
          </p:nvSpPr>
          <p:spPr>
            <a:xfrm flipH="1">
              <a:off x="3772921" y="3061492"/>
              <a:ext cx="2190222" cy="408660"/>
            </a:xfrm>
            <a:custGeom>
              <a:avLst/>
              <a:gdLst/>
              <a:ahLst/>
              <a:cxnLst/>
              <a:rect l="l" t="t" r="r" b="b"/>
              <a:pathLst>
                <a:path w="15489" h="2890" extrusionOk="0">
                  <a:moveTo>
                    <a:pt x="4928" y="1"/>
                  </a:moveTo>
                  <a:lnTo>
                    <a:pt x="4669" y="259"/>
                  </a:lnTo>
                  <a:lnTo>
                    <a:pt x="1047" y="259"/>
                  </a:lnTo>
                  <a:lnTo>
                    <a:pt x="537" y="769"/>
                  </a:lnTo>
                  <a:lnTo>
                    <a:pt x="3140" y="769"/>
                  </a:lnTo>
                  <a:lnTo>
                    <a:pt x="0" y="2889"/>
                  </a:lnTo>
                  <a:lnTo>
                    <a:pt x="3507" y="2835"/>
                  </a:lnTo>
                  <a:lnTo>
                    <a:pt x="5607" y="708"/>
                  </a:lnTo>
                  <a:lnTo>
                    <a:pt x="12280" y="708"/>
                  </a:lnTo>
                  <a:lnTo>
                    <a:pt x="11241" y="1"/>
                  </a:lnTo>
                  <a:close/>
                  <a:moveTo>
                    <a:pt x="12280" y="708"/>
                  </a:moveTo>
                  <a:lnTo>
                    <a:pt x="15489" y="2889"/>
                  </a:lnTo>
                  <a:lnTo>
                    <a:pt x="12376" y="769"/>
                  </a:lnTo>
                  <a:lnTo>
                    <a:pt x="12288" y="708"/>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flipH="1">
              <a:off x="4957748" y="2981740"/>
              <a:ext cx="108740" cy="79894"/>
            </a:xfrm>
            <a:custGeom>
              <a:avLst/>
              <a:gdLst/>
              <a:ahLst/>
              <a:cxnLst/>
              <a:rect l="l" t="t" r="r" b="b"/>
              <a:pathLst>
                <a:path w="769" h="565" extrusionOk="0">
                  <a:moveTo>
                    <a:pt x="0" y="1"/>
                  </a:moveTo>
                  <a:lnTo>
                    <a:pt x="0" y="565"/>
                  </a:lnTo>
                  <a:lnTo>
                    <a:pt x="768" y="565"/>
                  </a:lnTo>
                  <a:lnTo>
                    <a:pt x="768"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flipH="1">
              <a:off x="5014451" y="2981740"/>
              <a:ext cx="52037" cy="79894"/>
            </a:xfrm>
            <a:custGeom>
              <a:avLst/>
              <a:gdLst/>
              <a:ahLst/>
              <a:cxnLst/>
              <a:rect l="l" t="t" r="r" b="b"/>
              <a:pathLst>
                <a:path w="368" h="565" extrusionOk="0">
                  <a:moveTo>
                    <a:pt x="0" y="1"/>
                  </a:moveTo>
                  <a:lnTo>
                    <a:pt x="0" y="565"/>
                  </a:lnTo>
                  <a:lnTo>
                    <a:pt x="367" y="565"/>
                  </a:lnTo>
                  <a:lnTo>
                    <a:pt x="36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9"/>
            <p:cNvSpPr/>
            <p:nvPr/>
          </p:nvSpPr>
          <p:spPr>
            <a:xfrm flipH="1">
              <a:off x="6620258" y="3425752"/>
              <a:ext cx="251984" cy="76076"/>
            </a:xfrm>
            <a:custGeom>
              <a:avLst/>
              <a:gdLst/>
              <a:ahLst/>
              <a:cxnLst/>
              <a:rect l="l" t="t" r="r" b="b"/>
              <a:pathLst>
                <a:path w="1782" h="538" extrusionOk="0">
                  <a:moveTo>
                    <a:pt x="1" y="0"/>
                  </a:moveTo>
                  <a:lnTo>
                    <a:pt x="1" y="537"/>
                  </a:lnTo>
                  <a:lnTo>
                    <a:pt x="1781" y="537"/>
                  </a:lnTo>
                  <a:lnTo>
                    <a:pt x="178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9"/>
            <p:cNvSpPr/>
            <p:nvPr/>
          </p:nvSpPr>
          <p:spPr>
            <a:xfrm flipH="1">
              <a:off x="6631853" y="3501686"/>
              <a:ext cx="152010" cy="56845"/>
            </a:xfrm>
            <a:custGeom>
              <a:avLst/>
              <a:gdLst/>
              <a:ahLst/>
              <a:cxnLst/>
              <a:rect l="l" t="t" r="r" b="b"/>
              <a:pathLst>
                <a:path w="1075" h="402" extrusionOk="0">
                  <a:moveTo>
                    <a:pt x="1" y="0"/>
                  </a:moveTo>
                  <a:lnTo>
                    <a:pt x="1" y="401"/>
                  </a:lnTo>
                  <a:lnTo>
                    <a:pt x="1075" y="401"/>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9"/>
            <p:cNvSpPr/>
            <p:nvPr/>
          </p:nvSpPr>
          <p:spPr>
            <a:xfrm flipH="1">
              <a:off x="6707787" y="3501686"/>
              <a:ext cx="76076" cy="56845"/>
            </a:xfrm>
            <a:custGeom>
              <a:avLst/>
              <a:gdLst/>
              <a:ahLst/>
              <a:cxnLst/>
              <a:rect l="l" t="t" r="r" b="b"/>
              <a:pathLst>
                <a:path w="538" h="402" extrusionOk="0">
                  <a:moveTo>
                    <a:pt x="1" y="0"/>
                  </a:moveTo>
                  <a:lnTo>
                    <a:pt x="1" y="401"/>
                  </a:lnTo>
                  <a:lnTo>
                    <a:pt x="538" y="401"/>
                  </a:lnTo>
                  <a:lnTo>
                    <a:pt x="53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9"/>
            <p:cNvSpPr/>
            <p:nvPr/>
          </p:nvSpPr>
          <p:spPr>
            <a:xfrm flipH="1">
              <a:off x="6872102" y="3425752"/>
              <a:ext cx="276871" cy="64481"/>
            </a:xfrm>
            <a:custGeom>
              <a:avLst/>
              <a:gdLst/>
              <a:ahLst/>
              <a:cxnLst/>
              <a:rect l="l" t="t" r="r" b="b"/>
              <a:pathLst>
                <a:path w="1958" h="456" extrusionOk="0">
                  <a:moveTo>
                    <a:pt x="0" y="0"/>
                  </a:moveTo>
                  <a:lnTo>
                    <a:pt x="0" y="456"/>
                  </a:lnTo>
                  <a:lnTo>
                    <a:pt x="1958" y="456"/>
                  </a:lnTo>
                  <a:lnTo>
                    <a:pt x="195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9"/>
            <p:cNvSpPr/>
            <p:nvPr/>
          </p:nvSpPr>
          <p:spPr>
            <a:xfrm flipH="1">
              <a:off x="7192102" y="3425752"/>
              <a:ext cx="68440" cy="64481"/>
            </a:xfrm>
            <a:custGeom>
              <a:avLst/>
              <a:gdLst/>
              <a:ahLst/>
              <a:cxnLst/>
              <a:rect l="l" t="t" r="r" b="b"/>
              <a:pathLst>
                <a:path w="484" h="456" extrusionOk="0">
                  <a:moveTo>
                    <a:pt x="1" y="0"/>
                  </a:moveTo>
                  <a:lnTo>
                    <a:pt x="1" y="456"/>
                  </a:lnTo>
                  <a:lnTo>
                    <a:pt x="483" y="456"/>
                  </a:lnTo>
                  <a:lnTo>
                    <a:pt x="48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9"/>
            <p:cNvSpPr/>
            <p:nvPr/>
          </p:nvSpPr>
          <p:spPr>
            <a:xfrm flipH="1">
              <a:off x="6872103" y="3458416"/>
              <a:ext cx="388440" cy="31816"/>
            </a:xfrm>
            <a:custGeom>
              <a:avLst/>
              <a:gdLst/>
              <a:ahLst/>
              <a:cxnLst/>
              <a:rect l="l" t="t" r="r" b="b"/>
              <a:pathLst>
                <a:path w="2747" h="225" extrusionOk="0">
                  <a:moveTo>
                    <a:pt x="1" y="1"/>
                  </a:moveTo>
                  <a:lnTo>
                    <a:pt x="1" y="225"/>
                  </a:lnTo>
                  <a:lnTo>
                    <a:pt x="2747" y="225"/>
                  </a:lnTo>
                  <a:lnTo>
                    <a:pt x="274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9"/>
            <p:cNvSpPr/>
            <p:nvPr/>
          </p:nvSpPr>
          <p:spPr>
            <a:xfrm flipH="1">
              <a:off x="3588384" y="3117206"/>
              <a:ext cx="1914482" cy="341352"/>
            </a:xfrm>
            <a:custGeom>
              <a:avLst/>
              <a:gdLst/>
              <a:ahLst/>
              <a:cxnLst/>
              <a:rect l="l" t="t" r="r" b="b"/>
              <a:pathLst>
                <a:path w="13539" h="2414" extrusionOk="0">
                  <a:moveTo>
                    <a:pt x="2631" y="1"/>
                  </a:moveTo>
                  <a:lnTo>
                    <a:pt x="1" y="2414"/>
                  </a:lnTo>
                  <a:lnTo>
                    <a:pt x="13538" y="2298"/>
                  </a:lnTo>
                  <a:lnTo>
                    <a:pt x="849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9"/>
            <p:cNvSpPr/>
            <p:nvPr/>
          </p:nvSpPr>
          <p:spPr>
            <a:xfrm flipH="1">
              <a:off x="6404048" y="3425752"/>
              <a:ext cx="144375" cy="132779"/>
            </a:xfrm>
            <a:custGeom>
              <a:avLst/>
              <a:gdLst/>
              <a:ahLst/>
              <a:cxnLst/>
              <a:rect l="l" t="t" r="r" b="b"/>
              <a:pathLst>
                <a:path w="1021" h="939" extrusionOk="0">
                  <a:moveTo>
                    <a:pt x="1" y="0"/>
                  </a:moveTo>
                  <a:lnTo>
                    <a:pt x="1" y="938"/>
                  </a:lnTo>
                  <a:lnTo>
                    <a:pt x="1020" y="938"/>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9"/>
            <p:cNvSpPr/>
            <p:nvPr/>
          </p:nvSpPr>
          <p:spPr>
            <a:xfrm flipH="1">
              <a:off x="6476164" y="3425752"/>
              <a:ext cx="72258" cy="132779"/>
            </a:xfrm>
            <a:custGeom>
              <a:avLst/>
              <a:gdLst/>
              <a:ahLst/>
              <a:cxnLst/>
              <a:rect l="l" t="t" r="r" b="b"/>
              <a:pathLst>
                <a:path w="511" h="939" extrusionOk="0">
                  <a:moveTo>
                    <a:pt x="1" y="0"/>
                  </a:moveTo>
                  <a:lnTo>
                    <a:pt x="1" y="938"/>
                  </a:lnTo>
                  <a:lnTo>
                    <a:pt x="510" y="938"/>
                  </a:lnTo>
                  <a:lnTo>
                    <a:pt x="51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9"/>
            <p:cNvSpPr/>
            <p:nvPr/>
          </p:nvSpPr>
          <p:spPr>
            <a:xfrm flipH="1">
              <a:off x="1106155" y="3874571"/>
              <a:ext cx="3479836" cy="68299"/>
            </a:xfrm>
            <a:custGeom>
              <a:avLst/>
              <a:gdLst/>
              <a:ahLst/>
              <a:cxnLst/>
              <a:rect l="l" t="t" r="r" b="b"/>
              <a:pathLst>
                <a:path w="24609" h="483" extrusionOk="0">
                  <a:moveTo>
                    <a:pt x="707" y="0"/>
                  </a:moveTo>
                  <a:lnTo>
                    <a:pt x="0" y="483"/>
                  </a:lnTo>
                  <a:lnTo>
                    <a:pt x="24180" y="483"/>
                  </a:lnTo>
                  <a:lnTo>
                    <a:pt x="2460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9"/>
            <p:cNvSpPr/>
            <p:nvPr/>
          </p:nvSpPr>
          <p:spPr>
            <a:xfrm flipH="1">
              <a:off x="6327271" y="3978363"/>
              <a:ext cx="1121624" cy="36624"/>
            </a:xfrm>
            <a:custGeom>
              <a:avLst/>
              <a:gdLst/>
              <a:ahLst/>
              <a:cxnLst/>
              <a:rect l="l" t="t" r="r" b="b"/>
              <a:pathLst>
                <a:path w="7932" h="259" extrusionOk="0">
                  <a:moveTo>
                    <a:pt x="286" y="0"/>
                  </a:moveTo>
                  <a:cubicBezTo>
                    <a:pt x="198" y="88"/>
                    <a:pt x="82" y="170"/>
                    <a:pt x="1" y="258"/>
                  </a:cubicBezTo>
                  <a:lnTo>
                    <a:pt x="7932" y="258"/>
                  </a:lnTo>
                  <a:lnTo>
                    <a:pt x="7674"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9"/>
            <p:cNvSpPr/>
            <p:nvPr/>
          </p:nvSpPr>
          <p:spPr>
            <a:xfrm flipH="1">
              <a:off x="7148832" y="3401713"/>
              <a:ext cx="43411" cy="108740"/>
            </a:xfrm>
            <a:custGeom>
              <a:avLst/>
              <a:gdLst/>
              <a:ahLst/>
              <a:cxnLst/>
              <a:rect l="l" t="t" r="r" b="b"/>
              <a:pathLst>
                <a:path w="307" h="769" extrusionOk="0">
                  <a:moveTo>
                    <a:pt x="0" y="1"/>
                  </a:moveTo>
                  <a:lnTo>
                    <a:pt x="0" y="769"/>
                  </a:lnTo>
                  <a:lnTo>
                    <a:pt x="306" y="769"/>
                  </a:lnTo>
                  <a:lnTo>
                    <a:pt x="306"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9"/>
            <p:cNvSpPr/>
            <p:nvPr/>
          </p:nvSpPr>
          <p:spPr>
            <a:xfrm flipH="1">
              <a:off x="7140206" y="3425752"/>
              <a:ext cx="8767" cy="64481"/>
            </a:xfrm>
            <a:custGeom>
              <a:avLst/>
              <a:gdLst/>
              <a:ahLst/>
              <a:cxnLst/>
              <a:rect l="l" t="t" r="r" b="b"/>
              <a:pathLst>
                <a:path w="62" h="456" extrusionOk="0">
                  <a:moveTo>
                    <a:pt x="0" y="0"/>
                  </a:moveTo>
                  <a:lnTo>
                    <a:pt x="0" y="456"/>
                  </a:lnTo>
                  <a:lnTo>
                    <a:pt x="61" y="456"/>
                  </a:lnTo>
                  <a:lnTo>
                    <a:pt x="6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9"/>
            <p:cNvSpPr/>
            <p:nvPr/>
          </p:nvSpPr>
          <p:spPr>
            <a:xfrm flipH="1">
              <a:off x="6631853" y="3501686"/>
              <a:ext cx="152010" cy="8767"/>
            </a:xfrm>
            <a:custGeom>
              <a:avLst/>
              <a:gdLst/>
              <a:ahLst/>
              <a:cxnLst/>
              <a:rect l="l" t="t" r="r" b="b"/>
              <a:pathLst>
                <a:path w="1075" h="62" extrusionOk="0">
                  <a:moveTo>
                    <a:pt x="1" y="0"/>
                  </a:moveTo>
                  <a:lnTo>
                    <a:pt x="1" y="62"/>
                  </a:lnTo>
                  <a:lnTo>
                    <a:pt x="1075" y="62"/>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9"/>
            <p:cNvSpPr/>
            <p:nvPr/>
          </p:nvSpPr>
          <p:spPr>
            <a:xfrm flipH="1">
              <a:off x="6404048" y="3549764"/>
              <a:ext cx="144375" cy="8767"/>
            </a:xfrm>
            <a:custGeom>
              <a:avLst/>
              <a:gdLst/>
              <a:ahLst/>
              <a:cxnLst/>
              <a:rect l="l" t="t" r="r" b="b"/>
              <a:pathLst>
                <a:path w="1021" h="62" extrusionOk="0">
                  <a:moveTo>
                    <a:pt x="1" y="0"/>
                  </a:moveTo>
                  <a:lnTo>
                    <a:pt x="1" y="61"/>
                  </a:lnTo>
                  <a:lnTo>
                    <a:pt x="1020" y="61"/>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9"/>
            <p:cNvSpPr/>
            <p:nvPr/>
          </p:nvSpPr>
          <p:spPr>
            <a:xfrm flipH="1">
              <a:off x="6872100" y="3425752"/>
              <a:ext cx="3959" cy="64481"/>
            </a:xfrm>
            <a:custGeom>
              <a:avLst/>
              <a:gdLst/>
              <a:ahLst/>
              <a:cxnLst/>
              <a:rect l="l" t="t" r="r" b="b"/>
              <a:pathLst>
                <a:path w="28" h="456" extrusionOk="0">
                  <a:moveTo>
                    <a:pt x="0" y="0"/>
                  </a:moveTo>
                  <a:lnTo>
                    <a:pt x="0" y="456"/>
                  </a:lnTo>
                  <a:lnTo>
                    <a:pt x="28" y="456"/>
                  </a:lnTo>
                  <a:lnTo>
                    <a:pt x="2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9"/>
            <p:cNvSpPr/>
            <p:nvPr/>
          </p:nvSpPr>
          <p:spPr>
            <a:xfrm flipH="1">
              <a:off x="4506108" y="3722702"/>
              <a:ext cx="1753988" cy="340362"/>
            </a:xfrm>
            <a:custGeom>
              <a:avLst/>
              <a:gdLst/>
              <a:ahLst/>
              <a:cxnLst/>
              <a:rect l="l" t="t" r="r" b="b"/>
              <a:pathLst>
                <a:path w="12404" h="2407" extrusionOk="0">
                  <a:moveTo>
                    <a:pt x="1448" y="0"/>
                  </a:moveTo>
                  <a:lnTo>
                    <a:pt x="1" y="2379"/>
                  </a:lnTo>
                  <a:lnTo>
                    <a:pt x="10595" y="2406"/>
                  </a:lnTo>
                  <a:lnTo>
                    <a:pt x="12403" y="1074"/>
                  </a:lnTo>
                  <a:lnTo>
                    <a:pt x="9094"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9"/>
            <p:cNvSpPr/>
            <p:nvPr/>
          </p:nvSpPr>
          <p:spPr>
            <a:xfrm flipH="1">
              <a:off x="4486028" y="3714077"/>
              <a:ext cx="1789480" cy="356623"/>
            </a:xfrm>
            <a:custGeom>
              <a:avLst/>
              <a:gdLst/>
              <a:ahLst/>
              <a:cxnLst/>
              <a:rect l="l" t="t" r="r" b="b"/>
              <a:pathLst>
                <a:path w="12655" h="2522" extrusionOk="0">
                  <a:moveTo>
                    <a:pt x="9203" y="116"/>
                  </a:moveTo>
                  <a:lnTo>
                    <a:pt x="12403" y="1162"/>
                  </a:lnTo>
                  <a:lnTo>
                    <a:pt x="10677" y="2406"/>
                  </a:lnTo>
                  <a:lnTo>
                    <a:pt x="225" y="2379"/>
                  </a:lnTo>
                  <a:lnTo>
                    <a:pt x="1584" y="116"/>
                  </a:lnTo>
                  <a:close/>
                  <a:moveTo>
                    <a:pt x="1503" y="0"/>
                  </a:moveTo>
                  <a:lnTo>
                    <a:pt x="1" y="2494"/>
                  </a:lnTo>
                  <a:lnTo>
                    <a:pt x="10704" y="2522"/>
                  </a:lnTo>
                  <a:lnTo>
                    <a:pt x="12655" y="1135"/>
                  </a:lnTo>
                  <a:lnTo>
                    <a:pt x="92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9"/>
            <p:cNvSpPr/>
            <p:nvPr/>
          </p:nvSpPr>
          <p:spPr>
            <a:xfrm flipH="1">
              <a:off x="3112685" y="4231053"/>
              <a:ext cx="408519" cy="111569"/>
            </a:xfrm>
            <a:custGeom>
              <a:avLst/>
              <a:gdLst/>
              <a:ahLst/>
              <a:cxnLst/>
              <a:rect l="l" t="t" r="r" b="b"/>
              <a:pathLst>
                <a:path w="2889" h="789" extrusionOk="0">
                  <a:moveTo>
                    <a:pt x="0" y="0"/>
                  </a:moveTo>
                  <a:lnTo>
                    <a:pt x="0" y="789"/>
                  </a:lnTo>
                  <a:lnTo>
                    <a:pt x="2888" y="789"/>
                  </a:lnTo>
                  <a:lnTo>
                    <a:pt x="288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9"/>
            <p:cNvSpPr/>
            <p:nvPr/>
          </p:nvSpPr>
          <p:spPr>
            <a:xfrm flipH="1">
              <a:off x="3316450" y="4231053"/>
              <a:ext cx="204754" cy="111569"/>
            </a:xfrm>
            <a:custGeom>
              <a:avLst/>
              <a:gdLst/>
              <a:ahLst/>
              <a:cxnLst/>
              <a:rect l="l" t="t" r="r" b="b"/>
              <a:pathLst>
                <a:path w="1448" h="789" extrusionOk="0">
                  <a:moveTo>
                    <a:pt x="0" y="0"/>
                  </a:moveTo>
                  <a:lnTo>
                    <a:pt x="0" y="789"/>
                  </a:lnTo>
                  <a:lnTo>
                    <a:pt x="1448" y="789"/>
                  </a:lnTo>
                  <a:lnTo>
                    <a:pt x="144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9"/>
            <p:cNvSpPr/>
            <p:nvPr/>
          </p:nvSpPr>
          <p:spPr>
            <a:xfrm flipH="1">
              <a:off x="3112685" y="4231053"/>
              <a:ext cx="408519" cy="24180"/>
            </a:xfrm>
            <a:custGeom>
              <a:avLst/>
              <a:gdLst/>
              <a:ahLst/>
              <a:cxnLst/>
              <a:rect l="l" t="t" r="r" b="b"/>
              <a:pathLst>
                <a:path w="2889" h="171" extrusionOk="0">
                  <a:moveTo>
                    <a:pt x="0" y="0"/>
                  </a:moveTo>
                  <a:lnTo>
                    <a:pt x="0" y="170"/>
                  </a:lnTo>
                  <a:lnTo>
                    <a:pt x="2888" y="170"/>
                  </a:lnTo>
                  <a:lnTo>
                    <a:pt x="2888" y="0"/>
                  </a:ln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9"/>
            <p:cNvSpPr/>
            <p:nvPr/>
          </p:nvSpPr>
          <p:spPr>
            <a:xfrm flipH="1">
              <a:off x="4037197" y="4179158"/>
              <a:ext cx="400883" cy="216350"/>
            </a:xfrm>
            <a:custGeom>
              <a:avLst/>
              <a:gdLst/>
              <a:ahLst/>
              <a:cxnLst/>
              <a:rect l="l" t="t" r="r" b="b"/>
              <a:pathLst>
                <a:path w="2835" h="1530" extrusionOk="0">
                  <a:moveTo>
                    <a:pt x="1" y="0"/>
                  </a:moveTo>
                  <a:lnTo>
                    <a:pt x="1" y="1530"/>
                  </a:lnTo>
                  <a:lnTo>
                    <a:pt x="2835" y="1530"/>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9"/>
            <p:cNvSpPr/>
            <p:nvPr/>
          </p:nvSpPr>
          <p:spPr>
            <a:xfrm flipH="1">
              <a:off x="4237002" y="4179158"/>
              <a:ext cx="201078" cy="216350"/>
            </a:xfrm>
            <a:custGeom>
              <a:avLst/>
              <a:gdLst/>
              <a:ahLst/>
              <a:cxnLst/>
              <a:rect l="l" t="t" r="r" b="b"/>
              <a:pathLst>
                <a:path w="1422" h="1530" extrusionOk="0">
                  <a:moveTo>
                    <a:pt x="1" y="0"/>
                  </a:moveTo>
                  <a:lnTo>
                    <a:pt x="1" y="1530"/>
                  </a:lnTo>
                  <a:lnTo>
                    <a:pt x="1421" y="1530"/>
                  </a:lnTo>
                  <a:lnTo>
                    <a:pt x="1421"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9"/>
            <p:cNvSpPr/>
            <p:nvPr/>
          </p:nvSpPr>
          <p:spPr>
            <a:xfrm flipH="1">
              <a:off x="4037197" y="4179158"/>
              <a:ext cx="400883" cy="39593"/>
            </a:xfrm>
            <a:custGeom>
              <a:avLst/>
              <a:gdLst/>
              <a:ahLst/>
              <a:cxnLst/>
              <a:rect l="l" t="t" r="r" b="b"/>
              <a:pathLst>
                <a:path w="2835" h="280" extrusionOk="0">
                  <a:moveTo>
                    <a:pt x="1" y="0"/>
                  </a:moveTo>
                  <a:lnTo>
                    <a:pt x="1" y="279"/>
                  </a:lnTo>
                  <a:lnTo>
                    <a:pt x="2835" y="279"/>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9"/>
            <p:cNvSpPr/>
            <p:nvPr/>
          </p:nvSpPr>
          <p:spPr>
            <a:xfrm flipH="1">
              <a:off x="4578214" y="4179158"/>
              <a:ext cx="139425" cy="216350"/>
            </a:xfrm>
            <a:custGeom>
              <a:avLst/>
              <a:gdLst/>
              <a:ahLst/>
              <a:cxnLst/>
              <a:rect l="l" t="t" r="r" b="b"/>
              <a:pathLst>
                <a:path w="986" h="1530" extrusionOk="0">
                  <a:moveTo>
                    <a:pt x="0" y="0"/>
                  </a:moveTo>
                  <a:lnTo>
                    <a:pt x="0" y="1530"/>
                  </a:lnTo>
                  <a:lnTo>
                    <a:pt x="985" y="153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9"/>
            <p:cNvSpPr/>
            <p:nvPr/>
          </p:nvSpPr>
          <p:spPr>
            <a:xfrm flipH="1">
              <a:off x="4650331" y="4179158"/>
              <a:ext cx="67309" cy="216350"/>
            </a:xfrm>
            <a:custGeom>
              <a:avLst/>
              <a:gdLst/>
              <a:ahLst/>
              <a:cxnLst/>
              <a:rect l="l" t="t" r="r" b="b"/>
              <a:pathLst>
                <a:path w="476" h="1530" extrusionOk="0">
                  <a:moveTo>
                    <a:pt x="0" y="0"/>
                  </a:moveTo>
                  <a:lnTo>
                    <a:pt x="0" y="1530"/>
                  </a:lnTo>
                  <a:lnTo>
                    <a:pt x="476" y="1530"/>
                  </a:lnTo>
                  <a:lnTo>
                    <a:pt x="476"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9"/>
            <p:cNvSpPr/>
            <p:nvPr/>
          </p:nvSpPr>
          <p:spPr>
            <a:xfrm flipH="1">
              <a:off x="4578214" y="4179158"/>
              <a:ext cx="139425" cy="24180"/>
            </a:xfrm>
            <a:custGeom>
              <a:avLst/>
              <a:gdLst/>
              <a:ahLst/>
              <a:cxnLst/>
              <a:rect l="l" t="t" r="r" b="b"/>
              <a:pathLst>
                <a:path w="986" h="171" extrusionOk="0">
                  <a:moveTo>
                    <a:pt x="0" y="0"/>
                  </a:moveTo>
                  <a:lnTo>
                    <a:pt x="0" y="170"/>
                  </a:lnTo>
                  <a:lnTo>
                    <a:pt x="985" y="17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9"/>
            <p:cNvSpPr/>
            <p:nvPr/>
          </p:nvSpPr>
          <p:spPr>
            <a:xfrm flipH="1">
              <a:off x="6199434" y="4251274"/>
              <a:ext cx="276871" cy="72117"/>
            </a:xfrm>
            <a:custGeom>
              <a:avLst/>
              <a:gdLst/>
              <a:ahLst/>
              <a:cxnLst/>
              <a:rect l="l" t="t" r="r" b="b"/>
              <a:pathLst>
                <a:path w="1958" h="510" extrusionOk="0">
                  <a:moveTo>
                    <a:pt x="0" y="0"/>
                  </a:moveTo>
                  <a:lnTo>
                    <a:pt x="0" y="510"/>
                  </a:lnTo>
                  <a:lnTo>
                    <a:pt x="1958" y="510"/>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9"/>
            <p:cNvSpPr/>
            <p:nvPr/>
          </p:nvSpPr>
          <p:spPr>
            <a:xfrm flipH="1">
              <a:off x="6339708" y="4251274"/>
              <a:ext cx="136597" cy="72117"/>
            </a:xfrm>
            <a:custGeom>
              <a:avLst/>
              <a:gdLst/>
              <a:ahLst/>
              <a:cxnLst/>
              <a:rect l="l" t="t" r="r" b="b"/>
              <a:pathLst>
                <a:path w="966" h="510" extrusionOk="0">
                  <a:moveTo>
                    <a:pt x="0" y="0"/>
                  </a:moveTo>
                  <a:lnTo>
                    <a:pt x="0" y="510"/>
                  </a:lnTo>
                  <a:lnTo>
                    <a:pt x="965" y="510"/>
                  </a:lnTo>
                  <a:lnTo>
                    <a:pt x="96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9"/>
            <p:cNvSpPr/>
            <p:nvPr/>
          </p:nvSpPr>
          <p:spPr>
            <a:xfrm flipH="1">
              <a:off x="6199434" y="4251274"/>
              <a:ext cx="276871" cy="11595"/>
            </a:xfrm>
            <a:custGeom>
              <a:avLst/>
              <a:gdLst/>
              <a:ahLst/>
              <a:cxnLst/>
              <a:rect l="l" t="t" r="r" b="b"/>
              <a:pathLst>
                <a:path w="1958" h="82" extrusionOk="0">
                  <a:moveTo>
                    <a:pt x="0" y="0"/>
                  </a:moveTo>
                  <a:lnTo>
                    <a:pt x="0" y="82"/>
                  </a:lnTo>
                  <a:lnTo>
                    <a:pt x="1958" y="82"/>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9"/>
            <p:cNvSpPr/>
            <p:nvPr/>
          </p:nvSpPr>
          <p:spPr>
            <a:xfrm flipH="1">
              <a:off x="6892324" y="4251274"/>
              <a:ext cx="312364" cy="72117"/>
            </a:xfrm>
            <a:custGeom>
              <a:avLst/>
              <a:gdLst/>
              <a:ahLst/>
              <a:cxnLst/>
              <a:rect l="l" t="t" r="r" b="b"/>
              <a:pathLst>
                <a:path w="2209" h="510" extrusionOk="0">
                  <a:moveTo>
                    <a:pt x="0" y="0"/>
                  </a:moveTo>
                  <a:lnTo>
                    <a:pt x="0" y="510"/>
                  </a:lnTo>
                  <a:lnTo>
                    <a:pt x="2209" y="510"/>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9"/>
            <p:cNvSpPr/>
            <p:nvPr/>
          </p:nvSpPr>
          <p:spPr>
            <a:xfrm flipH="1">
              <a:off x="7048010" y="4251274"/>
              <a:ext cx="156677" cy="72117"/>
            </a:xfrm>
            <a:custGeom>
              <a:avLst/>
              <a:gdLst/>
              <a:ahLst/>
              <a:cxnLst/>
              <a:rect l="l" t="t" r="r" b="b"/>
              <a:pathLst>
                <a:path w="1108" h="510" extrusionOk="0">
                  <a:moveTo>
                    <a:pt x="0" y="0"/>
                  </a:moveTo>
                  <a:lnTo>
                    <a:pt x="0" y="510"/>
                  </a:lnTo>
                  <a:lnTo>
                    <a:pt x="1108" y="510"/>
                  </a:lnTo>
                  <a:lnTo>
                    <a:pt x="110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9"/>
            <p:cNvSpPr/>
            <p:nvPr/>
          </p:nvSpPr>
          <p:spPr>
            <a:xfrm flipH="1">
              <a:off x="6892324" y="4251274"/>
              <a:ext cx="312364" cy="15413"/>
            </a:xfrm>
            <a:custGeom>
              <a:avLst/>
              <a:gdLst/>
              <a:ahLst/>
              <a:cxnLst/>
              <a:rect l="l" t="t" r="r" b="b"/>
              <a:pathLst>
                <a:path w="2209" h="109" extrusionOk="0">
                  <a:moveTo>
                    <a:pt x="0" y="0"/>
                  </a:moveTo>
                  <a:lnTo>
                    <a:pt x="0" y="109"/>
                  </a:lnTo>
                  <a:lnTo>
                    <a:pt x="2209" y="109"/>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9"/>
            <p:cNvSpPr/>
            <p:nvPr/>
          </p:nvSpPr>
          <p:spPr>
            <a:xfrm flipH="1">
              <a:off x="1834656" y="3982180"/>
              <a:ext cx="92337" cy="88520"/>
            </a:xfrm>
            <a:custGeom>
              <a:avLst/>
              <a:gdLst/>
              <a:ahLst/>
              <a:cxnLst/>
              <a:rect l="l" t="t" r="r" b="b"/>
              <a:pathLst>
                <a:path w="653" h="626" extrusionOk="0">
                  <a:moveTo>
                    <a:pt x="340" y="0"/>
                  </a:moveTo>
                  <a:cubicBezTo>
                    <a:pt x="143" y="0"/>
                    <a:pt x="1" y="143"/>
                    <a:pt x="1" y="313"/>
                  </a:cubicBezTo>
                  <a:cubicBezTo>
                    <a:pt x="1" y="483"/>
                    <a:pt x="143" y="626"/>
                    <a:pt x="340" y="626"/>
                  </a:cubicBezTo>
                  <a:cubicBezTo>
                    <a:pt x="510" y="626"/>
                    <a:pt x="653" y="483"/>
                    <a:pt x="653" y="313"/>
                  </a:cubicBezTo>
                  <a:cubicBezTo>
                    <a:pt x="653" y="143"/>
                    <a:pt x="510" y="0"/>
                    <a:pt x="34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9"/>
            <p:cNvSpPr/>
            <p:nvPr/>
          </p:nvSpPr>
          <p:spPr>
            <a:xfrm flipH="1">
              <a:off x="1850917" y="3998442"/>
              <a:ext cx="55855" cy="55996"/>
            </a:xfrm>
            <a:custGeom>
              <a:avLst/>
              <a:gdLst/>
              <a:ahLst/>
              <a:cxnLst/>
              <a:rect l="l" t="t" r="r" b="b"/>
              <a:pathLst>
                <a:path w="395" h="396" extrusionOk="0">
                  <a:moveTo>
                    <a:pt x="197" y="1"/>
                  </a:moveTo>
                  <a:cubicBezTo>
                    <a:pt x="82" y="1"/>
                    <a:pt x="0" y="89"/>
                    <a:pt x="0" y="198"/>
                  </a:cubicBezTo>
                  <a:cubicBezTo>
                    <a:pt x="0" y="313"/>
                    <a:pt x="82" y="395"/>
                    <a:pt x="197" y="395"/>
                  </a:cubicBezTo>
                  <a:cubicBezTo>
                    <a:pt x="279" y="395"/>
                    <a:pt x="394" y="313"/>
                    <a:pt x="394" y="198"/>
                  </a:cubicBezTo>
                  <a:cubicBezTo>
                    <a:pt x="394" y="89"/>
                    <a:pt x="279" y="1"/>
                    <a:pt x="197"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9"/>
            <p:cNvSpPr/>
            <p:nvPr/>
          </p:nvSpPr>
          <p:spPr>
            <a:xfrm flipH="1">
              <a:off x="5302781" y="3098116"/>
              <a:ext cx="556570" cy="39452"/>
            </a:xfrm>
            <a:custGeom>
              <a:avLst/>
              <a:gdLst/>
              <a:ahLst/>
              <a:cxnLst/>
              <a:rect l="l" t="t" r="r" b="b"/>
              <a:pathLst>
                <a:path w="3936" h="279" extrusionOk="0">
                  <a:moveTo>
                    <a:pt x="313" y="0"/>
                  </a:moveTo>
                  <a:lnTo>
                    <a:pt x="0" y="279"/>
                  </a:lnTo>
                  <a:lnTo>
                    <a:pt x="3596" y="279"/>
                  </a:lnTo>
                  <a:lnTo>
                    <a:pt x="393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9"/>
            <p:cNvSpPr/>
            <p:nvPr/>
          </p:nvSpPr>
          <p:spPr>
            <a:xfrm flipH="1">
              <a:off x="2824387" y="3562208"/>
              <a:ext cx="4752198" cy="152010"/>
            </a:xfrm>
            <a:custGeom>
              <a:avLst/>
              <a:gdLst/>
              <a:ahLst/>
              <a:cxnLst/>
              <a:rect l="l" t="t" r="r" b="b"/>
              <a:pathLst>
                <a:path w="33607" h="1075" extrusionOk="0">
                  <a:moveTo>
                    <a:pt x="22427" y="1"/>
                  </a:moveTo>
                  <a:lnTo>
                    <a:pt x="21604" y="796"/>
                  </a:lnTo>
                  <a:lnTo>
                    <a:pt x="252" y="796"/>
                  </a:lnTo>
                  <a:lnTo>
                    <a:pt x="0" y="1074"/>
                  </a:lnTo>
                  <a:lnTo>
                    <a:pt x="21747" y="1074"/>
                  </a:lnTo>
                  <a:lnTo>
                    <a:pt x="21774" y="1047"/>
                  </a:lnTo>
                  <a:lnTo>
                    <a:pt x="22508" y="313"/>
                  </a:lnTo>
                  <a:lnTo>
                    <a:pt x="33606" y="313"/>
                  </a:lnTo>
                  <a:lnTo>
                    <a:pt x="3224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8820472" y="4295551"/>
            <a:ext cx="264816"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7</a:t>
            </a:r>
            <a:endParaRPr lang="en-US" dirty="0">
              <a:latin typeface="Bahnschrift SemiBold SemiConden" pitchFamily="34" charset="0"/>
            </a:endParaRPr>
          </a:p>
        </p:txBody>
      </p:sp>
    </p:spTree>
    <p:extLst>
      <p:ext uri="{BB962C8B-B14F-4D97-AF65-F5344CB8AC3E}">
        <p14:creationId xmlns:p14="http://schemas.microsoft.com/office/powerpoint/2010/main" val="137771296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47"/>
          <p:cNvSpPr txBox="1">
            <a:spLocks noGrp="1"/>
          </p:cNvSpPr>
          <p:nvPr>
            <p:ph type="title"/>
          </p:nvPr>
        </p:nvSpPr>
        <p:spPr>
          <a:xfrm>
            <a:off x="683568" y="1635646"/>
            <a:ext cx="7210394" cy="792088"/>
          </a:xfrm>
          <a:prstGeom prst="rect">
            <a:avLst/>
          </a:prstGeom>
        </p:spPr>
        <p:txBody>
          <a:bodyPr spcFirstLastPara="1" wrap="square" lIns="91425" tIns="91425" rIns="91425" bIns="91425" anchor="ctr" anchorCtr="0">
            <a:noAutofit/>
          </a:bodyPr>
          <a:lstStyle/>
          <a:p>
            <a:pPr lvl="0"/>
            <a:r>
              <a:rPr lang="en-US" sz="2800" dirty="0"/>
              <a:t>A secondary source is a source that provides non-</a:t>
            </a:r>
            <a:br>
              <a:rPr lang="en-US" sz="2800" dirty="0"/>
            </a:br>
            <a:r>
              <a:rPr lang="en-US" sz="2800" dirty="0"/>
              <a:t>original or secondhand data or information. </a:t>
            </a:r>
            <a:r>
              <a:rPr lang="en-US" sz="2800" dirty="0">
                <a:latin typeface="Bahnschrift Condensed" pitchFamily="34" charset="0"/>
              </a:rPr>
              <a:t> </a:t>
            </a:r>
            <a:endParaRPr sz="2800" dirty="0">
              <a:latin typeface="Bahnschrift Condensed" pitchFamily="34" charset="0"/>
            </a:endParaRPr>
          </a:p>
        </p:txBody>
      </p:sp>
      <p:sp>
        <p:nvSpPr>
          <p:cNvPr id="2" name="مستطيل 1"/>
          <p:cNvSpPr/>
          <p:nvPr/>
        </p:nvSpPr>
        <p:spPr>
          <a:xfrm>
            <a:off x="8817266" y="4299942"/>
            <a:ext cx="272832"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8</a:t>
            </a:r>
            <a:endParaRPr lang="en-US" dirty="0">
              <a:latin typeface="Bahnschrift SemiBold SemiConden" pitchFamily="34" charset="0"/>
            </a:endParaRP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grpSp>
        <p:nvGrpSpPr>
          <p:cNvPr id="434" name="Google Shape;434;p39"/>
          <p:cNvGrpSpPr/>
          <p:nvPr/>
        </p:nvGrpSpPr>
        <p:grpSpPr>
          <a:xfrm>
            <a:off x="25" y="4603328"/>
            <a:ext cx="9144005" cy="540125"/>
            <a:chOff x="25" y="4603328"/>
            <a:chExt cx="9144005" cy="540125"/>
          </a:xfrm>
        </p:grpSpPr>
        <p:sp>
          <p:nvSpPr>
            <p:cNvPr id="435" name="Google Shape;435;p39"/>
            <p:cNvSpPr/>
            <p:nvPr/>
          </p:nvSpPr>
          <p:spPr>
            <a:xfrm>
              <a:off x="25" y="4603328"/>
              <a:ext cx="9144005" cy="540125"/>
            </a:xfrm>
            <a:custGeom>
              <a:avLst/>
              <a:gdLst/>
              <a:ahLst/>
              <a:cxnLst/>
              <a:rect l="l" t="t" r="r" b="b"/>
              <a:pathLst>
                <a:path w="27383" h="395" extrusionOk="0">
                  <a:moveTo>
                    <a:pt x="1" y="0"/>
                  </a:moveTo>
                  <a:lnTo>
                    <a:pt x="1" y="395"/>
                  </a:lnTo>
                  <a:lnTo>
                    <a:pt x="27383" y="395"/>
                  </a:lnTo>
                  <a:lnTo>
                    <a:pt x="273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9"/>
            <p:cNvSpPr/>
            <p:nvPr/>
          </p:nvSpPr>
          <p:spPr>
            <a:xfrm>
              <a:off x="25" y="4603363"/>
              <a:ext cx="9144005" cy="188780"/>
            </a:xfrm>
            <a:custGeom>
              <a:avLst/>
              <a:gdLst/>
              <a:ahLst/>
              <a:cxnLst/>
              <a:rect l="l" t="t" r="r" b="b"/>
              <a:pathLst>
                <a:path w="27383" h="815" extrusionOk="0">
                  <a:moveTo>
                    <a:pt x="1" y="1"/>
                  </a:moveTo>
                  <a:lnTo>
                    <a:pt x="1" y="814"/>
                  </a:lnTo>
                  <a:lnTo>
                    <a:pt x="27383" y="814"/>
                  </a:lnTo>
                  <a:lnTo>
                    <a:pt x="2738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9"/>
            <p:cNvSpPr/>
            <p:nvPr/>
          </p:nvSpPr>
          <p:spPr>
            <a:xfrm>
              <a:off x="25" y="4894235"/>
              <a:ext cx="9144005" cy="154036"/>
            </a:xfrm>
            <a:custGeom>
              <a:avLst/>
              <a:gdLst/>
              <a:ahLst/>
              <a:cxnLst/>
              <a:rect l="l" t="t" r="r" b="b"/>
              <a:pathLst>
                <a:path w="27383" h="665" extrusionOk="0">
                  <a:moveTo>
                    <a:pt x="1" y="1"/>
                  </a:moveTo>
                  <a:lnTo>
                    <a:pt x="1" y="664"/>
                  </a:lnTo>
                  <a:lnTo>
                    <a:pt x="27383" y="664"/>
                  </a:lnTo>
                  <a:lnTo>
                    <a:pt x="2738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39"/>
          <p:cNvSpPr txBox="1">
            <a:spLocks noGrp="1"/>
          </p:cNvSpPr>
          <p:nvPr>
            <p:ph type="title"/>
          </p:nvPr>
        </p:nvSpPr>
        <p:spPr>
          <a:xfrm>
            <a:off x="2076625" y="1347614"/>
            <a:ext cx="4938000" cy="611700"/>
          </a:xfrm>
          <a:prstGeom prst="rect">
            <a:avLst/>
          </a:prstGeom>
        </p:spPr>
        <p:txBody>
          <a:bodyPr spcFirstLastPara="1" wrap="square" lIns="91425" tIns="91425" rIns="91425" bIns="91425" anchor="t" anchorCtr="0">
            <a:noAutofit/>
          </a:bodyPr>
          <a:lstStyle/>
          <a:p>
            <a:pPr lvl="0"/>
            <a:r>
              <a:rPr lang="en-US" dirty="0">
                <a:latin typeface="Bahnschrift SemiBold SemiConden" pitchFamily="34" charset="0"/>
              </a:rPr>
              <a:t>Conclusion</a:t>
            </a:r>
            <a:endParaRPr dirty="0"/>
          </a:p>
        </p:txBody>
      </p:sp>
      <p:sp>
        <p:nvSpPr>
          <p:cNvPr id="440" name="Google Shape;440;p39"/>
          <p:cNvSpPr txBox="1">
            <a:spLocks noGrp="1"/>
          </p:cNvSpPr>
          <p:nvPr>
            <p:ph type="title" idx="2"/>
          </p:nvPr>
        </p:nvSpPr>
        <p:spPr>
          <a:xfrm>
            <a:off x="3745865" y="339502"/>
            <a:ext cx="1497600" cy="97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04</a:t>
            </a:r>
            <a:endParaRPr dirty="0"/>
          </a:p>
        </p:txBody>
      </p:sp>
      <p:grpSp>
        <p:nvGrpSpPr>
          <p:cNvPr id="441" name="Google Shape;441;p39"/>
          <p:cNvGrpSpPr/>
          <p:nvPr/>
        </p:nvGrpSpPr>
        <p:grpSpPr>
          <a:xfrm>
            <a:off x="1106155" y="2981740"/>
            <a:ext cx="6931696" cy="1629976"/>
            <a:chOff x="1106155" y="2981740"/>
            <a:chExt cx="6931696" cy="1629976"/>
          </a:xfrm>
        </p:grpSpPr>
        <p:sp>
          <p:nvSpPr>
            <p:cNvPr id="442" name="Google Shape;442;p39"/>
            <p:cNvSpPr/>
            <p:nvPr/>
          </p:nvSpPr>
          <p:spPr>
            <a:xfrm flipH="1">
              <a:off x="5918747" y="3634324"/>
              <a:ext cx="837259" cy="496897"/>
            </a:xfrm>
            <a:custGeom>
              <a:avLst/>
              <a:gdLst/>
              <a:ahLst/>
              <a:cxnLst/>
              <a:rect l="l" t="t" r="r" b="b"/>
              <a:pathLst>
                <a:path w="5921" h="3514" extrusionOk="0">
                  <a:moveTo>
                    <a:pt x="3113" y="0"/>
                  </a:moveTo>
                  <a:lnTo>
                    <a:pt x="1" y="3174"/>
                  </a:lnTo>
                  <a:lnTo>
                    <a:pt x="3202" y="3514"/>
                  </a:lnTo>
                  <a:lnTo>
                    <a:pt x="59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9"/>
            <p:cNvSpPr/>
            <p:nvPr/>
          </p:nvSpPr>
          <p:spPr>
            <a:xfrm flipH="1">
              <a:off x="3669124" y="3602508"/>
              <a:ext cx="1497338" cy="523906"/>
            </a:xfrm>
            <a:custGeom>
              <a:avLst/>
              <a:gdLst/>
              <a:ahLst/>
              <a:cxnLst/>
              <a:rect l="l" t="t" r="r" b="b"/>
              <a:pathLst>
                <a:path w="10589" h="3705" extrusionOk="0">
                  <a:moveTo>
                    <a:pt x="3174" y="1"/>
                  </a:moveTo>
                  <a:lnTo>
                    <a:pt x="0" y="708"/>
                  </a:lnTo>
                  <a:cubicBezTo>
                    <a:pt x="0" y="708"/>
                    <a:pt x="4159" y="3705"/>
                    <a:pt x="4248" y="3705"/>
                  </a:cubicBezTo>
                  <a:cubicBezTo>
                    <a:pt x="4329" y="3705"/>
                    <a:pt x="9739" y="3113"/>
                    <a:pt x="9739" y="2971"/>
                  </a:cubicBezTo>
                  <a:cubicBezTo>
                    <a:pt x="9739" y="2828"/>
                    <a:pt x="10588" y="1"/>
                    <a:pt x="10588" y="1"/>
                  </a:cubicBez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9"/>
            <p:cNvSpPr/>
            <p:nvPr/>
          </p:nvSpPr>
          <p:spPr>
            <a:xfrm flipH="1">
              <a:off x="3660498" y="3453608"/>
              <a:ext cx="1441624" cy="312505"/>
            </a:xfrm>
            <a:custGeom>
              <a:avLst/>
              <a:gdLst/>
              <a:ahLst/>
              <a:cxnLst/>
              <a:rect l="l" t="t" r="r" b="b"/>
              <a:pathLst>
                <a:path w="10195" h="2210" extrusionOk="0">
                  <a:moveTo>
                    <a:pt x="5573" y="1"/>
                  </a:moveTo>
                  <a:lnTo>
                    <a:pt x="4955" y="626"/>
                  </a:lnTo>
                  <a:lnTo>
                    <a:pt x="4527" y="626"/>
                  </a:lnTo>
                  <a:lnTo>
                    <a:pt x="4527" y="1054"/>
                  </a:lnTo>
                  <a:lnTo>
                    <a:pt x="4133" y="1475"/>
                  </a:lnTo>
                  <a:lnTo>
                    <a:pt x="1" y="1475"/>
                  </a:lnTo>
                  <a:lnTo>
                    <a:pt x="1" y="2209"/>
                  </a:lnTo>
                  <a:lnTo>
                    <a:pt x="4445" y="2209"/>
                  </a:lnTo>
                  <a:lnTo>
                    <a:pt x="5268" y="1394"/>
                  </a:lnTo>
                  <a:lnTo>
                    <a:pt x="10195" y="1394"/>
                  </a:lnTo>
                  <a:lnTo>
                    <a:pt x="10195" y="626"/>
                  </a:lnTo>
                  <a:lnTo>
                    <a:pt x="6002" y="626"/>
                  </a:lnTo>
                  <a:lnTo>
                    <a:pt x="6117" y="544"/>
                  </a:lnTo>
                  <a:lnTo>
                    <a:pt x="5573"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9"/>
            <p:cNvSpPr/>
            <p:nvPr/>
          </p:nvSpPr>
          <p:spPr>
            <a:xfrm flipH="1">
              <a:off x="5995668" y="3458416"/>
              <a:ext cx="227945" cy="107751"/>
            </a:xfrm>
            <a:custGeom>
              <a:avLst/>
              <a:gdLst/>
              <a:ahLst/>
              <a:cxnLst/>
              <a:rect l="l" t="t" r="r" b="b"/>
              <a:pathLst>
                <a:path w="1612" h="762" extrusionOk="0">
                  <a:moveTo>
                    <a:pt x="1" y="1"/>
                  </a:moveTo>
                  <a:lnTo>
                    <a:pt x="1" y="762"/>
                  </a:lnTo>
                  <a:lnTo>
                    <a:pt x="1611" y="762"/>
                  </a:lnTo>
                  <a:lnTo>
                    <a:pt x="161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9"/>
            <p:cNvSpPr/>
            <p:nvPr/>
          </p:nvSpPr>
          <p:spPr>
            <a:xfrm flipH="1">
              <a:off x="6107095" y="3458416"/>
              <a:ext cx="116518" cy="107751"/>
            </a:xfrm>
            <a:custGeom>
              <a:avLst/>
              <a:gdLst/>
              <a:ahLst/>
              <a:cxnLst/>
              <a:rect l="l" t="t" r="r" b="b"/>
              <a:pathLst>
                <a:path w="824" h="762" extrusionOk="0">
                  <a:moveTo>
                    <a:pt x="1" y="1"/>
                  </a:moveTo>
                  <a:lnTo>
                    <a:pt x="1" y="762"/>
                  </a:lnTo>
                  <a:lnTo>
                    <a:pt x="823" y="762"/>
                  </a:lnTo>
                  <a:lnTo>
                    <a:pt x="823"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9"/>
            <p:cNvSpPr/>
            <p:nvPr/>
          </p:nvSpPr>
          <p:spPr>
            <a:xfrm flipH="1">
              <a:off x="2371725" y="3617921"/>
              <a:ext cx="1489702" cy="240389"/>
            </a:xfrm>
            <a:custGeom>
              <a:avLst/>
              <a:gdLst/>
              <a:ahLst/>
              <a:cxnLst/>
              <a:rect l="l" t="t" r="r" b="b"/>
              <a:pathLst>
                <a:path w="10535" h="1700" extrusionOk="0">
                  <a:moveTo>
                    <a:pt x="1421" y="1"/>
                  </a:moveTo>
                  <a:lnTo>
                    <a:pt x="0" y="1700"/>
                  </a:lnTo>
                  <a:lnTo>
                    <a:pt x="10534" y="1700"/>
                  </a:lnTo>
                  <a:lnTo>
                    <a:pt x="730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9"/>
            <p:cNvSpPr/>
            <p:nvPr/>
          </p:nvSpPr>
          <p:spPr>
            <a:xfrm flipH="1">
              <a:off x="2323789" y="3606467"/>
              <a:ext cx="1565495" cy="268245"/>
            </a:xfrm>
            <a:custGeom>
              <a:avLst/>
              <a:gdLst/>
              <a:ahLst/>
              <a:cxnLst/>
              <a:rect l="l" t="t" r="r" b="b"/>
              <a:pathLst>
                <a:path w="11071" h="1897" extrusionOk="0">
                  <a:moveTo>
                    <a:pt x="7476" y="170"/>
                  </a:moveTo>
                  <a:lnTo>
                    <a:pt x="10364" y="1699"/>
                  </a:lnTo>
                  <a:lnTo>
                    <a:pt x="367" y="1699"/>
                  </a:lnTo>
                  <a:lnTo>
                    <a:pt x="1645" y="170"/>
                  </a:lnTo>
                  <a:close/>
                  <a:moveTo>
                    <a:pt x="1556" y="0"/>
                  </a:moveTo>
                  <a:lnTo>
                    <a:pt x="0" y="1896"/>
                  </a:lnTo>
                  <a:lnTo>
                    <a:pt x="11071" y="1896"/>
                  </a:lnTo>
                  <a:lnTo>
                    <a:pt x="75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9"/>
            <p:cNvSpPr/>
            <p:nvPr/>
          </p:nvSpPr>
          <p:spPr>
            <a:xfrm flipH="1">
              <a:off x="1106178" y="3874571"/>
              <a:ext cx="6931673" cy="737144"/>
            </a:xfrm>
            <a:custGeom>
              <a:avLst/>
              <a:gdLst/>
              <a:ahLst/>
              <a:cxnLst/>
              <a:rect l="l" t="t" r="r" b="b"/>
              <a:pathLst>
                <a:path w="49020" h="5213" extrusionOk="0">
                  <a:moveTo>
                    <a:pt x="25118" y="0"/>
                  </a:moveTo>
                  <a:lnTo>
                    <a:pt x="23106" y="1359"/>
                  </a:lnTo>
                  <a:lnTo>
                    <a:pt x="12464" y="1359"/>
                  </a:lnTo>
                  <a:lnTo>
                    <a:pt x="11839" y="734"/>
                  </a:lnTo>
                  <a:lnTo>
                    <a:pt x="4451" y="734"/>
                  </a:lnTo>
                  <a:cubicBezTo>
                    <a:pt x="4451" y="734"/>
                    <a:pt x="2351" y="2460"/>
                    <a:pt x="1645" y="4105"/>
                  </a:cubicBezTo>
                  <a:lnTo>
                    <a:pt x="0" y="4105"/>
                  </a:lnTo>
                  <a:lnTo>
                    <a:pt x="544" y="4839"/>
                  </a:lnTo>
                  <a:lnTo>
                    <a:pt x="44486" y="5213"/>
                  </a:lnTo>
                  <a:lnTo>
                    <a:pt x="49019" y="0"/>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9"/>
            <p:cNvSpPr/>
            <p:nvPr/>
          </p:nvSpPr>
          <p:spPr>
            <a:xfrm flipH="1">
              <a:off x="2824387" y="3442155"/>
              <a:ext cx="4752198" cy="272063"/>
            </a:xfrm>
            <a:custGeom>
              <a:avLst/>
              <a:gdLst/>
              <a:ahLst/>
              <a:cxnLst/>
              <a:rect l="l" t="t" r="r" b="b"/>
              <a:pathLst>
                <a:path w="33607" h="1924" extrusionOk="0">
                  <a:moveTo>
                    <a:pt x="28203" y="0"/>
                  </a:moveTo>
                  <a:lnTo>
                    <a:pt x="11098" y="116"/>
                  </a:lnTo>
                  <a:lnTo>
                    <a:pt x="10303" y="822"/>
                  </a:lnTo>
                  <a:lnTo>
                    <a:pt x="1019" y="822"/>
                  </a:lnTo>
                  <a:lnTo>
                    <a:pt x="0" y="1923"/>
                  </a:lnTo>
                  <a:lnTo>
                    <a:pt x="21747" y="1923"/>
                  </a:lnTo>
                  <a:lnTo>
                    <a:pt x="22508" y="1162"/>
                  </a:lnTo>
                  <a:lnTo>
                    <a:pt x="33606" y="1162"/>
                  </a:lnTo>
                  <a:lnTo>
                    <a:pt x="2820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9"/>
            <p:cNvSpPr/>
            <p:nvPr/>
          </p:nvSpPr>
          <p:spPr>
            <a:xfrm flipH="1">
              <a:off x="3772921" y="3061492"/>
              <a:ext cx="2190222" cy="408660"/>
            </a:xfrm>
            <a:custGeom>
              <a:avLst/>
              <a:gdLst/>
              <a:ahLst/>
              <a:cxnLst/>
              <a:rect l="l" t="t" r="r" b="b"/>
              <a:pathLst>
                <a:path w="15489" h="2890" extrusionOk="0">
                  <a:moveTo>
                    <a:pt x="4928" y="1"/>
                  </a:moveTo>
                  <a:lnTo>
                    <a:pt x="4669" y="259"/>
                  </a:lnTo>
                  <a:lnTo>
                    <a:pt x="1047" y="259"/>
                  </a:lnTo>
                  <a:lnTo>
                    <a:pt x="537" y="769"/>
                  </a:lnTo>
                  <a:lnTo>
                    <a:pt x="3140" y="769"/>
                  </a:lnTo>
                  <a:lnTo>
                    <a:pt x="0" y="2889"/>
                  </a:lnTo>
                  <a:lnTo>
                    <a:pt x="3507" y="2835"/>
                  </a:lnTo>
                  <a:lnTo>
                    <a:pt x="5607" y="708"/>
                  </a:lnTo>
                  <a:lnTo>
                    <a:pt x="12280" y="708"/>
                  </a:lnTo>
                  <a:lnTo>
                    <a:pt x="11241" y="1"/>
                  </a:lnTo>
                  <a:close/>
                  <a:moveTo>
                    <a:pt x="12280" y="708"/>
                  </a:moveTo>
                  <a:lnTo>
                    <a:pt x="15489" y="2889"/>
                  </a:lnTo>
                  <a:lnTo>
                    <a:pt x="12376" y="769"/>
                  </a:lnTo>
                  <a:lnTo>
                    <a:pt x="12288" y="708"/>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flipH="1">
              <a:off x="4957748" y="2981740"/>
              <a:ext cx="108740" cy="79894"/>
            </a:xfrm>
            <a:custGeom>
              <a:avLst/>
              <a:gdLst/>
              <a:ahLst/>
              <a:cxnLst/>
              <a:rect l="l" t="t" r="r" b="b"/>
              <a:pathLst>
                <a:path w="769" h="565" extrusionOk="0">
                  <a:moveTo>
                    <a:pt x="0" y="1"/>
                  </a:moveTo>
                  <a:lnTo>
                    <a:pt x="0" y="565"/>
                  </a:lnTo>
                  <a:lnTo>
                    <a:pt x="768" y="565"/>
                  </a:lnTo>
                  <a:lnTo>
                    <a:pt x="768"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flipH="1">
              <a:off x="5014451" y="2981740"/>
              <a:ext cx="52037" cy="79894"/>
            </a:xfrm>
            <a:custGeom>
              <a:avLst/>
              <a:gdLst/>
              <a:ahLst/>
              <a:cxnLst/>
              <a:rect l="l" t="t" r="r" b="b"/>
              <a:pathLst>
                <a:path w="368" h="565" extrusionOk="0">
                  <a:moveTo>
                    <a:pt x="0" y="1"/>
                  </a:moveTo>
                  <a:lnTo>
                    <a:pt x="0" y="565"/>
                  </a:lnTo>
                  <a:lnTo>
                    <a:pt x="367" y="565"/>
                  </a:lnTo>
                  <a:lnTo>
                    <a:pt x="36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9"/>
            <p:cNvSpPr/>
            <p:nvPr/>
          </p:nvSpPr>
          <p:spPr>
            <a:xfrm flipH="1">
              <a:off x="6620258" y="3425752"/>
              <a:ext cx="251984" cy="76076"/>
            </a:xfrm>
            <a:custGeom>
              <a:avLst/>
              <a:gdLst/>
              <a:ahLst/>
              <a:cxnLst/>
              <a:rect l="l" t="t" r="r" b="b"/>
              <a:pathLst>
                <a:path w="1782" h="538" extrusionOk="0">
                  <a:moveTo>
                    <a:pt x="1" y="0"/>
                  </a:moveTo>
                  <a:lnTo>
                    <a:pt x="1" y="537"/>
                  </a:lnTo>
                  <a:lnTo>
                    <a:pt x="1781" y="537"/>
                  </a:lnTo>
                  <a:lnTo>
                    <a:pt x="178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9"/>
            <p:cNvSpPr/>
            <p:nvPr/>
          </p:nvSpPr>
          <p:spPr>
            <a:xfrm flipH="1">
              <a:off x="6631853" y="3501686"/>
              <a:ext cx="152010" cy="56845"/>
            </a:xfrm>
            <a:custGeom>
              <a:avLst/>
              <a:gdLst/>
              <a:ahLst/>
              <a:cxnLst/>
              <a:rect l="l" t="t" r="r" b="b"/>
              <a:pathLst>
                <a:path w="1075" h="402" extrusionOk="0">
                  <a:moveTo>
                    <a:pt x="1" y="0"/>
                  </a:moveTo>
                  <a:lnTo>
                    <a:pt x="1" y="401"/>
                  </a:lnTo>
                  <a:lnTo>
                    <a:pt x="1075" y="401"/>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9"/>
            <p:cNvSpPr/>
            <p:nvPr/>
          </p:nvSpPr>
          <p:spPr>
            <a:xfrm flipH="1">
              <a:off x="6707787" y="3501686"/>
              <a:ext cx="76076" cy="56845"/>
            </a:xfrm>
            <a:custGeom>
              <a:avLst/>
              <a:gdLst/>
              <a:ahLst/>
              <a:cxnLst/>
              <a:rect l="l" t="t" r="r" b="b"/>
              <a:pathLst>
                <a:path w="538" h="402" extrusionOk="0">
                  <a:moveTo>
                    <a:pt x="1" y="0"/>
                  </a:moveTo>
                  <a:lnTo>
                    <a:pt x="1" y="401"/>
                  </a:lnTo>
                  <a:lnTo>
                    <a:pt x="538" y="401"/>
                  </a:lnTo>
                  <a:lnTo>
                    <a:pt x="53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9"/>
            <p:cNvSpPr/>
            <p:nvPr/>
          </p:nvSpPr>
          <p:spPr>
            <a:xfrm flipH="1">
              <a:off x="6872102" y="3425752"/>
              <a:ext cx="276871" cy="64481"/>
            </a:xfrm>
            <a:custGeom>
              <a:avLst/>
              <a:gdLst/>
              <a:ahLst/>
              <a:cxnLst/>
              <a:rect l="l" t="t" r="r" b="b"/>
              <a:pathLst>
                <a:path w="1958" h="456" extrusionOk="0">
                  <a:moveTo>
                    <a:pt x="0" y="0"/>
                  </a:moveTo>
                  <a:lnTo>
                    <a:pt x="0" y="456"/>
                  </a:lnTo>
                  <a:lnTo>
                    <a:pt x="1958" y="456"/>
                  </a:lnTo>
                  <a:lnTo>
                    <a:pt x="195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9"/>
            <p:cNvSpPr/>
            <p:nvPr/>
          </p:nvSpPr>
          <p:spPr>
            <a:xfrm flipH="1">
              <a:off x="7192102" y="3425752"/>
              <a:ext cx="68440" cy="64481"/>
            </a:xfrm>
            <a:custGeom>
              <a:avLst/>
              <a:gdLst/>
              <a:ahLst/>
              <a:cxnLst/>
              <a:rect l="l" t="t" r="r" b="b"/>
              <a:pathLst>
                <a:path w="484" h="456" extrusionOk="0">
                  <a:moveTo>
                    <a:pt x="1" y="0"/>
                  </a:moveTo>
                  <a:lnTo>
                    <a:pt x="1" y="456"/>
                  </a:lnTo>
                  <a:lnTo>
                    <a:pt x="483" y="456"/>
                  </a:lnTo>
                  <a:lnTo>
                    <a:pt x="483"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9"/>
            <p:cNvSpPr/>
            <p:nvPr/>
          </p:nvSpPr>
          <p:spPr>
            <a:xfrm flipH="1">
              <a:off x="6872103" y="3458416"/>
              <a:ext cx="388440" cy="31816"/>
            </a:xfrm>
            <a:custGeom>
              <a:avLst/>
              <a:gdLst/>
              <a:ahLst/>
              <a:cxnLst/>
              <a:rect l="l" t="t" r="r" b="b"/>
              <a:pathLst>
                <a:path w="2747" h="225" extrusionOk="0">
                  <a:moveTo>
                    <a:pt x="1" y="1"/>
                  </a:moveTo>
                  <a:lnTo>
                    <a:pt x="1" y="225"/>
                  </a:lnTo>
                  <a:lnTo>
                    <a:pt x="2747" y="225"/>
                  </a:lnTo>
                  <a:lnTo>
                    <a:pt x="2747"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9"/>
            <p:cNvSpPr/>
            <p:nvPr/>
          </p:nvSpPr>
          <p:spPr>
            <a:xfrm flipH="1">
              <a:off x="3588384" y="3117206"/>
              <a:ext cx="1914482" cy="341352"/>
            </a:xfrm>
            <a:custGeom>
              <a:avLst/>
              <a:gdLst/>
              <a:ahLst/>
              <a:cxnLst/>
              <a:rect l="l" t="t" r="r" b="b"/>
              <a:pathLst>
                <a:path w="13539" h="2414" extrusionOk="0">
                  <a:moveTo>
                    <a:pt x="2631" y="1"/>
                  </a:moveTo>
                  <a:lnTo>
                    <a:pt x="1" y="2414"/>
                  </a:lnTo>
                  <a:lnTo>
                    <a:pt x="13538" y="2298"/>
                  </a:lnTo>
                  <a:lnTo>
                    <a:pt x="8496" y="1"/>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9"/>
            <p:cNvSpPr/>
            <p:nvPr/>
          </p:nvSpPr>
          <p:spPr>
            <a:xfrm flipH="1">
              <a:off x="6404048" y="3425752"/>
              <a:ext cx="144375" cy="132779"/>
            </a:xfrm>
            <a:custGeom>
              <a:avLst/>
              <a:gdLst/>
              <a:ahLst/>
              <a:cxnLst/>
              <a:rect l="l" t="t" r="r" b="b"/>
              <a:pathLst>
                <a:path w="1021" h="939" extrusionOk="0">
                  <a:moveTo>
                    <a:pt x="1" y="0"/>
                  </a:moveTo>
                  <a:lnTo>
                    <a:pt x="1" y="938"/>
                  </a:lnTo>
                  <a:lnTo>
                    <a:pt x="1020" y="938"/>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9"/>
            <p:cNvSpPr/>
            <p:nvPr/>
          </p:nvSpPr>
          <p:spPr>
            <a:xfrm flipH="1">
              <a:off x="6476164" y="3425752"/>
              <a:ext cx="72258" cy="132779"/>
            </a:xfrm>
            <a:custGeom>
              <a:avLst/>
              <a:gdLst/>
              <a:ahLst/>
              <a:cxnLst/>
              <a:rect l="l" t="t" r="r" b="b"/>
              <a:pathLst>
                <a:path w="511" h="939" extrusionOk="0">
                  <a:moveTo>
                    <a:pt x="1" y="0"/>
                  </a:moveTo>
                  <a:lnTo>
                    <a:pt x="1" y="938"/>
                  </a:lnTo>
                  <a:lnTo>
                    <a:pt x="510" y="938"/>
                  </a:lnTo>
                  <a:lnTo>
                    <a:pt x="51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9"/>
            <p:cNvSpPr/>
            <p:nvPr/>
          </p:nvSpPr>
          <p:spPr>
            <a:xfrm flipH="1">
              <a:off x="1106155" y="3874571"/>
              <a:ext cx="3479836" cy="68299"/>
            </a:xfrm>
            <a:custGeom>
              <a:avLst/>
              <a:gdLst/>
              <a:ahLst/>
              <a:cxnLst/>
              <a:rect l="l" t="t" r="r" b="b"/>
              <a:pathLst>
                <a:path w="24609" h="483" extrusionOk="0">
                  <a:moveTo>
                    <a:pt x="707" y="0"/>
                  </a:moveTo>
                  <a:lnTo>
                    <a:pt x="0" y="483"/>
                  </a:lnTo>
                  <a:lnTo>
                    <a:pt x="24180" y="483"/>
                  </a:lnTo>
                  <a:lnTo>
                    <a:pt x="2460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9"/>
            <p:cNvSpPr/>
            <p:nvPr/>
          </p:nvSpPr>
          <p:spPr>
            <a:xfrm flipH="1">
              <a:off x="6327271" y="3978363"/>
              <a:ext cx="1121624" cy="36624"/>
            </a:xfrm>
            <a:custGeom>
              <a:avLst/>
              <a:gdLst/>
              <a:ahLst/>
              <a:cxnLst/>
              <a:rect l="l" t="t" r="r" b="b"/>
              <a:pathLst>
                <a:path w="7932" h="259" extrusionOk="0">
                  <a:moveTo>
                    <a:pt x="286" y="0"/>
                  </a:moveTo>
                  <a:cubicBezTo>
                    <a:pt x="198" y="88"/>
                    <a:pt x="82" y="170"/>
                    <a:pt x="1" y="258"/>
                  </a:cubicBezTo>
                  <a:lnTo>
                    <a:pt x="7932" y="258"/>
                  </a:lnTo>
                  <a:lnTo>
                    <a:pt x="7674"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9"/>
            <p:cNvSpPr/>
            <p:nvPr/>
          </p:nvSpPr>
          <p:spPr>
            <a:xfrm flipH="1">
              <a:off x="7148832" y="3401713"/>
              <a:ext cx="43411" cy="108740"/>
            </a:xfrm>
            <a:custGeom>
              <a:avLst/>
              <a:gdLst/>
              <a:ahLst/>
              <a:cxnLst/>
              <a:rect l="l" t="t" r="r" b="b"/>
              <a:pathLst>
                <a:path w="307" h="769" extrusionOk="0">
                  <a:moveTo>
                    <a:pt x="0" y="1"/>
                  </a:moveTo>
                  <a:lnTo>
                    <a:pt x="0" y="769"/>
                  </a:lnTo>
                  <a:lnTo>
                    <a:pt x="306" y="769"/>
                  </a:lnTo>
                  <a:lnTo>
                    <a:pt x="306" y="1"/>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9"/>
            <p:cNvSpPr/>
            <p:nvPr/>
          </p:nvSpPr>
          <p:spPr>
            <a:xfrm flipH="1">
              <a:off x="7140206" y="3425752"/>
              <a:ext cx="8767" cy="64481"/>
            </a:xfrm>
            <a:custGeom>
              <a:avLst/>
              <a:gdLst/>
              <a:ahLst/>
              <a:cxnLst/>
              <a:rect l="l" t="t" r="r" b="b"/>
              <a:pathLst>
                <a:path w="62" h="456" extrusionOk="0">
                  <a:moveTo>
                    <a:pt x="0" y="0"/>
                  </a:moveTo>
                  <a:lnTo>
                    <a:pt x="0" y="456"/>
                  </a:lnTo>
                  <a:lnTo>
                    <a:pt x="61" y="456"/>
                  </a:lnTo>
                  <a:lnTo>
                    <a:pt x="61"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9"/>
            <p:cNvSpPr/>
            <p:nvPr/>
          </p:nvSpPr>
          <p:spPr>
            <a:xfrm flipH="1">
              <a:off x="6631853" y="3501686"/>
              <a:ext cx="152010" cy="8767"/>
            </a:xfrm>
            <a:custGeom>
              <a:avLst/>
              <a:gdLst/>
              <a:ahLst/>
              <a:cxnLst/>
              <a:rect l="l" t="t" r="r" b="b"/>
              <a:pathLst>
                <a:path w="1075" h="62" extrusionOk="0">
                  <a:moveTo>
                    <a:pt x="1" y="0"/>
                  </a:moveTo>
                  <a:lnTo>
                    <a:pt x="1" y="62"/>
                  </a:lnTo>
                  <a:lnTo>
                    <a:pt x="1075" y="62"/>
                  </a:lnTo>
                  <a:lnTo>
                    <a:pt x="107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9"/>
            <p:cNvSpPr/>
            <p:nvPr/>
          </p:nvSpPr>
          <p:spPr>
            <a:xfrm flipH="1">
              <a:off x="6404048" y="3549764"/>
              <a:ext cx="144375" cy="8767"/>
            </a:xfrm>
            <a:custGeom>
              <a:avLst/>
              <a:gdLst/>
              <a:ahLst/>
              <a:cxnLst/>
              <a:rect l="l" t="t" r="r" b="b"/>
              <a:pathLst>
                <a:path w="1021" h="62" extrusionOk="0">
                  <a:moveTo>
                    <a:pt x="1" y="0"/>
                  </a:moveTo>
                  <a:lnTo>
                    <a:pt x="1" y="61"/>
                  </a:lnTo>
                  <a:lnTo>
                    <a:pt x="1020" y="61"/>
                  </a:lnTo>
                  <a:lnTo>
                    <a:pt x="1020"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9"/>
            <p:cNvSpPr/>
            <p:nvPr/>
          </p:nvSpPr>
          <p:spPr>
            <a:xfrm flipH="1">
              <a:off x="6872100" y="3425752"/>
              <a:ext cx="3959" cy="64481"/>
            </a:xfrm>
            <a:custGeom>
              <a:avLst/>
              <a:gdLst/>
              <a:ahLst/>
              <a:cxnLst/>
              <a:rect l="l" t="t" r="r" b="b"/>
              <a:pathLst>
                <a:path w="28" h="456" extrusionOk="0">
                  <a:moveTo>
                    <a:pt x="0" y="0"/>
                  </a:moveTo>
                  <a:lnTo>
                    <a:pt x="0" y="456"/>
                  </a:lnTo>
                  <a:lnTo>
                    <a:pt x="28" y="456"/>
                  </a:lnTo>
                  <a:lnTo>
                    <a:pt x="28"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9"/>
            <p:cNvSpPr/>
            <p:nvPr/>
          </p:nvSpPr>
          <p:spPr>
            <a:xfrm flipH="1">
              <a:off x="4506108" y="3722702"/>
              <a:ext cx="1753988" cy="340362"/>
            </a:xfrm>
            <a:custGeom>
              <a:avLst/>
              <a:gdLst/>
              <a:ahLst/>
              <a:cxnLst/>
              <a:rect l="l" t="t" r="r" b="b"/>
              <a:pathLst>
                <a:path w="12404" h="2407" extrusionOk="0">
                  <a:moveTo>
                    <a:pt x="1448" y="0"/>
                  </a:moveTo>
                  <a:lnTo>
                    <a:pt x="1" y="2379"/>
                  </a:lnTo>
                  <a:lnTo>
                    <a:pt x="10595" y="2406"/>
                  </a:lnTo>
                  <a:lnTo>
                    <a:pt x="12403" y="1074"/>
                  </a:lnTo>
                  <a:lnTo>
                    <a:pt x="9094"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9"/>
            <p:cNvSpPr/>
            <p:nvPr/>
          </p:nvSpPr>
          <p:spPr>
            <a:xfrm flipH="1">
              <a:off x="4486028" y="3714077"/>
              <a:ext cx="1789480" cy="356623"/>
            </a:xfrm>
            <a:custGeom>
              <a:avLst/>
              <a:gdLst/>
              <a:ahLst/>
              <a:cxnLst/>
              <a:rect l="l" t="t" r="r" b="b"/>
              <a:pathLst>
                <a:path w="12655" h="2522" extrusionOk="0">
                  <a:moveTo>
                    <a:pt x="9203" y="116"/>
                  </a:moveTo>
                  <a:lnTo>
                    <a:pt x="12403" y="1162"/>
                  </a:lnTo>
                  <a:lnTo>
                    <a:pt x="10677" y="2406"/>
                  </a:lnTo>
                  <a:lnTo>
                    <a:pt x="225" y="2379"/>
                  </a:lnTo>
                  <a:lnTo>
                    <a:pt x="1584" y="116"/>
                  </a:lnTo>
                  <a:close/>
                  <a:moveTo>
                    <a:pt x="1503" y="0"/>
                  </a:moveTo>
                  <a:lnTo>
                    <a:pt x="1" y="2494"/>
                  </a:lnTo>
                  <a:lnTo>
                    <a:pt x="10704" y="2522"/>
                  </a:lnTo>
                  <a:lnTo>
                    <a:pt x="12655" y="1135"/>
                  </a:lnTo>
                  <a:lnTo>
                    <a:pt x="9230" y="0"/>
                  </a:lnTo>
                  <a:close/>
                </a:path>
              </a:pathLst>
            </a:custGeom>
            <a:solidFill>
              <a:srgbClr val="FFF0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9"/>
            <p:cNvSpPr/>
            <p:nvPr/>
          </p:nvSpPr>
          <p:spPr>
            <a:xfrm flipH="1">
              <a:off x="3112685" y="4231053"/>
              <a:ext cx="408519" cy="111569"/>
            </a:xfrm>
            <a:custGeom>
              <a:avLst/>
              <a:gdLst/>
              <a:ahLst/>
              <a:cxnLst/>
              <a:rect l="l" t="t" r="r" b="b"/>
              <a:pathLst>
                <a:path w="2889" h="789" extrusionOk="0">
                  <a:moveTo>
                    <a:pt x="0" y="0"/>
                  </a:moveTo>
                  <a:lnTo>
                    <a:pt x="0" y="789"/>
                  </a:lnTo>
                  <a:lnTo>
                    <a:pt x="2888" y="789"/>
                  </a:lnTo>
                  <a:lnTo>
                    <a:pt x="288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9"/>
            <p:cNvSpPr/>
            <p:nvPr/>
          </p:nvSpPr>
          <p:spPr>
            <a:xfrm flipH="1">
              <a:off x="3316450" y="4231053"/>
              <a:ext cx="204754" cy="111569"/>
            </a:xfrm>
            <a:custGeom>
              <a:avLst/>
              <a:gdLst/>
              <a:ahLst/>
              <a:cxnLst/>
              <a:rect l="l" t="t" r="r" b="b"/>
              <a:pathLst>
                <a:path w="1448" h="789" extrusionOk="0">
                  <a:moveTo>
                    <a:pt x="0" y="0"/>
                  </a:moveTo>
                  <a:lnTo>
                    <a:pt x="0" y="789"/>
                  </a:lnTo>
                  <a:lnTo>
                    <a:pt x="1448" y="789"/>
                  </a:lnTo>
                  <a:lnTo>
                    <a:pt x="144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9"/>
            <p:cNvSpPr/>
            <p:nvPr/>
          </p:nvSpPr>
          <p:spPr>
            <a:xfrm flipH="1">
              <a:off x="3112685" y="4231053"/>
              <a:ext cx="408519" cy="24180"/>
            </a:xfrm>
            <a:custGeom>
              <a:avLst/>
              <a:gdLst/>
              <a:ahLst/>
              <a:cxnLst/>
              <a:rect l="l" t="t" r="r" b="b"/>
              <a:pathLst>
                <a:path w="2889" h="171" extrusionOk="0">
                  <a:moveTo>
                    <a:pt x="0" y="0"/>
                  </a:moveTo>
                  <a:lnTo>
                    <a:pt x="0" y="170"/>
                  </a:lnTo>
                  <a:lnTo>
                    <a:pt x="2888" y="170"/>
                  </a:lnTo>
                  <a:lnTo>
                    <a:pt x="2888" y="0"/>
                  </a:ln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9"/>
            <p:cNvSpPr/>
            <p:nvPr/>
          </p:nvSpPr>
          <p:spPr>
            <a:xfrm flipH="1">
              <a:off x="4037197" y="4179158"/>
              <a:ext cx="400883" cy="216350"/>
            </a:xfrm>
            <a:custGeom>
              <a:avLst/>
              <a:gdLst/>
              <a:ahLst/>
              <a:cxnLst/>
              <a:rect l="l" t="t" r="r" b="b"/>
              <a:pathLst>
                <a:path w="2835" h="1530" extrusionOk="0">
                  <a:moveTo>
                    <a:pt x="1" y="0"/>
                  </a:moveTo>
                  <a:lnTo>
                    <a:pt x="1" y="1530"/>
                  </a:lnTo>
                  <a:lnTo>
                    <a:pt x="2835" y="1530"/>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9"/>
            <p:cNvSpPr/>
            <p:nvPr/>
          </p:nvSpPr>
          <p:spPr>
            <a:xfrm flipH="1">
              <a:off x="4237002" y="4179158"/>
              <a:ext cx="201078" cy="216350"/>
            </a:xfrm>
            <a:custGeom>
              <a:avLst/>
              <a:gdLst/>
              <a:ahLst/>
              <a:cxnLst/>
              <a:rect l="l" t="t" r="r" b="b"/>
              <a:pathLst>
                <a:path w="1422" h="1530" extrusionOk="0">
                  <a:moveTo>
                    <a:pt x="1" y="0"/>
                  </a:moveTo>
                  <a:lnTo>
                    <a:pt x="1" y="1530"/>
                  </a:lnTo>
                  <a:lnTo>
                    <a:pt x="1421" y="1530"/>
                  </a:lnTo>
                  <a:lnTo>
                    <a:pt x="1421"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9"/>
            <p:cNvSpPr/>
            <p:nvPr/>
          </p:nvSpPr>
          <p:spPr>
            <a:xfrm flipH="1">
              <a:off x="4037197" y="4179158"/>
              <a:ext cx="400883" cy="39593"/>
            </a:xfrm>
            <a:custGeom>
              <a:avLst/>
              <a:gdLst/>
              <a:ahLst/>
              <a:cxnLst/>
              <a:rect l="l" t="t" r="r" b="b"/>
              <a:pathLst>
                <a:path w="2835" h="280" extrusionOk="0">
                  <a:moveTo>
                    <a:pt x="1" y="0"/>
                  </a:moveTo>
                  <a:lnTo>
                    <a:pt x="1" y="279"/>
                  </a:lnTo>
                  <a:lnTo>
                    <a:pt x="2835" y="279"/>
                  </a:lnTo>
                  <a:lnTo>
                    <a:pt x="283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9"/>
            <p:cNvSpPr/>
            <p:nvPr/>
          </p:nvSpPr>
          <p:spPr>
            <a:xfrm flipH="1">
              <a:off x="4578214" y="4179158"/>
              <a:ext cx="139425" cy="216350"/>
            </a:xfrm>
            <a:custGeom>
              <a:avLst/>
              <a:gdLst/>
              <a:ahLst/>
              <a:cxnLst/>
              <a:rect l="l" t="t" r="r" b="b"/>
              <a:pathLst>
                <a:path w="986" h="1530" extrusionOk="0">
                  <a:moveTo>
                    <a:pt x="0" y="0"/>
                  </a:moveTo>
                  <a:lnTo>
                    <a:pt x="0" y="1530"/>
                  </a:lnTo>
                  <a:lnTo>
                    <a:pt x="985" y="153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9"/>
            <p:cNvSpPr/>
            <p:nvPr/>
          </p:nvSpPr>
          <p:spPr>
            <a:xfrm flipH="1">
              <a:off x="4650331" y="4179158"/>
              <a:ext cx="67309" cy="216350"/>
            </a:xfrm>
            <a:custGeom>
              <a:avLst/>
              <a:gdLst/>
              <a:ahLst/>
              <a:cxnLst/>
              <a:rect l="l" t="t" r="r" b="b"/>
              <a:pathLst>
                <a:path w="476" h="1530" extrusionOk="0">
                  <a:moveTo>
                    <a:pt x="0" y="0"/>
                  </a:moveTo>
                  <a:lnTo>
                    <a:pt x="0" y="1530"/>
                  </a:lnTo>
                  <a:lnTo>
                    <a:pt x="476" y="1530"/>
                  </a:lnTo>
                  <a:lnTo>
                    <a:pt x="476"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9"/>
            <p:cNvSpPr/>
            <p:nvPr/>
          </p:nvSpPr>
          <p:spPr>
            <a:xfrm flipH="1">
              <a:off x="4578214" y="4179158"/>
              <a:ext cx="139425" cy="24180"/>
            </a:xfrm>
            <a:custGeom>
              <a:avLst/>
              <a:gdLst/>
              <a:ahLst/>
              <a:cxnLst/>
              <a:rect l="l" t="t" r="r" b="b"/>
              <a:pathLst>
                <a:path w="986" h="171" extrusionOk="0">
                  <a:moveTo>
                    <a:pt x="0" y="0"/>
                  </a:moveTo>
                  <a:lnTo>
                    <a:pt x="0" y="170"/>
                  </a:lnTo>
                  <a:lnTo>
                    <a:pt x="985" y="170"/>
                  </a:lnTo>
                  <a:lnTo>
                    <a:pt x="98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9"/>
            <p:cNvSpPr/>
            <p:nvPr/>
          </p:nvSpPr>
          <p:spPr>
            <a:xfrm flipH="1">
              <a:off x="6199434" y="4251274"/>
              <a:ext cx="276871" cy="72117"/>
            </a:xfrm>
            <a:custGeom>
              <a:avLst/>
              <a:gdLst/>
              <a:ahLst/>
              <a:cxnLst/>
              <a:rect l="l" t="t" r="r" b="b"/>
              <a:pathLst>
                <a:path w="1958" h="510" extrusionOk="0">
                  <a:moveTo>
                    <a:pt x="0" y="0"/>
                  </a:moveTo>
                  <a:lnTo>
                    <a:pt x="0" y="510"/>
                  </a:lnTo>
                  <a:lnTo>
                    <a:pt x="1958" y="510"/>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9"/>
            <p:cNvSpPr/>
            <p:nvPr/>
          </p:nvSpPr>
          <p:spPr>
            <a:xfrm flipH="1">
              <a:off x="6339708" y="4251274"/>
              <a:ext cx="136597" cy="72117"/>
            </a:xfrm>
            <a:custGeom>
              <a:avLst/>
              <a:gdLst/>
              <a:ahLst/>
              <a:cxnLst/>
              <a:rect l="l" t="t" r="r" b="b"/>
              <a:pathLst>
                <a:path w="966" h="510" extrusionOk="0">
                  <a:moveTo>
                    <a:pt x="0" y="0"/>
                  </a:moveTo>
                  <a:lnTo>
                    <a:pt x="0" y="510"/>
                  </a:lnTo>
                  <a:lnTo>
                    <a:pt x="965" y="510"/>
                  </a:lnTo>
                  <a:lnTo>
                    <a:pt x="965"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9"/>
            <p:cNvSpPr/>
            <p:nvPr/>
          </p:nvSpPr>
          <p:spPr>
            <a:xfrm flipH="1">
              <a:off x="6199434" y="4251274"/>
              <a:ext cx="276871" cy="11595"/>
            </a:xfrm>
            <a:custGeom>
              <a:avLst/>
              <a:gdLst/>
              <a:ahLst/>
              <a:cxnLst/>
              <a:rect l="l" t="t" r="r" b="b"/>
              <a:pathLst>
                <a:path w="1958" h="82" extrusionOk="0">
                  <a:moveTo>
                    <a:pt x="0" y="0"/>
                  </a:moveTo>
                  <a:lnTo>
                    <a:pt x="0" y="82"/>
                  </a:lnTo>
                  <a:lnTo>
                    <a:pt x="1958" y="82"/>
                  </a:lnTo>
                  <a:lnTo>
                    <a:pt x="195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9"/>
            <p:cNvSpPr/>
            <p:nvPr/>
          </p:nvSpPr>
          <p:spPr>
            <a:xfrm flipH="1">
              <a:off x="6892324" y="4251274"/>
              <a:ext cx="312364" cy="72117"/>
            </a:xfrm>
            <a:custGeom>
              <a:avLst/>
              <a:gdLst/>
              <a:ahLst/>
              <a:cxnLst/>
              <a:rect l="l" t="t" r="r" b="b"/>
              <a:pathLst>
                <a:path w="2209" h="510" extrusionOk="0">
                  <a:moveTo>
                    <a:pt x="0" y="0"/>
                  </a:moveTo>
                  <a:lnTo>
                    <a:pt x="0" y="510"/>
                  </a:lnTo>
                  <a:lnTo>
                    <a:pt x="2209" y="510"/>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9"/>
            <p:cNvSpPr/>
            <p:nvPr/>
          </p:nvSpPr>
          <p:spPr>
            <a:xfrm flipH="1">
              <a:off x="7048010" y="4251274"/>
              <a:ext cx="156677" cy="72117"/>
            </a:xfrm>
            <a:custGeom>
              <a:avLst/>
              <a:gdLst/>
              <a:ahLst/>
              <a:cxnLst/>
              <a:rect l="l" t="t" r="r" b="b"/>
              <a:pathLst>
                <a:path w="1108" h="510" extrusionOk="0">
                  <a:moveTo>
                    <a:pt x="0" y="0"/>
                  </a:moveTo>
                  <a:lnTo>
                    <a:pt x="0" y="510"/>
                  </a:lnTo>
                  <a:lnTo>
                    <a:pt x="1108" y="510"/>
                  </a:lnTo>
                  <a:lnTo>
                    <a:pt x="1108"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9"/>
            <p:cNvSpPr/>
            <p:nvPr/>
          </p:nvSpPr>
          <p:spPr>
            <a:xfrm flipH="1">
              <a:off x="6892324" y="4251274"/>
              <a:ext cx="312364" cy="15413"/>
            </a:xfrm>
            <a:custGeom>
              <a:avLst/>
              <a:gdLst/>
              <a:ahLst/>
              <a:cxnLst/>
              <a:rect l="l" t="t" r="r" b="b"/>
              <a:pathLst>
                <a:path w="2209" h="109" extrusionOk="0">
                  <a:moveTo>
                    <a:pt x="0" y="0"/>
                  </a:moveTo>
                  <a:lnTo>
                    <a:pt x="0" y="109"/>
                  </a:lnTo>
                  <a:lnTo>
                    <a:pt x="2209" y="109"/>
                  </a:lnTo>
                  <a:lnTo>
                    <a:pt x="2209" y="0"/>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9"/>
            <p:cNvSpPr/>
            <p:nvPr/>
          </p:nvSpPr>
          <p:spPr>
            <a:xfrm flipH="1">
              <a:off x="1834656" y="3982180"/>
              <a:ext cx="92337" cy="88520"/>
            </a:xfrm>
            <a:custGeom>
              <a:avLst/>
              <a:gdLst/>
              <a:ahLst/>
              <a:cxnLst/>
              <a:rect l="l" t="t" r="r" b="b"/>
              <a:pathLst>
                <a:path w="653" h="626" extrusionOk="0">
                  <a:moveTo>
                    <a:pt x="340" y="0"/>
                  </a:moveTo>
                  <a:cubicBezTo>
                    <a:pt x="143" y="0"/>
                    <a:pt x="1" y="143"/>
                    <a:pt x="1" y="313"/>
                  </a:cubicBezTo>
                  <a:cubicBezTo>
                    <a:pt x="1" y="483"/>
                    <a:pt x="143" y="626"/>
                    <a:pt x="340" y="626"/>
                  </a:cubicBezTo>
                  <a:cubicBezTo>
                    <a:pt x="510" y="626"/>
                    <a:pt x="653" y="483"/>
                    <a:pt x="653" y="313"/>
                  </a:cubicBezTo>
                  <a:cubicBezTo>
                    <a:pt x="653" y="143"/>
                    <a:pt x="510" y="0"/>
                    <a:pt x="340" y="0"/>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9"/>
            <p:cNvSpPr/>
            <p:nvPr/>
          </p:nvSpPr>
          <p:spPr>
            <a:xfrm flipH="1">
              <a:off x="1850917" y="3998442"/>
              <a:ext cx="55855" cy="55996"/>
            </a:xfrm>
            <a:custGeom>
              <a:avLst/>
              <a:gdLst/>
              <a:ahLst/>
              <a:cxnLst/>
              <a:rect l="l" t="t" r="r" b="b"/>
              <a:pathLst>
                <a:path w="395" h="396" extrusionOk="0">
                  <a:moveTo>
                    <a:pt x="197" y="1"/>
                  </a:moveTo>
                  <a:cubicBezTo>
                    <a:pt x="82" y="1"/>
                    <a:pt x="0" y="89"/>
                    <a:pt x="0" y="198"/>
                  </a:cubicBezTo>
                  <a:cubicBezTo>
                    <a:pt x="0" y="313"/>
                    <a:pt x="82" y="395"/>
                    <a:pt x="197" y="395"/>
                  </a:cubicBezTo>
                  <a:cubicBezTo>
                    <a:pt x="279" y="395"/>
                    <a:pt x="394" y="313"/>
                    <a:pt x="394" y="198"/>
                  </a:cubicBezTo>
                  <a:cubicBezTo>
                    <a:pt x="394" y="89"/>
                    <a:pt x="279" y="1"/>
                    <a:pt x="197" y="1"/>
                  </a:cubicBez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9"/>
            <p:cNvSpPr/>
            <p:nvPr/>
          </p:nvSpPr>
          <p:spPr>
            <a:xfrm flipH="1">
              <a:off x="5302781" y="3098116"/>
              <a:ext cx="556570" cy="39452"/>
            </a:xfrm>
            <a:custGeom>
              <a:avLst/>
              <a:gdLst/>
              <a:ahLst/>
              <a:cxnLst/>
              <a:rect l="l" t="t" r="r" b="b"/>
              <a:pathLst>
                <a:path w="3936" h="279" extrusionOk="0">
                  <a:moveTo>
                    <a:pt x="313" y="0"/>
                  </a:moveTo>
                  <a:lnTo>
                    <a:pt x="0" y="279"/>
                  </a:lnTo>
                  <a:lnTo>
                    <a:pt x="3596" y="279"/>
                  </a:lnTo>
                  <a:lnTo>
                    <a:pt x="3935" y="0"/>
                  </a:lnTo>
                  <a:close/>
                </a:path>
              </a:pathLst>
            </a:custGeom>
            <a:solidFill>
              <a:srgbClr val="B0E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9"/>
            <p:cNvSpPr/>
            <p:nvPr/>
          </p:nvSpPr>
          <p:spPr>
            <a:xfrm flipH="1">
              <a:off x="2824387" y="3562208"/>
              <a:ext cx="4752198" cy="152010"/>
            </a:xfrm>
            <a:custGeom>
              <a:avLst/>
              <a:gdLst/>
              <a:ahLst/>
              <a:cxnLst/>
              <a:rect l="l" t="t" r="r" b="b"/>
              <a:pathLst>
                <a:path w="33607" h="1075" extrusionOk="0">
                  <a:moveTo>
                    <a:pt x="22427" y="1"/>
                  </a:moveTo>
                  <a:lnTo>
                    <a:pt x="21604" y="796"/>
                  </a:lnTo>
                  <a:lnTo>
                    <a:pt x="252" y="796"/>
                  </a:lnTo>
                  <a:lnTo>
                    <a:pt x="0" y="1074"/>
                  </a:lnTo>
                  <a:lnTo>
                    <a:pt x="21747" y="1074"/>
                  </a:lnTo>
                  <a:lnTo>
                    <a:pt x="21774" y="1047"/>
                  </a:lnTo>
                  <a:lnTo>
                    <a:pt x="22508" y="313"/>
                  </a:lnTo>
                  <a:lnTo>
                    <a:pt x="33606" y="313"/>
                  </a:lnTo>
                  <a:lnTo>
                    <a:pt x="32247"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1079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9"/>
            <p:cNvSpPr/>
            <p:nvPr/>
          </p:nvSpPr>
          <p:spPr>
            <a:xfrm flipH="1">
              <a:off x="1610711" y="4454898"/>
              <a:ext cx="6427140" cy="156818"/>
            </a:xfrm>
            <a:custGeom>
              <a:avLst/>
              <a:gdLst/>
              <a:ahLst/>
              <a:cxnLst/>
              <a:rect l="l" t="t" r="r" b="b"/>
              <a:pathLst>
                <a:path w="45452" h="1109" extrusionOk="0">
                  <a:moveTo>
                    <a:pt x="0" y="1"/>
                  </a:moveTo>
                  <a:lnTo>
                    <a:pt x="795" y="1109"/>
                  </a:lnTo>
                  <a:lnTo>
                    <a:pt x="44486" y="1109"/>
                  </a:lnTo>
                  <a:lnTo>
                    <a:pt x="45451" y="1"/>
                  </a:lnTo>
                  <a:close/>
                </a:path>
              </a:pathLst>
            </a:custGeom>
            <a:solidFill>
              <a:srgbClr val="293A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8820472" y="4301009"/>
            <a:ext cx="264816" cy="307777"/>
          </a:xfrm>
          <a:prstGeom prst="rect">
            <a:avLst/>
          </a:prstGeom>
        </p:spPr>
        <p:txBody>
          <a:bodyPr wrap="none">
            <a:spAutoFit/>
          </a:bodyPr>
          <a:lstStyle/>
          <a:p>
            <a:pPr marL="0" indent="0" algn="ctr">
              <a:buClr>
                <a:schemeClr val="dk1"/>
              </a:buClr>
              <a:buSzPts val="1100"/>
              <a:buNone/>
            </a:pPr>
            <a:r>
              <a:rPr lang="en-US" dirty="0" smtClean="0">
                <a:latin typeface="Bahnschrift SemiBold SemiConden" pitchFamily="34" charset="0"/>
              </a:rPr>
              <a:t>9</a:t>
            </a:r>
            <a:endParaRPr lang="en-US" dirty="0">
              <a:latin typeface="Bahnschrift SemiBold SemiConden" pitchFamily="34" charset="0"/>
            </a:endParaRPr>
          </a:p>
        </p:txBody>
      </p:sp>
    </p:spTree>
    <p:extLst>
      <p:ext uri="{BB962C8B-B14F-4D97-AF65-F5344CB8AC3E}">
        <p14:creationId xmlns:p14="http://schemas.microsoft.com/office/powerpoint/2010/main" val="2603877361"/>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sohap 3260">
  <a:themeElements>
    <a:clrScheme name="Simple Light">
      <a:dk1>
        <a:srgbClr val="000000"/>
      </a:dk1>
      <a:lt1>
        <a:srgbClr val="FFFFFF"/>
      </a:lt1>
      <a:dk2>
        <a:srgbClr val="293A41"/>
      </a:dk2>
      <a:lt2>
        <a:srgbClr val="107991"/>
      </a:lt2>
      <a:accent1>
        <a:srgbClr val="B0E2CC"/>
      </a:accent1>
      <a:accent2>
        <a:srgbClr val="FFFFFF"/>
      </a:accent2>
      <a:accent3>
        <a:srgbClr val="FFFFFF"/>
      </a:accent3>
      <a:accent4>
        <a:srgbClr val="E9808F"/>
      </a:accent4>
      <a:accent5>
        <a:srgbClr val="F8FBF9"/>
      </a:accent5>
      <a:accent6>
        <a:srgbClr val="FFF0CA"/>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sohap 3260</Template>
  <TotalTime>90</TotalTime>
  <Words>173</Words>
  <Application>Microsoft Office PowerPoint</Application>
  <PresentationFormat>On-screen Show (16:9)</PresentationFormat>
  <Paragraphs>48</Paragraphs>
  <Slides>12</Slides>
  <Notes>12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12</vt:i4>
      </vt:variant>
    </vt:vector>
  </HeadingPairs>
  <TitlesOfParts>
    <vt:vector size="28" baseType="lpstr">
      <vt:lpstr>Bahnschrift SemiBold Condensed</vt:lpstr>
      <vt:lpstr>Roboto</vt:lpstr>
      <vt:lpstr>Bahnschrift SemiBold SemiConden</vt:lpstr>
      <vt:lpstr>Dutch801 XBd BT</vt:lpstr>
      <vt:lpstr>Lato</vt:lpstr>
      <vt:lpstr>Haettenschweiler</vt:lpstr>
      <vt:lpstr>Bahnschrift Condensed</vt:lpstr>
      <vt:lpstr>Roboto Condensed Light</vt:lpstr>
      <vt:lpstr>Bahnschrift</vt:lpstr>
      <vt:lpstr>Arial</vt:lpstr>
      <vt:lpstr>Bellota Text</vt:lpstr>
      <vt:lpstr>BankGothic Lt BT</vt:lpstr>
      <vt:lpstr>Patrick Hand</vt:lpstr>
      <vt:lpstr>Prata</vt:lpstr>
      <vt:lpstr>BankGothic Md BT</vt:lpstr>
      <vt:lpstr>sohap 3260</vt:lpstr>
      <vt:lpstr>Libyan International Medical University Faculty of Business Administration</vt:lpstr>
      <vt:lpstr>Table of Contents</vt:lpstr>
      <vt:lpstr>Introduction</vt:lpstr>
      <vt:lpstr>PowerPoint Presentation</vt:lpstr>
      <vt:lpstr> Primary Sources</vt:lpstr>
      <vt:lpstr>PowerPoint Presentation</vt:lpstr>
      <vt:lpstr>Secondary Sources  </vt:lpstr>
      <vt:lpstr>A secondary source is a source that provides non- original or secondhand data or information.  </vt:lpstr>
      <vt:lpstr>Conclusion</vt:lpstr>
      <vt:lpstr>When reviewing the literature, be sure to include major works as well as studies that respond to major works. You will want to focus on primary sources, though secondary sources can be valuable as well.</vt:lpstr>
      <vt:lpstr>Galvan, J. L. (2013). Writing literature reviews: A guide for students of the social and behavioral sciences. Glendale, CA: Pyrczak.  Secondary Source. (2005). In W. Paul Vogt (Ed.), Dictionary of Statistics &amp; Methodology. (3rd ed., p. 291). Thousand Oaks, CA: SAGE Publications, Inc.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dc:title>
  <dc:creator>fatima sh</dc:creator>
  <cp:lastModifiedBy>Maher Fattouh</cp:lastModifiedBy>
  <cp:revision>11</cp:revision>
  <dcterms:created xsi:type="dcterms:W3CDTF">2022-03-29T15:13:07Z</dcterms:created>
  <dcterms:modified xsi:type="dcterms:W3CDTF">2022-04-09T11:20:38Z</dcterms:modified>
</cp:coreProperties>
</file>