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Lst>
  <p:notesMasterIdLst>
    <p:notesMasterId r:id="rId12"/>
  </p:notesMasterIdLst>
  <p:sldIdLst>
    <p:sldId id="256" r:id="rId2"/>
    <p:sldId id="257" r:id="rId3"/>
    <p:sldId id="259" r:id="rId4"/>
    <p:sldId id="260" r:id="rId5"/>
    <p:sldId id="261" r:id="rId6"/>
    <p:sldId id="263" r:id="rId7"/>
    <p:sldId id="294" r:id="rId8"/>
    <p:sldId id="275" r:id="rId9"/>
    <p:sldId id="276" r:id="rId10"/>
    <p:sldId id="274" r:id="rId11"/>
  </p:sldIdLst>
  <p:sldSz cx="9144000" cy="5143500" type="screen16x9"/>
  <p:notesSz cx="6858000" cy="9144000"/>
  <p:embeddedFontLst>
    <p:embeddedFont>
      <p:font typeface="Assistant Light" panose="020B0604020202020204" charset="-79"/>
      <p:regular r:id="rId13"/>
      <p:bold r:id="rId14"/>
    </p:embeddedFont>
    <p:embeddedFont>
      <p:font typeface="Fira Sans Extra Condensed Medium" panose="020B0604020202020204" charset="0"/>
      <p:regular r:id="rId15"/>
      <p:bold r:id="rId16"/>
      <p:italic r:id="rId17"/>
      <p:boldItalic r:id="rId18"/>
    </p:embeddedFont>
    <p:embeddedFont>
      <p:font typeface="Pontano Sans" panose="020B0604020202020204" charset="0"/>
      <p:regular r:id="rId19"/>
    </p:embeddedFont>
    <p:embeddedFont>
      <p:font typeface="Nunito Sans ExtraBold" panose="020B0604020202020204" charset="0"/>
      <p:bold r:id="rId20"/>
      <p:boldItalic r:id="rId21"/>
    </p:embeddedFont>
    <p:embeddedFont>
      <p:font typeface="Nunito Sans"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760">
          <p15:clr>
            <a:srgbClr val="9AA0A6"/>
          </p15:clr>
        </p15:guide>
        <p15:guide id="2" pos="4215">
          <p15:clr>
            <a:srgbClr val="9AA0A6"/>
          </p15:clr>
        </p15:guide>
        <p15:guide id="3"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820" y="60"/>
      </p:cViewPr>
      <p:guideLst>
        <p:guide pos="5760"/>
        <p:guide pos="4215"/>
        <p:guide orient="horz" pos="16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5465e7bc0b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 name="Google Shape;443;g5465e7bc0b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5e4b937d39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5e4b937d39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5ef6e01a56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5ef6e01a56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ef6e01a56_0_6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ef6e01a56_0_6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58d3b44f08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58d3b44f08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58d3b44f08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58d3b44f08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58d3b44f08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58d3b44f08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43311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5465e7bc0b_1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5465e7bc0b_1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58c66ba33b_0_9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 name="Google Shape;464;g58c66ba33b_0_9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spTree>
      <p:nvGrpSpPr>
        <p:cNvPr id="1" name="Shape 8"/>
        <p:cNvGrpSpPr/>
        <p:nvPr/>
      </p:nvGrpSpPr>
      <p:grpSpPr>
        <a:xfrm>
          <a:off x="0" y="0"/>
          <a:ext cx="0" cy="0"/>
          <a:chOff x="0" y="0"/>
          <a:chExt cx="0" cy="0"/>
        </a:xfrm>
      </p:grpSpPr>
      <p:sp>
        <p:nvSpPr>
          <p:cNvPr id="9" name="Google Shape;9;p2"/>
          <p:cNvSpPr/>
          <p:nvPr/>
        </p:nvSpPr>
        <p:spPr>
          <a:xfrm>
            <a:off x="5089700" y="-20175"/>
            <a:ext cx="4094650" cy="5190575"/>
          </a:xfrm>
          <a:custGeom>
            <a:avLst/>
            <a:gdLst/>
            <a:ahLst/>
            <a:cxnLst/>
            <a:rect l="l" t="t" r="r" b="b"/>
            <a:pathLst>
              <a:path w="163786" h="207623" extrusionOk="0">
                <a:moveTo>
                  <a:pt x="0" y="0"/>
                </a:moveTo>
                <a:lnTo>
                  <a:pt x="26895" y="207623"/>
                </a:lnTo>
                <a:lnTo>
                  <a:pt x="163786" y="207623"/>
                </a:lnTo>
                <a:lnTo>
                  <a:pt x="163786" y="538"/>
                </a:lnTo>
                <a:close/>
              </a:path>
            </a:pathLst>
          </a:custGeom>
          <a:solidFill>
            <a:schemeClr val="dk1"/>
          </a:solidFill>
          <a:ln>
            <a:noFill/>
          </a:ln>
        </p:spPr>
      </p:sp>
      <p:sp>
        <p:nvSpPr>
          <p:cNvPr id="10" name="Google Shape;10;p2"/>
          <p:cNvSpPr txBox="1">
            <a:spLocks noGrp="1"/>
          </p:cNvSpPr>
          <p:nvPr>
            <p:ph type="ctrTitle"/>
          </p:nvPr>
        </p:nvSpPr>
        <p:spPr>
          <a:xfrm>
            <a:off x="4863802" y="1290175"/>
            <a:ext cx="3639600" cy="17823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Font typeface="Nunito Sans ExtraBold"/>
              <a:buNone/>
              <a:defRPr sz="300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Clr>
                <a:schemeClr val="lt1"/>
              </a:buClr>
              <a:buSzPts val="3000"/>
              <a:buNone/>
              <a:defRPr sz="3000">
                <a:solidFill>
                  <a:schemeClr val="lt1"/>
                </a:solidFill>
              </a:defRPr>
            </a:lvl2pPr>
            <a:lvl3pPr lvl="2" algn="r" rtl="0">
              <a:spcBef>
                <a:spcPts val="0"/>
              </a:spcBef>
              <a:spcAft>
                <a:spcPts val="0"/>
              </a:spcAft>
              <a:buClr>
                <a:schemeClr val="lt1"/>
              </a:buClr>
              <a:buSzPts val="3000"/>
              <a:buNone/>
              <a:defRPr sz="3000">
                <a:solidFill>
                  <a:schemeClr val="lt1"/>
                </a:solidFill>
              </a:defRPr>
            </a:lvl3pPr>
            <a:lvl4pPr lvl="3" algn="r" rtl="0">
              <a:spcBef>
                <a:spcPts val="0"/>
              </a:spcBef>
              <a:spcAft>
                <a:spcPts val="0"/>
              </a:spcAft>
              <a:buClr>
                <a:schemeClr val="lt1"/>
              </a:buClr>
              <a:buSzPts val="3000"/>
              <a:buNone/>
              <a:defRPr sz="3000">
                <a:solidFill>
                  <a:schemeClr val="lt1"/>
                </a:solidFill>
              </a:defRPr>
            </a:lvl4pPr>
            <a:lvl5pPr lvl="4" algn="r" rtl="0">
              <a:spcBef>
                <a:spcPts val="0"/>
              </a:spcBef>
              <a:spcAft>
                <a:spcPts val="0"/>
              </a:spcAft>
              <a:buClr>
                <a:schemeClr val="lt1"/>
              </a:buClr>
              <a:buSzPts val="3000"/>
              <a:buNone/>
              <a:defRPr sz="3000">
                <a:solidFill>
                  <a:schemeClr val="lt1"/>
                </a:solidFill>
              </a:defRPr>
            </a:lvl5pPr>
            <a:lvl6pPr lvl="5" algn="r" rtl="0">
              <a:spcBef>
                <a:spcPts val="0"/>
              </a:spcBef>
              <a:spcAft>
                <a:spcPts val="0"/>
              </a:spcAft>
              <a:buClr>
                <a:schemeClr val="lt1"/>
              </a:buClr>
              <a:buSzPts val="3000"/>
              <a:buNone/>
              <a:defRPr sz="3000">
                <a:solidFill>
                  <a:schemeClr val="lt1"/>
                </a:solidFill>
              </a:defRPr>
            </a:lvl6pPr>
            <a:lvl7pPr lvl="6" algn="r" rtl="0">
              <a:spcBef>
                <a:spcPts val="0"/>
              </a:spcBef>
              <a:spcAft>
                <a:spcPts val="0"/>
              </a:spcAft>
              <a:buClr>
                <a:schemeClr val="lt1"/>
              </a:buClr>
              <a:buSzPts val="3000"/>
              <a:buNone/>
              <a:defRPr sz="3000">
                <a:solidFill>
                  <a:schemeClr val="lt1"/>
                </a:solidFill>
              </a:defRPr>
            </a:lvl7pPr>
            <a:lvl8pPr lvl="7" algn="r" rtl="0">
              <a:spcBef>
                <a:spcPts val="0"/>
              </a:spcBef>
              <a:spcAft>
                <a:spcPts val="0"/>
              </a:spcAft>
              <a:buClr>
                <a:schemeClr val="lt1"/>
              </a:buClr>
              <a:buSzPts val="3000"/>
              <a:buNone/>
              <a:defRPr sz="3000">
                <a:solidFill>
                  <a:schemeClr val="lt1"/>
                </a:solidFill>
              </a:defRPr>
            </a:lvl8pPr>
            <a:lvl9pPr lvl="8" algn="r" rtl="0">
              <a:spcBef>
                <a:spcPts val="0"/>
              </a:spcBef>
              <a:spcAft>
                <a:spcPts val="0"/>
              </a:spcAft>
              <a:buClr>
                <a:schemeClr val="lt1"/>
              </a:buClr>
              <a:buSzPts val="3000"/>
              <a:buNone/>
              <a:defRPr sz="3000">
                <a:solidFill>
                  <a:schemeClr val="lt1"/>
                </a:solidFill>
              </a:defRPr>
            </a:lvl9pPr>
          </a:lstStyle>
          <a:p>
            <a:endParaRPr/>
          </a:p>
        </p:txBody>
      </p:sp>
      <p:sp>
        <p:nvSpPr>
          <p:cNvPr id="11" name="Google Shape;11;p2"/>
          <p:cNvSpPr txBox="1">
            <a:spLocks noGrp="1"/>
          </p:cNvSpPr>
          <p:nvPr>
            <p:ph type="subTitle" idx="1"/>
          </p:nvPr>
        </p:nvSpPr>
        <p:spPr>
          <a:xfrm>
            <a:off x="4151302" y="2757622"/>
            <a:ext cx="4352100" cy="7170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Clr>
                <a:schemeClr val="lt1"/>
              </a:buClr>
              <a:buSzPts val="1200"/>
              <a:buFont typeface="Pontano Sans"/>
              <a:buNone/>
              <a:defRPr>
                <a:solidFill>
                  <a:schemeClr val="lt1"/>
                </a:solidFill>
                <a:latin typeface="Pontano Sans"/>
                <a:ea typeface="Pontano Sans"/>
                <a:cs typeface="Pontano Sans"/>
                <a:sym typeface="Pontano Sans"/>
              </a:defRPr>
            </a:lvl1pPr>
            <a:lvl2pPr lvl="1"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2pPr>
            <a:lvl3pPr lvl="2"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3pPr>
            <a:lvl4pPr lvl="3"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4pPr>
            <a:lvl5pPr lvl="4"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5pPr>
            <a:lvl6pPr lvl="5"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6pPr>
            <a:lvl7pPr lvl="6"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7pPr>
            <a:lvl8pPr lvl="7"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8pPr>
            <a:lvl9pPr lvl="8"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9pPr>
          </a:lstStyle>
          <a:p>
            <a:endParaRPr/>
          </a:p>
        </p:txBody>
      </p:sp>
    </p:spTree>
  </p:cSld>
  <p:clrMapOvr>
    <a:masterClrMapping/>
  </p:clrMapOvr>
  <p:extLst>
    <p:ext uri="{DCECCB84-F9BA-43D5-87BE-67443E8EF086}">
      <p15:sldGuideLst xmlns:p15="http://schemas.microsoft.com/office/powerpoint/2012/main">
        <p15:guide id="1" pos="2551">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slide">
  <p:cSld name="CUSTOM_24">
    <p:bg>
      <p:bgPr>
        <a:noFill/>
        <a:effectLst/>
      </p:bgPr>
    </p:bg>
    <p:spTree>
      <p:nvGrpSpPr>
        <p:cNvPr id="1" name="Shape 10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7">
    <p:spTree>
      <p:nvGrpSpPr>
        <p:cNvPr id="1" name="Shape 12"/>
        <p:cNvGrpSpPr/>
        <p:nvPr/>
      </p:nvGrpSpPr>
      <p:grpSpPr>
        <a:xfrm>
          <a:off x="0" y="0"/>
          <a:ext cx="0" cy="0"/>
          <a:chOff x="0" y="0"/>
          <a:chExt cx="0" cy="0"/>
        </a:xfrm>
      </p:grpSpPr>
      <p:sp>
        <p:nvSpPr>
          <p:cNvPr id="13" name="Google Shape;13;p3"/>
          <p:cNvSpPr/>
          <p:nvPr/>
        </p:nvSpPr>
        <p:spPr>
          <a:xfrm>
            <a:off x="2999400" y="3305175"/>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3"/>
          <p:cNvSpPr/>
          <p:nvPr/>
        </p:nvSpPr>
        <p:spPr>
          <a:xfrm>
            <a:off x="5611575" y="3305175"/>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1690650" y="1925050"/>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p:nvPr/>
        </p:nvSpPr>
        <p:spPr>
          <a:xfrm>
            <a:off x="4312350" y="1925050"/>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a:off x="6980125" y="1925050"/>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 name="Google Shape;18;p3"/>
          <p:cNvGrpSpPr/>
          <p:nvPr/>
        </p:nvGrpSpPr>
        <p:grpSpPr>
          <a:xfrm>
            <a:off x="-6586" y="-40475"/>
            <a:ext cx="9180576" cy="1384272"/>
            <a:chOff x="0" y="-40481"/>
            <a:chExt cx="9144000" cy="1384272"/>
          </a:xfrm>
        </p:grpSpPr>
        <p:sp>
          <p:nvSpPr>
            <p:cNvPr id="19" name="Google Shape;19;p3"/>
            <p:cNvSpPr/>
            <p:nvPr/>
          </p:nvSpPr>
          <p:spPr>
            <a:xfrm rot="10800000">
              <a:off x="1200" y="799890"/>
              <a:ext cx="9142800" cy="543900"/>
            </a:xfrm>
            <a:prstGeom prst="triangle">
              <a:avLst>
                <a:gd name="adj"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0" y="-40481"/>
              <a:ext cx="9144000" cy="856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subTitle" idx="1"/>
          </p:nvPr>
        </p:nvSpPr>
        <p:spPr>
          <a:xfrm>
            <a:off x="967738" y="267115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22" name="Google Shape;22;p3"/>
          <p:cNvSpPr txBox="1">
            <a:spLocks noGrp="1"/>
          </p:cNvSpPr>
          <p:nvPr>
            <p:ph type="ctrTitle"/>
          </p:nvPr>
        </p:nvSpPr>
        <p:spPr>
          <a:xfrm>
            <a:off x="1152088" y="234055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23" name="Google Shape;23;p3"/>
          <p:cNvSpPr txBox="1">
            <a:spLocks noGrp="1"/>
          </p:cNvSpPr>
          <p:nvPr>
            <p:ph type="subTitle" idx="2"/>
          </p:nvPr>
        </p:nvSpPr>
        <p:spPr>
          <a:xfrm>
            <a:off x="3589500" y="267115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24" name="Google Shape;24;p3"/>
          <p:cNvSpPr txBox="1">
            <a:spLocks noGrp="1"/>
          </p:cNvSpPr>
          <p:nvPr>
            <p:ph type="ctrTitle" idx="3"/>
          </p:nvPr>
        </p:nvSpPr>
        <p:spPr>
          <a:xfrm>
            <a:off x="3773838" y="234055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25" name="Google Shape;25;p3"/>
          <p:cNvSpPr txBox="1">
            <a:spLocks noGrp="1"/>
          </p:cNvSpPr>
          <p:nvPr>
            <p:ph type="subTitle" idx="4"/>
          </p:nvPr>
        </p:nvSpPr>
        <p:spPr>
          <a:xfrm>
            <a:off x="6264526" y="267115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26" name="Google Shape;26;p3"/>
          <p:cNvSpPr txBox="1">
            <a:spLocks noGrp="1"/>
          </p:cNvSpPr>
          <p:nvPr>
            <p:ph type="ctrTitle" idx="5"/>
          </p:nvPr>
        </p:nvSpPr>
        <p:spPr>
          <a:xfrm>
            <a:off x="6448876" y="234055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27" name="Google Shape;27;p3"/>
          <p:cNvSpPr txBox="1">
            <a:spLocks noGrp="1"/>
          </p:cNvSpPr>
          <p:nvPr>
            <p:ph type="subTitle" idx="6"/>
          </p:nvPr>
        </p:nvSpPr>
        <p:spPr>
          <a:xfrm>
            <a:off x="2271011" y="403110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28" name="Google Shape;28;p3"/>
          <p:cNvSpPr txBox="1">
            <a:spLocks noGrp="1"/>
          </p:cNvSpPr>
          <p:nvPr>
            <p:ph type="ctrTitle" idx="7"/>
          </p:nvPr>
        </p:nvSpPr>
        <p:spPr>
          <a:xfrm>
            <a:off x="2455361" y="370050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29" name="Google Shape;29;p3"/>
          <p:cNvSpPr txBox="1">
            <a:spLocks noGrp="1"/>
          </p:cNvSpPr>
          <p:nvPr>
            <p:ph type="subTitle" idx="8"/>
          </p:nvPr>
        </p:nvSpPr>
        <p:spPr>
          <a:xfrm>
            <a:off x="4892774" y="403110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30" name="Google Shape;30;p3"/>
          <p:cNvSpPr txBox="1">
            <a:spLocks noGrp="1"/>
          </p:cNvSpPr>
          <p:nvPr>
            <p:ph type="ctrTitle" idx="9"/>
          </p:nvPr>
        </p:nvSpPr>
        <p:spPr>
          <a:xfrm>
            <a:off x="5077124" y="370050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31" name="Google Shape;31;p3"/>
          <p:cNvSpPr txBox="1">
            <a:spLocks noGrp="1"/>
          </p:cNvSpPr>
          <p:nvPr>
            <p:ph type="ctrTitle" idx="13"/>
          </p:nvPr>
        </p:nvSpPr>
        <p:spPr>
          <a:xfrm>
            <a:off x="3080975" y="398750"/>
            <a:ext cx="2982000" cy="689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2pPr>
            <a:lvl3pPr lvl="2"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3pPr>
            <a:lvl4pPr lvl="3"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4pPr>
            <a:lvl5pPr lvl="4"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5pPr>
            <a:lvl6pPr lvl="5"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6pPr>
            <a:lvl7pPr lvl="6"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7pPr>
            <a:lvl8pPr lvl="7"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8pPr>
            <a:lvl9pPr lvl="8"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9pPr>
          </a:lstStyle>
          <a:p>
            <a:endParaRPr/>
          </a:p>
        </p:txBody>
      </p:sp>
      <p:sp>
        <p:nvSpPr>
          <p:cNvPr id="32" name="Google Shape;32;p3"/>
          <p:cNvSpPr txBox="1">
            <a:spLocks noGrp="1"/>
          </p:cNvSpPr>
          <p:nvPr>
            <p:ph type="title" idx="14" hasCustomPrompt="1"/>
          </p:nvPr>
        </p:nvSpPr>
        <p:spPr>
          <a:xfrm>
            <a:off x="1575838" y="2012475"/>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3" name="Google Shape;33;p3"/>
          <p:cNvSpPr txBox="1">
            <a:spLocks noGrp="1"/>
          </p:cNvSpPr>
          <p:nvPr>
            <p:ph type="title" idx="15" hasCustomPrompt="1"/>
          </p:nvPr>
        </p:nvSpPr>
        <p:spPr>
          <a:xfrm>
            <a:off x="4197618" y="2012475"/>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4" name="Google Shape;34;p3"/>
          <p:cNvSpPr txBox="1">
            <a:spLocks noGrp="1"/>
          </p:cNvSpPr>
          <p:nvPr>
            <p:ph type="title" idx="16" hasCustomPrompt="1"/>
          </p:nvPr>
        </p:nvSpPr>
        <p:spPr>
          <a:xfrm>
            <a:off x="6872626" y="2012475"/>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5" name="Google Shape;35;p3"/>
          <p:cNvSpPr txBox="1">
            <a:spLocks noGrp="1"/>
          </p:cNvSpPr>
          <p:nvPr>
            <p:ph type="title" idx="17" hasCustomPrompt="1"/>
          </p:nvPr>
        </p:nvSpPr>
        <p:spPr>
          <a:xfrm>
            <a:off x="2879111" y="3386650"/>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6" name="Google Shape;36;p3"/>
          <p:cNvSpPr txBox="1">
            <a:spLocks noGrp="1"/>
          </p:cNvSpPr>
          <p:nvPr>
            <p:ph type="title" idx="18" hasCustomPrompt="1"/>
          </p:nvPr>
        </p:nvSpPr>
        <p:spPr>
          <a:xfrm>
            <a:off x="5500879" y="3386650"/>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subtitle">
  <p:cSld name="CUSTOM_12">
    <p:spTree>
      <p:nvGrpSpPr>
        <p:cNvPr id="1" name="Shape 42"/>
        <p:cNvGrpSpPr/>
        <p:nvPr/>
      </p:nvGrpSpPr>
      <p:grpSpPr>
        <a:xfrm>
          <a:off x="0" y="0"/>
          <a:ext cx="0" cy="0"/>
          <a:chOff x="0" y="0"/>
          <a:chExt cx="0" cy="0"/>
        </a:xfrm>
      </p:grpSpPr>
      <p:sp>
        <p:nvSpPr>
          <p:cNvPr id="43" name="Google Shape;43;p5"/>
          <p:cNvSpPr/>
          <p:nvPr/>
        </p:nvSpPr>
        <p:spPr>
          <a:xfrm flipH="1">
            <a:off x="-447675" y="-42125"/>
            <a:ext cx="5743575" cy="5200650"/>
          </a:xfrm>
          <a:custGeom>
            <a:avLst/>
            <a:gdLst/>
            <a:ahLst/>
            <a:cxnLst/>
            <a:rect l="l" t="t" r="r" b="b"/>
            <a:pathLst>
              <a:path w="229743" h="208026" extrusionOk="0">
                <a:moveTo>
                  <a:pt x="62865" y="1524"/>
                </a:moveTo>
                <a:lnTo>
                  <a:pt x="0" y="208026"/>
                </a:lnTo>
                <a:lnTo>
                  <a:pt x="229743" y="208026"/>
                </a:lnTo>
                <a:lnTo>
                  <a:pt x="229743" y="0"/>
                </a:lnTo>
                <a:close/>
              </a:path>
            </a:pathLst>
          </a:custGeom>
          <a:solidFill>
            <a:schemeClr val="dk1"/>
          </a:solidFill>
          <a:ln>
            <a:noFill/>
          </a:ln>
        </p:spPr>
      </p:sp>
      <p:sp>
        <p:nvSpPr>
          <p:cNvPr id="44" name="Google Shape;44;p5"/>
          <p:cNvSpPr txBox="1">
            <a:spLocks noGrp="1"/>
          </p:cNvSpPr>
          <p:nvPr>
            <p:ph type="ctrTitle"/>
          </p:nvPr>
        </p:nvSpPr>
        <p:spPr>
          <a:xfrm>
            <a:off x="630625" y="1659512"/>
            <a:ext cx="3867300" cy="970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300"/>
              <a:buNone/>
              <a:defRPr sz="1300">
                <a:solidFill>
                  <a:schemeClr val="lt1"/>
                </a:solidFill>
              </a:defRPr>
            </a:lvl1pPr>
            <a:lvl2pPr lvl="1" rtl="0">
              <a:spcBef>
                <a:spcPts val="0"/>
              </a:spcBef>
              <a:spcAft>
                <a:spcPts val="0"/>
              </a:spcAft>
              <a:buClr>
                <a:schemeClr val="lt1"/>
              </a:buClr>
              <a:buSzPts val="1300"/>
              <a:buNone/>
              <a:defRPr sz="1300">
                <a:solidFill>
                  <a:schemeClr val="lt1"/>
                </a:solidFill>
              </a:defRPr>
            </a:lvl2pPr>
            <a:lvl3pPr lvl="2" rtl="0">
              <a:spcBef>
                <a:spcPts val="0"/>
              </a:spcBef>
              <a:spcAft>
                <a:spcPts val="0"/>
              </a:spcAft>
              <a:buClr>
                <a:schemeClr val="lt1"/>
              </a:buClr>
              <a:buSzPts val="1300"/>
              <a:buNone/>
              <a:defRPr sz="1300">
                <a:solidFill>
                  <a:schemeClr val="lt1"/>
                </a:solidFill>
              </a:defRPr>
            </a:lvl3pPr>
            <a:lvl4pPr lvl="3" rtl="0">
              <a:spcBef>
                <a:spcPts val="0"/>
              </a:spcBef>
              <a:spcAft>
                <a:spcPts val="0"/>
              </a:spcAft>
              <a:buClr>
                <a:schemeClr val="lt1"/>
              </a:buClr>
              <a:buSzPts val="1300"/>
              <a:buNone/>
              <a:defRPr sz="1300">
                <a:solidFill>
                  <a:schemeClr val="lt1"/>
                </a:solidFill>
              </a:defRPr>
            </a:lvl4pPr>
            <a:lvl5pPr lvl="4" rtl="0">
              <a:spcBef>
                <a:spcPts val="0"/>
              </a:spcBef>
              <a:spcAft>
                <a:spcPts val="0"/>
              </a:spcAft>
              <a:buClr>
                <a:schemeClr val="lt1"/>
              </a:buClr>
              <a:buSzPts val="1300"/>
              <a:buNone/>
              <a:defRPr sz="1300">
                <a:solidFill>
                  <a:schemeClr val="lt1"/>
                </a:solidFill>
              </a:defRPr>
            </a:lvl5pPr>
            <a:lvl6pPr lvl="5" rtl="0">
              <a:spcBef>
                <a:spcPts val="0"/>
              </a:spcBef>
              <a:spcAft>
                <a:spcPts val="0"/>
              </a:spcAft>
              <a:buClr>
                <a:schemeClr val="lt1"/>
              </a:buClr>
              <a:buSzPts val="1300"/>
              <a:buNone/>
              <a:defRPr sz="1300">
                <a:solidFill>
                  <a:schemeClr val="lt1"/>
                </a:solidFill>
              </a:defRPr>
            </a:lvl6pPr>
            <a:lvl7pPr lvl="6" rtl="0">
              <a:spcBef>
                <a:spcPts val="0"/>
              </a:spcBef>
              <a:spcAft>
                <a:spcPts val="0"/>
              </a:spcAft>
              <a:buClr>
                <a:schemeClr val="lt1"/>
              </a:buClr>
              <a:buSzPts val="1300"/>
              <a:buNone/>
              <a:defRPr sz="1300">
                <a:solidFill>
                  <a:schemeClr val="lt1"/>
                </a:solidFill>
              </a:defRPr>
            </a:lvl7pPr>
            <a:lvl8pPr lvl="7" rtl="0">
              <a:spcBef>
                <a:spcPts val="0"/>
              </a:spcBef>
              <a:spcAft>
                <a:spcPts val="0"/>
              </a:spcAft>
              <a:buClr>
                <a:schemeClr val="lt1"/>
              </a:buClr>
              <a:buSzPts val="1300"/>
              <a:buNone/>
              <a:defRPr sz="1300">
                <a:solidFill>
                  <a:schemeClr val="lt1"/>
                </a:solidFill>
              </a:defRPr>
            </a:lvl8pPr>
            <a:lvl9pPr lvl="8" rtl="0">
              <a:spcBef>
                <a:spcPts val="0"/>
              </a:spcBef>
              <a:spcAft>
                <a:spcPts val="0"/>
              </a:spcAft>
              <a:buClr>
                <a:schemeClr val="lt1"/>
              </a:buClr>
              <a:buSzPts val="1300"/>
              <a:buNone/>
              <a:defRPr sz="1300">
                <a:solidFill>
                  <a:schemeClr val="lt1"/>
                </a:solidFill>
              </a:defRPr>
            </a:lvl9pPr>
          </a:lstStyle>
          <a:p>
            <a:endParaRPr/>
          </a:p>
        </p:txBody>
      </p:sp>
      <p:sp>
        <p:nvSpPr>
          <p:cNvPr id="45" name="Google Shape;45;p5"/>
          <p:cNvSpPr txBox="1">
            <a:spLocks noGrp="1"/>
          </p:cNvSpPr>
          <p:nvPr>
            <p:ph type="subTitle" idx="1"/>
          </p:nvPr>
        </p:nvSpPr>
        <p:spPr>
          <a:xfrm>
            <a:off x="630625" y="2513488"/>
            <a:ext cx="3340500" cy="970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100"/>
              <a:buNone/>
              <a:defRPr sz="1100">
                <a:solidFill>
                  <a:schemeClr val="lt1"/>
                </a:solidFill>
              </a:defRPr>
            </a:lvl1pPr>
            <a:lvl2pPr lvl="1" rtl="0">
              <a:lnSpc>
                <a:spcPct val="100000"/>
              </a:lnSpc>
              <a:spcBef>
                <a:spcPts val="0"/>
              </a:spcBef>
              <a:spcAft>
                <a:spcPts val="0"/>
              </a:spcAft>
              <a:buClr>
                <a:schemeClr val="lt1"/>
              </a:buClr>
              <a:buSzPts val="1100"/>
              <a:buNone/>
              <a:defRPr sz="1100">
                <a:solidFill>
                  <a:schemeClr val="lt1"/>
                </a:solidFill>
              </a:defRPr>
            </a:lvl2pPr>
            <a:lvl3pPr lvl="2" rtl="0">
              <a:lnSpc>
                <a:spcPct val="100000"/>
              </a:lnSpc>
              <a:spcBef>
                <a:spcPts val="0"/>
              </a:spcBef>
              <a:spcAft>
                <a:spcPts val="0"/>
              </a:spcAft>
              <a:buClr>
                <a:schemeClr val="lt1"/>
              </a:buClr>
              <a:buSzPts val="1100"/>
              <a:buNone/>
              <a:defRPr sz="1100">
                <a:solidFill>
                  <a:schemeClr val="lt1"/>
                </a:solidFill>
              </a:defRPr>
            </a:lvl3pPr>
            <a:lvl4pPr lvl="3" rtl="0">
              <a:lnSpc>
                <a:spcPct val="100000"/>
              </a:lnSpc>
              <a:spcBef>
                <a:spcPts val="0"/>
              </a:spcBef>
              <a:spcAft>
                <a:spcPts val="0"/>
              </a:spcAft>
              <a:buClr>
                <a:schemeClr val="lt1"/>
              </a:buClr>
              <a:buSzPts val="1100"/>
              <a:buNone/>
              <a:defRPr sz="1100">
                <a:solidFill>
                  <a:schemeClr val="lt1"/>
                </a:solidFill>
              </a:defRPr>
            </a:lvl4pPr>
            <a:lvl5pPr lvl="4" rtl="0">
              <a:lnSpc>
                <a:spcPct val="100000"/>
              </a:lnSpc>
              <a:spcBef>
                <a:spcPts val="0"/>
              </a:spcBef>
              <a:spcAft>
                <a:spcPts val="0"/>
              </a:spcAft>
              <a:buClr>
                <a:schemeClr val="lt1"/>
              </a:buClr>
              <a:buSzPts val="1100"/>
              <a:buNone/>
              <a:defRPr sz="1100">
                <a:solidFill>
                  <a:schemeClr val="lt1"/>
                </a:solidFill>
              </a:defRPr>
            </a:lvl5pPr>
            <a:lvl6pPr lvl="5" rtl="0">
              <a:lnSpc>
                <a:spcPct val="100000"/>
              </a:lnSpc>
              <a:spcBef>
                <a:spcPts val="0"/>
              </a:spcBef>
              <a:spcAft>
                <a:spcPts val="0"/>
              </a:spcAft>
              <a:buClr>
                <a:schemeClr val="lt1"/>
              </a:buClr>
              <a:buSzPts val="1100"/>
              <a:buNone/>
              <a:defRPr sz="1100">
                <a:solidFill>
                  <a:schemeClr val="lt1"/>
                </a:solidFill>
              </a:defRPr>
            </a:lvl6pPr>
            <a:lvl7pPr lvl="6" rtl="0">
              <a:lnSpc>
                <a:spcPct val="100000"/>
              </a:lnSpc>
              <a:spcBef>
                <a:spcPts val="0"/>
              </a:spcBef>
              <a:spcAft>
                <a:spcPts val="0"/>
              </a:spcAft>
              <a:buClr>
                <a:schemeClr val="lt1"/>
              </a:buClr>
              <a:buSzPts val="1100"/>
              <a:buNone/>
              <a:defRPr sz="1100">
                <a:solidFill>
                  <a:schemeClr val="lt1"/>
                </a:solidFill>
              </a:defRPr>
            </a:lvl7pPr>
            <a:lvl8pPr lvl="7" rtl="0">
              <a:lnSpc>
                <a:spcPct val="100000"/>
              </a:lnSpc>
              <a:spcBef>
                <a:spcPts val="0"/>
              </a:spcBef>
              <a:spcAft>
                <a:spcPts val="0"/>
              </a:spcAft>
              <a:buClr>
                <a:schemeClr val="lt1"/>
              </a:buClr>
              <a:buSzPts val="1100"/>
              <a:buNone/>
              <a:defRPr sz="1100">
                <a:solidFill>
                  <a:schemeClr val="lt1"/>
                </a:solidFill>
              </a:defRPr>
            </a:lvl8pPr>
            <a:lvl9pPr lvl="8" rtl="0">
              <a:lnSpc>
                <a:spcPct val="100000"/>
              </a:lnSpc>
              <a:spcBef>
                <a:spcPts val="0"/>
              </a:spcBef>
              <a:spcAft>
                <a:spcPts val="0"/>
              </a:spcAft>
              <a:buClr>
                <a:schemeClr val="lt1"/>
              </a:buClr>
              <a:buSzPts val="1100"/>
              <a:buNone/>
              <a:defRPr sz="110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Four columns">
  <p:cSld name="CUSTOM_24_1">
    <p:spTree>
      <p:nvGrpSpPr>
        <p:cNvPr id="1" name="Shape 46"/>
        <p:cNvGrpSpPr/>
        <p:nvPr/>
      </p:nvGrpSpPr>
      <p:grpSpPr>
        <a:xfrm>
          <a:off x="0" y="0"/>
          <a:ext cx="0" cy="0"/>
          <a:chOff x="0" y="0"/>
          <a:chExt cx="0" cy="0"/>
        </a:xfrm>
      </p:grpSpPr>
      <p:sp>
        <p:nvSpPr>
          <p:cNvPr id="47" name="Google Shape;47;p6"/>
          <p:cNvSpPr txBox="1">
            <a:spLocks noGrp="1"/>
          </p:cNvSpPr>
          <p:nvPr>
            <p:ph type="ctrTitle"/>
          </p:nvPr>
        </p:nvSpPr>
        <p:spPr>
          <a:xfrm>
            <a:off x="3080975" y="405336"/>
            <a:ext cx="2982000" cy="68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9pPr>
          </a:lstStyle>
          <a:p>
            <a:endParaRPr/>
          </a:p>
        </p:txBody>
      </p:sp>
      <p:sp>
        <p:nvSpPr>
          <p:cNvPr id="48" name="Google Shape;48;p6"/>
          <p:cNvSpPr txBox="1">
            <a:spLocks noGrp="1"/>
          </p:cNvSpPr>
          <p:nvPr>
            <p:ph type="ctrTitle" idx="2"/>
          </p:nvPr>
        </p:nvSpPr>
        <p:spPr>
          <a:xfrm flipH="1">
            <a:off x="1663075" y="2606298"/>
            <a:ext cx="1037100" cy="325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100"/>
            </a:lvl1pPr>
            <a:lvl2pPr lvl="1" algn="ctr" rtl="0">
              <a:spcBef>
                <a:spcPts val="0"/>
              </a:spcBef>
              <a:spcAft>
                <a:spcPts val="0"/>
              </a:spcAft>
              <a:buSzPts val="1100"/>
              <a:buNone/>
              <a:defRPr sz="1100"/>
            </a:lvl2pPr>
            <a:lvl3pPr lvl="2" algn="ctr" rtl="0">
              <a:spcBef>
                <a:spcPts val="0"/>
              </a:spcBef>
              <a:spcAft>
                <a:spcPts val="0"/>
              </a:spcAft>
              <a:buSzPts val="1100"/>
              <a:buNone/>
              <a:defRPr sz="1100"/>
            </a:lvl3pPr>
            <a:lvl4pPr lvl="3" algn="ctr" rtl="0">
              <a:spcBef>
                <a:spcPts val="0"/>
              </a:spcBef>
              <a:spcAft>
                <a:spcPts val="0"/>
              </a:spcAft>
              <a:buSzPts val="1100"/>
              <a:buNone/>
              <a:defRPr sz="1100"/>
            </a:lvl4pPr>
            <a:lvl5pPr lvl="4" algn="ctr" rtl="0">
              <a:spcBef>
                <a:spcPts val="0"/>
              </a:spcBef>
              <a:spcAft>
                <a:spcPts val="0"/>
              </a:spcAft>
              <a:buSzPts val="1100"/>
              <a:buNone/>
              <a:defRPr sz="1100"/>
            </a:lvl5pPr>
            <a:lvl6pPr lvl="5" algn="ctr" rtl="0">
              <a:spcBef>
                <a:spcPts val="0"/>
              </a:spcBef>
              <a:spcAft>
                <a:spcPts val="0"/>
              </a:spcAft>
              <a:buSzPts val="1100"/>
              <a:buNone/>
              <a:defRPr sz="1100"/>
            </a:lvl6pPr>
            <a:lvl7pPr lvl="6" algn="ctr" rtl="0">
              <a:spcBef>
                <a:spcPts val="0"/>
              </a:spcBef>
              <a:spcAft>
                <a:spcPts val="0"/>
              </a:spcAft>
              <a:buSzPts val="1100"/>
              <a:buNone/>
              <a:defRPr sz="1100"/>
            </a:lvl7pPr>
            <a:lvl8pPr lvl="7" algn="ctr" rtl="0">
              <a:spcBef>
                <a:spcPts val="0"/>
              </a:spcBef>
              <a:spcAft>
                <a:spcPts val="0"/>
              </a:spcAft>
              <a:buSzPts val="1100"/>
              <a:buNone/>
              <a:defRPr sz="1100"/>
            </a:lvl8pPr>
            <a:lvl9pPr lvl="8" algn="ctr" rtl="0">
              <a:spcBef>
                <a:spcPts val="0"/>
              </a:spcBef>
              <a:spcAft>
                <a:spcPts val="0"/>
              </a:spcAft>
              <a:buSzPts val="1100"/>
              <a:buNone/>
              <a:defRPr sz="1100"/>
            </a:lvl9pPr>
          </a:lstStyle>
          <a:p>
            <a:endParaRPr/>
          </a:p>
        </p:txBody>
      </p:sp>
      <p:sp>
        <p:nvSpPr>
          <p:cNvPr id="49" name="Google Shape;49;p6"/>
          <p:cNvSpPr txBox="1">
            <a:spLocks noGrp="1"/>
          </p:cNvSpPr>
          <p:nvPr>
            <p:ph type="subTitle" idx="1"/>
          </p:nvPr>
        </p:nvSpPr>
        <p:spPr>
          <a:xfrm flipH="1">
            <a:off x="1432475" y="2815693"/>
            <a:ext cx="1498200" cy="97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900"/>
            </a:lvl1pPr>
            <a:lvl2pPr lvl="1" algn="ctr" rtl="0">
              <a:lnSpc>
                <a:spcPct val="100000"/>
              </a:lnSpc>
              <a:spcBef>
                <a:spcPts val="0"/>
              </a:spcBef>
              <a:spcAft>
                <a:spcPts val="0"/>
              </a:spcAft>
              <a:buSzPts val="900"/>
              <a:buNone/>
              <a:defRPr sz="900"/>
            </a:lvl2pPr>
            <a:lvl3pPr lvl="2" algn="ctr" rtl="0">
              <a:lnSpc>
                <a:spcPct val="100000"/>
              </a:lnSpc>
              <a:spcBef>
                <a:spcPts val="0"/>
              </a:spcBef>
              <a:spcAft>
                <a:spcPts val="0"/>
              </a:spcAft>
              <a:buSzPts val="900"/>
              <a:buNone/>
              <a:defRPr sz="900"/>
            </a:lvl3pPr>
            <a:lvl4pPr lvl="3" algn="ctr" rtl="0">
              <a:lnSpc>
                <a:spcPct val="100000"/>
              </a:lnSpc>
              <a:spcBef>
                <a:spcPts val="0"/>
              </a:spcBef>
              <a:spcAft>
                <a:spcPts val="0"/>
              </a:spcAft>
              <a:buSzPts val="900"/>
              <a:buNone/>
              <a:defRPr sz="900"/>
            </a:lvl4pPr>
            <a:lvl5pPr lvl="4" algn="ctr" rtl="0">
              <a:lnSpc>
                <a:spcPct val="100000"/>
              </a:lnSpc>
              <a:spcBef>
                <a:spcPts val="0"/>
              </a:spcBef>
              <a:spcAft>
                <a:spcPts val="0"/>
              </a:spcAft>
              <a:buSzPts val="900"/>
              <a:buNone/>
              <a:defRPr sz="900"/>
            </a:lvl5pPr>
            <a:lvl6pPr lvl="5" algn="ctr" rtl="0">
              <a:lnSpc>
                <a:spcPct val="100000"/>
              </a:lnSpc>
              <a:spcBef>
                <a:spcPts val="0"/>
              </a:spcBef>
              <a:spcAft>
                <a:spcPts val="0"/>
              </a:spcAft>
              <a:buSzPts val="900"/>
              <a:buNone/>
              <a:defRPr sz="900"/>
            </a:lvl6pPr>
            <a:lvl7pPr lvl="6" algn="ctr" rtl="0">
              <a:lnSpc>
                <a:spcPct val="100000"/>
              </a:lnSpc>
              <a:spcBef>
                <a:spcPts val="0"/>
              </a:spcBef>
              <a:spcAft>
                <a:spcPts val="0"/>
              </a:spcAft>
              <a:buSzPts val="900"/>
              <a:buNone/>
              <a:defRPr sz="900"/>
            </a:lvl7pPr>
            <a:lvl8pPr lvl="7" algn="ctr" rtl="0">
              <a:lnSpc>
                <a:spcPct val="100000"/>
              </a:lnSpc>
              <a:spcBef>
                <a:spcPts val="0"/>
              </a:spcBef>
              <a:spcAft>
                <a:spcPts val="0"/>
              </a:spcAft>
              <a:buSzPts val="900"/>
              <a:buNone/>
              <a:defRPr sz="900"/>
            </a:lvl8pPr>
            <a:lvl9pPr lvl="8" algn="ctr" rtl="0">
              <a:lnSpc>
                <a:spcPct val="100000"/>
              </a:lnSpc>
              <a:spcBef>
                <a:spcPts val="0"/>
              </a:spcBef>
              <a:spcAft>
                <a:spcPts val="0"/>
              </a:spcAft>
              <a:buSzPts val="900"/>
              <a:buNone/>
              <a:defRPr sz="900"/>
            </a:lvl9pPr>
          </a:lstStyle>
          <a:p>
            <a:endParaRPr/>
          </a:p>
        </p:txBody>
      </p:sp>
      <p:sp>
        <p:nvSpPr>
          <p:cNvPr id="50" name="Google Shape;50;p6"/>
          <p:cNvSpPr txBox="1">
            <a:spLocks noGrp="1"/>
          </p:cNvSpPr>
          <p:nvPr>
            <p:ph type="ctrTitle" idx="3"/>
          </p:nvPr>
        </p:nvSpPr>
        <p:spPr>
          <a:xfrm flipH="1">
            <a:off x="4851150" y="2606423"/>
            <a:ext cx="1037100" cy="325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100"/>
            </a:lvl1pPr>
            <a:lvl2pPr lvl="1" algn="ctr" rtl="0">
              <a:spcBef>
                <a:spcPts val="0"/>
              </a:spcBef>
              <a:spcAft>
                <a:spcPts val="0"/>
              </a:spcAft>
              <a:buSzPts val="1100"/>
              <a:buNone/>
              <a:defRPr sz="1100"/>
            </a:lvl2pPr>
            <a:lvl3pPr lvl="2" algn="ctr" rtl="0">
              <a:spcBef>
                <a:spcPts val="0"/>
              </a:spcBef>
              <a:spcAft>
                <a:spcPts val="0"/>
              </a:spcAft>
              <a:buSzPts val="1100"/>
              <a:buNone/>
              <a:defRPr sz="1100"/>
            </a:lvl3pPr>
            <a:lvl4pPr lvl="3" algn="ctr" rtl="0">
              <a:spcBef>
                <a:spcPts val="0"/>
              </a:spcBef>
              <a:spcAft>
                <a:spcPts val="0"/>
              </a:spcAft>
              <a:buSzPts val="1100"/>
              <a:buNone/>
              <a:defRPr sz="1100"/>
            </a:lvl4pPr>
            <a:lvl5pPr lvl="4" algn="ctr" rtl="0">
              <a:spcBef>
                <a:spcPts val="0"/>
              </a:spcBef>
              <a:spcAft>
                <a:spcPts val="0"/>
              </a:spcAft>
              <a:buSzPts val="1100"/>
              <a:buNone/>
              <a:defRPr sz="1100"/>
            </a:lvl5pPr>
            <a:lvl6pPr lvl="5" algn="ctr" rtl="0">
              <a:spcBef>
                <a:spcPts val="0"/>
              </a:spcBef>
              <a:spcAft>
                <a:spcPts val="0"/>
              </a:spcAft>
              <a:buSzPts val="1100"/>
              <a:buNone/>
              <a:defRPr sz="1100"/>
            </a:lvl6pPr>
            <a:lvl7pPr lvl="6" algn="ctr" rtl="0">
              <a:spcBef>
                <a:spcPts val="0"/>
              </a:spcBef>
              <a:spcAft>
                <a:spcPts val="0"/>
              </a:spcAft>
              <a:buSzPts val="1100"/>
              <a:buNone/>
              <a:defRPr sz="1100"/>
            </a:lvl7pPr>
            <a:lvl8pPr lvl="7" algn="ctr" rtl="0">
              <a:spcBef>
                <a:spcPts val="0"/>
              </a:spcBef>
              <a:spcAft>
                <a:spcPts val="0"/>
              </a:spcAft>
              <a:buSzPts val="1100"/>
              <a:buNone/>
              <a:defRPr sz="1100"/>
            </a:lvl8pPr>
            <a:lvl9pPr lvl="8" algn="ctr" rtl="0">
              <a:spcBef>
                <a:spcPts val="0"/>
              </a:spcBef>
              <a:spcAft>
                <a:spcPts val="0"/>
              </a:spcAft>
              <a:buSzPts val="1100"/>
              <a:buNone/>
              <a:defRPr sz="1100"/>
            </a:lvl9pPr>
          </a:lstStyle>
          <a:p>
            <a:endParaRPr/>
          </a:p>
        </p:txBody>
      </p:sp>
      <p:sp>
        <p:nvSpPr>
          <p:cNvPr id="51" name="Google Shape;51;p6"/>
          <p:cNvSpPr txBox="1">
            <a:spLocks noGrp="1"/>
          </p:cNvSpPr>
          <p:nvPr>
            <p:ph type="subTitle" idx="4"/>
          </p:nvPr>
        </p:nvSpPr>
        <p:spPr>
          <a:xfrm flipH="1">
            <a:off x="4620550" y="2815693"/>
            <a:ext cx="1498200" cy="97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900"/>
            </a:lvl1pPr>
            <a:lvl2pPr lvl="1" algn="ctr" rtl="0">
              <a:lnSpc>
                <a:spcPct val="100000"/>
              </a:lnSpc>
              <a:spcBef>
                <a:spcPts val="0"/>
              </a:spcBef>
              <a:spcAft>
                <a:spcPts val="0"/>
              </a:spcAft>
              <a:buSzPts val="900"/>
              <a:buNone/>
              <a:defRPr sz="900"/>
            </a:lvl2pPr>
            <a:lvl3pPr lvl="2" algn="ctr" rtl="0">
              <a:lnSpc>
                <a:spcPct val="100000"/>
              </a:lnSpc>
              <a:spcBef>
                <a:spcPts val="0"/>
              </a:spcBef>
              <a:spcAft>
                <a:spcPts val="0"/>
              </a:spcAft>
              <a:buSzPts val="900"/>
              <a:buNone/>
              <a:defRPr sz="900"/>
            </a:lvl3pPr>
            <a:lvl4pPr lvl="3" algn="ctr" rtl="0">
              <a:lnSpc>
                <a:spcPct val="100000"/>
              </a:lnSpc>
              <a:spcBef>
                <a:spcPts val="0"/>
              </a:spcBef>
              <a:spcAft>
                <a:spcPts val="0"/>
              </a:spcAft>
              <a:buSzPts val="900"/>
              <a:buNone/>
              <a:defRPr sz="900"/>
            </a:lvl4pPr>
            <a:lvl5pPr lvl="4" algn="ctr" rtl="0">
              <a:lnSpc>
                <a:spcPct val="100000"/>
              </a:lnSpc>
              <a:spcBef>
                <a:spcPts val="0"/>
              </a:spcBef>
              <a:spcAft>
                <a:spcPts val="0"/>
              </a:spcAft>
              <a:buSzPts val="900"/>
              <a:buNone/>
              <a:defRPr sz="900"/>
            </a:lvl5pPr>
            <a:lvl6pPr lvl="5" algn="ctr" rtl="0">
              <a:lnSpc>
                <a:spcPct val="100000"/>
              </a:lnSpc>
              <a:spcBef>
                <a:spcPts val="0"/>
              </a:spcBef>
              <a:spcAft>
                <a:spcPts val="0"/>
              </a:spcAft>
              <a:buSzPts val="900"/>
              <a:buNone/>
              <a:defRPr sz="900"/>
            </a:lvl6pPr>
            <a:lvl7pPr lvl="6" algn="ctr" rtl="0">
              <a:lnSpc>
                <a:spcPct val="100000"/>
              </a:lnSpc>
              <a:spcBef>
                <a:spcPts val="0"/>
              </a:spcBef>
              <a:spcAft>
                <a:spcPts val="0"/>
              </a:spcAft>
              <a:buSzPts val="900"/>
              <a:buNone/>
              <a:defRPr sz="900"/>
            </a:lvl7pPr>
            <a:lvl8pPr lvl="7" algn="ctr" rtl="0">
              <a:lnSpc>
                <a:spcPct val="100000"/>
              </a:lnSpc>
              <a:spcBef>
                <a:spcPts val="0"/>
              </a:spcBef>
              <a:spcAft>
                <a:spcPts val="0"/>
              </a:spcAft>
              <a:buSzPts val="900"/>
              <a:buNone/>
              <a:defRPr sz="900"/>
            </a:lvl8pPr>
            <a:lvl9pPr lvl="8" algn="ctr" rtl="0">
              <a:lnSpc>
                <a:spcPct val="100000"/>
              </a:lnSpc>
              <a:spcBef>
                <a:spcPts val="0"/>
              </a:spcBef>
              <a:spcAft>
                <a:spcPts val="0"/>
              </a:spcAft>
              <a:buSzPts val="900"/>
              <a:buNone/>
              <a:defRPr sz="900"/>
            </a:lvl9pPr>
          </a:lstStyle>
          <a:p>
            <a:endParaRPr/>
          </a:p>
        </p:txBody>
      </p:sp>
      <p:sp>
        <p:nvSpPr>
          <p:cNvPr id="52" name="Google Shape;52;p6"/>
          <p:cNvSpPr txBox="1">
            <a:spLocks noGrp="1"/>
          </p:cNvSpPr>
          <p:nvPr>
            <p:ph type="ctrTitle" idx="5"/>
          </p:nvPr>
        </p:nvSpPr>
        <p:spPr>
          <a:xfrm flipH="1">
            <a:off x="3257125" y="1763240"/>
            <a:ext cx="1037100" cy="325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100"/>
            </a:lvl1pPr>
            <a:lvl2pPr lvl="1" algn="ctr" rtl="0">
              <a:spcBef>
                <a:spcPts val="0"/>
              </a:spcBef>
              <a:spcAft>
                <a:spcPts val="0"/>
              </a:spcAft>
              <a:buSzPts val="1100"/>
              <a:buNone/>
              <a:defRPr sz="1100"/>
            </a:lvl2pPr>
            <a:lvl3pPr lvl="2" algn="ctr" rtl="0">
              <a:spcBef>
                <a:spcPts val="0"/>
              </a:spcBef>
              <a:spcAft>
                <a:spcPts val="0"/>
              </a:spcAft>
              <a:buSzPts val="1100"/>
              <a:buNone/>
              <a:defRPr sz="1100"/>
            </a:lvl3pPr>
            <a:lvl4pPr lvl="3" algn="ctr" rtl="0">
              <a:spcBef>
                <a:spcPts val="0"/>
              </a:spcBef>
              <a:spcAft>
                <a:spcPts val="0"/>
              </a:spcAft>
              <a:buSzPts val="1100"/>
              <a:buNone/>
              <a:defRPr sz="1100"/>
            </a:lvl4pPr>
            <a:lvl5pPr lvl="4" algn="ctr" rtl="0">
              <a:spcBef>
                <a:spcPts val="0"/>
              </a:spcBef>
              <a:spcAft>
                <a:spcPts val="0"/>
              </a:spcAft>
              <a:buSzPts val="1100"/>
              <a:buNone/>
              <a:defRPr sz="1100"/>
            </a:lvl5pPr>
            <a:lvl6pPr lvl="5" algn="ctr" rtl="0">
              <a:spcBef>
                <a:spcPts val="0"/>
              </a:spcBef>
              <a:spcAft>
                <a:spcPts val="0"/>
              </a:spcAft>
              <a:buSzPts val="1100"/>
              <a:buNone/>
              <a:defRPr sz="1100"/>
            </a:lvl6pPr>
            <a:lvl7pPr lvl="6" algn="ctr" rtl="0">
              <a:spcBef>
                <a:spcPts val="0"/>
              </a:spcBef>
              <a:spcAft>
                <a:spcPts val="0"/>
              </a:spcAft>
              <a:buSzPts val="1100"/>
              <a:buNone/>
              <a:defRPr sz="1100"/>
            </a:lvl7pPr>
            <a:lvl8pPr lvl="7" algn="ctr" rtl="0">
              <a:spcBef>
                <a:spcPts val="0"/>
              </a:spcBef>
              <a:spcAft>
                <a:spcPts val="0"/>
              </a:spcAft>
              <a:buSzPts val="1100"/>
              <a:buNone/>
              <a:defRPr sz="1100"/>
            </a:lvl8pPr>
            <a:lvl9pPr lvl="8" algn="ctr" rtl="0">
              <a:spcBef>
                <a:spcPts val="0"/>
              </a:spcBef>
              <a:spcAft>
                <a:spcPts val="0"/>
              </a:spcAft>
              <a:buSzPts val="1100"/>
              <a:buNone/>
              <a:defRPr sz="1100"/>
            </a:lvl9pPr>
          </a:lstStyle>
          <a:p>
            <a:endParaRPr/>
          </a:p>
        </p:txBody>
      </p:sp>
      <p:sp>
        <p:nvSpPr>
          <p:cNvPr id="53" name="Google Shape;53;p6"/>
          <p:cNvSpPr txBox="1">
            <a:spLocks noGrp="1"/>
          </p:cNvSpPr>
          <p:nvPr>
            <p:ph type="subTitle" idx="6"/>
          </p:nvPr>
        </p:nvSpPr>
        <p:spPr>
          <a:xfrm flipH="1">
            <a:off x="3026513" y="1972515"/>
            <a:ext cx="1498200" cy="97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900"/>
            </a:lvl1pPr>
            <a:lvl2pPr lvl="1" algn="ctr" rtl="0">
              <a:lnSpc>
                <a:spcPct val="100000"/>
              </a:lnSpc>
              <a:spcBef>
                <a:spcPts val="0"/>
              </a:spcBef>
              <a:spcAft>
                <a:spcPts val="0"/>
              </a:spcAft>
              <a:buSzPts val="900"/>
              <a:buNone/>
              <a:defRPr sz="900"/>
            </a:lvl2pPr>
            <a:lvl3pPr lvl="2" algn="ctr" rtl="0">
              <a:lnSpc>
                <a:spcPct val="100000"/>
              </a:lnSpc>
              <a:spcBef>
                <a:spcPts val="0"/>
              </a:spcBef>
              <a:spcAft>
                <a:spcPts val="0"/>
              </a:spcAft>
              <a:buSzPts val="900"/>
              <a:buNone/>
              <a:defRPr sz="900"/>
            </a:lvl3pPr>
            <a:lvl4pPr lvl="3" algn="ctr" rtl="0">
              <a:lnSpc>
                <a:spcPct val="100000"/>
              </a:lnSpc>
              <a:spcBef>
                <a:spcPts val="0"/>
              </a:spcBef>
              <a:spcAft>
                <a:spcPts val="0"/>
              </a:spcAft>
              <a:buSzPts val="900"/>
              <a:buNone/>
              <a:defRPr sz="900"/>
            </a:lvl4pPr>
            <a:lvl5pPr lvl="4" algn="ctr" rtl="0">
              <a:lnSpc>
                <a:spcPct val="100000"/>
              </a:lnSpc>
              <a:spcBef>
                <a:spcPts val="0"/>
              </a:spcBef>
              <a:spcAft>
                <a:spcPts val="0"/>
              </a:spcAft>
              <a:buSzPts val="900"/>
              <a:buNone/>
              <a:defRPr sz="900"/>
            </a:lvl5pPr>
            <a:lvl6pPr lvl="5" algn="ctr" rtl="0">
              <a:lnSpc>
                <a:spcPct val="100000"/>
              </a:lnSpc>
              <a:spcBef>
                <a:spcPts val="0"/>
              </a:spcBef>
              <a:spcAft>
                <a:spcPts val="0"/>
              </a:spcAft>
              <a:buSzPts val="900"/>
              <a:buNone/>
              <a:defRPr sz="900"/>
            </a:lvl6pPr>
            <a:lvl7pPr lvl="6" algn="ctr" rtl="0">
              <a:lnSpc>
                <a:spcPct val="100000"/>
              </a:lnSpc>
              <a:spcBef>
                <a:spcPts val="0"/>
              </a:spcBef>
              <a:spcAft>
                <a:spcPts val="0"/>
              </a:spcAft>
              <a:buSzPts val="900"/>
              <a:buNone/>
              <a:defRPr sz="900"/>
            </a:lvl7pPr>
            <a:lvl8pPr lvl="7" algn="ctr" rtl="0">
              <a:lnSpc>
                <a:spcPct val="100000"/>
              </a:lnSpc>
              <a:spcBef>
                <a:spcPts val="0"/>
              </a:spcBef>
              <a:spcAft>
                <a:spcPts val="0"/>
              </a:spcAft>
              <a:buSzPts val="900"/>
              <a:buNone/>
              <a:defRPr sz="900"/>
            </a:lvl8pPr>
            <a:lvl9pPr lvl="8" algn="ctr" rtl="0">
              <a:lnSpc>
                <a:spcPct val="100000"/>
              </a:lnSpc>
              <a:spcBef>
                <a:spcPts val="0"/>
              </a:spcBef>
              <a:spcAft>
                <a:spcPts val="0"/>
              </a:spcAft>
              <a:buSzPts val="900"/>
              <a:buNone/>
              <a:defRPr sz="900"/>
            </a:lvl9pPr>
          </a:lstStyle>
          <a:p>
            <a:endParaRPr/>
          </a:p>
        </p:txBody>
      </p:sp>
      <p:sp>
        <p:nvSpPr>
          <p:cNvPr id="54" name="Google Shape;54;p6"/>
          <p:cNvSpPr txBox="1">
            <a:spLocks noGrp="1"/>
          </p:cNvSpPr>
          <p:nvPr>
            <p:ph type="ctrTitle" idx="7"/>
          </p:nvPr>
        </p:nvSpPr>
        <p:spPr>
          <a:xfrm flipH="1">
            <a:off x="6445175" y="1763240"/>
            <a:ext cx="1037100" cy="325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100"/>
            </a:lvl1pPr>
            <a:lvl2pPr lvl="1" algn="ctr" rtl="0">
              <a:spcBef>
                <a:spcPts val="0"/>
              </a:spcBef>
              <a:spcAft>
                <a:spcPts val="0"/>
              </a:spcAft>
              <a:buSzPts val="1100"/>
              <a:buNone/>
              <a:defRPr sz="1100"/>
            </a:lvl2pPr>
            <a:lvl3pPr lvl="2" algn="ctr" rtl="0">
              <a:spcBef>
                <a:spcPts val="0"/>
              </a:spcBef>
              <a:spcAft>
                <a:spcPts val="0"/>
              </a:spcAft>
              <a:buSzPts val="1100"/>
              <a:buNone/>
              <a:defRPr sz="1100"/>
            </a:lvl3pPr>
            <a:lvl4pPr lvl="3" algn="ctr" rtl="0">
              <a:spcBef>
                <a:spcPts val="0"/>
              </a:spcBef>
              <a:spcAft>
                <a:spcPts val="0"/>
              </a:spcAft>
              <a:buSzPts val="1100"/>
              <a:buNone/>
              <a:defRPr sz="1100"/>
            </a:lvl4pPr>
            <a:lvl5pPr lvl="4" algn="ctr" rtl="0">
              <a:spcBef>
                <a:spcPts val="0"/>
              </a:spcBef>
              <a:spcAft>
                <a:spcPts val="0"/>
              </a:spcAft>
              <a:buSzPts val="1100"/>
              <a:buNone/>
              <a:defRPr sz="1100"/>
            </a:lvl5pPr>
            <a:lvl6pPr lvl="5" algn="ctr" rtl="0">
              <a:spcBef>
                <a:spcPts val="0"/>
              </a:spcBef>
              <a:spcAft>
                <a:spcPts val="0"/>
              </a:spcAft>
              <a:buSzPts val="1100"/>
              <a:buNone/>
              <a:defRPr sz="1100"/>
            </a:lvl6pPr>
            <a:lvl7pPr lvl="6" algn="ctr" rtl="0">
              <a:spcBef>
                <a:spcPts val="0"/>
              </a:spcBef>
              <a:spcAft>
                <a:spcPts val="0"/>
              </a:spcAft>
              <a:buSzPts val="1100"/>
              <a:buNone/>
              <a:defRPr sz="1100"/>
            </a:lvl7pPr>
            <a:lvl8pPr lvl="7" algn="ctr" rtl="0">
              <a:spcBef>
                <a:spcPts val="0"/>
              </a:spcBef>
              <a:spcAft>
                <a:spcPts val="0"/>
              </a:spcAft>
              <a:buSzPts val="1100"/>
              <a:buNone/>
              <a:defRPr sz="1100"/>
            </a:lvl8pPr>
            <a:lvl9pPr lvl="8" algn="ctr" rtl="0">
              <a:spcBef>
                <a:spcPts val="0"/>
              </a:spcBef>
              <a:spcAft>
                <a:spcPts val="0"/>
              </a:spcAft>
              <a:buSzPts val="1100"/>
              <a:buNone/>
              <a:defRPr sz="1100"/>
            </a:lvl9pPr>
          </a:lstStyle>
          <a:p>
            <a:endParaRPr/>
          </a:p>
        </p:txBody>
      </p:sp>
      <p:sp>
        <p:nvSpPr>
          <p:cNvPr id="55" name="Google Shape;55;p6"/>
          <p:cNvSpPr txBox="1">
            <a:spLocks noGrp="1"/>
          </p:cNvSpPr>
          <p:nvPr>
            <p:ph type="subTitle" idx="8"/>
          </p:nvPr>
        </p:nvSpPr>
        <p:spPr>
          <a:xfrm flipH="1">
            <a:off x="6214563" y="1972515"/>
            <a:ext cx="1498200" cy="97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900"/>
            </a:lvl1pPr>
            <a:lvl2pPr lvl="1" algn="ctr" rtl="0">
              <a:lnSpc>
                <a:spcPct val="100000"/>
              </a:lnSpc>
              <a:spcBef>
                <a:spcPts val="0"/>
              </a:spcBef>
              <a:spcAft>
                <a:spcPts val="0"/>
              </a:spcAft>
              <a:buSzPts val="900"/>
              <a:buNone/>
              <a:defRPr sz="900"/>
            </a:lvl2pPr>
            <a:lvl3pPr lvl="2" algn="ctr" rtl="0">
              <a:lnSpc>
                <a:spcPct val="100000"/>
              </a:lnSpc>
              <a:spcBef>
                <a:spcPts val="0"/>
              </a:spcBef>
              <a:spcAft>
                <a:spcPts val="0"/>
              </a:spcAft>
              <a:buSzPts val="900"/>
              <a:buNone/>
              <a:defRPr sz="900"/>
            </a:lvl3pPr>
            <a:lvl4pPr lvl="3" algn="ctr" rtl="0">
              <a:lnSpc>
                <a:spcPct val="100000"/>
              </a:lnSpc>
              <a:spcBef>
                <a:spcPts val="0"/>
              </a:spcBef>
              <a:spcAft>
                <a:spcPts val="0"/>
              </a:spcAft>
              <a:buSzPts val="900"/>
              <a:buNone/>
              <a:defRPr sz="900"/>
            </a:lvl4pPr>
            <a:lvl5pPr lvl="4" algn="ctr" rtl="0">
              <a:lnSpc>
                <a:spcPct val="100000"/>
              </a:lnSpc>
              <a:spcBef>
                <a:spcPts val="0"/>
              </a:spcBef>
              <a:spcAft>
                <a:spcPts val="0"/>
              </a:spcAft>
              <a:buSzPts val="900"/>
              <a:buNone/>
              <a:defRPr sz="900"/>
            </a:lvl5pPr>
            <a:lvl6pPr lvl="5" algn="ctr" rtl="0">
              <a:lnSpc>
                <a:spcPct val="100000"/>
              </a:lnSpc>
              <a:spcBef>
                <a:spcPts val="0"/>
              </a:spcBef>
              <a:spcAft>
                <a:spcPts val="0"/>
              </a:spcAft>
              <a:buSzPts val="900"/>
              <a:buNone/>
              <a:defRPr sz="900"/>
            </a:lvl6pPr>
            <a:lvl7pPr lvl="6" algn="ctr" rtl="0">
              <a:lnSpc>
                <a:spcPct val="100000"/>
              </a:lnSpc>
              <a:spcBef>
                <a:spcPts val="0"/>
              </a:spcBef>
              <a:spcAft>
                <a:spcPts val="0"/>
              </a:spcAft>
              <a:buSzPts val="900"/>
              <a:buNone/>
              <a:defRPr sz="900"/>
            </a:lvl7pPr>
            <a:lvl8pPr lvl="7" algn="ctr" rtl="0">
              <a:lnSpc>
                <a:spcPct val="100000"/>
              </a:lnSpc>
              <a:spcBef>
                <a:spcPts val="0"/>
              </a:spcBef>
              <a:spcAft>
                <a:spcPts val="0"/>
              </a:spcAft>
              <a:buSzPts val="900"/>
              <a:buNone/>
              <a:defRPr sz="900"/>
            </a:lvl8pPr>
            <a:lvl9pPr lvl="8" algn="ctr" rtl="0">
              <a:lnSpc>
                <a:spcPct val="100000"/>
              </a:lnSpc>
              <a:spcBef>
                <a:spcPts val="0"/>
              </a:spcBef>
              <a:spcAft>
                <a:spcPts val="0"/>
              </a:spcAft>
              <a:buSzPts val="900"/>
              <a:buNone/>
              <a:defRPr sz="900"/>
            </a:lvl9pPr>
          </a:lstStyle>
          <a:p>
            <a:endParaRPr/>
          </a:p>
        </p:txBody>
      </p:sp>
    </p:spTree>
  </p:cSld>
  <p:clrMapOvr>
    <a:masterClrMapping/>
  </p:clrMapOvr>
  <p:extLst>
    <p:ext uri="{DCECCB84-F9BA-43D5-87BE-67443E8EF086}">
      <p15:sldGuideLst xmlns:p15="http://schemas.microsoft.com/office/powerpoint/2012/main">
        <p15:guide id="1" orient="horz" pos="1985">
          <p15:clr>
            <a:srgbClr val="FA7B17"/>
          </p15:clr>
        </p15:guide>
        <p15:guide id="2" orient="horz" pos="1460">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2">
  <p:cSld name="CUSTOM_21_1_1">
    <p:spTree>
      <p:nvGrpSpPr>
        <p:cNvPr id="1" name="Shape 56"/>
        <p:cNvGrpSpPr/>
        <p:nvPr/>
      </p:nvGrpSpPr>
      <p:grpSpPr>
        <a:xfrm>
          <a:off x="0" y="0"/>
          <a:ext cx="0" cy="0"/>
          <a:chOff x="0" y="0"/>
          <a:chExt cx="0" cy="0"/>
        </a:xfrm>
      </p:grpSpPr>
      <p:sp>
        <p:nvSpPr>
          <p:cNvPr id="57" name="Google Shape;57;p7"/>
          <p:cNvSpPr/>
          <p:nvPr/>
        </p:nvSpPr>
        <p:spPr>
          <a:xfrm flipH="1">
            <a:off x="4308501" y="-424791"/>
            <a:ext cx="6000900" cy="5714700"/>
          </a:xfrm>
          <a:prstGeom prst="hexagon">
            <a:avLst>
              <a:gd name="adj" fmla="val 25000"/>
              <a:gd name="vf" fmla="val 11547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7"/>
          <p:cNvSpPr/>
          <p:nvPr/>
        </p:nvSpPr>
        <p:spPr>
          <a:xfrm flipH="1">
            <a:off x="7518426" y="-424791"/>
            <a:ext cx="6000900" cy="5714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7"/>
          <p:cNvSpPr txBox="1">
            <a:spLocks noGrp="1"/>
          </p:cNvSpPr>
          <p:nvPr>
            <p:ph type="ctrTitle"/>
          </p:nvPr>
        </p:nvSpPr>
        <p:spPr>
          <a:xfrm>
            <a:off x="4020266" y="2355535"/>
            <a:ext cx="3281400" cy="803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800"/>
            </a:lvl1pPr>
            <a:lvl2pPr lvl="1" algn="r" rtl="0">
              <a:spcBef>
                <a:spcPts val="0"/>
              </a:spcBef>
              <a:spcAft>
                <a:spcPts val="0"/>
              </a:spcAft>
              <a:buSzPts val="1400"/>
              <a:buNone/>
              <a:defRPr sz="1400"/>
            </a:lvl2pPr>
            <a:lvl3pPr lvl="2" algn="r" rtl="0">
              <a:spcBef>
                <a:spcPts val="0"/>
              </a:spcBef>
              <a:spcAft>
                <a:spcPts val="0"/>
              </a:spcAft>
              <a:buSzPts val="1400"/>
              <a:buNone/>
              <a:defRPr sz="1400"/>
            </a:lvl3pPr>
            <a:lvl4pPr lvl="3" algn="r" rtl="0">
              <a:spcBef>
                <a:spcPts val="0"/>
              </a:spcBef>
              <a:spcAft>
                <a:spcPts val="0"/>
              </a:spcAft>
              <a:buSzPts val="1400"/>
              <a:buNone/>
              <a:defRPr sz="1400"/>
            </a:lvl4pPr>
            <a:lvl5pPr lvl="4" algn="r" rtl="0">
              <a:spcBef>
                <a:spcPts val="0"/>
              </a:spcBef>
              <a:spcAft>
                <a:spcPts val="0"/>
              </a:spcAft>
              <a:buSzPts val="1400"/>
              <a:buNone/>
              <a:defRPr sz="1400"/>
            </a:lvl5pPr>
            <a:lvl6pPr lvl="5" algn="r" rtl="0">
              <a:spcBef>
                <a:spcPts val="0"/>
              </a:spcBef>
              <a:spcAft>
                <a:spcPts val="0"/>
              </a:spcAft>
              <a:buSzPts val="1400"/>
              <a:buNone/>
              <a:defRPr sz="1400"/>
            </a:lvl6pPr>
            <a:lvl7pPr lvl="6" algn="r" rtl="0">
              <a:spcBef>
                <a:spcPts val="0"/>
              </a:spcBef>
              <a:spcAft>
                <a:spcPts val="0"/>
              </a:spcAft>
              <a:buSzPts val="1400"/>
              <a:buNone/>
              <a:defRPr sz="1400"/>
            </a:lvl7pPr>
            <a:lvl8pPr lvl="7" algn="r" rtl="0">
              <a:spcBef>
                <a:spcPts val="0"/>
              </a:spcBef>
              <a:spcAft>
                <a:spcPts val="0"/>
              </a:spcAft>
              <a:buSzPts val="1400"/>
              <a:buNone/>
              <a:defRPr sz="1400"/>
            </a:lvl8pPr>
            <a:lvl9pPr lvl="8" algn="r" rtl="0">
              <a:spcBef>
                <a:spcPts val="0"/>
              </a:spcBef>
              <a:spcAft>
                <a:spcPts val="0"/>
              </a:spcAft>
              <a:buSzPts val="1400"/>
              <a:buNone/>
              <a:defRPr sz="1400"/>
            </a:lvl9pPr>
          </a:lstStyle>
          <a:p>
            <a:endParaRPr/>
          </a:p>
        </p:txBody>
      </p:sp>
      <p:sp>
        <p:nvSpPr>
          <p:cNvPr id="60" name="Google Shape;60;p7"/>
          <p:cNvSpPr txBox="1">
            <a:spLocks noGrp="1"/>
          </p:cNvSpPr>
          <p:nvPr>
            <p:ph type="title" idx="2" hasCustomPrompt="1"/>
          </p:nvPr>
        </p:nvSpPr>
        <p:spPr>
          <a:xfrm>
            <a:off x="4322366" y="1753435"/>
            <a:ext cx="2979300" cy="75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1pPr>
            <a:lvl2pPr lvl="1"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2pPr>
            <a:lvl3pPr lvl="2"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3pPr>
            <a:lvl4pPr lvl="3"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4pPr>
            <a:lvl5pPr lvl="4"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5pPr>
            <a:lvl6pPr lvl="5"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6pPr>
            <a:lvl7pPr lvl="6"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7pPr>
            <a:lvl8pPr lvl="7"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8pPr>
            <a:lvl9pPr lvl="8"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subtitle 3">
  <p:cSld name="CUSTOM_15_1_1_1_1">
    <p:spTree>
      <p:nvGrpSpPr>
        <p:cNvPr id="1" name="Shape 68"/>
        <p:cNvGrpSpPr/>
        <p:nvPr/>
      </p:nvGrpSpPr>
      <p:grpSpPr>
        <a:xfrm>
          <a:off x="0" y="0"/>
          <a:ext cx="0" cy="0"/>
          <a:chOff x="0" y="0"/>
          <a:chExt cx="0" cy="0"/>
        </a:xfrm>
      </p:grpSpPr>
      <p:sp>
        <p:nvSpPr>
          <p:cNvPr id="69" name="Google Shape;69;p9"/>
          <p:cNvSpPr txBox="1">
            <a:spLocks noGrp="1"/>
          </p:cNvSpPr>
          <p:nvPr>
            <p:ph type="ctrTitle"/>
          </p:nvPr>
        </p:nvSpPr>
        <p:spPr>
          <a:xfrm flipH="1">
            <a:off x="6795803" y="405336"/>
            <a:ext cx="1737300" cy="9462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9pPr>
          </a:lstStyle>
          <a:p>
            <a:endParaRPr/>
          </a:p>
        </p:txBody>
      </p:sp>
      <p:sp>
        <p:nvSpPr>
          <p:cNvPr id="70" name="Google Shape;70;p9"/>
          <p:cNvSpPr txBox="1">
            <a:spLocks noGrp="1"/>
          </p:cNvSpPr>
          <p:nvPr>
            <p:ph type="ctrTitle" idx="2"/>
          </p:nvPr>
        </p:nvSpPr>
        <p:spPr>
          <a:xfrm flipH="1">
            <a:off x="720000" y="1982325"/>
            <a:ext cx="2671500" cy="6477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1"/>
              </a:buClr>
              <a:buSzPts val="1300"/>
              <a:buNone/>
              <a:defRPr sz="1300">
                <a:solidFill>
                  <a:schemeClr val="dk1"/>
                </a:solidFill>
              </a:defRPr>
            </a:lvl1pPr>
            <a:lvl2pPr lvl="1" algn="r" rtl="0">
              <a:spcBef>
                <a:spcPts val="0"/>
              </a:spcBef>
              <a:spcAft>
                <a:spcPts val="0"/>
              </a:spcAft>
              <a:buClr>
                <a:schemeClr val="dk1"/>
              </a:buClr>
              <a:buSzPts val="1400"/>
              <a:buNone/>
              <a:defRPr sz="1400">
                <a:solidFill>
                  <a:schemeClr val="dk1"/>
                </a:solidFill>
              </a:defRPr>
            </a:lvl2pPr>
            <a:lvl3pPr lvl="2" algn="r" rtl="0">
              <a:spcBef>
                <a:spcPts val="0"/>
              </a:spcBef>
              <a:spcAft>
                <a:spcPts val="0"/>
              </a:spcAft>
              <a:buClr>
                <a:schemeClr val="dk1"/>
              </a:buClr>
              <a:buSzPts val="1400"/>
              <a:buNone/>
              <a:defRPr sz="1400">
                <a:solidFill>
                  <a:schemeClr val="dk1"/>
                </a:solidFill>
              </a:defRPr>
            </a:lvl3pPr>
            <a:lvl4pPr lvl="3" algn="r" rtl="0">
              <a:spcBef>
                <a:spcPts val="0"/>
              </a:spcBef>
              <a:spcAft>
                <a:spcPts val="0"/>
              </a:spcAft>
              <a:buClr>
                <a:schemeClr val="dk1"/>
              </a:buClr>
              <a:buSzPts val="1400"/>
              <a:buNone/>
              <a:defRPr sz="1400">
                <a:solidFill>
                  <a:schemeClr val="dk1"/>
                </a:solidFill>
              </a:defRPr>
            </a:lvl4pPr>
            <a:lvl5pPr lvl="4" algn="r" rtl="0">
              <a:spcBef>
                <a:spcPts val="0"/>
              </a:spcBef>
              <a:spcAft>
                <a:spcPts val="0"/>
              </a:spcAft>
              <a:buClr>
                <a:schemeClr val="dk1"/>
              </a:buClr>
              <a:buSzPts val="1400"/>
              <a:buNone/>
              <a:defRPr sz="1400">
                <a:solidFill>
                  <a:schemeClr val="dk1"/>
                </a:solidFill>
              </a:defRPr>
            </a:lvl5pPr>
            <a:lvl6pPr lvl="5" algn="r" rtl="0">
              <a:spcBef>
                <a:spcPts val="0"/>
              </a:spcBef>
              <a:spcAft>
                <a:spcPts val="0"/>
              </a:spcAft>
              <a:buClr>
                <a:schemeClr val="dk1"/>
              </a:buClr>
              <a:buSzPts val="1400"/>
              <a:buNone/>
              <a:defRPr sz="1400">
                <a:solidFill>
                  <a:schemeClr val="dk1"/>
                </a:solidFill>
              </a:defRPr>
            </a:lvl6pPr>
            <a:lvl7pPr lvl="6" algn="r" rtl="0">
              <a:spcBef>
                <a:spcPts val="0"/>
              </a:spcBef>
              <a:spcAft>
                <a:spcPts val="0"/>
              </a:spcAft>
              <a:buClr>
                <a:schemeClr val="dk1"/>
              </a:buClr>
              <a:buSzPts val="1400"/>
              <a:buNone/>
              <a:defRPr sz="1400">
                <a:solidFill>
                  <a:schemeClr val="dk1"/>
                </a:solidFill>
              </a:defRPr>
            </a:lvl7pPr>
            <a:lvl8pPr lvl="7" algn="r" rtl="0">
              <a:spcBef>
                <a:spcPts val="0"/>
              </a:spcBef>
              <a:spcAft>
                <a:spcPts val="0"/>
              </a:spcAft>
              <a:buClr>
                <a:schemeClr val="dk1"/>
              </a:buClr>
              <a:buSzPts val="1400"/>
              <a:buNone/>
              <a:defRPr sz="1400">
                <a:solidFill>
                  <a:schemeClr val="dk1"/>
                </a:solidFill>
              </a:defRPr>
            </a:lvl8pPr>
            <a:lvl9pPr lvl="8" algn="r" rtl="0">
              <a:spcBef>
                <a:spcPts val="0"/>
              </a:spcBef>
              <a:spcAft>
                <a:spcPts val="0"/>
              </a:spcAft>
              <a:buClr>
                <a:schemeClr val="dk1"/>
              </a:buClr>
              <a:buSzPts val="1400"/>
              <a:buNone/>
              <a:defRPr sz="1400">
                <a:solidFill>
                  <a:schemeClr val="dk1"/>
                </a:solidFill>
              </a:defRPr>
            </a:lvl9pPr>
          </a:lstStyle>
          <a:p>
            <a:endParaRPr/>
          </a:p>
        </p:txBody>
      </p:sp>
      <p:sp>
        <p:nvSpPr>
          <p:cNvPr id="71" name="Google Shape;71;p9"/>
          <p:cNvSpPr txBox="1">
            <a:spLocks noGrp="1"/>
          </p:cNvSpPr>
          <p:nvPr>
            <p:ph type="subTitle" idx="1"/>
          </p:nvPr>
        </p:nvSpPr>
        <p:spPr>
          <a:xfrm flipH="1">
            <a:off x="1264200" y="2513497"/>
            <a:ext cx="2127300" cy="9705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100"/>
              <a:buNone/>
              <a:defRPr sz="1100">
                <a:solidFill>
                  <a:schemeClr val="dk1"/>
                </a:solidFill>
              </a:defRPr>
            </a:lvl1pPr>
            <a:lvl2pPr lvl="1" algn="r" rtl="0">
              <a:lnSpc>
                <a:spcPct val="100000"/>
              </a:lnSpc>
              <a:spcBef>
                <a:spcPts val="0"/>
              </a:spcBef>
              <a:spcAft>
                <a:spcPts val="0"/>
              </a:spcAft>
              <a:buClr>
                <a:schemeClr val="dk1"/>
              </a:buClr>
              <a:buSzPts val="1100"/>
              <a:buNone/>
              <a:defRPr sz="1100">
                <a:solidFill>
                  <a:schemeClr val="dk1"/>
                </a:solidFill>
              </a:defRPr>
            </a:lvl2pPr>
            <a:lvl3pPr lvl="2" algn="r" rtl="0">
              <a:lnSpc>
                <a:spcPct val="100000"/>
              </a:lnSpc>
              <a:spcBef>
                <a:spcPts val="0"/>
              </a:spcBef>
              <a:spcAft>
                <a:spcPts val="0"/>
              </a:spcAft>
              <a:buClr>
                <a:schemeClr val="dk1"/>
              </a:buClr>
              <a:buSzPts val="1100"/>
              <a:buNone/>
              <a:defRPr sz="1100">
                <a:solidFill>
                  <a:schemeClr val="dk1"/>
                </a:solidFill>
              </a:defRPr>
            </a:lvl3pPr>
            <a:lvl4pPr lvl="3" algn="r" rtl="0">
              <a:lnSpc>
                <a:spcPct val="100000"/>
              </a:lnSpc>
              <a:spcBef>
                <a:spcPts val="0"/>
              </a:spcBef>
              <a:spcAft>
                <a:spcPts val="0"/>
              </a:spcAft>
              <a:buClr>
                <a:schemeClr val="dk1"/>
              </a:buClr>
              <a:buSzPts val="1100"/>
              <a:buNone/>
              <a:defRPr sz="1100">
                <a:solidFill>
                  <a:schemeClr val="dk1"/>
                </a:solidFill>
              </a:defRPr>
            </a:lvl4pPr>
            <a:lvl5pPr lvl="4" algn="r" rtl="0">
              <a:lnSpc>
                <a:spcPct val="100000"/>
              </a:lnSpc>
              <a:spcBef>
                <a:spcPts val="0"/>
              </a:spcBef>
              <a:spcAft>
                <a:spcPts val="0"/>
              </a:spcAft>
              <a:buClr>
                <a:schemeClr val="dk1"/>
              </a:buClr>
              <a:buSzPts val="1100"/>
              <a:buNone/>
              <a:defRPr sz="1100">
                <a:solidFill>
                  <a:schemeClr val="dk1"/>
                </a:solidFill>
              </a:defRPr>
            </a:lvl5pPr>
            <a:lvl6pPr lvl="5" algn="r" rtl="0">
              <a:lnSpc>
                <a:spcPct val="100000"/>
              </a:lnSpc>
              <a:spcBef>
                <a:spcPts val="0"/>
              </a:spcBef>
              <a:spcAft>
                <a:spcPts val="0"/>
              </a:spcAft>
              <a:buClr>
                <a:schemeClr val="dk1"/>
              </a:buClr>
              <a:buSzPts val="1100"/>
              <a:buNone/>
              <a:defRPr sz="1100">
                <a:solidFill>
                  <a:schemeClr val="dk1"/>
                </a:solidFill>
              </a:defRPr>
            </a:lvl6pPr>
            <a:lvl7pPr lvl="6" algn="r" rtl="0">
              <a:lnSpc>
                <a:spcPct val="100000"/>
              </a:lnSpc>
              <a:spcBef>
                <a:spcPts val="0"/>
              </a:spcBef>
              <a:spcAft>
                <a:spcPts val="0"/>
              </a:spcAft>
              <a:buClr>
                <a:schemeClr val="dk1"/>
              </a:buClr>
              <a:buSzPts val="1100"/>
              <a:buNone/>
              <a:defRPr sz="1100">
                <a:solidFill>
                  <a:schemeClr val="dk1"/>
                </a:solidFill>
              </a:defRPr>
            </a:lvl7pPr>
            <a:lvl8pPr lvl="7" algn="r" rtl="0">
              <a:lnSpc>
                <a:spcPct val="100000"/>
              </a:lnSpc>
              <a:spcBef>
                <a:spcPts val="0"/>
              </a:spcBef>
              <a:spcAft>
                <a:spcPts val="0"/>
              </a:spcAft>
              <a:buClr>
                <a:schemeClr val="dk1"/>
              </a:buClr>
              <a:buSzPts val="1100"/>
              <a:buNone/>
              <a:defRPr sz="1100">
                <a:solidFill>
                  <a:schemeClr val="dk1"/>
                </a:solidFill>
              </a:defRPr>
            </a:lvl8pPr>
            <a:lvl9pPr lvl="8" algn="r" rtl="0">
              <a:lnSpc>
                <a:spcPct val="100000"/>
              </a:lnSpc>
              <a:spcBef>
                <a:spcPts val="0"/>
              </a:spcBef>
              <a:spcAft>
                <a:spcPts val="0"/>
              </a:spcAft>
              <a:buClr>
                <a:schemeClr val="dk1"/>
              </a:buClr>
              <a:buSzPts val="1100"/>
              <a:buNone/>
              <a:defRPr sz="1100">
                <a:solidFill>
                  <a:schemeClr val="dk1"/>
                </a:solidFill>
              </a:defRPr>
            </a:lvl9pPr>
          </a:lstStyle>
          <a:p>
            <a:endParaRPr/>
          </a:p>
        </p:txBody>
      </p:sp>
    </p:spTree>
  </p:cSld>
  <p:clrMapOvr>
    <a:masterClrMapping/>
  </p:clrMapOvr>
  <p:extLst>
    <p:ext uri="{DCECCB84-F9BA-43D5-87BE-67443E8EF086}">
      <p15:sldGuideLst xmlns:p15="http://schemas.microsoft.com/office/powerpoint/2012/main">
        <p15:guide id="1" pos="2074">
          <p15:clr>
            <a:srgbClr val="FA7B17"/>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CUSTOM_22">
    <p:spTree>
      <p:nvGrpSpPr>
        <p:cNvPr id="1" name="Shape 88"/>
        <p:cNvGrpSpPr/>
        <p:nvPr/>
      </p:nvGrpSpPr>
      <p:grpSpPr>
        <a:xfrm>
          <a:off x="0" y="0"/>
          <a:ext cx="0" cy="0"/>
          <a:chOff x="0" y="0"/>
          <a:chExt cx="0" cy="0"/>
        </a:xfrm>
      </p:grpSpPr>
      <p:sp>
        <p:nvSpPr>
          <p:cNvPr id="89" name="Google Shape;89;p14"/>
          <p:cNvSpPr/>
          <p:nvPr/>
        </p:nvSpPr>
        <p:spPr>
          <a:xfrm flipH="1">
            <a:off x="4308501" y="-410756"/>
            <a:ext cx="6000900" cy="5714700"/>
          </a:xfrm>
          <a:prstGeom prst="hexagon">
            <a:avLst>
              <a:gd name="adj" fmla="val 25000"/>
              <a:gd name="vf" fmla="val 11547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4"/>
          <p:cNvSpPr/>
          <p:nvPr/>
        </p:nvSpPr>
        <p:spPr>
          <a:xfrm flipH="1">
            <a:off x="7518426" y="-410756"/>
            <a:ext cx="6000900" cy="5714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4"/>
          <p:cNvSpPr txBox="1">
            <a:spLocks noGrp="1"/>
          </p:cNvSpPr>
          <p:nvPr>
            <p:ph type="ctrTitle"/>
          </p:nvPr>
        </p:nvSpPr>
        <p:spPr>
          <a:xfrm flipH="1">
            <a:off x="5526018" y="1652050"/>
            <a:ext cx="1731600" cy="6477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1"/>
              </a:buClr>
              <a:buSzPts val="1800"/>
              <a:buFont typeface="Nunito Sans ExtraBold"/>
              <a:buNone/>
              <a:defRPr sz="1800" b="0">
                <a:solidFill>
                  <a:schemeClr val="dk1"/>
                </a:solidFill>
                <a:latin typeface="Nunito Sans ExtraBold"/>
                <a:ea typeface="Nunito Sans ExtraBold"/>
                <a:cs typeface="Nunito Sans ExtraBold"/>
                <a:sym typeface="Nunito Sans ExtraBold"/>
              </a:defRPr>
            </a:lvl1pPr>
            <a:lvl2pPr lvl="1"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2pPr>
            <a:lvl3pPr lvl="2"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3pPr>
            <a:lvl4pPr lvl="3"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4pPr>
            <a:lvl5pPr lvl="4"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5pPr>
            <a:lvl6pPr lvl="5"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6pPr>
            <a:lvl7pPr lvl="6"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7pPr>
            <a:lvl8pPr lvl="7"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8pPr>
            <a:lvl9pPr lvl="8"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9pPr>
          </a:lstStyle>
          <a:p>
            <a:endParaRPr/>
          </a:p>
        </p:txBody>
      </p:sp>
      <p:sp>
        <p:nvSpPr>
          <p:cNvPr id="92" name="Google Shape;92;p14"/>
          <p:cNvSpPr txBox="1">
            <a:spLocks noGrp="1"/>
          </p:cNvSpPr>
          <p:nvPr>
            <p:ph type="ctrTitle" idx="2"/>
          </p:nvPr>
        </p:nvSpPr>
        <p:spPr>
          <a:xfrm>
            <a:off x="3999944" y="2355535"/>
            <a:ext cx="3281400" cy="803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100"/>
              <a:buFont typeface="Assistant Light"/>
              <a:buNone/>
              <a:defRPr sz="1100" b="0">
                <a:latin typeface="Assistant Light"/>
                <a:ea typeface="Assistant Light"/>
                <a:cs typeface="Assistant Light"/>
                <a:sym typeface="Assistant Light"/>
              </a:defRPr>
            </a:lvl1pPr>
            <a:lvl2pPr lvl="1" algn="r" rtl="0">
              <a:spcBef>
                <a:spcPts val="0"/>
              </a:spcBef>
              <a:spcAft>
                <a:spcPts val="0"/>
              </a:spcAft>
              <a:buSzPts val="1100"/>
              <a:buFont typeface="Assistant Light"/>
              <a:buNone/>
              <a:defRPr sz="1100" b="0">
                <a:latin typeface="Assistant Light"/>
                <a:ea typeface="Assistant Light"/>
                <a:cs typeface="Assistant Light"/>
                <a:sym typeface="Assistant Light"/>
              </a:defRPr>
            </a:lvl2pPr>
            <a:lvl3pPr lvl="2" algn="r" rtl="0">
              <a:spcBef>
                <a:spcPts val="0"/>
              </a:spcBef>
              <a:spcAft>
                <a:spcPts val="0"/>
              </a:spcAft>
              <a:buSzPts val="1100"/>
              <a:buFont typeface="Assistant Light"/>
              <a:buNone/>
              <a:defRPr sz="1100" b="0">
                <a:latin typeface="Assistant Light"/>
                <a:ea typeface="Assistant Light"/>
                <a:cs typeface="Assistant Light"/>
                <a:sym typeface="Assistant Light"/>
              </a:defRPr>
            </a:lvl3pPr>
            <a:lvl4pPr lvl="3" algn="r" rtl="0">
              <a:spcBef>
                <a:spcPts val="0"/>
              </a:spcBef>
              <a:spcAft>
                <a:spcPts val="0"/>
              </a:spcAft>
              <a:buSzPts val="1100"/>
              <a:buFont typeface="Assistant Light"/>
              <a:buNone/>
              <a:defRPr sz="1100" b="0">
                <a:latin typeface="Assistant Light"/>
                <a:ea typeface="Assistant Light"/>
                <a:cs typeface="Assistant Light"/>
                <a:sym typeface="Assistant Light"/>
              </a:defRPr>
            </a:lvl4pPr>
            <a:lvl5pPr lvl="4" algn="r" rtl="0">
              <a:spcBef>
                <a:spcPts val="0"/>
              </a:spcBef>
              <a:spcAft>
                <a:spcPts val="0"/>
              </a:spcAft>
              <a:buSzPts val="1100"/>
              <a:buFont typeface="Assistant Light"/>
              <a:buNone/>
              <a:defRPr sz="1100" b="0">
                <a:latin typeface="Assistant Light"/>
                <a:ea typeface="Assistant Light"/>
                <a:cs typeface="Assistant Light"/>
                <a:sym typeface="Assistant Light"/>
              </a:defRPr>
            </a:lvl5pPr>
            <a:lvl6pPr lvl="5" algn="r" rtl="0">
              <a:spcBef>
                <a:spcPts val="0"/>
              </a:spcBef>
              <a:spcAft>
                <a:spcPts val="0"/>
              </a:spcAft>
              <a:buSzPts val="1100"/>
              <a:buFont typeface="Assistant Light"/>
              <a:buNone/>
              <a:defRPr sz="1100" b="0">
                <a:latin typeface="Assistant Light"/>
                <a:ea typeface="Assistant Light"/>
                <a:cs typeface="Assistant Light"/>
                <a:sym typeface="Assistant Light"/>
              </a:defRPr>
            </a:lvl6pPr>
            <a:lvl7pPr lvl="6" algn="r" rtl="0">
              <a:spcBef>
                <a:spcPts val="0"/>
              </a:spcBef>
              <a:spcAft>
                <a:spcPts val="0"/>
              </a:spcAft>
              <a:buSzPts val="1100"/>
              <a:buFont typeface="Assistant Light"/>
              <a:buNone/>
              <a:defRPr sz="1100" b="0">
                <a:latin typeface="Assistant Light"/>
                <a:ea typeface="Assistant Light"/>
                <a:cs typeface="Assistant Light"/>
                <a:sym typeface="Assistant Light"/>
              </a:defRPr>
            </a:lvl7pPr>
            <a:lvl8pPr lvl="7" algn="r" rtl="0">
              <a:spcBef>
                <a:spcPts val="0"/>
              </a:spcBef>
              <a:spcAft>
                <a:spcPts val="0"/>
              </a:spcAft>
              <a:buSzPts val="1100"/>
              <a:buFont typeface="Assistant Light"/>
              <a:buNone/>
              <a:defRPr sz="1100" b="0">
                <a:latin typeface="Assistant Light"/>
                <a:ea typeface="Assistant Light"/>
                <a:cs typeface="Assistant Light"/>
                <a:sym typeface="Assistant Light"/>
              </a:defRPr>
            </a:lvl8pPr>
            <a:lvl9pPr lvl="8" algn="r" rtl="0">
              <a:spcBef>
                <a:spcPts val="0"/>
              </a:spcBef>
              <a:spcAft>
                <a:spcPts val="0"/>
              </a:spcAft>
              <a:buSzPts val="1100"/>
              <a:buFont typeface="Assistant Light"/>
              <a:buNone/>
              <a:defRPr sz="1100" b="0">
                <a:latin typeface="Assistant Light"/>
                <a:ea typeface="Assistant Light"/>
                <a:cs typeface="Assistant Light"/>
                <a:sym typeface="Assistant Light"/>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redits">
  <p:cSld name="CUSTOM_14">
    <p:spTree>
      <p:nvGrpSpPr>
        <p:cNvPr id="1" name="Shape 93"/>
        <p:cNvGrpSpPr/>
        <p:nvPr/>
      </p:nvGrpSpPr>
      <p:grpSpPr>
        <a:xfrm>
          <a:off x="0" y="0"/>
          <a:ext cx="0" cy="0"/>
          <a:chOff x="0" y="0"/>
          <a:chExt cx="0" cy="0"/>
        </a:xfrm>
      </p:grpSpPr>
      <p:sp>
        <p:nvSpPr>
          <p:cNvPr id="94" name="Google Shape;94;p15"/>
          <p:cNvSpPr/>
          <p:nvPr/>
        </p:nvSpPr>
        <p:spPr>
          <a:xfrm>
            <a:off x="-64300" y="1073700"/>
            <a:ext cx="9251875" cy="4108375"/>
          </a:xfrm>
          <a:custGeom>
            <a:avLst/>
            <a:gdLst/>
            <a:ahLst/>
            <a:cxnLst/>
            <a:rect l="l" t="t" r="r" b="b"/>
            <a:pathLst>
              <a:path w="370075" h="164335" extrusionOk="0">
                <a:moveTo>
                  <a:pt x="2058" y="32147"/>
                </a:moveTo>
                <a:lnTo>
                  <a:pt x="186709" y="0"/>
                </a:lnTo>
                <a:lnTo>
                  <a:pt x="370075" y="32147"/>
                </a:lnTo>
                <a:lnTo>
                  <a:pt x="370075" y="164335"/>
                </a:lnTo>
                <a:lnTo>
                  <a:pt x="0" y="164335"/>
                </a:lnTo>
                <a:close/>
              </a:path>
            </a:pathLst>
          </a:custGeom>
          <a:solidFill>
            <a:schemeClr val="dk1"/>
          </a:solidFill>
          <a:ln>
            <a:noFill/>
          </a:ln>
        </p:spPr>
      </p:sp>
      <p:sp>
        <p:nvSpPr>
          <p:cNvPr id="95" name="Google Shape;95;p15"/>
          <p:cNvSpPr txBox="1">
            <a:spLocks noGrp="1"/>
          </p:cNvSpPr>
          <p:nvPr>
            <p:ph type="body" idx="1"/>
          </p:nvPr>
        </p:nvSpPr>
        <p:spPr>
          <a:xfrm>
            <a:off x="2780100" y="2134800"/>
            <a:ext cx="3583800" cy="1476000"/>
          </a:xfrm>
          <a:prstGeom prst="rect">
            <a:avLst/>
          </a:prstGeom>
        </p:spPr>
        <p:txBody>
          <a:bodyPr spcFirstLastPara="1" wrap="square" lIns="91425" tIns="91425" rIns="91425" bIns="91425" anchor="t" anchorCtr="0">
            <a:noAutofit/>
          </a:bodyPr>
          <a:lstStyle>
            <a:lvl1pPr marL="457200" lvl="0" indent="-298450" rtl="0">
              <a:spcBef>
                <a:spcPts val="0"/>
              </a:spcBef>
              <a:spcAft>
                <a:spcPts val="0"/>
              </a:spcAft>
              <a:buClr>
                <a:schemeClr val="lt1"/>
              </a:buClr>
              <a:buSzPts val="1100"/>
              <a:buChar char="●"/>
              <a:defRPr sz="1100">
                <a:solidFill>
                  <a:schemeClr val="lt1"/>
                </a:solidFill>
              </a:defRPr>
            </a:lvl1pPr>
            <a:lvl2pPr marL="914400" lvl="1" indent="-298450" rtl="0">
              <a:spcBef>
                <a:spcPts val="1600"/>
              </a:spcBef>
              <a:spcAft>
                <a:spcPts val="0"/>
              </a:spcAft>
              <a:buClr>
                <a:schemeClr val="lt1"/>
              </a:buClr>
              <a:buSzPts val="1100"/>
              <a:buChar char="○"/>
              <a:defRPr sz="1100">
                <a:solidFill>
                  <a:schemeClr val="lt1"/>
                </a:solidFill>
              </a:defRPr>
            </a:lvl2pPr>
            <a:lvl3pPr marL="1371600" lvl="2" indent="-298450" rtl="0">
              <a:spcBef>
                <a:spcPts val="1600"/>
              </a:spcBef>
              <a:spcAft>
                <a:spcPts val="0"/>
              </a:spcAft>
              <a:buClr>
                <a:schemeClr val="lt1"/>
              </a:buClr>
              <a:buSzPts val="1100"/>
              <a:buChar char="■"/>
              <a:defRPr sz="1100">
                <a:solidFill>
                  <a:schemeClr val="lt1"/>
                </a:solidFill>
              </a:defRPr>
            </a:lvl3pPr>
            <a:lvl4pPr marL="1828800" lvl="3" indent="-298450" rtl="0">
              <a:spcBef>
                <a:spcPts val="1600"/>
              </a:spcBef>
              <a:spcAft>
                <a:spcPts val="0"/>
              </a:spcAft>
              <a:buClr>
                <a:schemeClr val="lt1"/>
              </a:buClr>
              <a:buSzPts val="1100"/>
              <a:buChar char="●"/>
              <a:defRPr sz="1100">
                <a:solidFill>
                  <a:schemeClr val="lt1"/>
                </a:solidFill>
              </a:defRPr>
            </a:lvl4pPr>
            <a:lvl5pPr marL="2286000" lvl="4" indent="-298450" rtl="0">
              <a:spcBef>
                <a:spcPts val="1600"/>
              </a:spcBef>
              <a:spcAft>
                <a:spcPts val="0"/>
              </a:spcAft>
              <a:buClr>
                <a:schemeClr val="lt1"/>
              </a:buClr>
              <a:buSzPts val="1100"/>
              <a:buChar char="○"/>
              <a:defRPr sz="1100">
                <a:solidFill>
                  <a:schemeClr val="lt1"/>
                </a:solidFill>
              </a:defRPr>
            </a:lvl5pPr>
            <a:lvl6pPr marL="2743200" lvl="5" indent="-298450" rtl="0">
              <a:spcBef>
                <a:spcPts val="1600"/>
              </a:spcBef>
              <a:spcAft>
                <a:spcPts val="0"/>
              </a:spcAft>
              <a:buClr>
                <a:schemeClr val="lt1"/>
              </a:buClr>
              <a:buSzPts val="1100"/>
              <a:buChar char="■"/>
              <a:defRPr sz="1100">
                <a:solidFill>
                  <a:schemeClr val="lt1"/>
                </a:solidFill>
              </a:defRPr>
            </a:lvl6pPr>
            <a:lvl7pPr marL="3200400" lvl="6" indent="-298450" rtl="0">
              <a:spcBef>
                <a:spcPts val="1600"/>
              </a:spcBef>
              <a:spcAft>
                <a:spcPts val="0"/>
              </a:spcAft>
              <a:buClr>
                <a:schemeClr val="lt1"/>
              </a:buClr>
              <a:buSzPts val="1100"/>
              <a:buChar char="●"/>
              <a:defRPr sz="1100">
                <a:solidFill>
                  <a:schemeClr val="lt1"/>
                </a:solidFill>
              </a:defRPr>
            </a:lvl7pPr>
            <a:lvl8pPr marL="3657600" lvl="7" indent="-298450" rtl="0">
              <a:spcBef>
                <a:spcPts val="1600"/>
              </a:spcBef>
              <a:spcAft>
                <a:spcPts val="0"/>
              </a:spcAft>
              <a:buClr>
                <a:schemeClr val="lt1"/>
              </a:buClr>
              <a:buSzPts val="1100"/>
              <a:buChar char="○"/>
              <a:defRPr sz="1100">
                <a:solidFill>
                  <a:schemeClr val="lt1"/>
                </a:solidFill>
              </a:defRPr>
            </a:lvl8pPr>
            <a:lvl9pPr marL="4114800" lvl="8" indent="-298450" rtl="0">
              <a:spcBef>
                <a:spcPts val="1600"/>
              </a:spcBef>
              <a:spcAft>
                <a:spcPts val="1600"/>
              </a:spcAft>
              <a:buClr>
                <a:schemeClr val="lt1"/>
              </a:buClr>
              <a:buSzPts val="1100"/>
              <a:buChar char="■"/>
              <a:defRPr sz="1100">
                <a:solidFill>
                  <a:schemeClr val="lt1"/>
                </a:solidFill>
              </a:defRPr>
            </a:lvl9pPr>
          </a:lstStyle>
          <a:p>
            <a:endParaRPr/>
          </a:p>
        </p:txBody>
      </p:sp>
      <p:sp>
        <p:nvSpPr>
          <p:cNvPr id="96" name="Google Shape;96;p15"/>
          <p:cNvSpPr txBox="1">
            <a:spLocks noGrp="1"/>
          </p:cNvSpPr>
          <p:nvPr>
            <p:ph type="ctrTitle"/>
          </p:nvPr>
        </p:nvSpPr>
        <p:spPr>
          <a:xfrm>
            <a:off x="3080975" y="405336"/>
            <a:ext cx="2982000" cy="68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Resources">
  <p:cSld name="CUSTOM_14_1">
    <p:spTree>
      <p:nvGrpSpPr>
        <p:cNvPr id="1" name="Shape 97"/>
        <p:cNvGrpSpPr/>
        <p:nvPr/>
      </p:nvGrpSpPr>
      <p:grpSpPr>
        <a:xfrm>
          <a:off x="0" y="0"/>
          <a:ext cx="0" cy="0"/>
          <a:chOff x="0" y="0"/>
          <a:chExt cx="0" cy="0"/>
        </a:xfrm>
      </p:grpSpPr>
      <p:grpSp>
        <p:nvGrpSpPr>
          <p:cNvPr id="98" name="Google Shape;98;p16"/>
          <p:cNvGrpSpPr/>
          <p:nvPr/>
        </p:nvGrpSpPr>
        <p:grpSpPr>
          <a:xfrm>
            <a:off x="-6586" y="-192875"/>
            <a:ext cx="9174175" cy="1384272"/>
            <a:chOff x="0" y="-40481"/>
            <a:chExt cx="9144000" cy="1384272"/>
          </a:xfrm>
        </p:grpSpPr>
        <p:sp>
          <p:nvSpPr>
            <p:cNvPr id="99" name="Google Shape;99;p16"/>
            <p:cNvSpPr/>
            <p:nvPr/>
          </p:nvSpPr>
          <p:spPr>
            <a:xfrm rot="10800000">
              <a:off x="1200" y="799890"/>
              <a:ext cx="9142800" cy="543900"/>
            </a:xfrm>
            <a:prstGeom prst="triangle">
              <a:avLst>
                <a:gd name="adj"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6"/>
            <p:cNvSpPr/>
            <p:nvPr/>
          </p:nvSpPr>
          <p:spPr>
            <a:xfrm>
              <a:off x="0" y="-40481"/>
              <a:ext cx="9144000" cy="856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 name="Google Shape;101;p16"/>
          <p:cNvSpPr txBox="1">
            <a:spLocks noGrp="1"/>
          </p:cNvSpPr>
          <p:nvPr>
            <p:ph type="body" idx="1"/>
          </p:nvPr>
        </p:nvSpPr>
        <p:spPr>
          <a:xfrm>
            <a:off x="720000" y="1183700"/>
            <a:ext cx="3771600" cy="1476000"/>
          </a:xfrm>
          <a:prstGeom prst="rect">
            <a:avLst/>
          </a:prstGeom>
        </p:spPr>
        <p:txBody>
          <a:bodyPr spcFirstLastPara="1" wrap="square" lIns="91425" tIns="91425" rIns="91425" bIns="91425" anchor="t" anchorCtr="0">
            <a:noAutofit/>
          </a:bodyPr>
          <a:lstStyle>
            <a:lvl1pPr marL="457200" lvl="0" indent="-285750" rtl="0">
              <a:spcBef>
                <a:spcPts val="0"/>
              </a:spcBef>
              <a:spcAft>
                <a:spcPts val="0"/>
              </a:spcAft>
              <a:buClr>
                <a:srgbClr val="000000"/>
              </a:buClr>
              <a:buSzPts val="900"/>
              <a:buChar char="●"/>
              <a:defRPr sz="900">
                <a:solidFill>
                  <a:srgbClr val="000000"/>
                </a:solidFill>
              </a:defRPr>
            </a:lvl1pPr>
            <a:lvl2pPr marL="914400" lvl="1" indent="-285750" rtl="0">
              <a:spcBef>
                <a:spcPts val="1600"/>
              </a:spcBef>
              <a:spcAft>
                <a:spcPts val="0"/>
              </a:spcAft>
              <a:buClr>
                <a:srgbClr val="000000"/>
              </a:buClr>
              <a:buSzPts val="900"/>
              <a:buChar char="○"/>
              <a:defRPr sz="900">
                <a:solidFill>
                  <a:srgbClr val="000000"/>
                </a:solidFill>
              </a:defRPr>
            </a:lvl2pPr>
            <a:lvl3pPr marL="1371600" lvl="2" indent="-285750" rtl="0">
              <a:spcBef>
                <a:spcPts val="1600"/>
              </a:spcBef>
              <a:spcAft>
                <a:spcPts val="0"/>
              </a:spcAft>
              <a:buClr>
                <a:srgbClr val="000000"/>
              </a:buClr>
              <a:buSzPts val="900"/>
              <a:buChar char="■"/>
              <a:defRPr sz="900">
                <a:solidFill>
                  <a:srgbClr val="000000"/>
                </a:solidFill>
              </a:defRPr>
            </a:lvl3pPr>
            <a:lvl4pPr marL="1828800" lvl="3" indent="-285750" rtl="0">
              <a:spcBef>
                <a:spcPts val="1600"/>
              </a:spcBef>
              <a:spcAft>
                <a:spcPts val="0"/>
              </a:spcAft>
              <a:buClr>
                <a:srgbClr val="000000"/>
              </a:buClr>
              <a:buSzPts val="900"/>
              <a:buChar char="●"/>
              <a:defRPr sz="900">
                <a:solidFill>
                  <a:srgbClr val="000000"/>
                </a:solidFill>
              </a:defRPr>
            </a:lvl4pPr>
            <a:lvl5pPr marL="2286000" lvl="4" indent="-285750" rtl="0">
              <a:spcBef>
                <a:spcPts val="1600"/>
              </a:spcBef>
              <a:spcAft>
                <a:spcPts val="0"/>
              </a:spcAft>
              <a:buClr>
                <a:srgbClr val="000000"/>
              </a:buClr>
              <a:buSzPts val="900"/>
              <a:buChar char="○"/>
              <a:defRPr sz="900">
                <a:solidFill>
                  <a:srgbClr val="000000"/>
                </a:solidFill>
              </a:defRPr>
            </a:lvl5pPr>
            <a:lvl6pPr marL="2743200" lvl="5" indent="-285750" rtl="0">
              <a:spcBef>
                <a:spcPts val="1600"/>
              </a:spcBef>
              <a:spcAft>
                <a:spcPts val="0"/>
              </a:spcAft>
              <a:buClr>
                <a:srgbClr val="000000"/>
              </a:buClr>
              <a:buSzPts val="900"/>
              <a:buChar char="■"/>
              <a:defRPr sz="900">
                <a:solidFill>
                  <a:srgbClr val="000000"/>
                </a:solidFill>
              </a:defRPr>
            </a:lvl6pPr>
            <a:lvl7pPr marL="3200400" lvl="6" indent="-285750" rtl="0">
              <a:spcBef>
                <a:spcPts val="1600"/>
              </a:spcBef>
              <a:spcAft>
                <a:spcPts val="0"/>
              </a:spcAft>
              <a:buClr>
                <a:srgbClr val="000000"/>
              </a:buClr>
              <a:buSzPts val="900"/>
              <a:buChar char="●"/>
              <a:defRPr sz="900">
                <a:solidFill>
                  <a:srgbClr val="000000"/>
                </a:solidFill>
              </a:defRPr>
            </a:lvl7pPr>
            <a:lvl8pPr marL="3657600" lvl="7" indent="-285750" rtl="0">
              <a:spcBef>
                <a:spcPts val="1600"/>
              </a:spcBef>
              <a:spcAft>
                <a:spcPts val="0"/>
              </a:spcAft>
              <a:buClr>
                <a:srgbClr val="000000"/>
              </a:buClr>
              <a:buSzPts val="900"/>
              <a:buChar char="○"/>
              <a:defRPr sz="900">
                <a:solidFill>
                  <a:srgbClr val="000000"/>
                </a:solidFill>
              </a:defRPr>
            </a:lvl8pPr>
            <a:lvl9pPr marL="4114800" lvl="8" indent="-285750" rtl="0">
              <a:spcBef>
                <a:spcPts val="1600"/>
              </a:spcBef>
              <a:spcAft>
                <a:spcPts val="1600"/>
              </a:spcAft>
              <a:buClr>
                <a:srgbClr val="000000"/>
              </a:buClr>
              <a:buSzPts val="900"/>
              <a:buChar char="■"/>
              <a:defRPr sz="900">
                <a:solidFill>
                  <a:srgbClr val="000000"/>
                </a:solidFill>
              </a:defRPr>
            </a:lvl9pPr>
          </a:lstStyle>
          <a:p>
            <a:endParaRPr/>
          </a:p>
        </p:txBody>
      </p:sp>
      <p:sp>
        <p:nvSpPr>
          <p:cNvPr id="102" name="Google Shape;102;p16"/>
          <p:cNvSpPr txBox="1">
            <a:spLocks noGrp="1"/>
          </p:cNvSpPr>
          <p:nvPr>
            <p:ph type="ctrTitle"/>
          </p:nvPr>
        </p:nvSpPr>
        <p:spPr>
          <a:xfrm>
            <a:off x="3080975" y="405336"/>
            <a:ext cx="2982000" cy="689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1pPr>
            <a:lvl2pPr lvl="1"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2pPr>
            <a:lvl3pPr lvl="2"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3pPr>
            <a:lvl4pPr lvl="3"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4pPr>
            <a:lvl5pPr lvl="4"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5pPr>
            <a:lvl6pPr lvl="5"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6pPr>
            <a:lvl7pPr lvl="6"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7pPr>
            <a:lvl8pPr lvl="7"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8pPr>
            <a:lvl9pPr lvl="8"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1pPr>
            <a:lvl2pPr marL="914400" lvl="1"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2pPr>
            <a:lvl3pPr marL="1371600" lvl="2"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3pPr>
            <a:lvl4pPr marL="1828800" lvl="3"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4pPr>
            <a:lvl5pPr marL="2286000" lvl="4"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5pPr>
            <a:lvl6pPr marL="2743200" lvl="5"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6pPr>
            <a:lvl7pPr marL="3200400" lvl="6"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7pPr>
            <a:lvl8pPr marL="3657600" lvl="7"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8pPr>
            <a:lvl9pPr marL="4114800" lvl="8" indent="-304800" rtl="0">
              <a:lnSpc>
                <a:spcPct val="115000"/>
              </a:lnSpc>
              <a:spcBef>
                <a:spcPts val="1600"/>
              </a:spcBef>
              <a:spcAft>
                <a:spcPts val="160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5" r:id="rId6"/>
    <p:sldLayoutId id="2147483660" r:id="rId7"/>
    <p:sldLayoutId id="2147483661" r:id="rId8"/>
    <p:sldLayoutId id="2147483662" r:id="rId9"/>
    <p:sldLayoutId id="2147483663"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54">
          <p15:clr>
            <a:srgbClr val="EA4335"/>
          </p15:clr>
        </p15:guide>
        <p15:guide id="2" orient="horz" pos="340">
          <p15:clr>
            <a:srgbClr val="EA4335"/>
          </p15:clr>
        </p15:guide>
        <p15:guide id="3" pos="5306">
          <p15:clr>
            <a:srgbClr val="EA4335"/>
          </p15:clr>
        </p15:guide>
        <p15:guide id="4" orient="horz" pos="290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5"/>
        <p:cNvGrpSpPr/>
        <p:nvPr/>
      </p:nvGrpSpPr>
      <p:grpSpPr>
        <a:xfrm>
          <a:off x="0" y="0"/>
          <a:ext cx="0" cy="0"/>
          <a:chOff x="0" y="0"/>
          <a:chExt cx="0" cy="0"/>
        </a:xfrm>
      </p:grpSpPr>
      <p:sp>
        <p:nvSpPr>
          <p:cNvPr id="7" name="TextBox 6">
            <a:extLst>
              <a:ext uri="{FF2B5EF4-FFF2-40B4-BE49-F238E27FC236}">
                <a16:creationId xmlns:a16="http://schemas.microsoft.com/office/drawing/2014/main" id="{0B80AE24-6401-4546-BB75-9D7BDF702367}"/>
              </a:ext>
            </a:extLst>
          </p:cNvPr>
          <p:cNvSpPr txBox="1"/>
          <p:nvPr/>
        </p:nvSpPr>
        <p:spPr>
          <a:xfrm>
            <a:off x="930998" y="493513"/>
            <a:ext cx="4603898" cy="523220"/>
          </a:xfrm>
          <a:prstGeom prst="rect">
            <a:avLst/>
          </a:prstGeom>
          <a:noFill/>
        </p:spPr>
        <p:txBody>
          <a:bodyPr wrap="square">
            <a:spAutoFit/>
          </a:bodyPr>
          <a:lstStyle/>
          <a:p>
            <a:pPr algn="ctr"/>
            <a:r>
              <a:rPr lang="en-US" sz="1400" b="1" dirty="0">
                <a:solidFill>
                  <a:schemeClr val="accent1">
                    <a:lumMod val="50000"/>
                  </a:schemeClr>
                </a:solidFill>
              </a:rPr>
              <a:t>Libyan International Medical University</a:t>
            </a:r>
            <a:br>
              <a:rPr lang="en-US" sz="1400" b="1" dirty="0">
                <a:solidFill>
                  <a:schemeClr val="accent1">
                    <a:lumMod val="50000"/>
                  </a:schemeClr>
                </a:solidFill>
              </a:rPr>
            </a:br>
            <a:r>
              <a:rPr lang="en-US" sz="1400" b="1" dirty="0">
                <a:solidFill>
                  <a:schemeClr val="accent1">
                    <a:lumMod val="50000"/>
                  </a:schemeClr>
                </a:solidFill>
              </a:rPr>
              <a:t>Faculty of Business Administration</a:t>
            </a:r>
            <a:endParaRPr lang="en-US" b="1" dirty="0">
              <a:solidFill>
                <a:schemeClr val="accent1">
                  <a:lumMod val="50000"/>
                </a:schemeClr>
              </a:solidFill>
            </a:endParaRPr>
          </a:p>
        </p:txBody>
      </p:sp>
      <p:sp>
        <p:nvSpPr>
          <p:cNvPr id="116" name="Google Shape;116;p22"/>
          <p:cNvSpPr txBox="1">
            <a:spLocks noGrp="1"/>
          </p:cNvSpPr>
          <p:nvPr>
            <p:ph type="subTitle" idx="1"/>
          </p:nvPr>
        </p:nvSpPr>
        <p:spPr>
          <a:xfrm>
            <a:off x="5284500" y="3774555"/>
            <a:ext cx="4352100" cy="55289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500" dirty="0"/>
              <a:t>Ali Bubaker </a:t>
            </a:r>
          </a:p>
          <a:p>
            <a:pPr marL="0" lvl="0" indent="0" algn="ctr" rtl="0">
              <a:spcBef>
                <a:spcPts val="0"/>
              </a:spcBef>
              <a:spcAft>
                <a:spcPts val="0"/>
              </a:spcAft>
              <a:buNone/>
            </a:pPr>
            <a:r>
              <a:rPr lang="en" sz="1500" dirty="0">
                <a:solidFill>
                  <a:schemeClr val="lt1"/>
                </a:solidFill>
              </a:rPr>
              <a:t>ID: 3329</a:t>
            </a:r>
          </a:p>
          <a:p>
            <a:pPr marL="0" lvl="0" indent="0" algn="ctr" rtl="0">
              <a:spcBef>
                <a:spcPts val="0"/>
              </a:spcBef>
              <a:spcAft>
                <a:spcPts val="0"/>
              </a:spcAft>
              <a:buNone/>
            </a:pPr>
            <a:r>
              <a:rPr lang="en" sz="1500" dirty="0"/>
              <a:t>Ali_3329@limu.edu.ly</a:t>
            </a:r>
            <a:endParaRPr sz="1500" dirty="0">
              <a:solidFill>
                <a:schemeClr val="lt1"/>
              </a:solidFill>
            </a:endParaRPr>
          </a:p>
        </p:txBody>
      </p:sp>
      <p:sp>
        <p:nvSpPr>
          <p:cNvPr id="117" name="Google Shape;117;p22"/>
          <p:cNvSpPr txBox="1">
            <a:spLocks noGrp="1"/>
          </p:cNvSpPr>
          <p:nvPr>
            <p:ph type="ctrTitle"/>
          </p:nvPr>
        </p:nvSpPr>
        <p:spPr>
          <a:xfrm>
            <a:off x="5474747" y="1504494"/>
            <a:ext cx="3639600" cy="1782300"/>
          </a:xfrm>
          <a:prstGeom prst="rect">
            <a:avLst/>
          </a:prstGeom>
        </p:spPr>
        <p:txBody>
          <a:bodyPr spcFirstLastPara="1" wrap="square" lIns="91425" tIns="91425" rIns="91425" bIns="91425" anchor="b" anchorCtr="0">
            <a:noAutofit/>
          </a:bodyPr>
          <a:lstStyle/>
          <a:p>
            <a:pPr lvl="0" algn="ctr"/>
            <a:r>
              <a:rPr lang="en-US" sz="3500" dirty="0"/>
              <a:t>The Principles of Management</a:t>
            </a:r>
            <a:endParaRPr sz="3500" dirty="0">
              <a:solidFill>
                <a:schemeClr val="lt1"/>
              </a:solidFill>
            </a:endParaRPr>
          </a:p>
        </p:txBody>
      </p:sp>
      <p:sp>
        <p:nvSpPr>
          <p:cNvPr id="118" name="Google Shape;118;p22"/>
          <p:cNvSpPr/>
          <p:nvPr/>
        </p:nvSpPr>
        <p:spPr>
          <a:xfrm flipH="1">
            <a:off x="5919500" y="-211062"/>
            <a:ext cx="4652175" cy="1932371"/>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Picture 4" descr="Logo&#10;&#10;Description automatically generated">
            <a:extLst>
              <a:ext uri="{FF2B5EF4-FFF2-40B4-BE49-F238E27FC236}">
                <a16:creationId xmlns:a16="http://schemas.microsoft.com/office/drawing/2014/main" id="{FFEDAB16-E2C4-4BF1-905C-55432F650385}"/>
              </a:ext>
            </a:extLst>
          </p:cNvPr>
          <p:cNvPicPr>
            <a:picLocks noChangeAspect="1"/>
          </p:cNvPicPr>
          <p:nvPr/>
        </p:nvPicPr>
        <p:blipFill>
          <a:blip r:embed="rId4"/>
          <a:stretch>
            <a:fillRect/>
          </a:stretch>
        </p:blipFill>
        <p:spPr>
          <a:xfrm>
            <a:off x="0" y="0"/>
            <a:ext cx="1466850" cy="1333500"/>
          </a:xfrm>
          <a:prstGeom prst="rect">
            <a:avLst/>
          </a:prstGeom>
        </p:spPr>
      </p:pic>
      <p:pic>
        <p:nvPicPr>
          <p:cNvPr id="6" name="Picture 3" descr="A picture containing text&#10;&#10;Description automatically generated">
            <a:extLst>
              <a:ext uri="{FF2B5EF4-FFF2-40B4-BE49-F238E27FC236}">
                <a16:creationId xmlns:a16="http://schemas.microsoft.com/office/drawing/2014/main" id="{DF86F480-B7D2-486C-9CD1-44DDE2FCEECF}"/>
              </a:ext>
            </a:extLst>
          </p:cNvPr>
          <p:cNvPicPr>
            <a:picLocks noChangeAspect="1"/>
          </p:cNvPicPr>
          <p:nvPr/>
        </p:nvPicPr>
        <p:blipFill>
          <a:blip r:embed="rId5"/>
          <a:stretch>
            <a:fillRect/>
          </a:stretch>
        </p:blipFill>
        <p:spPr>
          <a:xfrm>
            <a:off x="7685597" y="2427"/>
            <a:ext cx="1428750" cy="13430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44"/>
        <p:cNvGrpSpPr/>
        <p:nvPr/>
      </p:nvGrpSpPr>
      <p:grpSpPr>
        <a:xfrm>
          <a:off x="0" y="0"/>
          <a:ext cx="0" cy="0"/>
          <a:chOff x="0" y="0"/>
          <a:chExt cx="0" cy="0"/>
        </a:xfrm>
      </p:grpSpPr>
      <p:sp>
        <p:nvSpPr>
          <p:cNvPr id="445" name="Google Shape;445;p40"/>
          <p:cNvSpPr txBox="1">
            <a:spLocks noGrp="1"/>
          </p:cNvSpPr>
          <p:nvPr>
            <p:ph type="ctrTitle"/>
          </p:nvPr>
        </p:nvSpPr>
        <p:spPr>
          <a:xfrm flipH="1">
            <a:off x="956240" y="440674"/>
            <a:ext cx="6997937" cy="1679384"/>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sz="7000" dirty="0"/>
              <a:t>THANK YOU</a:t>
            </a:r>
            <a:endParaRPr sz="7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3"/>
          <p:cNvSpPr txBox="1">
            <a:spLocks noGrp="1"/>
          </p:cNvSpPr>
          <p:nvPr>
            <p:ph type="ctrTitle" idx="13"/>
          </p:nvPr>
        </p:nvSpPr>
        <p:spPr>
          <a:xfrm>
            <a:off x="3080975" y="398750"/>
            <a:ext cx="2982000" cy="689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solidFill>
                  <a:schemeClr val="lt1"/>
                </a:solidFill>
              </a:rPr>
              <a:t>TABLE OF CONTENTS</a:t>
            </a:r>
            <a:endParaRPr sz="2000" dirty="0">
              <a:solidFill>
                <a:schemeClr val="lt1"/>
              </a:solidFill>
            </a:endParaRPr>
          </a:p>
        </p:txBody>
      </p:sp>
      <p:sp>
        <p:nvSpPr>
          <p:cNvPr id="126" name="Google Shape;126;p23"/>
          <p:cNvSpPr txBox="1">
            <a:spLocks noGrp="1"/>
          </p:cNvSpPr>
          <p:nvPr>
            <p:ph type="ctrTitle"/>
          </p:nvPr>
        </p:nvSpPr>
        <p:spPr>
          <a:xfrm>
            <a:off x="942512" y="2639872"/>
            <a:ext cx="2073385"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DEFINING PRINCIPLE OF MANAGEMENT</a:t>
            </a:r>
            <a:endParaRPr sz="1800" dirty="0"/>
          </a:p>
        </p:txBody>
      </p:sp>
      <p:sp>
        <p:nvSpPr>
          <p:cNvPr id="127" name="Google Shape;127;p23"/>
          <p:cNvSpPr txBox="1">
            <a:spLocks noGrp="1"/>
          </p:cNvSpPr>
          <p:nvPr>
            <p:ph type="ctrTitle" idx="3"/>
          </p:nvPr>
        </p:nvSpPr>
        <p:spPr>
          <a:xfrm>
            <a:off x="6195497" y="2491800"/>
            <a:ext cx="2073377" cy="78129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LISTING THE FUNCTIONS OF MANAGEMENT</a:t>
            </a:r>
            <a:endParaRPr sz="1800" dirty="0"/>
          </a:p>
        </p:txBody>
      </p:sp>
      <p:sp>
        <p:nvSpPr>
          <p:cNvPr id="130" name="Google Shape;130;p23"/>
          <p:cNvSpPr txBox="1">
            <a:spLocks noGrp="1"/>
          </p:cNvSpPr>
          <p:nvPr>
            <p:ph type="title" idx="14"/>
          </p:nvPr>
        </p:nvSpPr>
        <p:spPr>
          <a:xfrm>
            <a:off x="1575838" y="2012475"/>
            <a:ext cx="748800" cy="30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01</a:t>
            </a:r>
            <a:endParaRPr>
              <a:solidFill>
                <a:schemeClr val="lt1"/>
              </a:solidFill>
            </a:endParaRPr>
          </a:p>
        </p:txBody>
      </p:sp>
      <p:sp>
        <p:nvSpPr>
          <p:cNvPr id="132" name="Google Shape;132;p23"/>
          <p:cNvSpPr txBox="1">
            <a:spLocks noGrp="1"/>
          </p:cNvSpPr>
          <p:nvPr>
            <p:ph type="title" idx="15"/>
          </p:nvPr>
        </p:nvSpPr>
        <p:spPr>
          <a:xfrm>
            <a:off x="6857774" y="2019880"/>
            <a:ext cx="748800" cy="30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02</a:t>
            </a:r>
            <a:endParaRPr>
              <a:solidFill>
                <a:schemeClr val="lt1"/>
              </a:solidFill>
            </a:endParaRPr>
          </a:p>
        </p:txBody>
      </p:sp>
      <p:sp>
        <p:nvSpPr>
          <p:cNvPr id="136" name="Google Shape;136;p23"/>
          <p:cNvSpPr txBox="1">
            <a:spLocks noGrp="1"/>
          </p:cNvSpPr>
          <p:nvPr>
            <p:ph type="ctrTitle" idx="7"/>
          </p:nvPr>
        </p:nvSpPr>
        <p:spPr>
          <a:xfrm>
            <a:off x="2327394" y="3700506"/>
            <a:ext cx="1852233"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CONCLUSION</a:t>
            </a:r>
            <a:endParaRPr sz="1800" dirty="0"/>
          </a:p>
        </p:txBody>
      </p:sp>
      <p:sp>
        <p:nvSpPr>
          <p:cNvPr id="137" name="Google Shape;137;p23"/>
          <p:cNvSpPr txBox="1">
            <a:spLocks noGrp="1"/>
          </p:cNvSpPr>
          <p:nvPr>
            <p:ph type="title" idx="17"/>
          </p:nvPr>
        </p:nvSpPr>
        <p:spPr>
          <a:xfrm>
            <a:off x="2879111" y="3386650"/>
            <a:ext cx="748800" cy="30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rPr>
              <a:t>03</a:t>
            </a:r>
            <a:endParaRPr dirty="0">
              <a:solidFill>
                <a:schemeClr val="lt1"/>
              </a:solidFill>
            </a:endParaRPr>
          </a:p>
        </p:txBody>
      </p:sp>
      <p:sp>
        <p:nvSpPr>
          <p:cNvPr id="139" name="Google Shape;139;p23"/>
          <p:cNvSpPr txBox="1">
            <a:spLocks noGrp="1"/>
          </p:cNvSpPr>
          <p:nvPr>
            <p:ph type="ctrTitle" idx="9"/>
          </p:nvPr>
        </p:nvSpPr>
        <p:spPr>
          <a:xfrm>
            <a:off x="5077124" y="3700506"/>
            <a:ext cx="15963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REFERENCE</a:t>
            </a:r>
            <a:endParaRPr sz="1800" dirty="0"/>
          </a:p>
        </p:txBody>
      </p:sp>
      <p:sp>
        <p:nvSpPr>
          <p:cNvPr id="140" name="Google Shape;140;p23"/>
          <p:cNvSpPr txBox="1">
            <a:spLocks noGrp="1"/>
          </p:cNvSpPr>
          <p:nvPr>
            <p:ph type="title" idx="18"/>
          </p:nvPr>
        </p:nvSpPr>
        <p:spPr>
          <a:xfrm>
            <a:off x="5500879" y="3386650"/>
            <a:ext cx="748800" cy="30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rPr>
              <a:t>04</a:t>
            </a:r>
            <a:endParaRPr dirty="0">
              <a:solidFill>
                <a:schemeClr val="lt1"/>
              </a:solidFill>
            </a:endParaRPr>
          </a:p>
        </p:txBody>
      </p:sp>
      <p:cxnSp>
        <p:nvCxnSpPr>
          <p:cNvPr id="141" name="Google Shape;141;p23"/>
          <p:cNvCxnSpPr/>
          <p:nvPr/>
        </p:nvCxnSpPr>
        <p:spPr>
          <a:xfrm>
            <a:off x="4572025" y="3518850"/>
            <a:ext cx="0" cy="689100"/>
          </a:xfrm>
          <a:prstGeom prst="straightConnector1">
            <a:avLst/>
          </a:prstGeom>
          <a:noFill/>
          <a:ln w="19050" cap="flat" cmpd="sng">
            <a:solidFill>
              <a:srgbClr val="D9D9D9"/>
            </a:solidFill>
            <a:prstDash val="solid"/>
            <a:round/>
            <a:headEnd type="none" w="med" len="med"/>
            <a:tailEnd type="none" w="med" len="med"/>
          </a:ln>
        </p:spPr>
      </p:cxnSp>
      <p:sp>
        <p:nvSpPr>
          <p:cNvPr id="142" name="Google Shape;142;p23"/>
          <p:cNvSpPr/>
          <p:nvPr/>
        </p:nvSpPr>
        <p:spPr>
          <a:xfrm rot="899825">
            <a:off x="-1428364" y="3728917"/>
            <a:ext cx="2950497" cy="2316666"/>
          </a:xfrm>
          <a:prstGeom prst="hexagon">
            <a:avLst>
              <a:gd name="adj" fmla="val 25000"/>
              <a:gd name="vf" fmla="val 115470"/>
            </a:avLst>
          </a:prstGeom>
          <a:no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3"/>
          <p:cNvSpPr/>
          <p:nvPr/>
        </p:nvSpPr>
        <p:spPr>
          <a:xfrm rot="-3036684">
            <a:off x="7582353" y="4618566"/>
            <a:ext cx="2950470" cy="2316746"/>
          </a:xfrm>
          <a:prstGeom prst="hexagon">
            <a:avLst>
              <a:gd name="adj" fmla="val 25000"/>
              <a:gd name="vf" fmla="val 115470"/>
            </a:avLst>
          </a:prstGeom>
          <a:no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65;p26">
            <a:extLst>
              <a:ext uri="{FF2B5EF4-FFF2-40B4-BE49-F238E27FC236}">
                <a16:creationId xmlns:a16="http://schemas.microsoft.com/office/drawing/2014/main" id="{204DFC4C-1040-478E-829B-FC39DAEE5E4A}"/>
              </a:ext>
            </a:extLst>
          </p:cNvPr>
          <p:cNvSpPr/>
          <p:nvPr/>
        </p:nvSpPr>
        <p:spPr>
          <a:xfrm>
            <a:off x="3755761" y="1901278"/>
            <a:ext cx="1933500" cy="859680"/>
          </a:xfrm>
          <a:prstGeom prst="hexagon">
            <a:avLst>
              <a:gd name="adj" fmla="val 25000"/>
              <a:gd name="vf" fmla="val 115470"/>
            </a:avLst>
          </a:prstGeom>
          <a:solidFill>
            <a:schemeClr val="bg1"/>
          </a:solidFill>
          <a:ln w="190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5" name="Google Shape;125;p23"/>
          <p:cNvCxnSpPr/>
          <p:nvPr/>
        </p:nvCxnSpPr>
        <p:spPr>
          <a:xfrm>
            <a:off x="4571975" y="1912616"/>
            <a:ext cx="0" cy="689100"/>
          </a:xfrm>
          <a:prstGeom prst="straightConnector1">
            <a:avLst/>
          </a:prstGeom>
          <a:noFill/>
          <a:ln w="19050" cap="flat" cmpd="sng">
            <a:solidFill>
              <a:srgbClr val="D9D9D9"/>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25"/>
          <p:cNvSpPr/>
          <p:nvPr/>
        </p:nvSpPr>
        <p:spPr>
          <a:xfrm flipH="1">
            <a:off x="-447675" y="-42125"/>
            <a:ext cx="5743575" cy="5200650"/>
          </a:xfrm>
          <a:custGeom>
            <a:avLst/>
            <a:gdLst/>
            <a:ahLst/>
            <a:cxnLst/>
            <a:rect l="l" t="t" r="r" b="b"/>
            <a:pathLst>
              <a:path w="229743" h="208026" extrusionOk="0">
                <a:moveTo>
                  <a:pt x="62865" y="1524"/>
                </a:moveTo>
                <a:lnTo>
                  <a:pt x="0" y="208026"/>
                </a:lnTo>
                <a:lnTo>
                  <a:pt x="229743" y="208026"/>
                </a:lnTo>
                <a:lnTo>
                  <a:pt x="229743" y="0"/>
                </a:lnTo>
                <a:close/>
              </a:path>
            </a:pathLst>
          </a:custGeom>
          <a:solidFill>
            <a:schemeClr val="dk1"/>
          </a:solidFill>
          <a:ln>
            <a:noFill/>
          </a:ln>
        </p:spPr>
      </p:sp>
      <p:sp>
        <p:nvSpPr>
          <p:cNvPr id="157" name="Google Shape;157;p25"/>
          <p:cNvSpPr txBox="1">
            <a:spLocks noGrp="1"/>
          </p:cNvSpPr>
          <p:nvPr>
            <p:ph type="subTitle" idx="1"/>
          </p:nvPr>
        </p:nvSpPr>
        <p:spPr>
          <a:xfrm>
            <a:off x="-106652" y="2301563"/>
            <a:ext cx="4308070" cy="3237318"/>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1700" dirty="0">
                <a:solidFill>
                  <a:schemeClr val="bg1"/>
                </a:solidFill>
                <a:latin typeface="Times New Roman" panose="02020603050405020304" pitchFamily="18" charset="0"/>
              </a:rPr>
              <a:t>T</a:t>
            </a:r>
            <a:r>
              <a:rPr lang="en-US" sz="1700" b="0" i="0" dirty="0">
                <a:solidFill>
                  <a:schemeClr val="bg1"/>
                </a:solidFill>
                <a:effectLst/>
                <a:latin typeface="Times New Roman" panose="02020603050405020304" pitchFamily="18" charset="0"/>
              </a:rPr>
              <a:t>he principles of management are the activities that “plan, organize, and control the operations of the basic elements of [people], materials, machines, methods, money and markets, providing direction and coordination, and giving leadership to human efforts, so as to achieve the sought objectives of the enterprise.”</a:t>
            </a:r>
            <a:endParaRPr sz="1700" dirty="0">
              <a:solidFill>
                <a:schemeClr val="bg1"/>
              </a:solidFill>
            </a:endParaRPr>
          </a:p>
        </p:txBody>
      </p:sp>
      <p:sp>
        <p:nvSpPr>
          <p:cNvPr id="5" name="Google Shape;126;p23">
            <a:extLst>
              <a:ext uri="{FF2B5EF4-FFF2-40B4-BE49-F238E27FC236}">
                <a16:creationId xmlns:a16="http://schemas.microsoft.com/office/drawing/2014/main" id="{B06D7110-55A9-4EF9-B95B-3735A4B84CC6}"/>
              </a:ext>
            </a:extLst>
          </p:cNvPr>
          <p:cNvSpPr txBox="1">
            <a:spLocks/>
          </p:cNvSpPr>
          <p:nvPr/>
        </p:nvSpPr>
        <p:spPr>
          <a:xfrm>
            <a:off x="-477233" y="1513170"/>
            <a:ext cx="5049233" cy="116874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1pPr>
            <a:lvl2pPr marR="0" lvl="1"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2pPr>
            <a:lvl3pPr marR="0" lvl="2"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3pPr>
            <a:lvl4pPr marR="0" lvl="3"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4pPr>
            <a:lvl5pPr marR="0" lvl="4"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5pPr>
            <a:lvl6pPr marR="0" lvl="5"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6pPr>
            <a:lvl7pPr marR="0" lvl="6"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7pPr>
            <a:lvl8pPr marR="0" lvl="7"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8pPr>
            <a:lvl9pPr marR="0" lvl="8"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9pPr>
          </a:lstStyle>
          <a:p>
            <a:pPr algn="ctr"/>
            <a:r>
              <a:rPr lang="en-US" sz="1800" dirty="0"/>
              <a:t>DEFINING PRINCIPLE OF MANAGEMENT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6"/>
          <p:cNvSpPr/>
          <p:nvPr/>
        </p:nvSpPr>
        <p:spPr>
          <a:xfrm rot="-4500033">
            <a:off x="-1273432" y="3070398"/>
            <a:ext cx="3262617" cy="1970242"/>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6"/>
          <p:cNvSpPr/>
          <p:nvPr/>
        </p:nvSpPr>
        <p:spPr>
          <a:xfrm>
            <a:off x="745702" y="2313049"/>
            <a:ext cx="1933500" cy="16752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165" name="Google Shape;165;p26"/>
          <p:cNvSpPr/>
          <p:nvPr/>
        </p:nvSpPr>
        <p:spPr>
          <a:xfrm>
            <a:off x="2275379" y="1492653"/>
            <a:ext cx="1933500" cy="1675200"/>
          </a:xfrm>
          <a:prstGeom prst="hexagon">
            <a:avLst>
              <a:gd name="adj" fmla="val 25000"/>
              <a:gd name="vf" fmla="val 115470"/>
            </a:avLst>
          </a:prstGeom>
          <a:noFill/>
          <a:ln w="19050"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6"/>
          <p:cNvSpPr/>
          <p:nvPr/>
        </p:nvSpPr>
        <p:spPr>
          <a:xfrm>
            <a:off x="3785876" y="2330253"/>
            <a:ext cx="1933500" cy="16752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lt1"/>
              </a:solidFill>
            </a:endParaRPr>
          </a:p>
        </p:txBody>
      </p:sp>
      <p:sp>
        <p:nvSpPr>
          <p:cNvPr id="167" name="Google Shape;167;p26"/>
          <p:cNvSpPr/>
          <p:nvPr/>
        </p:nvSpPr>
        <p:spPr>
          <a:xfrm>
            <a:off x="5315157" y="1498029"/>
            <a:ext cx="1933500" cy="1675200"/>
          </a:xfrm>
          <a:prstGeom prst="hexagon">
            <a:avLst>
              <a:gd name="adj" fmla="val 25000"/>
              <a:gd name="vf" fmla="val 115470"/>
            </a:avLst>
          </a:prstGeom>
          <a:noFill/>
          <a:ln w="19050"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6"/>
          <p:cNvSpPr txBox="1">
            <a:spLocks noGrp="1"/>
          </p:cNvSpPr>
          <p:nvPr>
            <p:ph type="ctrTitle" idx="2"/>
          </p:nvPr>
        </p:nvSpPr>
        <p:spPr>
          <a:xfrm flipH="1">
            <a:off x="820912" y="2987749"/>
            <a:ext cx="1781078" cy="32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solidFill>
                  <a:schemeClr val="lt1"/>
                </a:solidFill>
              </a:rPr>
              <a:t>PLANNING</a:t>
            </a:r>
            <a:endParaRPr sz="1800" dirty="0">
              <a:solidFill>
                <a:schemeClr val="lt1"/>
              </a:solidFill>
            </a:endParaRPr>
          </a:p>
        </p:txBody>
      </p:sp>
      <p:sp>
        <p:nvSpPr>
          <p:cNvPr id="170" name="Google Shape;170;p26"/>
          <p:cNvSpPr txBox="1">
            <a:spLocks noGrp="1"/>
          </p:cNvSpPr>
          <p:nvPr>
            <p:ph type="ctrTitle" idx="3"/>
          </p:nvPr>
        </p:nvSpPr>
        <p:spPr>
          <a:xfrm flipH="1">
            <a:off x="3813735" y="2622430"/>
            <a:ext cx="1877782" cy="73063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solidFill>
                  <a:schemeClr val="lt1"/>
                </a:solidFill>
              </a:rPr>
              <a:t>LEADING</a:t>
            </a:r>
            <a:endParaRPr sz="1800" dirty="0">
              <a:solidFill>
                <a:schemeClr val="lt1"/>
              </a:solidFill>
            </a:endParaRPr>
          </a:p>
        </p:txBody>
      </p:sp>
      <p:sp>
        <p:nvSpPr>
          <p:cNvPr id="172" name="Google Shape;172;p26"/>
          <p:cNvSpPr txBox="1">
            <a:spLocks noGrp="1"/>
          </p:cNvSpPr>
          <p:nvPr>
            <p:ph type="ctrTitle" idx="5"/>
          </p:nvPr>
        </p:nvSpPr>
        <p:spPr>
          <a:xfrm flipH="1">
            <a:off x="2254117" y="1861451"/>
            <a:ext cx="1933500" cy="72146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t>ORGANIZING</a:t>
            </a:r>
            <a:endParaRPr sz="1800" dirty="0"/>
          </a:p>
        </p:txBody>
      </p:sp>
      <p:sp>
        <p:nvSpPr>
          <p:cNvPr id="174" name="Google Shape;174;p26"/>
          <p:cNvSpPr txBox="1">
            <a:spLocks noGrp="1"/>
          </p:cNvSpPr>
          <p:nvPr>
            <p:ph type="ctrTitle" idx="7"/>
          </p:nvPr>
        </p:nvSpPr>
        <p:spPr>
          <a:xfrm flipH="1">
            <a:off x="5565393" y="2150149"/>
            <a:ext cx="1433625" cy="32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t>STAFFING</a:t>
            </a:r>
            <a:endParaRPr sz="1800" dirty="0"/>
          </a:p>
        </p:txBody>
      </p:sp>
      <p:sp>
        <p:nvSpPr>
          <p:cNvPr id="176" name="Google Shape;176;p26"/>
          <p:cNvSpPr/>
          <p:nvPr/>
        </p:nvSpPr>
        <p:spPr>
          <a:xfrm rot="5400000">
            <a:off x="7282972" y="-391616"/>
            <a:ext cx="3262631" cy="1970235"/>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27;p23">
            <a:extLst>
              <a:ext uri="{FF2B5EF4-FFF2-40B4-BE49-F238E27FC236}">
                <a16:creationId xmlns:a16="http://schemas.microsoft.com/office/drawing/2014/main" id="{70530F83-72F2-4052-AAB6-9635CDA3A90A}"/>
              </a:ext>
            </a:extLst>
          </p:cNvPr>
          <p:cNvSpPr txBox="1">
            <a:spLocks/>
          </p:cNvSpPr>
          <p:nvPr/>
        </p:nvSpPr>
        <p:spPr>
          <a:xfrm>
            <a:off x="1584201" y="204088"/>
            <a:ext cx="5881023" cy="78129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t>LISTING THE FUNCTIONS OF MANAGEMENT</a:t>
            </a:r>
          </a:p>
        </p:txBody>
      </p:sp>
      <p:sp>
        <p:nvSpPr>
          <p:cNvPr id="22" name="Google Shape;166;p26">
            <a:extLst>
              <a:ext uri="{FF2B5EF4-FFF2-40B4-BE49-F238E27FC236}">
                <a16:creationId xmlns:a16="http://schemas.microsoft.com/office/drawing/2014/main" id="{AB2307BD-AB5F-4155-8526-C42A4EE719F5}"/>
              </a:ext>
            </a:extLst>
          </p:cNvPr>
          <p:cNvSpPr/>
          <p:nvPr/>
        </p:nvSpPr>
        <p:spPr>
          <a:xfrm>
            <a:off x="6836352" y="2330253"/>
            <a:ext cx="1933500" cy="16752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lt1"/>
              </a:solidFill>
            </a:endParaRPr>
          </a:p>
        </p:txBody>
      </p:sp>
      <p:sp>
        <p:nvSpPr>
          <p:cNvPr id="29" name="Google Shape;170;p26">
            <a:extLst>
              <a:ext uri="{FF2B5EF4-FFF2-40B4-BE49-F238E27FC236}">
                <a16:creationId xmlns:a16="http://schemas.microsoft.com/office/drawing/2014/main" id="{445A10A0-FA36-450A-A86C-20F14A5B2111}"/>
              </a:ext>
            </a:extLst>
          </p:cNvPr>
          <p:cNvSpPr txBox="1">
            <a:spLocks/>
          </p:cNvSpPr>
          <p:nvPr/>
        </p:nvSpPr>
        <p:spPr>
          <a:xfrm flipH="1">
            <a:off x="6863176" y="2656053"/>
            <a:ext cx="1877782" cy="73063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solidFill>
                  <a:schemeClr val="lt1"/>
                </a:solidFill>
              </a:rPr>
              <a:t>CONTROLLING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0"/>
        <p:cNvGrpSpPr/>
        <p:nvPr/>
      </p:nvGrpSpPr>
      <p:grpSpPr>
        <a:xfrm>
          <a:off x="0" y="0"/>
          <a:ext cx="0" cy="0"/>
          <a:chOff x="0" y="0"/>
          <a:chExt cx="0" cy="0"/>
        </a:xfrm>
      </p:grpSpPr>
      <p:sp>
        <p:nvSpPr>
          <p:cNvPr id="181" name="Google Shape;181;p27"/>
          <p:cNvSpPr txBox="1">
            <a:spLocks noGrp="1"/>
          </p:cNvSpPr>
          <p:nvPr>
            <p:ph type="ctrTitle"/>
          </p:nvPr>
        </p:nvSpPr>
        <p:spPr>
          <a:xfrm>
            <a:off x="4020266" y="2355535"/>
            <a:ext cx="3281400" cy="8031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IN DEPTH</a:t>
            </a:r>
            <a:endParaRPr/>
          </a:p>
        </p:txBody>
      </p:sp>
      <p:sp>
        <p:nvSpPr>
          <p:cNvPr id="182" name="Google Shape;182;p27"/>
          <p:cNvSpPr txBox="1">
            <a:spLocks noGrp="1"/>
          </p:cNvSpPr>
          <p:nvPr>
            <p:ph type="title" idx="2"/>
          </p:nvPr>
        </p:nvSpPr>
        <p:spPr>
          <a:xfrm>
            <a:off x="4322366" y="1753435"/>
            <a:ext cx="2979300" cy="754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02</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9"/>
          <p:cNvSpPr/>
          <p:nvPr/>
        </p:nvSpPr>
        <p:spPr>
          <a:xfrm>
            <a:off x="-1043914" y="-574560"/>
            <a:ext cx="4652175" cy="1932371"/>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1" name="Google Shape;211;p29"/>
          <p:cNvCxnSpPr/>
          <p:nvPr/>
        </p:nvCxnSpPr>
        <p:spPr>
          <a:xfrm>
            <a:off x="3136752" y="2040351"/>
            <a:ext cx="0" cy="2600400"/>
          </a:xfrm>
          <a:prstGeom prst="straightConnector1">
            <a:avLst/>
          </a:prstGeom>
          <a:noFill/>
          <a:ln w="19050" cap="flat" cmpd="sng">
            <a:solidFill>
              <a:schemeClr val="bg1">
                <a:lumMod val="75000"/>
              </a:schemeClr>
            </a:solidFill>
            <a:prstDash val="solid"/>
            <a:round/>
            <a:headEnd type="none" w="med" len="med"/>
            <a:tailEnd type="none" w="med" len="med"/>
          </a:ln>
        </p:spPr>
      </p:cxnSp>
      <p:sp>
        <p:nvSpPr>
          <p:cNvPr id="226" name="Google Shape;226;p29"/>
          <p:cNvSpPr txBox="1">
            <a:spLocks noGrp="1"/>
          </p:cNvSpPr>
          <p:nvPr>
            <p:ph type="subTitle" idx="1"/>
          </p:nvPr>
        </p:nvSpPr>
        <p:spPr>
          <a:xfrm flipH="1">
            <a:off x="163194" y="1908540"/>
            <a:ext cx="2885953" cy="286402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0" i="0" dirty="0">
                <a:solidFill>
                  <a:srgbClr val="111111"/>
                </a:solidFill>
                <a:effectLst/>
                <a:latin typeface="Times New Roman" panose="02020603050405020304" pitchFamily="18" charset="0"/>
                <a:cs typeface="Times New Roman" panose="02020603050405020304" pitchFamily="18" charset="0"/>
              </a:rPr>
              <a:t>When you think of planning in a management role, think about it as the process of choosing appropriate goals and actions to pursue and then determining what strategies to use, what actions to take, and deciding what resources are needed to achieve the goals.</a:t>
            </a:r>
            <a:endParaRPr sz="1800" dirty="0">
              <a:latin typeface="Times New Roman" panose="02020603050405020304" pitchFamily="18" charset="0"/>
              <a:cs typeface="Times New Roman" panose="02020603050405020304" pitchFamily="18" charset="0"/>
            </a:endParaRPr>
          </a:p>
        </p:txBody>
      </p:sp>
      <p:sp>
        <p:nvSpPr>
          <p:cNvPr id="38" name="Google Shape;168;p26">
            <a:extLst>
              <a:ext uri="{FF2B5EF4-FFF2-40B4-BE49-F238E27FC236}">
                <a16:creationId xmlns:a16="http://schemas.microsoft.com/office/drawing/2014/main" id="{4D819D1B-2CFB-41BB-8DB7-6D8E8F2CC0F5}"/>
              </a:ext>
            </a:extLst>
          </p:cNvPr>
          <p:cNvSpPr txBox="1">
            <a:spLocks/>
          </p:cNvSpPr>
          <p:nvPr/>
        </p:nvSpPr>
        <p:spPr>
          <a:xfrm flipH="1">
            <a:off x="582038" y="1543222"/>
            <a:ext cx="1781078" cy="325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1300"/>
              <a:buFont typeface="Nunito Sans"/>
              <a:buNone/>
              <a:defRPr sz="1300" b="1" i="0" u="none" strike="noStrike" cap="none">
                <a:solidFill>
                  <a:schemeClr val="dk1"/>
                </a:solidFill>
                <a:latin typeface="Nunito Sans"/>
                <a:ea typeface="Nunito Sans"/>
                <a:cs typeface="Nunito Sans"/>
                <a:sym typeface="Nunito Sans"/>
              </a:defRPr>
            </a:lvl1pPr>
            <a:lvl2pPr marR="0" lvl="1"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2pPr>
            <a:lvl3pPr marR="0" lvl="2"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3pPr>
            <a:lvl4pPr marR="0" lvl="3"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4pPr>
            <a:lvl5pPr marR="0" lvl="4"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5pPr>
            <a:lvl6pPr marR="0" lvl="5"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6pPr>
            <a:lvl7pPr marR="0" lvl="6"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7pPr>
            <a:lvl8pPr marR="0" lvl="7"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8pPr>
            <a:lvl9pPr marR="0" lvl="8"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9pPr>
          </a:lstStyle>
          <a:p>
            <a:pPr algn="ctr"/>
            <a:r>
              <a:rPr lang="en-US" sz="1800" dirty="0">
                <a:solidFill>
                  <a:schemeClr val="tx1"/>
                </a:solidFill>
              </a:rPr>
              <a:t>PLANNING</a:t>
            </a:r>
          </a:p>
        </p:txBody>
      </p:sp>
      <p:sp>
        <p:nvSpPr>
          <p:cNvPr id="41" name="Google Shape;172;p26">
            <a:extLst>
              <a:ext uri="{FF2B5EF4-FFF2-40B4-BE49-F238E27FC236}">
                <a16:creationId xmlns:a16="http://schemas.microsoft.com/office/drawing/2014/main" id="{03CBE88B-819C-4798-9354-9491B33EB1A4}"/>
              </a:ext>
            </a:extLst>
          </p:cNvPr>
          <p:cNvSpPr txBox="1">
            <a:spLocks/>
          </p:cNvSpPr>
          <p:nvPr/>
        </p:nvSpPr>
        <p:spPr>
          <a:xfrm flipH="1">
            <a:off x="3445092" y="1146708"/>
            <a:ext cx="1933500" cy="72146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800" b="1" dirty="0">
                <a:latin typeface="Nunito Sans" pitchFamily="2" charset="0"/>
              </a:rPr>
              <a:t>ORGANIZING</a:t>
            </a:r>
          </a:p>
        </p:txBody>
      </p:sp>
      <p:sp>
        <p:nvSpPr>
          <p:cNvPr id="42" name="Google Shape;226;p29">
            <a:extLst>
              <a:ext uri="{FF2B5EF4-FFF2-40B4-BE49-F238E27FC236}">
                <a16:creationId xmlns:a16="http://schemas.microsoft.com/office/drawing/2014/main" id="{B7009ABB-0D47-4B33-B82C-FD0D51D21FF3}"/>
              </a:ext>
            </a:extLst>
          </p:cNvPr>
          <p:cNvSpPr txBox="1">
            <a:spLocks/>
          </p:cNvSpPr>
          <p:nvPr/>
        </p:nvSpPr>
        <p:spPr>
          <a:xfrm flipH="1">
            <a:off x="3445092" y="1908540"/>
            <a:ext cx="2442604" cy="286402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1pPr>
            <a:lvl2pPr marL="914400" marR="0" lvl="1"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2pPr>
            <a:lvl3pPr marL="1371600" marR="0" lvl="2"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3pPr>
            <a:lvl4pPr marL="1828800" marR="0" lvl="3"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4pPr>
            <a:lvl5pPr marL="2286000" marR="0" lvl="4"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5pPr>
            <a:lvl6pPr marL="2743200" marR="0" lvl="5"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6pPr>
            <a:lvl7pPr marL="3200400" marR="0" lvl="6"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7pPr>
            <a:lvl8pPr marL="3657600" marR="0" lvl="7"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8pPr>
            <a:lvl9pPr marL="4114800" marR="0" lvl="8"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9pPr>
          </a:lstStyle>
          <a:p>
            <a:pPr marL="0" indent="0" algn="l"/>
            <a:r>
              <a:rPr lang="en-US" sz="1800" b="0" i="0" dirty="0">
                <a:solidFill>
                  <a:srgbClr val="111111"/>
                </a:solidFill>
                <a:effectLst/>
                <a:latin typeface="Times New Roman" panose="02020603050405020304" pitchFamily="18" charset="0"/>
                <a:cs typeface="Times New Roman" panose="02020603050405020304" pitchFamily="18" charset="0"/>
              </a:rPr>
              <a:t>This process of establishing worker relationships allows workers to work together to achieve their organizational goals.</a:t>
            </a:r>
            <a:endParaRPr lang="en-US" sz="1800" dirty="0">
              <a:latin typeface="Times New Roman" panose="02020603050405020304" pitchFamily="18" charset="0"/>
              <a:cs typeface="Times New Roman" panose="02020603050405020304" pitchFamily="18" charset="0"/>
            </a:endParaRPr>
          </a:p>
        </p:txBody>
      </p:sp>
      <p:cxnSp>
        <p:nvCxnSpPr>
          <p:cNvPr id="43" name="Google Shape;211;p29">
            <a:extLst>
              <a:ext uri="{FF2B5EF4-FFF2-40B4-BE49-F238E27FC236}">
                <a16:creationId xmlns:a16="http://schemas.microsoft.com/office/drawing/2014/main" id="{B37BAFF4-796F-4760-82DA-4CA7F26A0295}"/>
              </a:ext>
            </a:extLst>
          </p:cNvPr>
          <p:cNvCxnSpPr/>
          <p:nvPr/>
        </p:nvCxnSpPr>
        <p:spPr>
          <a:xfrm>
            <a:off x="6085668" y="2016677"/>
            <a:ext cx="0" cy="2600400"/>
          </a:xfrm>
          <a:prstGeom prst="straightConnector1">
            <a:avLst/>
          </a:prstGeom>
          <a:noFill/>
          <a:ln w="19050" cap="flat" cmpd="sng">
            <a:solidFill>
              <a:schemeClr val="bg1">
                <a:lumMod val="75000"/>
              </a:schemeClr>
            </a:solidFill>
            <a:prstDash val="solid"/>
            <a:round/>
            <a:headEnd type="none" w="med" len="med"/>
            <a:tailEnd type="none" w="med" len="med"/>
          </a:ln>
        </p:spPr>
      </p:cxnSp>
      <p:sp>
        <p:nvSpPr>
          <p:cNvPr id="44" name="Google Shape;170;p26">
            <a:extLst>
              <a:ext uri="{FF2B5EF4-FFF2-40B4-BE49-F238E27FC236}">
                <a16:creationId xmlns:a16="http://schemas.microsoft.com/office/drawing/2014/main" id="{040EE851-0FA5-424E-B7B7-14F5F396A7F6}"/>
              </a:ext>
            </a:extLst>
          </p:cNvPr>
          <p:cNvSpPr txBox="1">
            <a:spLocks/>
          </p:cNvSpPr>
          <p:nvPr/>
        </p:nvSpPr>
        <p:spPr>
          <a:xfrm flipH="1">
            <a:off x="6224055" y="1138384"/>
            <a:ext cx="1877782" cy="730638"/>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800" b="1" dirty="0">
                <a:solidFill>
                  <a:schemeClr val="tx1"/>
                </a:solidFill>
                <a:latin typeface="Nunito Sans" pitchFamily="2" charset="0"/>
              </a:rPr>
              <a:t>LEADING</a:t>
            </a:r>
          </a:p>
        </p:txBody>
      </p:sp>
      <p:sp>
        <p:nvSpPr>
          <p:cNvPr id="46" name="TextBox 45">
            <a:extLst>
              <a:ext uri="{FF2B5EF4-FFF2-40B4-BE49-F238E27FC236}">
                <a16:creationId xmlns:a16="http://schemas.microsoft.com/office/drawing/2014/main" id="{E94D25D1-8C37-4E1D-9A95-86014944F632}"/>
              </a:ext>
            </a:extLst>
          </p:cNvPr>
          <p:cNvSpPr txBox="1"/>
          <p:nvPr/>
        </p:nvSpPr>
        <p:spPr>
          <a:xfrm>
            <a:off x="6283641" y="1980818"/>
            <a:ext cx="2747566" cy="2308324"/>
          </a:xfrm>
          <a:prstGeom prst="rect">
            <a:avLst/>
          </a:prstGeom>
          <a:noFill/>
        </p:spPr>
        <p:txBody>
          <a:bodyPr wrap="square">
            <a:spAutoFit/>
          </a:bodyPr>
          <a:lstStyle/>
          <a:p>
            <a:r>
              <a:rPr lang="en-US" sz="1800" b="0" i="0" dirty="0">
                <a:solidFill>
                  <a:srgbClr val="111111"/>
                </a:solidFill>
                <a:effectLst/>
                <a:latin typeface="Times New Roman" panose="02020603050405020304" pitchFamily="18" charset="0"/>
                <a:cs typeface="Times New Roman" panose="02020603050405020304" pitchFamily="18" charset="0"/>
              </a:rPr>
              <a:t>This function involves articulating a vision, energizing employees, inspiring and motivating people using vision, influence, persuasion, and effective communication skills.</a:t>
            </a:r>
            <a:endParaRPr lang="en-US" sz="1800" dirty="0">
              <a:latin typeface="Times New Roman" panose="02020603050405020304" pitchFamily="18" charset="0"/>
              <a:cs typeface="Times New Roman" panose="02020603050405020304" pitchFamily="18" charset="0"/>
            </a:endParaRPr>
          </a:p>
        </p:txBody>
      </p:sp>
      <p:sp>
        <p:nvSpPr>
          <p:cNvPr id="47" name="Google Shape;127;p23">
            <a:extLst>
              <a:ext uri="{FF2B5EF4-FFF2-40B4-BE49-F238E27FC236}">
                <a16:creationId xmlns:a16="http://schemas.microsoft.com/office/drawing/2014/main" id="{F0678756-727D-4A25-A8EC-25A1A3C77A21}"/>
              </a:ext>
            </a:extLst>
          </p:cNvPr>
          <p:cNvSpPr txBox="1">
            <a:spLocks/>
          </p:cNvSpPr>
          <p:nvPr/>
        </p:nvSpPr>
        <p:spPr>
          <a:xfrm>
            <a:off x="1584201" y="204088"/>
            <a:ext cx="5881023" cy="78129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t>LISTING THE FUNCTIONS OF MANAGEMENT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9"/>
          <p:cNvSpPr/>
          <p:nvPr/>
        </p:nvSpPr>
        <p:spPr>
          <a:xfrm>
            <a:off x="-1043914" y="-574560"/>
            <a:ext cx="4652175" cy="1932371"/>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1" name="Google Shape;211;p29"/>
          <p:cNvCxnSpPr/>
          <p:nvPr/>
        </p:nvCxnSpPr>
        <p:spPr>
          <a:xfrm>
            <a:off x="4402026" y="1919028"/>
            <a:ext cx="0" cy="2600400"/>
          </a:xfrm>
          <a:prstGeom prst="straightConnector1">
            <a:avLst/>
          </a:prstGeom>
          <a:noFill/>
          <a:ln w="19050" cap="flat" cmpd="sng">
            <a:solidFill>
              <a:schemeClr val="bg1">
                <a:lumMod val="75000"/>
              </a:schemeClr>
            </a:solidFill>
            <a:prstDash val="solid"/>
            <a:round/>
            <a:headEnd type="none" w="med" len="med"/>
            <a:tailEnd type="none" w="med" len="med"/>
          </a:ln>
        </p:spPr>
      </p:cxnSp>
      <p:sp>
        <p:nvSpPr>
          <p:cNvPr id="226" name="Google Shape;226;p29"/>
          <p:cNvSpPr txBox="1">
            <a:spLocks noGrp="1"/>
          </p:cNvSpPr>
          <p:nvPr>
            <p:ph type="subTitle" idx="1"/>
          </p:nvPr>
        </p:nvSpPr>
        <p:spPr>
          <a:xfrm flipH="1">
            <a:off x="1091626" y="2029948"/>
            <a:ext cx="2863686" cy="286402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0" i="0" dirty="0">
                <a:solidFill>
                  <a:srgbClr val="111111"/>
                </a:solidFill>
                <a:effectLst/>
                <a:latin typeface="Times New Roman" panose="02020603050405020304" pitchFamily="18" charset="0"/>
                <a:cs typeface="Times New Roman" panose="02020603050405020304" pitchFamily="18" charset="0"/>
              </a:rPr>
              <a:t>Recruiting and selecting employees for positions within the company (within teams and departments).</a:t>
            </a:r>
            <a:endParaRPr sz="1800" dirty="0">
              <a:latin typeface="Times New Roman" panose="02020603050405020304" pitchFamily="18" charset="0"/>
              <a:cs typeface="Times New Roman" panose="02020603050405020304" pitchFamily="18" charset="0"/>
            </a:endParaRPr>
          </a:p>
        </p:txBody>
      </p:sp>
      <p:sp>
        <p:nvSpPr>
          <p:cNvPr id="38" name="Google Shape;168;p26">
            <a:extLst>
              <a:ext uri="{FF2B5EF4-FFF2-40B4-BE49-F238E27FC236}">
                <a16:creationId xmlns:a16="http://schemas.microsoft.com/office/drawing/2014/main" id="{4D819D1B-2CFB-41BB-8DB7-6D8E8F2CC0F5}"/>
              </a:ext>
            </a:extLst>
          </p:cNvPr>
          <p:cNvSpPr txBox="1">
            <a:spLocks/>
          </p:cNvSpPr>
          <p:nvPr/>
        </p:nvSpPr>
        <p:spPr>
          <a:xfrm flipH="1">
            <a:off x="582038" y="1543222"/>
            <a:ext cx="1781078" cy="325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1300"/>
              <a:buFont typeface="Nunito Sans"/>
              <a:buNone/>
              <a:defRPr sz="1300" b="1" i="0" u="none" strike="noStrike" cap="none">
                <a:solidFill>
                  <a:schemeClr val="dk1"/>
                </a:solidFill>
                <a:latin typeface="Nunito Sans"/>
                <a:ea typeface="Nunito Sans"/>
                <a:cs typeface="Nunito Sans"/>
                <a:sym typeface="Nunito Sans"/>
              </a:defRPr>
            </a:lvl1pPr>
            <a:lvl2pPr marR="0" lvl="1"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2pPr>
            <a:lvl3pPr marR="0" lvl="2"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3pPr>
            <a:lvl4pPr marR="0" lvl="3"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4pPr>
            <a:lvl5pPr marR="0" lvl="4"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5pPr>
            <a:lvl6pPr marR="0" lvl="5"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6pPr>
            <a:lvl7pPr marR="0" lvl="6"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7pPr>
            <a:lvl8pPr marR="0" lvl="7"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8pPr>
            <a:lvl9pPr marR="0" lvl="8"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9pPr>
          </a:lstStyle>
          <a:p>
            <a:pPr algn="ctr"/>
            <a:endParaRPr lang="en-US" sz="1800" dirty="0">
              <a:solidFill>
                <a:schemeClr val="tx1"/>
              </a:solidFill>
            </a:endParaRPr>
          </a:p>
        </p:txBody>
      </p:sp>
      <p:sp>
        <p:nvSpPr>
          <p:cNvPr id="46" name="TextBox 45">
            <a:extLst>
              <a:ext uri="{FF2B5EF4-FFF2-40B4-BE49-F238E27FC236}">
                <a16:creationId xmlns:a16="http://schemas.microsoft.com/office/drawing/2014/main" id="{E94D25D1-8C37-4E1D-9A95-86014944F632}"/>
              </a:ext>
            </a:extLst>
          </p:cNvPr>
          <p:cNvSpPr txBox="1"/>
          <p:nvPr/>
        </p:nvSpPr>
        <p:spPr>
          <a:xfrm>
            <a:off x="5557307" y="2065066"/>
            <a:ext cx="2747566" cy="2308324"/>
          </a:xfrm>
          <a:prstGeom prst="rect">
            <a:avLst/>
          </a:prstGeom>
          <a:noFill/>
        </p:spPr>
        <p:txBody>
          <a:bodyPr wrap="square">
            <a:spAutoFit/>
          </a:bodyPr>
          <a:lstStyle/>
          <a:p>
            <a:r>
              <a:rPr lang="en-US" sz="1800" b="0" i="0" dirty="0">
                <a:solidFill>
                  <a:srgbClr val="111111"/>
                </a:solidFill>
                <a:effectLst/>
                <a:latin typeface="Times New Roman" panose="02020603050405020304" pitchFamily="18" charset="0"/>
                <a:cs typeface="Times New Roman" panose="02020603050405020304" pitchFamily="18" charset="0"/>
              </a:rPr>
              <a:t>Evaluate how well you are achieving your goals, improving performance, taking actions. Put processes in place to help you establish standards, so you can measure, compare, and make decisions.</a:t>
            </a:r>
            <a:endParaRPr lang="en-US" sz="1800" dirty="0">
              <a:latin typeface="Times New Roman" panose="02020603050405020304" pitchFamily="18" charset="0"/>
              <a:cs typeface="Times New Roman" panose="02020603050405020304" pitchFamily="18" charset="0"/>
            </a:endParaRPr>
          </a:p>
        </p:txBody>
      </p:sp>
      <p:sp>
        <p:nvSpPr>
          <p:cNvPr id="47" name="Google Shape;127;p23">
            <a:extLst>
              <a:ext uri="{FF2B5EF4-FFF2-40B4-BE49-F238E27FC236}">
                <a16:creationId xmlns:a16="http://schemas.microsoft.com/office/drawing/2014/main" id="{F0678756-727D-4A25-A8EC-25A1A3C77A21}"/>
              </a:ext>
            </a:extLst>
          </p:cNvPr>
          <p:cNvSpPr txBox="1">
            <a:spLocks/>
          </p:cNvSpPr>
          <p:nvPr/>
        </p:nvSpPr>
        <p:spPr>
          <a:xfrm>
            <a:off x="1584201" y="204088"/>
            <a:ext cx="5881023" cy="78129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t>LISTING THE FUNCTIONS OF MANAGEMENT</a:t>
            </a:r>
          </a:p>
        </p:txBody>
      </p:sp>
      <p:sp>
        <p:nvSpPr>
          <p:cNvPr id="12" name="Google Shape;174;p26">
            <a:extLst>
              <a:ext uri="{FF2B5EF4-FFF2-40B4-BE49-F238E27FC236}">
                <a16:creationId xmlns:a16="http://schemas.microsoft.com/office/drawing/2014/main" id="{C3BE5CCB-6219-4709-865D-7E52DDB22796}"/>
              </a:ext>
            </a:extLst>
          </p:cNvPr>
          <p:cNvSpPr txBox="1">
            <a:spLocks/>
          </p:cNvSpPr>
          <p:nvPr/>
        </p:nvSpPr>
        <p:spPr>
          <a:xfrm flipH="1">
            <a:off x="1586076" y="1629344"/>
            <a:ext cx="1433625" cy="3258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800" b="1" dirty="0">
                <a:latin typeface="Nunito Sans" pitchFamily="2" charset="0"/>
              </a:rPr>
              <a:t>STAFFING</a:t>
            </a:r>
          </a:p>
        </p:txBody>
      </p:sp>
      <p:sp>
        <p:nvSpPr>
          <p:cNvPr id="13" name="Google Shape;170;p26">
            <a:extLst>
              <a:ext uri="{FF2B5EF4-FFF2-40B4-BE49-F238E27FC236}">
                <a16:creationId xmlns:a16="http://schemas.microsoft.com/office/drawing/2014/main" id="{08E6FCEA-E766-46EE-9DF3-5D17E139B55D}"/>
              </a:ext>
            </a:extLst>
          </p:cNvPr>
          <p:cNvSpPr txBox="1">
            <a:spLocks/>
          </p:cNvSpPr>
          <p:nvPr/>
        </p:nvSpPr>
        <p:spPr>
          <a:xfrm flipH="1">
            <a:off x="5841995" y="1138384"/>
            <a:ext cx="1877782" cy="73063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solidFill>
                  <a:schemeClr val="tx1"/>
                </a:solidFill>
              </a:rPr>
              <a:t>CONTROLLING</a:t>
            </a:r>
          </a:p>
        </p:txBody>
      </p:sp>
    </p:spTree>
    <p:extLst>
      <p:ext uri="{BB962C8B-B14F-4D97-AF65-F5344CB8AC3E}">
        <p14:creationId xmlns:p14="http://schemas.microsoft.com/office/powerpoint/2010/main" val="2741530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41"/>
          <p:cNvSpPr txBox="1">
            <a:spLocks noGrp="1"/>
          </p:cNvSpPr>
          <p:nvPr>
            <p:ph type="body" idx="1"/>
          </p:nvPr>
        </p:nvSpPr>
        <p:spPr>
          <a:xfrm>
            <a:off x="2084112" y="2002597"/>
            <a:ext cx="4975775" cy="2139745"/>
          </a:xfrm>
          <a:prstGeom prst="rect">
            <a:avLst/>
          </a:prstGeom>
        </p:spPr>
        <p:txBody>
          <a:bodyPr spcFirstLastPara="1" wrap="square" lIns="91425" tIns="91425" rIns="91425" bIns="91425" anchor="ctr" anchorCtr="0">
            <a:noAutofit/>
          </a:bodyPr>
          <a:lstStyle/>
          <a:p>
            <a:pPr marL="0" lvl="0" indent="0" algn="ctr" rtl="0">
              <a:lnSpc>
                <a:spcPct val="100000"/>
              </a:lnSpc>
              <a:spcBef>
                <a:spcPts val="300"/>
              </a:spcBef>
              <a:spcAft>
                <a:spcPts val="0"/>
              </a:spcAft>
              <a:buClr>
                <a:schemeClr val="dk1"/>
              </a:buClr>
              <a:buSzPts val="1100"/>
              <a:buFont typeface="Arial"/>
              <a:buNone/>
            </a:pPr>
            <a:r>
              <a:rPr lang="en-US" sz="2000" b="0" i="0" dirty="0">
                <a:solidFill>
                  <a:schemeClr val="bg1"/>
                </a:solidFill>
                <a:effectLst/>
                <a:latin typeface="Times New Roman" panose="02020603050405020304" pitchFamily="18" charset="0"/>
                <a:cs typeface="Times New Roman" panose="02020603050405020304" pitchFamily="18" charset="0"/>
              </a:rPr>
              <a:t>At the most fundamental level, management is a discipline that consists of a set of five general functions: planning, organizing, staffing, leading and controlling. These five functions are part of a body of practices and theories on how to be a successful manager.</a:t>
            </a:r>
            <a:endParaRPr sz="2000" dirty="0">
              <a:solidFill>
                <a:schemeClr val="bg1"/>
              </a:solidFill>
              <a:latin typeface="Times New Roman" panose="02020603050405020304" pitchFamily="18" charset="0"/>
              <a:cs typeface="Times New Roman" panose="02020603050405020304" pitchFamily="18" charset="0"/>
            </a:endParaRPr>
          </a:p>
        </p:txBody>
      </p:sp>
      <p:sp>
        <p:nvSpPr>
          <p:cNvPr id="4" name="Google Shape;136;p23">
            <a:extLst>
              <a:ext uri="{FF2B5EF4-FFF2-40B4-BE49-F238E27FC236}">
                <a16:creationId xmlns:a16="http://schemas.microsoft.com/office/drawing/2014/main" id="{41B496C3-425E-4B40-909A-22C229E910E2}"/>
              </a:ext>
            </a:extLst>
          </p:cNvPr>
          <p:cNvSpPr txBox="1">
            <a:spLocks noGrp="1"/>
          </p:cNvSpPr>
          <p:nvPr>
            <p:ph type="ctrTitle"/>
          </p:nvPr>
        </p:nvSpPr>
        <p:spPr>
          <a:xfrm>
            <a:off x="3081337" y="338712"/>
            <a:ext cx="2981325" cy="68897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CONCLUSION</a:t>
            </a:r>
            <a:endParaRPr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11" name="Google Shape;136;p23">
            <a:extLst>
              <a:ext uri="{FF2B5EF4-FFF2-40B4-BE49-F238E27FC236}">
                <a16:creationId xmlns:a16="http://schemas.microsoft.com/office/drawing/2014/main" id="{73770765-56BF-4A95-B66A-266F2769676C}"/>
              </a:ext>
            </a:extLst>
          </p:cNvPr>
          <p:cNvSpPr txBox="1">
            <a:spLocks/>
          </p:cNvSpPr>
          <p:nvPr/>
        </p:nvSpPr>
        <p:spPr>
          <a:xfrm>
            <a:off x="3000937" y="235232"/>
            <a:ext cx="2981325" cy="68897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400"/>
              <a:buFont typeface="Nunito Sans ExtraBold"/>
              <a:buNone/>
              <a:defRPr sz="1400" b="0" i="0" u="none" strike="noStrike" cap="none">
                <a:solidFill>
                  <a:schemeClr val="lt1"/>
                </a:solidFill>
                <a:latin typeface="Nunito Sans ExtraBold"/>
                <a:ea typeface="Nunito Sans ExtraBold"/>
                <a:cs typeface="Nunito Sans ExtraBold"/>
                <a:sym typeface="Nunito Sans ExtraBold"/>
              </a:defRPr>
            </a:lvl1pPr>
            <a:lvl2pPr marR="0" lvl="1"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2pPr>
            <a:lvl3pPr marR="0" lvl="2"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3pPr>
            <a:lvl4pPr marR="0" lvl="3"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4pPr>
            <a:lvl5pPr marR="0" lvl="4"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5pPr>
            <a:lvl6pPr marR="0" lvl="5"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6pPr>
            <a:lvl7pPr marR="0" lvl="6"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7pPr>
            <a:lvl8pPr marR="0" lvl="7"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8pPr>
            <a:lvl9pPr marR="0" lvl="8"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9pPr>
          </a:lstStyle>
          <a:p>
            <a:r>
              <a:rPr lang="en-US" sz="1800" dirty="0"/>
              <a:t>REFRENCE</a:t>
            </a:r>
          </a:p>
        </p:txBody>
      </p:sp>
      <p:sp>
        <p:nvSpPr>
          <p:cNvPr id="13" name="TextBox 12">
            <a:extLst>
              <a:ext uri="{FF2B5EF4-FFF2-40B4-BE49-F238E27FC236}">
                <a16:creationId xmlns:a16="http://schemas.microsoft.com/office/drawing/2014/main" id="{3E4A35CE-CCC1-493C-8563-D959C8B613D2}"/>
              </a:ext>
            </a:extLst>
          </p:cNvPr>
          <p:cNvSpPr txBox="1"/>
          <p:nvPr/>
        </p:nvSpPr>
        <p:spPr>
          <a:xfrm>
            <a:off x="2275368" y="3086250"/>
            <a:ext cx="4593264" cy="738664"/>
          </a:xfrm>
          <a:prstGeom prst="rect">
            <a:avLst/>
          </a:prstGeom>
          <a:noFill/>
        </p:spPr>
        <p:txBody>
          <a:bodyPr wrap="square">
            <a:spAutoFit/>
          </a:bodyPr>
          <a:lstStyle/>
          <a:p>
            <a:r>
              <a:rPr lang="en-US" dirty="0"/>
              <a:t>https://www.uagc.edu/blog/5-principles-of-great-management#:~:text=At%20the%20most%20fundamental%20level,to%20be%20a%20successful%20manager.</a:t>
            </a:r>
          </a:p>
        </p:txBody>
      </p:sp>
      <p:sp>
        <p:nvSpPr>
          <p:cNvPr id="17" name="TextBox 16">
            <a:extLst>
              <a:ext uri="{FF2B5EF4-FFF2-40B4-BE49-F238E27FC236}">
                <a16:creationId xmlns:a16="http://schemas.microsoft.com/office/drawing/2014/main" id="{6C842ED9-AAEE-4D36-8D5E-0081A9E31011}"/>
              </a:ext>
            </a:extLst>
          </p:cNvPr>
          <p:cNvSpPr txBox="1"/>
          <p:nvPr/>
        </p:nvSpPr>
        <p:spPr>
          <a:xfrm>
            <a:off x="2286000" y="2215776"/>
            <a:ext cx="4593264" cy="523220"/>
          </a:xfrm>
          <a:prstGeom prst="rect">
            <a:avLst/>
          </a:prstGeom>
          <a:noFill/>
        </p:spPr>
        <p:txBody>
          <a:bodyPr wrap="square">
            <a:spAutoFit/>
          </a:bodyPr>
          <a:lstStyle/>
          <a:p>
            <a:r>
              <a:rPr lang="en-US" dirty="0"/>
              <a:t>https://open.lib.umn.edu/principlesmanagement/chapter/1-1-introduction-to-principles-of-management/</a:t>
            </a:r>
          </a:p>
        </p:txBody>
      </p:sp>
    </p:spTree>
  </p:cSld>
  <p:clrMapOvr>
    <a:masterClrMapping/>
  </p:clrMapOvr>
</p:sld>
</file>

<file path=ppt/theme/theme1.xml><?xml version="1.0" encoding="utf-8"?>
<a:theme xmlns:a="http://schemas.openxmlformats.org/drawingml/2006/main" name="Marketing Newsletter">
  <a:themeElements>
    <a:clrScheme name="Simple Light">
      <a:dk1>
        <a:srgbClr val="191919"/>
      </a:dk1>
      <a:lt1>
        <a:srgbClr val="F3F3F3"/>
      </a:lt1>
      <a:dk2>
        <a:srgbClr val="D9D9D9"/>
      </a:dk2>
      <a:lt2>
        <a:srgbClr val="434343"/>
      </a:lt2>
      <a:accent1>
        <a:srgbClr val="097A80"/>
      </a:accent1>
      <a:accent2>
        <a:srgbClr val="B3B896"/>
      </a:accent2>
      <a:accent3>
        <a:srgbClr val="F1C34E"/>
      </a:accent3>
      <a:accent4>
        <a:srgbClr val="E06666"/>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328</Words>
  <Application>Microsoft Office PowerPoint</Application>
  <PresentationFormat>On-screen Show (16:9)</PresentationFormat>
  <Paragraphs>42</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Assistant Light</vt:lpstr>
      <vt:lpstr>Fira Sans Extra Condensed Medium</vt:lpstr>
      <vt:lpstr>Arial</vt:lpstr>
      <vt:lpstr>Pontano Sans</vt:lpstr>
      <vt:lpstr>Nunito Sans ExtraBold</vt:lpstr>
      <vt:lpstr>Nunito Sans</vt:lpstr>
      <vt:lpstr>Times New Roman</vt:lpstr>
      <vt:lpstr>Marketing Newsletter</vt:lpstr>
      <vt:lpstr>The Principles of Management</vt:lpstr>
      <vt:lpstr>TABLE OF CONTENTS</vt:lpstr>
      <vt:lpstr>PowerPoint Presentation</vt:lpstr>
      <vt:lpstr>PLANNING</vt:lpstr>
      <vt:lpstr>IN DEPTH</vt:lpstr>
      <vt:lpstr>PowerPoint Presentation</vt:lpstr>
      <vt:lpstr>PowerPoint Presentation</vt:lpstr>
      <vt:lpstr>CONCLUSION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PRINCIPLES OF MANAGEMENT</dc:title>
  <cp:lastModifiedBy>Maher Fattouh</cp:lastModifiedBy>
  <cp:revision>2</cp:revision>
  <dcterms:modified xsi:type="dcterms:W3CDTF">2022-04-06T08:08:56Z</dcterms:modified>
</cp:coreProperties>
</file>