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222222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CCE0F1"/>
          </a:solidFill>
        </a:fill>
      </a:tcStyle>
    </a:wholeTbl>
    <a:band2H>
      <a:tcTxStyle/>
      <a:tcStyle>
        <a:tcBdr/>
        <a:fill>
          <a:solidFill>
            <a:srgbClr val="E7F0F8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381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381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D9E8D1"/>
          </a:solidFill>
        </a:fill>
      </a:tcStyle>
    </a:wholeTbl>
    <a:band2H>
      <a:tcTxStyle/>
      <a:tcStyle>
        <a:tcBdr/>
        <a:fill>
          <a:solidFill>
            <a:srgbClr val="EDF4E9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381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381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EACBD1"/>
          </a:solidFill>
        </a:fill>
      </a:tcStyle>
    </a:wholeTbl>
    <a:band2H>
      <a:tcTxStyle/>
      <a:tcStyle>
        <a:tcBdr/>
        <a:fill>
          <a:solidFill>
            <a:srgbClr val="F5E7E9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381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381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222222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22222"/>
          </a:solidFill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CBCBCB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381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381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>
              <a:alpha val="20000"/>
            </a:srgbClr>
          </a:solidFill>
        </a:fill>
      </a:tcStyle>
    </a:firstCol>
    <a:la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508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22222"/>
        </a:fontRef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14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82552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Line"/>
          <p:cNvSpPr/>
          <p:nvPr/>
        </p:nvSpPr>
        <p:spPr>
          <a:xfrm flipV="1">
            <a:off x="406399" y="993160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>
            <a:lvl1pPr defTabSz="457200">
              <a:spcBef>
                <a:spcPts val="0"/>
              </a:spcBef>
              <a:defRPr sz="2400" spc="120">
                <a:solidFill>
                  <a:srgbClr val="838787"/>
                </a:solidFill>
              </a:defRPr>
            </a:lvl1pPr>
            <a:lvl2pPr marL="758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2pPr>
            <a:lvl3pPr marL="1202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3pPr>
            <a:lvl4pPr marL="1647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4pPr>
            <a:lvl5pPr marL="2091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idx="2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</p:spPr>
        <p:txBody>
          <a:bodyPr anchor="t"/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21"/>
          </p:nvPr>
        </p:nvSpPr>
        <p:spPr>
          <a:xfrm>
            <a:off x="5463161" y="-90807"/>
            <a:ext cx="8585201" cy="504380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22"/>
          </p:nvPr>
        </p:nvSpPr>
        <p:spPr>
          <a:xfrm>
            <a:off x="5918717" y="4660900"/>
            <a:ext cx="7669766" cy="521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Image"/>
          <p:cNvSpPr>
            <a:spLocks noGrp="1"/>
          </p:cNvSpPr>
          <p:nvPr>
            <p:ph type="pic" idx="23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Line"/>
          <p:cNvSpPr/>
          <p:nvPr/>
        </p:nvSpPr>
        <p:spPr>
          <a:xfrm flipV="1">
            <a:off x="406399" y="993160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5" name="Callout"/>
          <p:cNvSpPr/>
          <p:nvPr/>
        </p:nvSpPr>
        <p:spPr>
          <a:xfrm>
            <a:off x="588962" y="2841226"/>
            <a:ext cx="11826876" cy="4071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3" y="0"/>
                </a:moveTo>
                <a:cubicBezTo>
                  <a:pt x="100" y="0"/>
                  <a:pt x="0" y="290"/>
                  <a:pt x="0" y="649"/>
                </a:cubicBezTo>
                <a:lnTo>
                  <a:pt x="0" y="18060"/>
                </a:lnTo>
                <a:cubicBezTo>
                  <a:pt x="0" y="18419"/>
                  <a:pt x="100" y="18711"/>
                  <a:pt x="223" y="18711"/>
                </a:cubicBezTo>
                <a:lnTo>
                  <a:pt x="17229" y="18711"/>
                </a:lnTo>
                <a:lnTo>
                  <a:pt x="17850" y="21600"/>
                </a:lnTo>
                <a:lnTo>
                  <a:pt x="18471" y="18711"/>
                </a:lnTo>
                <a:lnTo>
                  <a:pt x="21377" y="18711"/>
                </a:lnTo>
                <a:cubicBezTo>
                  <a:pt x="21500" y="18711"/>
                  <a:pt x="21600" y="18419"/>
                  <a:pt x="21600" y="18060"/>
                </a:cubicBezTo>
                <a:lnTo>
                  <a:pt x="21600" y="649"/>
                </a:lnTo>
                <a:cubicBezTo>
                  <a:pt x="21600" y="290"/>
                  <a:pt x="21500" y="0"/>
                  <a:pt x="21377" y="0"/>
                </a:cubicBezTo>
                <a:lnTo>
                  <a:pt x="223" y="0"/>
                </a:lnTo>
                <a:close/>
              </a:path>
            </a:pathLst>
          </a:custGeom>
          <a:solidFill>
            <a:schemeClr val="accent4">
              <a:satOff val="-41714"/>
              <a:lumOff val="-1329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88999" y="3094140"/>
            <a:ext cx="11226801" cy="1297946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  <a:lvl2pPr marL="16734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2pPr>
            <a:lvl3pPr marL="21179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3pPr>
            <a:lvl4pPr marL="25624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4pPr>
            <a:lvl5pPr marL="30069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406400" y="7789333"/>
            <a:ext cx="12192000" cy="863606"/>
          </a:xfrm>
          <a:prstGeom prst="rect">
            <a:avLst/>
          </a:prstGeom>
        </p:spPr>
        <p:txBody>
          <a:bodyPr anchor="t"/>
          <a:lstStyle/>
          <a:p>
            <a:endParaRPr/>
          </a:p>
        </p:txBody>
      </p:sp>
      <p:sp>
        <p:nvSpPr>
          <p:cNvPr id="128" name="Text"/>
          <p:cNvSpPr txBox="1">
            <a:spLocks noGrp="1"/>
          </p:cNvSpPr>
          <p:nvPr>
            <p:ph type="body" sz="quarter" idx="22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  <a:lvl2pPr marL="16734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2pPr>
            <a:lvl3pPr marL="21179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3pPr>
            <a:lvl4pPr marL="25624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4pPr>
            <a:lvl5pPr marL="3006911" indent="-1228911">
              <a:spcBef>
                <a:spcPts val="0"/>
              </a:spcBef>
              <a:buSzPct val="104999"/>
              <a:buChar char="‣"/>
              <a:defRPr sz="9400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Image"/>
          <p:cNvSpPr>
            <a:spLocks noGrp="1"/>
          </p:cNvSpPr>
          <p:nvPr>
            <p:ph type="pic" idx="21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8" name="Johnny Appleseed"/>
          <p:cNvSpPr txBox="1">
            <a:spLocks noGrp="1"/>
          </p:cNvSpPr>
          <p:nvPr>
            <p:ph type="body" sz="quarter" idx="22"/>
          </p:nvPr>
        </p:nvSpPr>
        <p:spPr>
          <a:xfrm>
            <a:off x="5892800" y="7789333"/>
            <a:ext cx="6705600" cy="863606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Image"/>
          <p:cNvSpPr>
            <a:spLocks noGrp="1"/>
          </p:cNvSpPr>
          <p:nvPr>
            <p:ph type="pic" idx="21"/>
          </p:nvPr>
        </p:nvSpPr>
        <p:spPr>
          <a:xfrm>
            <a:off x="-914400" y="-12700"/>
            <a:ext cx="14814645" cy="977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>
            <a:spLocks noGrp="1"/>
          </p:cNvSpPr>
          <p:nvPr>
            <p:ph type="pic" idx="21"/>
          </p:nvPr>
        </p:nvSpPr>
        <p:spPr>
          <a:xfrm>
            <a:off x="-914400" y="-12700"/>
            <a:ext cx="14814645" cy="977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6140894"/>
            <a:ext cx="12192000" cy="265"/>
          </a:xfrm>
          <a:prstGeom prst="rect">
            <a:avLst/>
          </a:prstGeom>
          <a:ln w="38100">
            <a:solidFill>
              <a:srgbClr val="A6AAA9"/>
            </a:solidFill>
          </a:ln>
        </p:spPr>
        <p:txBody>
          <a:bodyPr anchor="ctr"/>
          <a:lstStyle>
            <a:lvl1pPr marL="444500" indent="-444500">
              <a:lnSpc>
                <a:spcPct val="100000"/>
              </a:lnSpc>
              <a:spcBef>
                <a:spcPts val="2800"/>
              </a:spcBef>
              <a:buClr>
                <a:srgbClr val="39A3D5"/>
              </a:buClr>
              <a:buSzPct val="104999"/>
              <a:buFont typeface="Avenir Next Regular"/>
              <a:buChar char="‣"/>
              <a:defRPr sz="34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889000" indent="-444500">
              <a:lnSpc>
                <a:spcPct val="100000"/>
              </a:lnSpc>
              <a:spcBef>
                <a:spcPts val="2800"/>
              </a:spcBef>
              <a:buClr>
                <a:srgbClr val="39A3D5"/>
              </a:buClr>
              <a:buSzPct val="104999"/>
              <a:buFont typeface="Avenir Next Regular"/>
              <a:buChar char="‣"/>
              <a:defRPr sz="34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333500" indent="-444500">
              <a:lnSpc>
                <a:spcPct val="100000"/>
              </a:lnSpc>
              <a:spcBef>
                <a:spcPts val="2800"/>
              </a:spcBef>
              <a:buClr>
                <a:srgbClr val="39A3D5"/>
              </a:buClr>
              <a:buSzPct val="104999"/>
              <a:buFont typeface="Avenir Next Regular"/>
              <a:buChar char="‣"/>
              <a:defRPr sz="34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778000" indent="-444500">
              <a:lnSpc>
                <a:spcPct val="100000"/>
              </a:lnSpc>
              <a:spcBef>
                <a:spcPts val="2800"/>
              </a:spcBef>
              <a:buClr>
                <a:srgbClr val="39A3D5"/>
              </a:buClr>
              <a:buSzPct val="104999"/>
              <a:buFont typeface="Avenir Next Regular"/>
              <a:buChar char="‣"/>
              <a:defRPr sz="34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222500" indent="-444500">
              <a:lnSpc>
                <a:spcPct val="100000"/>
              </a:lnSpc>
              <a:spcBef>
                <a:spcPts val="2800"/>
              </a:spcBef>
              <a:buClr>
                <a:srgbClr val="39A3D5"/>
              </a:buClr>
              <a:buSzPct val="104999"/>
              <a:buFont typeface="Avenir Next Regular"/>
              <a:buChar char="‣"/>
              <a:defRPr sz="34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22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"/>
          <p:cNvSpPr/>
          <p:nvPr/>
        </p:nvSpPr>
        <p:spPr>
          <a:xfrm flipV="1">
            <a:off x="406400" y="2266213"/>
            <a:ext cx="12192001" cy="264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2461664" y="3816350"/>
            <a:ext cx="12192001" cy="2705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70703" y="173515"/>
            <a:ext cx="12192003" cy="180340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1860" y="4191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Image"/>
          <p:cNvSpPr>
            <a:spLocks noGrp="1"/>
          </p:cNvSpPr>
          <p:nvPr>
            <p:ph type="pic" idx="21"/>
          </p:nvPr>
        </p:nvSpPr>
        <p:spPr>
          <a:xfrm>
            <a:off x="-1016000" y="-12700"/>
            <a:ext cx="8860898" cy="977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Line"/>
          <p:cNvSpPr/>
          <p:nvPr/>
        </p:nvSpPr>
        <p:spPr>
          <a:xfrm flipV="1">
            <a:off x="406399" y="993160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>
            <a:lvl1pPr defTabSz="457200">
              <a:spcBef>
                <a:spcPts val="0"/>
              </a:spcBef>
              <a:defRPr sz="2400" spc="120">
                <a:solidFill>
                  <a:srgbClr val="838787"/>
                </a:solidFill>
              </a:defRPr>
            </a:lvl1pPr>
            <a:lvl2pPr marL="758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2pPr>
            <a:lvl3pPr marL="1202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3pPr>
            <a:lvl4pPr marL="1647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4pPr>
            <a:lvl5pPr marL="2091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Line"/>
          <p:cNvSpPr/>
          <p:nvPr/>
        </p:nvSpPr>
        <p:spPr>
          <a:xfrm flipV="1">
            <a:off x="406399" y="2201168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>
            <a:lvl1pPr defTabSz="457200">
              <a:spcBef>
                <a:spcPts val="0"/>
              </a:spcBef>
              <a:defRPr sz="2400" spc="120">
                <a:solidFill>
                  <a:srgbClr val="838787"/>
                </a:solidFill>
              </a:defRPr>
            </a:lvl1pPr>
            <a:lvl2pPr marL="758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2pPr>
            <a:lvl3pPr marL="1202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3pPr>
            <a:lvl4pPr marL="1647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4pPr>
            <a:lvl5pPr marL="2091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5440712" y="900340"/>
            <a:ext cx="12192001" cy="723902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21"/>
          </p:nvPr>
        </p:nvSpPr>
        <p:spPr>
          <a:xfrm>
            <a:off x="406400" y="3120526"/>
            <a:ext cx="12192000" cy="6108705"/>
          </a:xfrm>
          <a:prstGeom prst="rect">
            <a:avLst/>
          </a:prstGeom>
        </p:spPr>
        <p:txBody>
          <a:bodyPr anchor="t"/>
          <a:lstStyle/>
          <a:p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Line"/>
          <p:cNvSpPr/>
          <p:nvPr/>
        </p:nvSpPr>
        <p:spPr>
          <a:xfrm flipV="1">
            <a:off x="406398" y="1225418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>
            <a:lvl1pPr defTabSz="457200">
              <a:spcBef>
                <a:spcPts val="0"/>
              </a:spcBef>
              <a:defRPr sz="2400" spc="120">
                <a:solidFill>
                  <a:srgbClr val="838787"/>
                </a:solidFill>
              </a:defRPr>
            </a:lvl1pPr>
            <a:lvl2pPr marL="758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2pPr>
            <a:lvl3pPr marL="1202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3pPr>
            <a:lvl4pPr marL="1647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4pPr>
            <a:lvl5pPr marL="2091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Title Text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84" name="Body Level One…"/>
          <p:cNvSpPr txBox="1">
            <a:spLocks noGrp="1"/>
          </p:cNvSpPr>
          <p:nvPr>
            <p:ph type="body" idx="2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</p:spPr>
        <p:txBody>
          <a:bodyPr anchor="t"/>
          <a:lstStyle/>
          <a:p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Line"/>
          <p:cNvSpPr/>
          <p:nvPr/>
        </p:nvSpPr>
        <p:spPr>
          <a:xfrm flipV="1">
            <a:off x="406399" y="993160"/>
            <a:ext cx="12192002" cy="26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/>
          <a:lstStyle>
            <a:lvl1pPr defTabSz="457200">
              <a:spcBef>
                <a:spcPts val="0"/>
              </a:spcBef>
              <a:defRPr sz="2400" spc="120">
                <a:solidFill>
                  <a:srgbClr val="838787"/>
                </a:solidFill>
              </a:defRPr>
            </a:lvl1pPr>
            <a:lvl2pPr marL="758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2pPr>
            <a:lvl3pPr marL="1202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3pPr>
            <a:lvl4pPr marL="16472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4pPr>
            <a:lvl5pPr marL="2091763" indent="-313763" defTabSz="457200">
              <a:spcBef>
                <a:spcPts val="0"/>
              </a:spcBef>
              <a:buSzPct val="104999"/>
              <a:buChar char="‣"/>
              <a:defRPr sz="2400" spc="120">
                <a:solidFill>
                  <a:srgbClr val="83878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Image"/>
          <p:cNvSpPr>
            <a:spLocks noGrp="1"/>
          </p:cNvSpPr>
          <p:nvPr>
            <p:ph type="pic" idx="21"/>
          </p:nvPr>
        </p:nvSpPr>
        <p:spPr>
          <a:xfrm>
            <a:off x="6665376" y="1219200"/>
            <a:ext cx="7445459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22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 anchor="t"/>
          <a:lstStyle/>
          <a:p>
            <a:endParaRPr/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406399" y="5302694"/>
            <a:ext cx="12192002" cy="26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2197100" y="5499100"/>
            <a:ext cx="12192000" cy="270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6400" y="3505200"/>
            <a:ext cx="12192000" cy="180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441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solidFill>
                  <a:srgbClr val="838787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1pPr>
      <a:lvl2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2pPr>
      <a:lvl3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3pPr>
      <a:lvl4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4pPr>
      <a:lvl5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5pPr>
      <a:lvl6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6pPr>
      <a:lvl7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7pPr>
      <a:lvl8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8pPr>
      <a:lvl9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0" b="0" i="0" u="none" strike="noStrike" cap="all" spc="0" baseline="0">
          <a:solidFill>
            <a:schemeClr val="accent1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9pPr>
    </p:titleStyle>
    <p:bodyStyle>
      <a:lvl1pPr marL="0" marR="0" indent="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1pPr>
      <a:lvl2pPr marL="0" marR="0" indent="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2pPr>
      <a:lvl3pPr marL="0" marR="0" indent="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3pPr>
      <a:lvl4pPr marL="0" marR="0" indent="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4pPr>
      <a:lvl5pPr marL="0" marR="0" indent="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5pPr>
      <a:lvl6pPr marL="2967690" marR="0" indent="-74519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Pct val="104999"/>
        <a:buFontTx/>
        <a:buChar char="‣"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6pPr>
      <a:lvl7pPr marL="3412190" marR="0" indent="-74519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Pct val="104999"/>
        <a:buFontTx/>
        <a:buChar char="‣"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7pPr>
      <a:lvl8pPr marL="3856690" marR="0" indent="-74519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Pct val="104999"/>
        <a:buFontTx/>
        <a:buChar char="‣"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8pPr>
      <a:lvl9pPr marL="4301190" marR="0" indent="-745190" algn="l" defTabSz="584200" rtl="0" latinLnBrk="0">
        <a:lnSpc>
          <a:spcPct val="80000"/>
        </a:lnSpc>
        <a:spcBef>
          <a:spcPts val="2300"/>
        </a:spcBef>
        <a:spcAft>
          <a:spcPts val="0"/>
        </a:spcAft>
        <a:buClrTx/>
        <a:buSzPct val="104999"/>
        <a:buFontTx/>
        <a:buChar char="‣"/>
        <a:tabLst/>
        <a:defRPr sz="5700" b="0" i="0" u="none" strike="noStrike" cap="all" spc="0" baseline="0">
          <a:solidFill>
            <a:srgbClr val="A6AAA9"/>
          </a:solidFill>
          <a:uFillTx/>
          <a:latin typeface="DIN Alternate Bold"/>
          <a:ea typeface="DIN Alternate Bold"/>
          <a:cs typeface="DIN Alternate Bold"/>
          <a:sym typeface="DIN Alternate Bold"/>
        </a:defRPr>
      </a:lvl9pPr>
    </p:bodyStyle>
    <p:otherStyle>
      <a:lvl1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1pPr>
      <a:lvl2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2pPr>
      <a:lvl3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3pPr>
      <a:lvl4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4pPr>
      <a:lvl5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5pPr>
      <a:lvl6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6pPr>
      <a:lvl7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7pPr>
      <a:lvl8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8pPr>
      <a:lvl9pPr marL="0" marR="0" indent="0" algn="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Environmental movements"/>
          <p:cNvSpPr txBox="1">
            <a:spLocks noGrp="1"/>
          </p:cNvSpPr>
          <p:nvPr>
            <p:ph type="ctrTitle"/>
          </p:nvPr>
        </p:nvSpPr>
        <p:spPr>
          <a:xfrm>
            <a:off x="1041400" y="5384800"/>
            <a:ext cx="12192000" cy="134105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332992">
              <a:defRPr sz="9600">
                <a:solidFill>
                  <a:schemeClr val="accent4">
                    <a:satOff val="-41714"/>
                    <a:lumOff val="-13294"/>
                  </a:schemeClr>
                </a:solidFill>
              </a:defRPr>
            </a:lvl1pPr>
          </a:lstStyle>
          <a:p>
            <a:r>
              <a:t>Environmental movements</a:t>
            </a:r>
          </a:p>
        </p:txBody>
      </p:sp>
      <p:sp>
        <p:nvSpPr>
          <p:cNvPr id="171" name="Environmentalism and"/>
          <p:cNvSpPr txBox="1">
            <a:spLocks noGrp="1"/>
          </p:cNvSpPr>
          <p:nvPr>
            <p:ph type="subTitle" sz="quarter" idx="1"/>
          </p:nvPr>
        </p:nvSpPr>
        <p:spPr>
          <a:xfrm>
            <a:off x="2167529" y="3580038"/>
            <a:ext cx="12192004" cy="1803403"/>
          </a:xfrm>
          <a:prstGeom prst="rect">
            <a:avLst/>
          </a:prstGeom>
        </p:spPr>
        <p:txBody>
          <a:bodyPr/>
          <a:lstStyle/>
          <a:p>
            <a:r>
              <a:rPr dirty="0"/>
              <a:t>Environmentalism and</a:t>
            </a:r>
          </a:p>
        </p:txBody>
      </p:sp>
      <p:pic>
        <p:nvPicPr>
          <p:cNvPr id="172" name="limu-logo.jpg" descr="limu-log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717" y="351961"/>
            <a:ext cx="3065016" cy="2185318"/>
          </a:xfrm>
          <a:prstGeom prst="rect">
            <a:avLst/>
          </a:prstGeom>
          <a:ln w="12700">
            <a:miter lim="400000"/>
          </a:ln>
          <a:effectLst>
            <a:reflection stA="82330" endPos="40000" dir="5400000" sy="-100000" algn="bl" rotWithShape="0"/>
          </a:effectLst>
        </p:spPr>
      </p:pic>
      <p:grpSp>
        <p:nvGrpSpPr>
          <p:cNvPr id="175" name="118764626_3569911879694216_3368222571889850823_n.png"/>
          <p:cNvGrpSpPr/>
          <p:nvPr/>
        </p:nvGrpSpPr>
        <p:grpSpPr>
          <a:xfrm>
            <a:off x="10178888" y="433963"/>
            <a:ext cx="2295011" cy="2345810"/>
            <a:chOff x="0" y="0"/>
            <a:chExt cx="2295010" cy="2345809"/>
          </a:xfrm>
        </p:grpSpPr>
        <p:pic>
          <p:nvPicPr>
            <p:cNvPr id="173" name="118764626_3569911879694216_3368222571889850823_n.png" descr="118764626_3569911879694216_3368222571889850823_n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9700" y="165100"/>
              <a:ext cx="2015611" cy="20156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4" name="118764626_3569911879694216_3368222571889850823_n.png" descr="118764626_3569911879694216_3368222571889850823_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295011" cy="23458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6" name="By: Aisha Elshaare…"/>
          <p:cNvSpPr txBox="1"/>
          <p:nvPr/>
        </p:nvSpPr>
        <p:spPr>
          <a:xfrm>
            <a:off x="5344996" y="7825878"/>
            <a:ext cx="418607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By: Aisha Elshaare</a:t>
            </a:r>
          </a:p>
          <a:p>
            <a:pPr>
              <a:defRPr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E-mail: aishaelshaare@yahoo.com</a:t>
            </a:r>
          </a:p>
          <a:p>
            <a:pPr>
              <a:defRPr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ID: 2869</a:t>
            </a:r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589151" y="76200"/>
            <a:ext cx="278887" cy="495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700"/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78" name="26th Nov 2020"/>
          <p:cNvSpPr txBox="1"/>
          <p:nvPr/>
        </p:nvSpPr>
        <p:spPr>
          <a:xfrm>
            <a:off x="11706097" y="9330884"/>
            <a:ext cx="1220979" cy="355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satOff val="-7685"/>
                    <a:lumOff val="-10588"/>
                  </a:schemeClr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26th Nov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46490" y="768705"/>
            <a:ext cx="6748642" cy="22570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1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Libyan International Medical University</a:t>
            </a:r>
            <a:b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Faculty Of Business Administration </a:t>
            </a:r>
            <a:endParaRPr lang="ar-SA" sz="3200" dirty="0">
              <a:solidFill>
                <a:schemeClr val="bg1">
                  <a:lumMod val="10000"/>
                  <a:lumOff val="90000"/>
                </a:schemeClr>
              </a:solidFill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ar-SA" sz="3600" b="0" i="0" u="none" strike="noStrike" cap="none" spc="0" normalizeH="0" baseline="0" dirty="0">
              <a:ln>
                <a:noFill/>
              </a:ln>
              <a:solidFill>
                <a:schemeClr val="bg1">
                  <a:lumMod val="10000"/>
                  <a:lumOff val="90000"/>
                </a:schemeClr>
              </a:solidFill>
              <a:effectLst/>
              <a:uFillTx/>
              <a:sym typeface="Helvetic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" descr="Image"/>
          <p:cNvPicPr>
            <a:picLocks noGrp="1" noChangeAspect="1"/>
          </p:cNvPicPr>
          <p:nvPr>
            <p:ph type="pic" idx="21"/>
          </p:nvPr>
        </p:nvPicPr>
        <p:blipFill>
          <a:blip r:embed="rId2">
            <a:extLst/>
          </a:blip>
          <a:srcRect l="43982" t="1682" b="1682"/>
          <a:stretch>
            <a:fillRect/>
          </a:stretch>
        </p:blipFill>
        <p:spPr>
          <a:xfrm>
            <a:off x="-24830" y="-30406"/>
            <a:ext cx="5155074" cy="9814412"/>
          </a:xfrm>
          <a:prstGeom prst="rect">
            <a:avLst/>
          </a:prstGeom>
        </p:spPr>
      </p:pic>
      <p:sp>
        <p:nvSpPr>
          <p:cNvPr id="181" name="1] What is an environment?"/>
          <p:cNvSpPr txBox="1">
            <a:spLocks noGrp="1"/>
          </p:cNvSpPr>
          <p:nvPr>
            <p:ph type="title"/>
          </p:nvPr>
        </p:nvSpPr>
        <p:spPr>
          <a:xfrm>
            <a:off x="1983918" y="2403761"/>
            <a:ext cx="9851940" cy="914403"/>
          </a:xfrm>
          <a:prstGeom prst="rect">
            <a:avLst/>
          </a:prstGeom>
        </p:spPr>
        <p:txBody>
          <a:bodyPr/>
          <a:lstStyle>
            <a:lvl1pPr defTabSz="543305">
              <a:spcBef>
                <a:spcPts val="2100"/>
              </a:spcBef>
              <a:defRPr sz="5000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1] WHAT IS AN ENVIRONMENT</a:t>
            </a:r>
          </a:p>
        </p:txBody>
      </p:sp>
      <p:sp>
        <p:nvSpPr>
          <p:cNvPr id="182" name="CONTENT"/>
          <p:cNvSpPr txBox="1">
            <a:spLocks noGrp="1"/>
          </p:cNvSpPr>
          <p:nvPr>
            <p:ph type="body" sz="quarter" idx="1"/>
          </p:nvPr>
        </p:nvSpPr>
        <p:spPr>
          <a:xfrm>
            <a:off x="376368" y="186039"/>
            <a:ext cx="6705601" cy="180340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defTabSz="408940">
              <a:spcBef>
                <a:spcPts val="0"/>
              </a:spcBef>
              <a:defRPr sz="11900">
                <a:solidFill>
                  <a:schemeClr val="accent4">
                    <a:satOff val="-41714"/>
                    <a:lumOff val="-13294"/>
                  </a:schemeClr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CONTENT</a:t>
            </a:r>
          </a:p>
        </p:txBody>
      </p:sp>
      <p:sp>
        <p:nvSpPr>
          <p:cNvPr id="183" name="2] The definition of Environmentalism"/>
          <p:cNvSpPr txBox="1"/>
          <p:nvPr/>
        </p:nvSpPr>
        <p:spPr>
          <a:xfrm>
            <a:off x="133262" y="3732484"/>
            <a:ext cx="1273827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2300"/>
              </a:spcBef>
              <a:defRPr sz="5000" cap="all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2] The definition of Environmentalism</a:t>
            </a:r>
          </a:p>
        </p:txBody>
      </p:sp>
      <p:sp>
        <p:nvSpPr>
          <p:cNvPr id="184" name="3] Environmental Movements"/>
          <p:cNvSpPr txBox="1"/>
          <p:nvPr/>
        </p:nvSpPr>
        <p:spPr>
          <a:xfrm>
            <a:off x="2308674" y="5083431"/>
            <a:ext cx="920242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2300"/>
              </a:spcBef>
              <a:defRPr sz="5000" cap="all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3] Environmental Movements</a:t>
            </a:r>
          </a:p>
        </p:txBody>
      </p:sp>
      <p:sp>
        <p:nvSpPr>
          <p:cNvPr id="185" name="4] conclusion"/>
          <p:cNvSpPr txBox="1"/>
          <p:nvPr/>
        </p:nvSpPr>
        <p:spPr>
          <a:xfrm>
            <a:off x="4621088" y="6434378"/>
            <a:ext cx="453077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2300"/>
              </a:spcBef>
              <a:defRPr sz="5000" cap="all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4] conclusion </a:t>
            </a:r>
          </a:p>
        </p:txBody>
      </p:sp>
      <p:sp>
        <p:nvSpPr>
          <p:cNvPr id="186" name="5] References"/>
          <p:cNvSpPr txBox="1"/>
          <p:nvPr/>
        </p:nvSpPr>
        <p:spPr>
          <a:xfrm>
            <a:off x="4619850" y="7785326"/>
            <a:ext cx="458007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2300"/>
              </a:spcBef>
              <a:defRPr sz="5000" cap="all">
                <a:solidFill>
                  <a:srgbClr val="A6AAA9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5] References 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494665" y="177800"/>
            <a:ext cx="297173" cy="5461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0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Introduction"/>
          <p:cNvSpPr txBox="1">
            <a:spLocks noGrp="1"/>
          </p:cNvSpPr>
          <p:nvPr>
            <p:ph type="body" sz="quarter" idx="1"/>
          </p:nvPr>
        </p:nvSpPr>
        <p:spPr>
          <a:xfrm>
            <a:off x="406400" y="378458"/>
            <a:ext cx="11176000" cy="535943"/>
          </a:xfrm>
          <a:prstGeom prst="rect">
            <a:avLst/>
          </a:prstGeom>
        </p:spPr>
        <p:txBody>
          <a:bodyPr/>
          <a:lstStyle/>
          <a:p>
            <a:pPr defTabSz="406526">
              <a:defRPr sz="3200" spc="0">
                <a:solidFill>
                  <a:schemeClr val="accent4">
                    <a:satOff val="-41714"/>
                    <a:lumOff val="-13294"/>
                  </a:schemeClr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r>
              <a:t>Introduction</a:t>
            </a:r>
            <a:r>
              <a:rPr>
                <a:solidFill>
                  <a:srgbClr val="C82606"/>
                </a:solidFill>
              </a:rPr>
              <a:t> </a:t>
            </a:r>
          </a:p>
        </p:txBody>
      </p:sp>
      <p:sp>
        <p:nvSpPr>
          <p:cNvPr id="190" name="-The term 'environment' means, simply, ‘nature’.…"/>
          <p:cNvSpPr txBox="1">
            <a:spLocks noGrp="1"/>
          </p:cNvSpPr>
          <p:nvPr>
            <p:ph type="body" idx="22"/>
          </p:nvPr>
        </p:nvSpPr>
        <p:spPr>
          <a:xfrm>
            <a:off x="177800" y="2381250"/>
            <a:ext cx="6299200" cy="6108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2800"/>
              </a:spcBef>
              <a:defRPr sz="36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-The term 'environment' means, simply, ‘nature’.</a:t>
            </a:r>
            <a:endParaRPr sz="2000"/>
          </a:p>
          <a:p>
            <a:pPr>
              <a:lnSpc>
                <a:spcPct val="100000"/>
              </a:lnSpc>
              <a:spcBef>
                <a:spcPts val="2800"/>
              </a:spcBef>
              <a:defRPr sz="2000" cap="none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-</a:t>
            </a:r>
            <a:r>
              <a:rPr sz="3600"/>
              <a:t>To be more scientific, an environment is all interactions on the planet, including our surroundings and activities that affect our environment.</a:t>
            </a:r>
          </a:p>
        </p:txBody>
      </p:sp>
      <p:pic>
        <p:nvPicPr>
          <p:cNvPr id="191" name="best-pixar-movie-romance.jpg" descr="best-pixar-movie-romance.jpg"/>
          <p:cNvPicPr>
            <a:picLocks noChangeAspect="1"/>
          </p:cNvPicPr>
          <p:nvPr/>
        </p:nvPicPr>
        <p:blipFill>
          <a:blip r:embed="rId2">
            <a:extLst/>
          </a:blip>
          <a:srcRect l="14594" r="14594"/>
          <a:stretch>
            <a:fillRect/>
          </a:stretch>
        </p:blipFill>
        <p:spPr>
          <a:xfrm>
            <a:off x="6243482" y="1616086"/>
            <a:ext cx="6533834" cy="5174232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  <a:reflection stA="50000" endPos="40000" dir="5400000" sy="-100000" algn="bl" rotWithShape="0"/>
          </a:effectLst>
        </p:spPr>
      </p:pic>
      <p:sp>
        <p:nvSpPr>
          <p:cNvPr id="192" name="WHATS AN Environment?"/>
          <p:cNvSpPr txBox="1"/>
          <p:nvPr/>
        </p:nvSpPr>
        <p:spPr>
          <a:xfrm>
            <a:off x="89943" y="1705244"/>
            <a:ext cx="6062029" cy="800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2800"/>
              </a:spcBef>
              <a:defRPr sz="5500" cap="all">
                <a:solidFill>
                  <a:schemeClr val="accent1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WHAT iS AN Environment?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531042" y="152400"/>
            <a:ext cx="291077" cy="533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9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What is environmentalism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84886">
              <a:spcBef>
                <a:spcPts val="2300"/>
              </a:spcBef>
              <a:defRPr sz="4800"/>
            </a:lvl1pPr>
          </a:lstStyle>
          <a:p>
            <a:r>
              <a:t>What is environmentalism?</a:t>
            </a:r>
          </a:p>
        </p:txBody>
      </p:sp>
      <p:sp>
        <p:nvSpPr>
          <p:cNvPr id="196" name="According to Wikipedia, Environmentalism or environmental rights is a broad philosophy, ideology, and social movement regarding concerns for environmental protection and improvement of the health of the environment."/>
          <p:cNvSpPr txBox="1">
            <a:spLocks noGrp="1"/>
          </p:cNvSpPr>
          <p:nvPr>
            <p:ph type="body" sz="quarter" idx="1"/>
          </p:nvPr>
        </p:nvSpPr>
        <p:spPr>
          <a:xfrm>
            <a:off x="281592" y="2231481"/>
            <a:ext cx="7146715" cy="3464716"/>
          </a:xfrm>
          <a:prstGeom prst="rect">
            <a:avLst/>
          </a:prstGeom>
        </p:spPr>
        <p:txBody>
          <a:bodyPr anchor="t"/>
          <a:lstStyle/>
          <a:p>
            <a:pPr marL="435609" indent="-435609" defTabSz="572516">
              <a:lnSpc>
                <a:spcPct val="100000"/>
              </a:lnSpc>
              <a:spcBef>
                <a:spcPts val="2700"/>
              </a:spcBef>
              <a:buClr>
                <a:schemeClr val="accent1"/>
              </a:buClr>
              <a:buSzPct val="104999"/>
              <a:buFont typeface="Avenir Next Regular"/>
              <a:buChar char="▸"/>
              <a:defRPr sz="2700" cap="none" spc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According to Wikipedia,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Environmentalism</a:t>
            </a:r>
            <a:r>
              <a:t> or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environmental rights</a:t>
            </a:r>
            <a:r>
              <a:t> is a broad philosophy</a:t>
            </a:r>
            <a:r>
              <a:rPr>
                <a:solidFill>
                  <a:srgbClr val="A6AAA9"/>
                </a:solidFill>
              </a:rPr>
              <a:t>, </a:t>
            </a:r>
            <a:r>
              <a:t>ideology</a:t>
            </a:r>
            <a:r>
              <a:rPr>
                <a:solidFill>
                  <a:srgbClr val="A6AAA9"/>
                </a:solidFill>
              </a:rPr>
              <a:t>, and </a:t>
            </a:r>
            <a:r>
              <a:t>social movement</a:t>
            </a:r>
            <a:r>
              <a:rPr>
                <a:solidFill>
                  <a:srgbClr val="A6AAA9"/>
                </a:solidFill>
              </a:rPr>
              <a:t> regarding concerns for </a:t>
            </a:r>
            <a:r>
              <a:t>environmental protection</a:t>
            </a:r>
            <a:r>
              <a:rPr>
                <a:solidFill>
                  <a:srgbClr val="A6AAA9"/>
                </a:solidFill>
              </a:rPr>
              <a:t> and improvement of the health of the </a:t>
            </a:r>
            <a:r>
              <a:t>environment</a:t>
            </a:r>
            <a:r>
              <a:rPr>
                <a:solidFill>
                  <a:srgbClr val="A6AAA9"/>
                </a:solidFill>
              </a:rPr>
              <a:t>.</a:t>
            </a:r>
          </a:p>
        </p:txBody>
      </p:sp>
      <p:grpSp>
        <p:nvGrpSpPr>
          <p:cNvPr id="199" name="54425400-ice-cream-world-climate-change-concept.jpg"/>
          <p:cNvGrpSpPr/>
          <p:nvPr/>
        </p:nvGrpSpPr>
        <p:grpSpPr>
          <a:xfrm>
            <a:off x="7348520" y="1671555"/>
            <a:ext cx="5352195" cy="6742391"/>
            <a:chOff x="-1" y="0"/>
            <a:chExt cx="5352194" cy="6742390"/>
          </a:xfrm>
        </p:grpSpPr>
        <p:pic>
          <p:nvPicPr>
            <p:cNvPr id="197" name="54425400-ice-cream-world-climate-change-concept.jpg" descr="54425400-ice-cream-world-climate-change-concept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698" y="355599"/>
              <a:ext cx="5326796" cy="62724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8" name="54425400-ice-cream-world-climate-change-concept.jpg" descr="54425400-ice-cream-world-climate-change-concept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" y="0"/>
              <a:ext cx="5352196" cy="67423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0" name="wall-e-in-trashworld.jpg" descr="wall-e-in-trashworld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396" y="5894108"/>
            <a:ext cx="6064071" cy="3379437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562029" y="177800"/>
            <a:ext cx="272790" cy="482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600"/>
            </a:lvl1pPr>
          </a:lstStyle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Conservation movement… Conservation movementEnvironmental conservationAnti-nuclear movement" descr="Conservation movement… Conservation movementEnvironmental conservationAnti-nuclear moveme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68813" y="5782619"/>
            <a:ext cx="5837866" cy="2717803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ometimes referred to as the ecology movement including conservation and green politics.…"/>
          <p:cNvSpPr txBox="1">
            <a:spLocks noGrp="1"/>
          </p:cNvSpPr>
          <p:nvPr>
            <p:ph type="title"/>
          </p:nvPr>
        </p:nvSpPr>
        <p:spPr>
          <a:xfrm>
            <a:off x="6481850" y="974728"/>
            <a:ext cx="6661403" cy="4137767"/>
          </a:xfrm>
          <a:prstGeom prst="rect">
            <a:avLst/>
          </a:prstGeom>
        </p:spPr>
        <p:txBody>
          <a:bodyPr/>
          <a:lstStyle/>
          <a:p>
            <a:pPr defTabSz="560830">
              <a:lnSpc>
                <a:spcPct val="100000"/>
              </a:lnSpc>
              <a:spcBef>
                <a:spcPts val="2600"/>
              </a:spcBef>
              <a:defRPr sz="2400" cap="none">
                <a:solidFill>
                  <a:srgbClr val="DCDEE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sometimes referred to as the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ecology movement </a:t>
            </a:r>
            <a:r>
              <a:t>including conservation and green politics. </a:t>
            </a:r>
          </a:p>
          <a:p>
            <a:pPr defTabSz="560830">
              <a:lnSpc>
                <a:spcPct val="100000"/>
              </a:lnSpc>
              <a:spcBef>
                <a:spcPts val="2600"/>
              </a:spcBef>
              <a:defRPr sz="2400" cap="none">
                <a:solidFill>
                  <a:srgbClr val="DCDEE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The environmental movement is an international movement, represented by a range of organizations.</a:t>
            </a:r>
          </a:p>
          <a:p>
            <a:pPr defTabSz="560830">
              <a:lnSpc>
                <a:spcPct val="100000"/>
              </a:lnSpc>
              <a:spcBef>
                <a:spcPts val="2600"/>
              </a:spcBef>
              <a:defRPr sz="2400" cap="none">
                <a:solidFill>
                  <a:srgbClr val="DCDEE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It is also a political movement for addressing environmental issues.</a:t>
            </a:r>
          </a:p>
        </p:txBody>
      </p:sp>
      <p:sp>
        <p:nvSpPr>
          <p:cNvPr id="205" name="environmental movementS:"/>
          <p:cNvSpPr txBox="1">
            <a:spLocks noGrp="1"/>
          </p:cNvSpPr>
          <p:nvPr>
            <p:ph type="body" sz="quarter" idx="1"/>
          </p:nvPr>
        </p:nvSpPr>
        <p:spPr>
          <a:xfrm>
            <a:off x="6600835" y="298662"/>
            <a:ext cx="7201694" cy="87081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defTabSz="419100">
              <a:spcBef>
                <a:spcPts val="0"/>
              </a:spcBef>
              <a:defRPr sz="4900">
                <a:solidFill>
                  <a:schemeClr val="accent4">
                    <a:satOff val="-41714"/>
                    <a:lumOff val="-13294"/>
                  </a:schemeClr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environmental movementS:</a:t>
            </a:r>
          </a:p>
        </p:txBody>
      </p:sp>
      <p:sp>
        <p:nvSpPr>
          <p:cNvPr id="206" name="Conservation movement…"/>
          <p:cNvSpPr txBox="1"/>
          <p:nvPr/>
        </p:nvSpPr>
        <p:spPr>
          <a:xfrm>
            <a:off x="6806996" y="5858819"/>
            <a:ext cx="5761667" cy="256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2800"/>
              </a:spcBef>
              <a:defRPr sz="3400">
                <a:solidFill>
                  <a:srgbClr val="A6AAA9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Conservation movement</a:t>
            </a:r>
          </a:p>
          <a:p>
            <a:pPr>
              <a:spcBef>
                <a:spcPts val="2800"/>
              </a:spcBef>
              <a:defRPr sz="3400">
                <a:solidFill>
                  <a:srgbClr val="A6AAA9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Environmental conservation</a:t>
            </a:r>
          </a:p>
          <a:p>
            <a:pPr>
              <a:spcBef>
                <a:spcPts val="2800"/>
              </a:spcBef>
              <a:defRPr sz="3400">
                <a:solidFill>
                  <a:srgbClr val="A6AAA9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Anti-nuclear movement</a:t>
            </a:r>
          </a:p>
        </p:txBody>
      </p:sp>
      <p:sp>
        <p:nvSpPr>
          <p:cNvPr id="207" name="Line"/>
          <p:cNvSpPr/>
          <p:nvPr/>
        </p:nvSpPr>
        <p:spPr>
          <a:xfrm>
            <a:off x="6716079" y="5099792"/>
            <a:ext cx="6192943" cy="2"/>
          </a:xfrm>
          <a:prstGeom prst="line">
            <a:avLst/>
          </a:prstGeom>
          <a:ln w="25400">
            <a:solidFill>
              <a:schemeClr val="accent1">
                <a:satOff val="-7685"/>
                <a:lumOff val="-10588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08" name="EXAMPLES…"/>
          <p:cNvSpPr txBox="1"/>
          <p:nvPr/>
        </p:nvSpPr>
        <p:spPr>
          <a:xfrm>
            <a:off x="8834177" y="5225305"/>
            <a:ext cx="1707135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i="1">
                <a:solidFill>
                  <a:schemeClr val="accent4">
                    <a:satOff val="-41714"/>
                    <a:lumOff val="-13294"/>
                  </a:schemeClr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t>EXAMPLES…</a:t>
            </a:r>
          </a:p>
        </p:txBody>
      </p:sp>
      <p:pic>
        <p:nvPicPr>
          <p:cNvPr id="209" name="aug-1974-sternmarsch1.jpg" descr="aug-1974-sternmarsch1.jpg"/>
          <p:cNvPicPr>
            <a:picLocks noChangeAspect="1"/>
          </p:cNvPicPr>
          <p:nvPr/>
        </p:nvPicPr>
        <p:blipFill>
          <a:blip r:embed="rId3">
            <a:extLst/>
          </a:blip>
          <a:srcRect r="1593"/>
          <a:stretch>
            <a:fillRect/>
          </a:stretch>
        </p:blipFill>
        <p:spPr>
          <a:xfrm>
            <a:off x="88860" y="719628"/>
            <a:ext cx="6192769" cy="3539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1*KbsdI2u5-YineZR-q7fhSA.jpeg" descr="1*KbsdI2u5-YineZR-q7fhSA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493" y="4576112"/>
            <a:ext cx="6271572" cy="3755107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Line"/>
          <p:cNvSpPr/>
          <p:nvPr/>
        </p:nvSpPr>
        <p:spPr>
          <a:xfrm flipV="1">
            <a:off x="6460949" y="528840"/>
            <a:ext cx="3" cy="8695922"/>
          </a:xfrm>
          <a:prstGeom prst="line">
            <a:avLst/>
          </a:prstGeom>
          <a:ln w="25400">
            <a:solidFill>
              <a:schemeClr val="accent1">
                <a:satOff val="-7685"/>
                <a:lumOff val="-10588"/>
              </a:schemeClr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475615" y="88900"/>
            <a:ext cx="297173" cy="5461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0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53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onclusion"/>
          <p:cNvSpPr txBox="1">
            <a:spLocks noGrp="1"/>
          </p:cNvSpPr>
          <p:nvPr>
            <p:ph type="title"/>
          </p:nvPr>
        </p:nvSpPr>
        <p:spPr>
          <a:xfrm>
            <a:off x="493687" y="1403779"/>
            <a:ext cx="10907621" cy="1070288"/>
          </a:xfrm>
          <a:prstGeom prst="rect">
            <a:avLst/>
          </a:prstGeom>
        </p:spPr>
        <p:txBody>
          <a:bodyPr/>
          <a:lstStyle/>
          <a:p>
            <a:pPr defTabSz="578358">
              <a:spcBef>
                <a:spcPts val="2700"/>
              </a:spcBef>
              <a:defRPr sz="7600">
                <a:solidFill>
                  <a:schemeClr val="accent4">
                    <a:satOff val="-41714"/>
                    <a:lumOff val="-13294"/>
                  </a:schemeClr>
                </a:solidFill>
              </a:defRPr>
            </a:pPr>
            <a:r>
              <a:t>conclusion</a:t>
            </a:r>
            <a:r>
              <a:rPr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15" name="Line"/>
          <p:cNvSpPr/>
          <p:nvPr/>
        </p:nvSpPr>
        <p:spPr>
          <a:xfrm>
            <a:off x="331952" y="2377611"/>
            <a:ext cx="12340896" cy="2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225" name="Group"/>
          <p:cNvGrpSpPr/>
          <p:nvPr/>
        </p:nvGrpSpPr>
        <p:grpSpPr>
          <a:xfrm>
            <a:off x="159392" y="8114945"/>
            <a:ext cx="12428812" cy="1683861"/>
            <a:chOff x="1" y="1"/>
            <a:chExt cx="12428810" cy="1683860"/>
          </a:xfrm>
        </p:grpSpPr>
        <p:sp>
          <p:nvSpPr>
            <p:cNvPr id="216" name="Rooster"/>
            <p:cNvSpPr/>
            <p:nvPr/>
          </p:nvSpPr>
          <p:spPr>
            <a:xfrm>
              <a:off x="1" y="93306"/>
              <a:ext cx="1285252" cy="1254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52" extrusionOk="0">
                  <a:moveTo>
                    <a:pt x="17824" y="1"/>
                  </a:moveTo>
                  <a:cubicBezTo>
                    <a:pt x="17786" y="7"/>
                    <a:pt x="17751" y="39"/>
                    <a:pt x="17748" y="90"/>
                  </a:cubicBezTo>
                  <a:lnTo>
                    <a:pt x="17694" y="874"/>
                  </a:lnTo>
                  <a:cubicBezTo>
                    <a:pt x="17691" y="927"/>
                    <a:pt x="17627" y="950"/>
                    <a:pt x="17595" y="908"/>
                  </a:cubicBezTo>
                  <a:cubicBezTo>
                    <a:pt x="17490" y="771"/>
                    <a:pt x="17318" y="529"/>
                    <a:pt x="17211" y="308"/>
                  </a:cubicBezTo>
                  <a:cubicBezTo>
                    <a:pt x="17169" y="223"/>
                    <a:pt x="17050" y="246"/>
                    <a:pt x="17038" y="341"/>
                  </a:cubicBezTo>
                  <a:cubicBezTo>
                    <a:pt x="16950" y="1056"/>
                    <a:pt x="17455" y="1071"/>
                    <a:pt x="16335" y="861"/>
                  </a:cubicBezTo>
                  <a:cubicBezTo>
                    <a:pt x="16221" y="843"/>
                    <a:pt x="16161" y="997"/>
                    <a:pt x="16254" y="1069"/>
                  </a:cubicBezTo>
                  <a:lnTo>
                    <a:pt x="16363" y="1155"/>
                  </a:lnTo>
                  <a:cubicBezTo>
                    <a:pt x="16430" y="1207"/>
                    <a:pt x="16419" y="1316"/>
                    <a:pt x="16343" y="1353"/>
                  </a:cubicBezTo>
                  <a:lnTo>
                    <a:pt x="16164" y="1440"/>
                  </a:lnTo>
                  <a:cubicBezTo>
                    <a:pt x="16091" y="1476"/>
                    <a:pt x="16057" y="1567"/>
                    <a:pt x="16089" y="1645"/>
                  </a:cubicBezTo>
                  <a:cubicBezTo>
                    <a:pt x="16317" y="2113"/>
                    <a:pt x="16337" y="2200"/>
                    <a:pt x="16488" y="2271"/>
                  </a:cubicBezTo>
                  <a:cubicBezTo>
                    <a:pt x="16633" y="2338"/>
                    <a:pt x="16872" y="2392"/>
                    <a:pt x="17162" y="2247"/>
                  </a:cubicBezTo>
                  <a:cubicBezTo>
                    <a:pt x="17643" y="2005"/>
                    <a:pt x="17907" y="2296"/>
                    <a:pt x="17907" y="2296"/>
                  </a:cubicBezTo>
                  <a:cubicBezTo>
                    <a:pt x="17907" y="2296"/>
                    <a:pt x="15592" y="2535"/>
                    <a:pt x="15054" y="6400"/>
                  </a:cubicBezTo>
                  <a:cubicBezTo>
                    <a:pt x="15054" y="6401"/>
                    <a:pt x="13146" y="10412"/>
                    <a:pt x="9189" y="7742"/>
                  </a:cubicBezTo>
                  <a:cubicBezTo>
                    <a:pt x="8789" y="4870"/>
                    <a:pt x="6559" y="3669"/>
                    <a:pt x="4615" y="3669"/>
                  </a:cubicBezTo>
                  <a:cubicBezTo>
                    <a:pt x="2616" y="3669"/>
                    <a:pt x="-666" y="5554"/>
                    <a:pt x="119" y="10132"/>
                  </a:cubicBezTo>
                  <a:cubicBezTo>
                    <a:pt x="716" y="7112"/>
                    <a:pt x="1665" y="6378"/>
                    <a:pt x="1665" y="6378"/>
                  </a:cubicBezTo>
                  <a:cubicBezTo>
                    <a:pt x="1665" y="6378"/>
                    <a:pt x="-74" y="9614"/>
                    <a:pt x="1896" y="11841"/>
                  </a:cubicBezTo>
                  <a:cubicBezTo>
                    <a:pt x="1594" y="10474"/>
                    <a:pt x="1392" y="8914"/>
                    <a:pt x="2439" y="7330"/>
                  </a:cubicBezTo>
                  <a:cubicBezTo>
                    <a:pt x="1947" y="9379"/>
                    <a:pt x="2155" y="10688"/>
                    <a:pt x="2643" y="11616"/>
                  </a:cubicBezTo>
                  <a:cubicBezTo>
                    <a:pt x="2591" y="9748"/>
                    <a:pt x="3501" y="8776"/>
                    <a:pt x="3501" y="8776"/>
                  </a:cubicBezTo>
                  <a:cubicBezTo>
                    <a:pt x="3501" y="8776"/>
                    <a:pt x="2521" y="12271"/>
                    <a:pt x="4101" y="14258"/>
                  </a:cubicBezTo>
                  <a:cubicBezTo>
                    <a:pt x="3702" y="11651"/>
                    <a:pt x="4791" y="9857"/>
                    <a:pt x="4791" y="9857"/>
                  </a:cubicBezTo>
                  <a:cubicBezTo>
                    <a:pt x="4362" y="12774"/>
                    <a:pt x="5175" y="14116"/>
                    <a:pt x="5175" y="14116"/>
                  </a:cubicBezTo>
                  <a:cubicBezTo>
                    <a:pt x="5175" y="14116"/>
                    <a:pt x="5313" y="12775"/>
                    <a:pt x="5732" y="12067"/>
                  </a:cubicBezTo>
                  <a:cubicBezTo>
                    <a:pt x="5716" y="12411"/>
                    <a:pt x="5752" y="12737"/>
                    <a:pt x="5823" y="13041"/>
                  </a:cubicBezTo>
                  <a:cubicBezTo>
                    <a:pt x="6102" y="14237"/>
                    <a:pt x="6948" y="15199"/>
                    <a:pt x="8048" y="15626"/>
                  </a:cubicBezTo>
                  <a:cubicBezTo>
                    <a:pt x="8613" y="15845"/>
                    <a:pt x="9335" y="16123"/>
                    <a:pt x="9962" y="16359"/>
                  </a:cubicBezTo>
                  <a:cubicBezTo>
                    <a:pt x="9942" y="17903"/>
                    <a:pt x="10990" y="18443"/>
                    <a:pt x="10990" y="18443"/>
                  </a:cubicBezTo>
                  <a:lnTo>
                    <a:pt x="11202" y="18263"/>
                  </a:lnTo>
                  <a:lnTo>
                    <a:pt x="11451" y="20104"/>
                  </a:lnTo>
                  <a:cubicBezTo>
                    <a:pt x="11417" y="20539"/>
                    <a:pt x="10892" y="20685"/>
                    <a:pt x="10564" y="20685"/>
                  </a:cubicBezTo>
                  <a:cubicBezTo>
                    <a:pt x="10236" y="20685"/>
                    <a:pt x="9985" y="21284"/>
                    <a:pt x="9985" y="21284"/>
                  </a:cubicBezTo>
                  <a:cubicBezTo>
                    <a:pt x="9985" y="21284"/>
                    <a:pt x="10193" y="21204"/>
                    <a:pt x="10354" y="21157"/>
                  </a:cubicBezTo>
                  <a:cubicBezTo>
                    <a:pt x="10354" y="21157"/>
                    <a:pt x="10584" y="21594"/>
                    <a:pt x="11226" y="21150"/>
                  </a:cubicBezTo>
                  <a:cubicBezTo>
                    <a:pt x="11365" y="21055"/>
                    <a:pt x="11485" y="20992"/>
                    <a:pt x="11567" y="20954"/>
                  </a:cubicBezTo>
                  <a:lnTo>
                    <a:pt x="11567" y="20966"/>
                  </a:lnTo>
                  <a:cubicBezTo>
                    <a:pt x="11567" y="20966"/>
                    <a:pt x="11844" y="21173"/>
                    <a:pt x="12273" y="21290"/>
                  </a:cubicBezTo>
                  <a:cubicBezTo>
                    <a:pt x="12467" y="21343"/>
                    <a:pt x="13383" y="21446"/>
                    <a:pt x="13607" y="21149"/>
                  </a:cubicBezTo>
                  <a:lnTo>
                    <a:pt x="14119" y="21284"/>
                  </a:lnTo>
                  <a:cubicBezTo>
                    <a:pt x="14189" y="20814"/>
                    <a:pt x="13943" y="20602"/>
                    <a:pt x="13549" y="20632"/>
                  </a:cubicBezTo>
                  <a:cubicBezTo>
                    <a:pt x="13109" y="20667"/>
                    <a:pt x="12441" y="20529"/>
                    <a:pt x="12227" y="20106"/>
                  </a:cubicBezTo>
                  <a:cubicBezTo>
                    <a:pt x="12227" y="20106"/>
                    <a:pt x="12064" y="19159"/>
                    <a:pt x="11908" y="18250"/>
                  </a:cubicBezTo>
                  <a:cubicBezTo>
                    <a:pt x="12027" y="18322"/>
                    <a:pt x="12145" y="18369"/>
                    <a:pt x="12234" y="18371"/>
                  </a:cubicBezTo>
                  <a:cubicBezTo>
                    <a:pt x="12241" y="17922"/>
                    <a:pt x="12394" y="17549"/>
                    <a:pt x="12506" y="17333"/>
                  </a:cubicBezTo>
                  <a:cubicBezTo>
                    <a:pt x="12516" y="17344"/>
                    <a:pt x="12527" y="17354"/>
                    <a:pt x="12538" y="17364"/>
                  </a:cubicBezTo>
                  <a:cubicBezTo>
                    <a:pt x="13301" y="18698"/>
                    <a:pt x="14446" y="18709"/>
                    <a:pt x="14446" y="18709"/>
                  </a:cubicBezTo>
                  <a:lnTo>
                    <a:pt x="14485" y="18410"/>
                  </a:lnTo>
                  <a:lnTo>
                    <a:pt x="15896" y="20272"/>
                  </a:lnTo>
                  <a:cubicBezTo>
                    <a:pt x="16012" y="20707"/>
                    <a:pt x="15587" y="20685"/>
                    <a:pt x="15245" y="20685"/>
                  </a:cubicBezTo>
                  <a:cubicBezTo>
                    <a:pt x="14902" y="20685"/>
                    <a:pt x="14849" y="21284"/>
                    <a:pt x="14849" y="21284"/>
                  </a:cubicBezTo>
                  <a:cubicBezTo>
                    <a:pt x="14849" y="21284"/>
                    <a:pt x="15039" y="21204"/>
                    <a:pt x="15191" y="21157"/>
                  </a:cubicBezTo>
                  <a:cubicBezTo>
                    <a:pt x="15191" y="21157"/>
                    <a:pt x="15583" y="21594"/>
                    <a:pt x="16099" y="21150"/>
                  </a:cubicBezTo>
                  <a:cubicBezTo>
                    <a:pt x="16209" y="21056"/>
                    <a:pt x="16311" y="20994"/>
                    <a:pt x="16382" y="20955"/>
                  </a:cubicBezTo>
                  <a:lnTo>
                    <a:pt x="16391" y="20966"/>
                  </a:lnTo>
                  <a:cubicBezTo>
                    <a:pt x="16391" y="20966"/>
                    <a:pt x="16753" y="21173"/>
                    <a:pt x="17242" y="21290"/>
                  </a:cubicBezTo>
                  <a:cubicBezTo>
                    <a:pt x="17462" y="21343"/>
                    <a:pt x="18454" y="21446"/>
                    <a:pt x="18584" y="21149"/>
                  </a:cubicBezTo>
                  <a:lnTo>
                    <a:pt x="19165" y="21284"/>
                  </a:lnTo>
                  <a:cubicBezTo>
                    <a:pt x="19076" y="20814"/>
                    <a:pt x="18746" y="20602"/>
                    <a:pt x="18345" y="20632"/>
                  </a:cubicBezTo>
                  <a:cubicBezTo>
                    <a:pt x="17898" y="20667"/>
                    <a:pt x="17152" y="20529"/>
                    <a:pt x="16781" y="20106"/>
                  </a:cubicBezTo>
                  <a:cubicBezTo>
                    <a:pt x="16781" y="20106"/>
                    <a:pt x="15928" y="19034"/>
                    <a:pt x="15165" y="18087"/>
                  </a:cubicBezTo>
                  <a:cubicBezTo>
                    <a:pt x="15334" y="18088"/>
                    <a:pt x="15437" y="18084"/>
                    <a:pt x="15437" y="18084"/>
                  </a:cubicBezTo>
                  <a:cubicBezTo>
                    <a:pt x="15437" y="18084"/>
                    <a:pt x="14762" y="16540"/>
                    <a:pt x="17255" y="14892"/>
                  </a:cubicBezTo>
                  <a:cubicBezTo>
                    <a:pt x="19748" y="13245"/>
                    <a:pt x="19696" y="10572"/>
                    <a:pt x="19504" y="8814"/>
                  </a:cubicBezTo>
                  <a:cubicBezTo>
                    <a:pt x="19312" y="7056"/>
                    <a:pt x="19463" y="6187"/>
                    <a:pt x="19463" y="6187"/>
                  </a:cubicBezTo>
                  <a:cubicBezTo>
                    <a:pt x="19917" y="6707"/>
                    <a:pt x="20310" y="6300"/>
                    <a:pt x="20308" y="5889"/>
                  </a:cubicBezTo>
                  <a:cubicBezTo>
                    <a:pt x="20306" y="5487"/>
                    <a:pt x="20027" y="5201"/>
                    <a:pt x="19818" y="4766"/>
                  </a:cubicBezTo>
                  <a:cubicBezTo>
                    <a:pt x="19597" y="4382"/>
                    <a:pt x="19847" y="4023"/>
                    <a:pt x="20192" y="4134"/>
                  </a:cubicBezTo>
                  <a:cubicBezTo>
                    <a:pt x="20510" y="4224"/>
                    <a:pt x="20573" y="4054"/>
                    <a:pt x="20573" y="4054"/>
                  </a:cubicBezTo>
                  <a:cubicBezTo>
                    <a:pt x="20573" y="4054"/>
                    <a:pt x="20696" y="4089"/>
                    <a:pt x="20775" y="4257"/>
                  </a:cubicBezTo>
                  <a:cubicBezTo>
                    <a:pt x="20934" y="4062"/>
                    <a:pt x="20758" y="3485"/>
                    <a:pt x="20254" y="3298"/>
                  </a:cubicBezTo>
                  <a:cubicBezTo>
                    <a:pt x="20734" y="2763"/>
                    <a:pt x="20366" y="2123"/>
                    <a:pt x="20205" y="1999"/>
                  </a:cubicBezTo>
                  <a:cubicBezTo>
                    <a:pt x="20256" y="1901"/>
                    <a:pt x="20291" y="1717"/>
                    <a:pt x="20297" y="1544"/>
                  </a:cubicBezTo>
                  <a:cubicBezTo>
                    <a:pt x="20300" y="1447"/>
                    <a:pt x="20180" y="1406"/>
                    <a:pt x="20127" y="1486"/>
                  </a:cubicBezTo>
                  <a:cubicBezTo>
                    <a:pt x="20098" y="1530"/>
                    <a:pt x="20066" y="1574"/>
                    <a:pt x="20031" y="1614"/>
                  </a:cubicBezTo>
                  <a:cubicBezTo>
                    <a:pt x="19993" y="1659"/>
                    <a:pt x="19923" y="1620"/>
                    <a:pt x="19935" y="1561"/>
                  </a:cubicBezTo>
                  <a:cubicBezTo>
                    <a:pt x="19972" y="1386"/>
                    <a:pt x="19980" y="1231"/>
                    <a:pt x="19974" y="1105"/>
                  </a:cubicBezTo>
                  <a:cubicBezTo>
                    <a:pt x="19970" y="1007"/>
                    <a:pt x="19844" y="979"/>
                    <a:pt x="19800" y="1066"/>
                  </a:cubicBezTo>
                  <a:cubicBezTo>
                    <a:pt x="19739" y="1185"/>
                    <a:pt x="19659" y="1316"/>
                    <a:pt x="19566" y="1406"/>
                  </a:cubicBezTo>
                  <a:cubicBezTo>
                    <a:pt x="19529" y="1441"/>
                    <a:pt x="19471" y="1414"/>
                    <a:pt x="19473" y="1361"/>
                  </a:cubicBezTo>
                  <a:cubicBezTo>
                    <a:pt x="19480" y="1157"/>
                    <a:pt x="19454" y="940"/>
                    <a:pt x="19423" y="760"/>
                  </a:cubicBezTo>
                  <a:cubicBezTo>
                    <a:pt x="19405" y="660"/>
                    <a:pt x="19275" y="651"/>
                    <a:pt x="19245" y="748"/>
                  </a:cubicBezTo>
                  <a:cubicBezTo>
                    <a:pt x="19199" y="897"/>
                    <a:pt x="19137" y="1043"/>
                    <a:pt x="19060" y="1166"/>
                  </a:cubicBezTo>
                  <a:cubicBezTo>
                    <a:pt x="19031" y="1212"/>
                    <a:pt x="18966" y="1198"/>
                    <a:pt x="18959" y="1144"/>
                  </a:cubicBezTo>
                  <a:cubicBezTo>
                    <a:pt x="18919" y="848"/>
                    <a:pt x="18851" y="486"/>
                    <a:pt x="18798" y="225"/>
                  </a:cubicBezTo>
                  <a:cubicBezTo>
                    <a:pt x="18778" y="128"/>
                    <a:pt x="18649" y="120"/>
                    <a:pt x="18620" y="214"/>
                  </a:cubicBezTo>
                  <a:lnTo>
                    <a:pt x="18391" y="955"/>
                  </a:lnTo>
                  <a:cubicBezTo>
                    <a:pt x="18375" y="1006"/>
                    <a:pt x="18307" y="1008"/>
                    <a:pt x="18287" y="958"/>
                  </a:cubicBezTo>
                  <a:lnTo>
                    <a:pt x="17925" y="59"/>
                  </a:lnTo>
                  <a:cubicBezTo>
                    <a:pt x="17906" y="12"/>
                    <a:pt x="17863" y="-6"/>
                    <a:pt x="17824" y="1"/>
                  </a:cubicBezTo>
                  <a:close/>
                </a:path>
              </a:pathLst>
            </a:custGeom>
            <a:solidFill>
              <a:schemeClr val="accent4">
                <a:satOff val="-41714"/>
                <a:lumOff val="-132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defRPr sz="2800" cap="all">
                  <a:solidFill>
                    <a:srgbClr val="FFFFFF"/>
                  </a:solidFill>
                  <a:latin typeface="DIN Condensed Bold"/>
                  <a:ea typeface="DIN Condensed Bold"/>
                  <a:cs typeface="DIN Condensed Bold"/>
                  <a:sym typeface="DIN Condensed Bold"/>
                </a:defRPr>
              </a:pPr>
              <a:endParaRPr/>
            </a:p>
          </p:txBody>
        </p:sp>
        <p:grpSp>
          <p:nvGrpSpPr>
            <p:cNvPr id="224" name="Group"/>
            <p:cNvGrpSpPr/>
            <p:nvPr/>
          </p:nvGrpSpPr>
          <p:grpSpPr>
            <a:xfrm>
              <a:off x="1449742" y="1"/>
              <a:ext cx="10979071" cy="1683861"/>
              <a:chOff x="13" y="2"/>
              <a:chExt cx="10979069" cy="1683860"/>
            </a:xfrm>
          </p:grpSpPr>
          <p:sp>
            <p:nvSpPr>
              <p:cNvPr id="217" name="Sitting Cat"/>
              <p:cNvSpPr/>
              <p:nvPr/>
            </p:nvSpPr>
            <p:spPr>
              <a:xfrm>
                <a:off x="13" y="154335"/>
                <a:ext cx="1382791" cy="1132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587" extrusionOk="0">
                    <a:moveTo>
                      <a:pt x="17781" y="2"/>
                    </a:moveTo>
                    <a:cubicBezTo>
                      <a:pt x="17756" y="8"/>
                      <a:pt x="17731" y="21"/>
                      <a:pt x="17710" y="44"/>
                    </a:cubicBezTo>
                    <a:cubicBezTo>
                      <a:pt x="17322" y="478"/>
                      <a:pt x="16998" y="1143"/>
                      <a:pt x="16854" y="1697"/>
                    </a:cubicBezTo>
                    <a:cubicBezTo>
                      <a:pt x="16817" y="1842"/>
                      <a:pt x="16743" y="1962"/>
                      <a:pt x="16637" y="2041"/>
                    </a:cubicBezTo>
                    <a:cubicBezTo>
                      <a:pt x="15872" y="2594"/>
                      <a:pt x="15930" y="4148"/>
                      <a:pt x="15574" y="5512"/>
                    </a:cubicBezTo>
                    <a:cubicBezTo>
                      <a:pt x="15277" y="6638"/>
                      <a:pt x="14071" y="7073"/>
                      <a:pt x="13306" y="7429"/>
                    </a:cubicBezTo>
                    <a:cubicBezTo>
                      <a:pt x="12541" y="7791"/>
                      <a:pt x="7195" y="10380"/>
                      <a:pt x="7195" y="16547"/>
                    </a:cubicBezTo>
                    <a:cubicBezTo>
                      <a:pt x="7068" y="19307"/>
                      <a:pt x="6195" y="19796"/>
                      <a:pt x="4474" y="19796"/>
                    </a:cubicBezTo>
                    <a:cubicBezTo>
                      <a:pt x="2752" y="19796"/>
                      <a:pt x="1594" y="17805"/>
                      <a:pt x="1228" y="16922"/>
                    </a:cubicBezTo>
                    <a:cubicBezTo>
                      <a:pt x="776" y="15822"/>
                      <a:pt x="-319" y="16435"/>
                      <a:pt x="90" y="17529"/>
                    </a:cubicBezTo>
                    <a:cubicBezTo>
                      <a:pt x="420" y="18405"/>
                      <a:pt x="1859" y="21587"/>
                      <a:pt x="4612" y="21587"/>
                    </a:cubicBezTo>
                    <a:cubicBezTo>
                      <a:pt x="6806" y="21587"/>
                      <a:pt x="7880" y="20850"/>
                      <a:pt x="8225" y="20553"/>
                    </a:cubicBezTo>
                    <a:cubicBezTo>
                      <a:pt x="8294" y="20494"/>
                      <a:pt x="8390" y="20513"/>
                      <a:pt x="8432" y="20605"/>
                    </a:cubicBezTo>
                    <a:cubicBezTo>
                      <a:pt x="8677" y="21106"/>
                      <a:pt x="9086" y="21587"/>
                      <a:pt x="9606" y="21587"/>
                    </a:cubicBezTo>
                    <a:cubicBezTo>
                      <a:pt x="9606" y="21587"/>
                      <a:pt x="14480" y="21587"/>
                      <a:pt x="14847" y="21587"/>
                    </a:cubicBezTo>
                    <a:cubicBezTo>
                      <a:pt x="15214" y="21587"/>
                      <a:pt x="15420" y="21369"/>
                      <a:pt x="15436" y="20941"/>
                    </a:cubicBezTo>
                    <a:cubicBezTo>
                      <a:pt x="15452" y="20565"/>
                      <a:pt x="15265" y="20138"/>
                      <a:pt x="14840" y="20138"/>
                    </a:cubicBezTo>
                    <a:cubicBezTo>
                      <a:pt x="14038" y="20138"/>
                      <a:pt x="13740" y="19077"/>
                      <a:pt x="14389" y="18556"/>
                    </a:cubicBezTo>
                    <a:cubicBezTo>
                      <a:pt x="14915" y="18128"/>
                      <a:pt x="15495" y="17641"/>
                      <a:pt x="16069" y="17107"/>
                    </a:cubicBezTo>
                    <a:cubicBezTo>
                      <a:pt x="16127" y="17054"/>
                      <a:pt x="16206" y="17094"/>
                      <a:pt x="16222" y="17173"/>
                    </a:cubicBezTo>
                    <a:cubicBezTo>
                      <a:pt x="16519" y="18800"/>
                      <a:pt x="17126" y="21587"/>
                      <a:pt x="17796" y="21587"/>
                    </a:cubicBezTo>
                    <a:cubicBezTo>
                      <a:pt x="18742" y="21587"/>
                      <a:pt x="18470" y="21587"/>
                      <a:pt x="18847" y="21587"/>
                    </a:cubicBezTo>
                    <a:cubicBezTo>
                      <a:pt x="19224" y="21587"/>
                      <a:pt x="19437" y="21356"/>
                      <a:pt x="19437" y="20908"/>
                    </a:cubicBezTo>
                    <a:cubicBezTo>
                      <a:pt x="19437" y="20512"/>
                      <a:pt x="19220" y="20151"/>
                      <a:pt x="18779" y="20066"/>
                    </a:cubicBezTo>
                    <a:cubicBezTo>
                      <a:pt x="18582" y="20026"/>
                      <a:pt x="18417" y="19854"/>
                      <a:pt x="18364" y="19611"/>
                    </a:cubicBezTo>
                    <a:cubicBezTo>
                      <a:pt x="18146" y="18655"/>
                      <a:pt x="18051" y="16896"/>
                      <a:pt x="18115" y="15005"/>
                    </a:cubicBezTo>
                    <a:cubicBezTo>
                      <a:pt x="18120" y="14900"/>
                      <a:pt x="18151" y="14808"/>
                      <a:pt x="18204" y="14729"/>
                    </a:cubicBezTo>
                    <a:cubicBezTo>
                      <a:pt x="19065" y="13537"/>
                      <a:pt x="19666" y="12212"/>
                      <a:pt x="19666" y="10809"/>
                    </a:cubicBezTo>
                    <a:cubicBezTo>
                      <a:pt x="19666" y="8826"/>
                      <a:pt x="18890" y="8267"/>
                      <a:pt x="19325" y="6224"/>
                    </a:cubicBezTo>
                    <a:cubicBezTo>
                      <a:pt x="19517" y="5335"/>
                      <a:pt x="20101" y="5182"/>
                      <a:pt x="20101" y="5182"/>
                    </a:cubicBezTo>
                    <a:cubicBezTo>
                      <a:pt x="20101" y="5182"/>
                      <a:pt x="21223" y="5353"/>
                      <a:pt x="21100" y="3871"/>
                    </a:cubicBezTo>
                    <a:cubicBezTo>
                      <a:pt x="21095" y="3812"/>
                      <a:pt x="21105" y="3753"/>
                      <a:pt x="21132" y="3700"/>
                    </a:cubicBezTo>
                    <a:cubicBezTo>
                      <a:pt x="21206" y="3595"/>
                      <a:pt x="21238" y="3489"/>
                      <a:pt x="21260" y="3404"/>
                    </a:cubicBezTo>
                    <a:cubicBezTo>
                      <a:pt x="21281" y="3298"/>
                      <a:pt x="21233" y="3192"/>
                      <a:pt x="21153" y="3152"/>
                    </a:cubicBezTo>
                    <a:cubicBezTo>
                      <a:pt x="20829" y="2994"/>
                      <a:pt x="20298" y="2646"/>
                      <a:pt x="19905" y="2080"/>
                    </a:cubicBezTo>
                    <a:cubicBezTo>
                      <a:pt x="19581" y="1605"/>
                      <a:pt x="18757" y="1566"/>
                      <a:pt x="18332" y="1586"/>
                    </a:cubicBezTo>
                    <a:cubicBezTo>
                      <a:pt x="18189" y="1592"/>
                      <a:pt x="18066" y="1453"/>
                      <a:pt x="18055" y="1275"/>
                    </a:cubicBezTo>
                    <a:cubicBezTo>
                      <a:pt x="18044" y="1103"/>
                      <a:pt x="17997" y="596"/>
                      <a:pt x="17949" y="155"/>
                    </a:cubicBezTo>
                    <a:cubicBezTo>
                      <a:pt x="17937" y="46"/>
                      <a:pt x="17856" y="-13"/>
                      <a:pt x="17781" y="2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18" name="Horse"/>
              <p:cNvSpPr/>
              <p:nvPr/>
            </p:nvSpPr>
            <p:spPr>
              <a:xfrm>
                <a:off x="1783029" y="231492"/>
                <a:ext cx="1360254" cy="1164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576" extrusionOk="0">
                    <a:moveTo>
                      <a:pt x="18953" y="14"/>
                    </a:moveTo>
                    <a:cubicBezTo>
                      <a:pt x="18892" y="51"/>
                      <a:pt x="18822" y="169"/>
                      <a:pt x="18765" y="369"/>
                    </a:cubicBezTo>
                    <a:cubicBezTo>
                      <a:pt x="18651" y="770"/>
                      <a:pt x="18251" y="603"/>
                      <a:pt x="18122" y="1155"/>
                    </a:cubicBezTo>
                    <a:cubicBezTo>
                      <a:pt x="18122" y="1155"/>
                      <a:pt x="15299" y="-21"/>
                      <a:pt x="12367" y="4614"/>
                    </a:cubicBezTo>
                    <a:cubicBezTo>
                      <a:pt x="12195" y="4859"/>
                      <a:pt x="11757" y="5217"/>
                      <a:pt x="11434" y="5016"/>
                    </a:cubicBezTo>
                    <a:cubicBezTo>
                      <a:pt x="11478" y="5231"/>
                      <a:pt x="11626" y="5493"/>
                      <a:pt x="11852" y="5717"/>
                    </a:cubicBezTo>
                    <a:cubicBezTo>
                      <a:pt x="10711" y="6070"/>
                      <a:pt x="7840" y="6343"/>
                      <a:pt x="6026" y="5900"/>
                    </a:cubicBezTo>
                    <a:cubicBezTo>
                      <a:pt x="4860" y="5616"/>
                      <a:pt x="3517" y="5988"/>
                      <a:pt x="2662" y="6898"/>
                    </a:cubicBezTo>
                    <a:cubicBezTo>
                      <a:pt x="1922" y="6943"/>
                      <a:pt x="628" y="7355"/>
                      <a:pt x="628" y="9695"/>
                    </a:cubicBezTo>
                    <a:cubicBezTo>
                      <a:pt x="628" y="12970"/>
                      <a:pt x="543" y="16681"/>
                      <a:pt x="0" y="17483"/>
                    </a:cubicBezTo>
                    <a:cubicBezTo>
                      <a:pt x="478" y="17282"/>
                      <a:pt x="890" y="17089"/>
                      <a:pt x="1173" y="16803"/>
                    </a:cubicBezTo>
                    <a:cubicBezTo>
                      <a:pt x="1125" y="18347"/>
                      <a:pt x="1086" y="20189"/>
                      <a:pt x="1086" y="20189"/>
                    </a:cubicBezTo>
                    <a:cubicBezTo>
                      <a:pt x="1086" y="20189"/>
                      <a:pt x="1582" y="20322"/>
                      <a:pt x="1470" y="20957"/>
                    </a:cubicBezTo>
                    <a:cubicBezTo>
                      <a:pt x="1385" y="21375"/>
                      <a:pt x="1657" y="21576"/>
                      <a:pt x="1657" y="21576"/>
                    </a:cubicBezTo>
                    <a:lnTo>
                      <a:pt x="2686" y="21576"/>
                    </a:lnTo>
                    <a:lnTo>
                      <a:pt x="2341" y="20674"/>
                    </a:lnTo>
                    <a:cubicBezTo>
                      <a:pt x="2341" y="20674"/>
                      <a:pt x="1957" y="20374"/>
                      <a:pt x="1942" y="20022"/>
                    </a:cubicBezTo>
                    <a:cubicBezTo>
                      <a:pt x="1922" y="19571"/>
                      <a:pt x="1770" y="16613"/>
                      <a:pt x="3013" y="15059"/>
                    </a:cubicBezTo>
                    <a:cubicBezTo>
                      <a:pt x="2956" y="15778"/>
                      <a:pt x="2899" y="16078"/>
                      <a:pt x="2899" y="16078"/>
                    </a:cubicBezTo>
                    <a:lnTo>
                      <a:pt x="3570" y="20240"/>
                    </a:lnTo>
                    <a:cubicBezTo>
                      <a:pt x="3570" y="20240"/>
                      <a:pt x="4098" y="20423"/>
                      <a:pt x="4084" y="21042"/>
                    </a:cubicBezTo>
                    <a:cubicBezTo>
                      <a:pt x="4069" y="21292"/>
                      <a:pt x="4351" y="21576"/>
                      <a:pt x="4351" y="21576"/>
                    </a:cubicBezTo>
                    <a:lnTo>
                      <a:pt x="5442" y="21576"/>
                    </a:lnTo>
                    <a:lnTo>
                      <a:pt x="4998" y="20674"/>
                    </a:lnTo>
                    <a:cubicBezTo>
                      <a:pt x="4998" y="20674"/>
                      <a:pt x="4198" y="20857"/>
                      <a:pt x="4112" y="17013"/>
                    </a:cubicBezTo>
                    <a:cubicBezTo>
                      <a:pt x="4455" y="16345"/>
                      <a:pt x="4899" y="12536"/>
                      <a:pt x="6341" y="11934"/>
                    </a:cubicBezTo>
                    <a:cubicBezTo>
                      <a:pt x="6341" y="11934"/>
                      <a:pt x="8049" y="13317"/>
                      <a:pt x="12118" y="13464"/>
                    </a:cubicBezTo>
                    <a:cubicBezTo>
                      <a:pt x="11951" y="15958"/>
                      <a:pt x="11800" y="16943"/>
                      <a:pt x="11800" y="16943"/>
                    </a:cubicBezTo>
                    <a:cubicBezTo>
                      <a:pt x="11800" y="16943"/>
                      <a:pt x="11873" y="18929"/>
                      <a:pt x="11566" y="20201"/>
                    </a:cubicBezTo>
                    <a:cubicBezTo>
                      <a:pt x="11915" y="20672"/>
                      <a:pt x="12256" y="20566"/>
                      <a:pt x="12090" y="21246"/>
                    </a:cubicBezTo>
                    <a:cubicBezTo>
                      <a:pt x="12037" y="21455"/>
                      <a:pt x="12264" y="21543"/>
                      <a:pt x="12264" y="21543"/>
                    </a:cubicBezTo>
                    <a:lnTo>
                      <a:pt x="13396" y="21543"/>
                    </a:lnTo>
                    <a:lnTo>
                      <a:pt x="13052" y="20777"/>
                    </a:lnTo>
                    <a:cubicBezTo>
                      <a:pt x="13052" y="20777"/>
                      <a:pt x="12251" y="20742"/>
                      <a:pt x="12462" y="18860"/>
                    </a:cubicBezTo>
                    <a:cubicBezTo>
                      <a:pt x="12674" y="16978"/>
                      <a:pt x="13012" y="17413"/>
                      <a:pt x="13235" y="15827"/>
                    </a:cubicBezTo>
                    <a:cubicBezTo>
                      <a:pt x="13306" y="15321"/>
                      <a:pt x="13414" y="14808"/>
                      <a:pt x="13528" y="14344"/>
                    </a:cubicBezTo>
                    <a:cubicBezTo>
                      <a:pt x="13726" y="16218"/>
                      <a:pt x="13748" y="16976"/>
                      <a:pt x="13748" y="16976"/>
                    </a:cubicBezTo>
                    <a:cubicBezTo>
                      <a:pt x="13748" y="16976"/>
                      <a:pt x="14182" y="18962"/>
                      <a:pt x="14106" y="20234"/>
                    </a:cubicBezTo>
                    <a:cubicBezTo>
                      <a:pt x="14540" y="20705"/>
                      <a:pt x="14862" y="20600"/>
                      <a:pt x="14819" y="21279"/>
                    </a:cubicBezTo>
                    <a:cubicBezTo>
                      <a:pt x="14804" y="21489"/>
                      <a:pt x="15047" y="21576"/>
                      <a:pt x="15047" y="21576"/>
                    </a:cubicBezTo>
                    <a:lnTo>
                      <a:pt x="16179" y="21576"/>
                    </a:lnTo>
                    <a:lnTo>
                      <a:pt x="15695" y="20810"/>
                    </a:lnTo>
                    <a:cubicBezTo>
                      <a:pt x="15695" y="20810"/>
                      <a:pt x="14888" y="20775"/>
                      <a:pt x="14759" y="18893"/>
                    </a:cubicBezTo>
                    <a:cubicBezTo>
                      <a:pt x="14629" y="17011"/>
                      <a:pt x="15047" y="17446"/>
                      <a:pt x="14982" y="15860"/>
                    </a:cubicBezTo>
                    <a:cubicBezTo>
                      <a:pt x="14934" y="14679"/>
                      <a:pt x="15080" y="13460"/>
                      <a:pt x="15158" y="12914"/>
                    </a:cubicBezTo>
                    <a:cubicBezTo>
                      <a:pt x="15463" y="12560"/>
                      <a:pt x="16744" y="10940"/>
                      <a:pt x="16328" y="9125"/>
                    </a:cubicBezTo>
                    <a:cubicBezTo>
                      <a:pt x="16328" y="9125"/>
                      <a:pt x="16854" y="5759"/>
                      <a:pt x="17850" y="5081"/>
                    </a:cubicBezTo>
                    <a:cubicBezTo>
                      <a:pt x="18250" y="5482"/>
                      <a:pt x="18822" y="5684"/>
                      <a:pt x="19222" y="5484"/>
                    </a:cubicBezTo>
                    <a:cubicBezTo>
                      <a:pt x="19936" y="5918"/>
                      <a:pt x="20236" y="5984"/>
                      <a:pt x="20365" y="6385"/>
                    </a:cubicBezTo>
                    <a:cubicBezTo>
                      <a:pt x="20436" y="6586"/>
                      <a:pt x="20978" y="6519"/>
                      <a:pt x="21049" y="6352"/>
                    </a:cubicBezTo>
                    <a:cubicBezTo>
                      <a:pt x="21235" y="6486"/>
                      <a:pt x="21535" y="6185"/>
                      <a:pt x="21493" y="5884"/>
                    </a:cubicBezTo>
                    <a:cubicBezTo>
                      <a:pt x="21449" y="5584"/>
                      <a:pt x="21600" y="5534"/>
                      <a:pt x="21496" y="5250"/>
                    </a:cubicBezTo>
                    <a:cubicBezTo>
                      <a:pt x="21392" y="4966"/>
                      <a:pt x="20007" y="2993"/>
                      <a:pt x="20007" y="2993"/>
                    </a:cubicBezTo>
                    <a:cubicBezTo>
                      <a:pt x="20007" y="2993"/>
                      <a:pt x="19853" y="1840"/>
                      <a:pt x="19027" y="1359"/>
                    </a:cubicBezTo>
                    <a:cubicBezTo>
                      <a:pt x="19103" y="1062"/>
                      <a:pt x="19142" y="606"/>
                      <a:pt x="19079" y="135"/>
                    </a:cubicBezTo>
                    <a:cubicBezTo>
                      <a:pt x="19065" y="18"/>
                      <a:pt x="19014" y="-24"/>
                      <a:pt x="18953" y="14"/>
                    </a:cubicBezTo>
                    <a:close/>
                    <a:moveTo>
                      <a:pt x="1798" y="9298"/>
                    </a:moveTo>
                    <a:cubicBezTo>
                      <a:pt x="1804" y="9485"/>
                      <a:pt x="1822" y="9677"/>
                      <a:pt x="1856" y="9878"/>
                    </a:cubicBezTo>
                    <a:cubicBezTo>
                      <a:pt x="2284" y="12396"/>
                      <a:pt x="2093" y="13640"/>
                      <a:pt x="1546" y="14586"/>
                    </a:cubicBezTo>
                    <a:cubicBezTo>
                      <a:pt x="1492" y="13086"/>
                      <a:pt x="1433" y="10650"/>
                      <a:pt x="1798" y="9298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19" name="Raccoon"/>
              <p:cNvSpPr/>
              <p:nvPr/>
            </p:nvSpPr>
            <p:spPr>
              <a:xfrm>
                <a:off x="3152310" y="606097"/>
                <a:ext cx="1529425" cy="714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455" extrusionOk="0">
                    <a:moveTo>
                      <a:pt x="10084" y="4"/>
                    </a:moveTo>
                    <a:cubicBezTo>
                      <a:pt x="8490" y="83"/>
                      <a:pt x="6690" y="1308"/>
                      <a:pt x="4863" y="4778"/>
                    </a:cubicBezTo>
                    <a:cubicBezTo>
                      <a:pt x="2303" y="9649"/>
                      <a:pt x="2702" y="14713"/>
                      <a:pt x="943" y="16229"/>
                    </a:cubicBezTo>
                    <a:cubicBezTo>
                      <a:pt x="432" y="16665"/>
                      <a:pt x="104" y="17746"/>
                      <a:pt x="7" y="18102"/>
                    </a:cubicBezTo>
                    <a:cubicBezTo>
                      <a:pt x="-9" y="18171"/>
                      <a:pt x="1" y="18252"/>
                      <a:pt x="39" y="18275"/>
                    </a:cubicBezTo>
                    <a:cubicBezTo>
                      <a:pt x="157" y="18355"/>
                      <a:pt x="437" y="18493"/>
                      <a:pt x="851" y="18275"/>
                    </a:cubicBezTo>
                    <a:cubicBezTo>
                      <a:pt x="867" y="18263"/>
                      <a:pt x="883" y="18297"/>
                      <a:pt x="883" y="18343"/>
                    </a:cubicBezTo>
                    <a:cubicBezTo>
                      <a:pt x="872" y="18435"/>
                      <a:pt x="852" y="18560"/>
                      <a:pt x="814" y="18709"/>
                    </a:cubicBezTo>
                    <a:cubicBezTo>
                      <a:pt x="803" y="18755"/>
                      <a:pt x="814" y="18802"/>
                      <a:pt x="841" y="18802"/>
                    </a:cubicBezTo>
                    <a:cubicBezTo>
                      <a:pt x="1341" y="18768"/>
                      <a:pt x="1679" y="18341"/>
                      <a:pt x="1819" y="18135"/>
                    </a:cubicBezTo>
                    <a:cubicBezTo>
                      <a:pt x="1841" y="18100"/>
                      <a:pt x="1869" y="18146"/>
                      <a:pt x="1858" y="18203"/>
                    </a:cubicBezTo>
                    <a:cubicBezTo>
                      <a:pt x="1836" y="18306"/>
                      <a:pt x="1808" y="18456"/>
                      <a:pt x="1765" y="18594"/>
                    </a:cubicBezTo>
                    <a:cubicBezTo>
                      <a:pt x="1755" y="18640"/>
                      <a:pt x="1771" y="18699"/>
                      <a:pt x="1792" y="18688"/>
                    </a:cubicBezTo>
                    <a:cubicBezTo>
                      <a:pt x="2416" y="18377"/>
                      <a:pt x="2889" y="17550"/>
                      <a:pt x="3572" y="15540"/>
                    </a:cubicBezTo>
                    <a:cubicBezTo>
                      <a:pt x="4352" y="13254"/>
                      <a:pt x="5041" y="11887"/>
                      <a:pt x="5616" y="11060"/>
                    </a:cubicBezTo>
                    <a:cubicBezTo>
                      <a:pt x="5632" y="11037"/>
                      <a:pt x="5655" y="11061"/>
                      <a:pt x="5655" y="11107"/>
                    </a:cubicBezTo>
                    <a:cubicBezTo>
                      <a:pt x="5666" y="11486"/>
                      <a:pt x="5686" y="11955"/>
                      <a:pt x="5724" y="12449"/>
                    </a:cubicBezTo>
                    <a:cubicBezTo>
                      <a:pt x="5734" y="12552"/>
                      <a:pt x="5724" y="12669"/>
                      <a:pt x="5697" y="12761"/>
                    </a:cubicBezTo>
                    <a:cubicBezTo>
                      <a:pt x="5396" y="13921"/>
                      <a:pt x="5068" y="15183"/>
                      <a:pt x="4934" y="15712"/>
                    </a:cubicBezTo>
                    <a:cubicBezTo>
                      <a:pt x="4719" y="16585"/>
                      <a:pt x="5014" y="19858"/>
                      <a:pt x="5283" y="21006"/>
                    </a:cubicBezTo>
                    <a:cubicBezTo>
                      <a:pt x="5343" y="21270"/>
                      <a:pt x="5472" y="21433"/>
                      <a:pt x="5606" y="21433"/>
                    </a:cubicBezTo>
                    <a:lnTo>
                      <a:pt x="6773" y="21433"/>
                    </a:lnTo>
                    <a:cubicBezTo>
                      <a:pt x="6934" y="21433"/>
                      <a:pt x="7005" y="21158"/>
                      <a:pt x="7031" y="21031"/>
                    </a:cubicBezTo>
                    <a:cubicBezTo>
                      <a:pt x="7042" y="20974"/>
                      <a:pt x="7063" y="20925"/>
                      <a:pt x="7090" y="20902"/>
                    </a:cubicBezTo>
                    <a:cubicBezTo>
                      <a:pt x="7123" y="20868"/>
                      <a:pt x="7171" y="20845"/>
                      <a:pt x="7230" y="20845"/>
                    </a:cubicBezTo>
                    <a:cubicBezTo>
                      <a:pt x="7251" y="20845"/>
                      <a:pt x="7263" y="20800"/>
                      <a:pt x="7247" y="20766"/>
                    </a:cubicBezTo>
                    <a:cubicBezTo>
                      <a:pt x="7107" y="20421"/>
                      <a:pt x="6805" y="20385"/>
                      <a:pt x="6638" y="20385"/>
                    </a:cubicBezTo>
                    <a:cubicBezTo>
                      <a:pt x="6568" y="20385"/>
                      <a:pt x="6514" y="20283"/>
                      <a:pt x="6504" y="20145"/>
                    </a:cubicBezTo>
                    <a:cubicBezTo>
                      <a:pt x="6477" y="19651"/>
                      <a:pt x="6434" y="18572"/>
                      <a:pt x="6499" y="18009"/>
                    </a:cubicBezTo>
                    <a:cubicBezTo>
                      <a:pt x="6547" y="17619"/>
                      <a:pt x="6864" y="16976"/>
                      <a:pt x="7203" y="16390"/>
                    </a:cubicBezTo>
                    <a:cubicBezTo>
                      <a:pt x="7235" y="16333"/>
                      <a:pt x="7284" y="16297"/>
                      <a:pt x="7327" y="16297"/>
                    </a:cubicBezTo>
                    <a:cubicBezTo>
                      <a:pt x="7451" y="16297"/>
                      <a:pt x="7569" y="16288"/>
                      <a:pt x="7687" y="16265"/>
                    </a:cubicBezTo>
                    <a:cubicBezTo>
                      <a:pt x="7714" y="16253"/>
                      <a:pt x="7737" y="16322"/>
                      <a:pt x="7721" y="16380"/>
                    </a:cubicBezTo>
                    <a:cubicBezTo>
                      <a:pt x="7543" y="17046"/>
                      <a:pt x="7360" y="17758"/>
                      <a:pt x="7242" y="18217"/>
                    </a:cubicBezTo>
                    <a:cubicBezTo>
                      <a:pt x="7021" y="19090"/>
                      <a:pt x="7828" y="20684"/>
                      <a:pt x="8129" y="21247"/>
                    </a:cubicBezTo>
                    <a:cubicBezTo>
                      <a:pt x="8199" y="21373"/>
                      <a:pt x="8289" y="21455"/>
                      <a:pt x="8386" y="21455"/>
                    </a:cubicBezTo>
                    <a:lnTo>
                      <a:pt x="9963" y="21455"/>
                    </a:lnTo>
                    <a:cubicBezTo>
                      <a:pt x="10124" y="21455"/>
                      <a:pt x="10178" y="21191"/>
                      <a:pt x="10200" y="21053"/>
                    </a:cubicBezTo>
                    <a:cubicBezTo>
                      <a:pt x="10211" y="20984"/>
                      <a:pt x="10232" y="20937"/>
                      <a:pt x="10259" y="20902"/>
                    </a:cubicBezTo>
                    <a:cubicBezTo>
                      <a:pt x="10291" y="20879"/>
                      <a:pt x="10335" y="20856"/>
                      <a:pt x="10383" y="20845"/>
                    </a:cubicBezTo>
                    <a:cubicBezTo>
                      <a:pt x="10405" y="20845"/>
                      <a:pt x="10414" y="20800"/>
                      <a:pt x="10398" y="20766"/>
                    </a:cubicBezTo>
                    <a:cubicBezTo>
                      <a:pt x="10237" y="20375"/>
                      <a:pt x="9856" y="20377"/>
                      <a:pt x="9711" y="20400"/>
                    </a:cubicBezTo>
                    <a:cubicBezTo>
                      <a:pt x="9673" y="20400"/>
                      <a:pt x="9635" y="20375"/>
                      <a:pt x="9608" y="20317"/>
                    </a:cubicBezTo>
                    <a:cubicBezTo>
                      <a:pt x="9501" y="20099"/>
                      <a:pt x="9215" y="19515"/>
                      <a:pt x="8973" y="19021"/>
                    </a:cubicBezTo>
                    <a:cubicBezTo>
                      <a:pt x="8736" y="18539"/>
                      <a:pt x="9602" y="16034"/>
                      <a:pt x="9968" y="15012"/>
                    </a:cubicBezTo>
                    <a:cubicBezTo>
                      <a:pt x="9989" y="14954"/>
                      <a:pt x="10016" y="14909"/>
                      <a:pt x="10049" y="14897"/>
                    </a:cubicBezTo>
                    <a:cubicBezTo>
                      <a:pt x="10506" y="14621"/>
                      <a:pt x="10958" y="14448"/>
                      <a:pt x="11442" y="14563"/>
                    </a:cubicBezTo>
                    <a:cubicBezTo>
                      <a:pt x="11469" y="14575"/>
                      <a:pt x="11491" y="14620"/>
                      <a:pt x="11491" y="14689"/>
                    </a:cubicBezTo>
                    <a:cubicBezTo>
                      <a:pt x="11442" y="16090"/>
                      <a:pt x="11334" y="17688"/>
                      <a:pt x="11129" y="18802"/>
                    </a:cubicBezTo>
                    <a:cubicBezTo>
                      <a:pt x="11124" y="18837"/>
                      <a:pt x="11140" y="18882"/>
                      <a:pt x="11156" y="18871"/>
                    </a:cubicBezTo>
                    <a:cubicBezTo>
                      <a:pt x="11210" y="18836"/>
                      <a:pt x="11302" y="18779"/>
                      <a:pt x="11383" y="18688"/>
                    </a:cubicBezTo>
                    <a:cubicBezTo>
                      <a:pt x="11410" y="18665"/>
                      <a:pt x="11437" y="18698"/>
                      <a:pt x="11437" y="18756"/>
                    </a:cubicBezTo>
                    <a:cubicBezTo>
                      <a:pt x="11448" y="19812"/>
                      <a:pt x="11776" y="20939"/>
                      <a:pt x="12056" y="21444"/>
                    </a:cubicBezTo>
                    <a:cubicBezTo>
                      <a:pt x="12416" y="21444"/>
                      <a:pt x="13320" y="21444"/>
                      <a:pt x="13320" y="21444"/>
                    </a:cubicBezTo>
                    <a:cubicBezTo>
                      <a:pt x="13320" y="21444"/>
                      <a:pt x="13481" y="21444"/>
                      <a:pt x="13513" y="21225"/>
                    </a:cubicBezTo>
                    <a:cubicBezTo>
                      <a:pt x="13545" y="21191"/>
                      <a:pt x="13626" y="21273"/>
                      <a:pt x="13664" y="21319"/>
                    </a:cubicBezTo>
                    <a:cubicBezTo>
                      <a:pt x="13675" y="21330"/>
                      <a:pt x="13691" y="21317"/>
                      <a:pt x="13691" y="21283"/>
                    </a:cubicBezTo>
                    <a:cubicBezTo>
                      <a:pt x="13696" y="21053"/>
                      <a:pt x="13647" y="20260"/>
                      <a:pt x="12840" y="20364"/>
                    </a:cubicBezTo>
                    <a:cubicBezTo>
                      <a:pt x="12792" y="20375"/>
                      <a:pt x="12744" y="20319"/>
                      <a:pt x="12723" y="20227"/>
                    </a:cubicBezTo>
                    <a:cubicBezTo>
                      <a:pt x="12561" y="19642"/>
                      <a:pt x="12411" y="19248"/>
                      <a:pt x="12540" y="18720"/>
                    </a:cubicBezTo>
                    <a:cubicBezTo>
                      <a:pt x="12674" y="18146"/>
                      <a:pt x="12996" y="15883"/>
                      <a:pt x="13061" y="15504"/>
                    </a:cubicBezTo>
                    <a:cubicBezTo>
                      <a:pt x="13082" y="15377"/>
                      <a:pt x="13319" y="14988"/>
                      <a:pt x="13625" y="14517"/>
                    </a:cubicBezTo>
                    <a:cubicBezTo>
                      <a:pt x="13652" y="14471"/>
                      <a:pt x="13690" y="14495"/>
                      <a:pt x="13711" y="14552"/>
                    </a:cubicBezTo>
                    <a:cubicBezTo>
                      <a:pt x="13840" y="15012"/>
                      <a:pt x="13976" y="15426"/>
                      <a:pt x="14094" y="15690"/>
                    </a:cubicBezTo>
                    <a:cubicBezTo>
                      <a:pt x="14482" y="16552"/>
                      <a:pt x="15191" y="19227"/>
                      <a:pt x="15105" y="20306"/>
                    </a:cubicBezTo>
                    <a:cubicBezTo>
                      <a:pt x="15309" y="20100"/>
                      <a:pt x="15363" y="19696"/>
                      <a:pt x="15363" y="19696"/>
                    </a:cubicBezTo>
                    <a:cubicBezTo>
                      <a:pt x="15363" y="19696"/>
                      <a:pt x="15766" y="21433"/>
                      <a:pt x="16476" y="21433"/>
                    </a:cubicBezTo>
                    <a:cubicBezTo>
                      <a:pt x="16837" y="21433"/>
                      <a:pt x="17498" y="21433"/>
                      <a:pt x="17498" y="21433"/>
                    </a:cubicBezTo>
                    <a:cubicBezTo>
                      <a:pt x="17498" y="21433"/>
                      <a:pt x="17659" y="21433"/>
                      <a:pt x="17691" y="21215"/>
                    </a:cubicBezTo>
                    <a:cubicBezTo>
                      <a:pt x="17718" y="21180"/>
                      <a:pt x="17795" y="21248"/>
                      <a:pt x="17838" y="21293"/>
                    </a:cubicBezTo>
                    <a:cubicBezTo>
                      <a:pt x="17854" y="21305"/>
                      <a:pt x="17870" y="21281"/>
                      <a:pt x="17865" y="21247"/>
                    </a:cubicBezTo>
                    <a:cubicBezTo>
                      <a:pt x="17838" y="20971"/>
                      <a:pt x="17686" y="20077"/>
                      <a:pt x="16858" y="20249"/>
                    </a:cubicBezTo>
                    <a:cubicBezTo>
                      <a:pt x="16825" y="20260"/>
                      <a:pt x="16794" y="20237"/>
                      <a:pt x="16772" y="20202"/>
                    </a:cubicBezTo>
                    <a:cubicBezTo>
                      <a:pt x="16670" y="20041"/>
                      <a:pt x="16407" y="19550"/>
                      <a:pt x="16417" y="18906"/>
                    </a:cubicBezTo>
                    <a:cubicBezTo>
                      <a:pt x="16444" y="17207"/>
                      <a:pt x="16013" y="15552"/>
                      <a:pt x="16105" y="14771"/>
                    </a:cubicBezTo>
                    <a:cubicBezTo>
                      <a:pt x="16126" y="14576"/>
                      <a:pt x="16192" y="14229"/>
                      <a:pt x="16278" y="13838"/>
                    </a:cubicBezTo>
                    <a:cubicBezTo>
                      <a:pt x="16294" y="13758"/>
                      <a:pt x="16331" y="13689"/>
                      <a:pt x="16374" y="13666"/>
                    </a:cubicBezTo>
                    <a:cubicBezTo>
                      <a:pt x="16825" y="13390"/>
                      <a:pt x="17246" y="13219"/>
                      <a:pt x="17735" y="13185"/>
                    </a:cubicBezTo>
                    <a:cubicBezTo>
                      <a:pt x="18477" y="13185"/>
                      <a:pt x="19365" y="14967"/>
                      <a:pt x="20209" y="14140"/>
                    </a:cubicBezTo>
                    <a:cubicBezTo>
                      <a:pt x="20247" y="14105"/>
                      <a:pt x="20289" y="14092"/>
                      <a:pt x="20327" y="14115"/>
                    </a:cubicBezTo>
                    <a:cubicBezTo>
                      <a:pt x="21274" y="14551"/>
                      <a:pt x="21591" y="13003"/>
                      <a:pt x="21483" y="12819"/>
                    </a:cubicBezTo>
                    <a:cubicBezTo>
                      <a:pt x="21188" y="12302"/>
                      <a:pt x="20661" y="11956"/>
                      <a:pt x="20532" y="10371"/>
                    </a:cubicBezTo>
                    <a:cubicBezTo>
                      <a:pt x="20424" y="9027"/>
                      <a:pt x="19709" y="6236"/>
                      <a:pt x="18838" y="5144"/>
                    </a:cubicBezTo>
                    <a:cubicBezTo>
                      <a:pt x="18800" y="5099"/>
                      <a:pt x="18778" y="5028"/>
                      <a:pt x="18767" y="4936"/>
                    </a:cubicBezTo>
                    <a:cubicBezTo>
                      <a:pt x="18649" y="3730"/>
                      <a:pt x="18370" y="2849"/>
                      <a:pt x="18107" y="2941"/>
                    </a:cubicBezTo>
                    <a:cubicBezTo>
                      <a:pt x="17940" y="2998"/>
                      <a:pt x="17703" y="3616"/>
                      <a:pt x="17552" y="4409"/>
                    </a:cubicBezTo>
                    <a:cubicBezTo>
                      <a:pt x="17541" y="4466"/>
                      <a:pt x="17515" y="4503"/>
                      <a:pt x="17488" y="4491"/>
                    </a:cubicBezTo>
                    <a:cubicBezTo>
                      <a:pt x="16746" y="4330"/>
                      <a:pt x="16089" y="4247"/>
                      <a:pt x="15809" y="3558"/>
                    </a:cubicBezTo>
                    <a:cubicBezTo>
                      <a:pt x="15798" y="3535"/>
                      <a:pt x="15782" y="3535"/>
                      <a:pt x="15777" y="3558"/>
                    </a:cubicBezTo>
                    <a:cubicBezTo>
                      <a:pt x="15691" y="3845"/>
                      <a:pt x="15718" y="4236"/>
                      <a:pt x="15740" y="4409"/>
                    </a:cubicBezTo>
                    <a:cubicBezTo>
                      <a:pt x="15745" y="4432"/>
                      <a:pt x="15729" y="4457"/>
                      <a:pt x="15718" y="4434"/>
                    </a:cubicBezTo>
                    <a:cubicBezTo>
                      <a:pt x="15418" y="3884"/>
                      <a:pt x="13126" y="-145"/>
                      <a:pt x="10084" y="4"/>
                    </a:cubicBezTo>
                    <a:close/>
                    <a:moveTo>
                      <a:pt x="17369" y="5902"/>
                    </a:moveTo>
                    <a:cubicBezTo>
                      <a:pt x="17396" y="5879"/>
                      <a:pt x="17423" y="5913"/>
                      <a:pt x="17417" y="5970"/>
                    </a:cubicBezTo>
                    <a:cubicBezTo>
                      <a:pt x="17407" y="6533"/>
                      <a:pt x="17397" y="8821"/>
                      <a:pt x="17994" y="8178"/>
                    </a:cubicBezTo>
                    <a:cubicBezTo>
                      <a:pt x="18414" y="7730"/>
                      <a:pt x="18784" y="7500"/>
                      <a:pt x="18870" y="6397"/>
                    </a:cubicBezTo>
                    <a:cubicBezTo>
                      <a:pt x="18875" y="6351"/>
                      <a:pt x="18897" y="6328"/>
                      <a:pt x="18918" y="6351"/>
                    </a:cubicBezTo>
                    <a:cubicBezTo>
                      <a:pt x="19537" y="7384"/>
                      <a:pt x="19920" y="8934"/>
                      <a:pt x="20038" y="9473"/>
                    </a:cubicBezTo>
                    <a:cubicBezTo>
                      <a:pt x="20049" y="9531"/>
                      <a:pt x="20021" y="9590"/>
                      <a:pt x="19994" y="9567"/>
                    </a:cubicBezTo>
                    <a:cubicBezTo>
                      <a:pt x="18935" y="8257"/>
                      <a:pt x="19192" y="10073"/>
                      <a:pt x="18305" y="10073"/>
                    </a:cubicBezTo>
                    <a:cubicBezTo>
                      <a:pt x="17547" y="10084"/>
                      <a:pt x="17756" y="11484"/>
                      <a:pt x="17848" y="11932"/>
                    </a:cubicBezTo>
                    <a:cubicBezTo>
                      <a:pt x="17858" y="12001"/>
                      <a:pt x="17838" y="12072"/>
                      <a:pt x="17806" y="12072"/>
                    </a:cubicBezTo>
                    <a:cubicBezTo>
                      <a:pt x="17607" y="12061"/>
                      <a:pt x="17052" y="12072"/>
                      <a:pt x="16525" y="12474"/>
                    </a:cubicBezTo>
                    <a:cubicBezTo>
                      <a:pt x="16493" y="12497"/>
                      <a:pt x="16456" y="12440"/>
                      <a:pt x="16461" y="12359"/>
                    </a:cubicBezTo>
                    <a:cubicBezTo>
                      <a:pt x="16585" y="10901"/>
                      <a:pt x="16450" y="10106"/>
                      <a:pt x="16283" y="9061"/>
                    </a:cubicBezTo>
                    <a:cubicBezTo>
                      <a:pt x="16267" y="8969"/>
                      <a:pt x="16267" y="8865"/>
                      <a:pt x="16278" y="8773"/>
                    </a:cubicBezTo>
                    <a:cubicBezTo>
                      <a:pt x="16547" y="6832"/>
                      <a:pt x="17180" y="6086"/>
                      <a:pt x="17369" y="5902"/>
                    </a:cubicBezTo>
                    <a:close/>
                    <a:moveTo>
                      <a:pt x="20327" y="11645"/>
                    </a:moveTo>
                    <a:cubicBezTo>
                      <a:pt x="20494" y="11634"/>
                      <a:pt x="20683" y="12230"/>
                      <a:pt x="20877" y="12517"/>
                    </a:cubicBezTo>
                    <a:cubicBezTo>
                      <a:pt x="20887" y="12517"/>
                      <a:pt x="20892" y="12565"/>
                      <a:pt x="20882" y="12600"/>
                    </a:cubicBezTo>
                    <a:cubicBezTo>
                      <a:pt x="20849" y="12726"/>
                      <a:pt x="20791" y="13025"/>
                      <a:pt x="20877" y="13346"/>
                    </a:cubicBezTo>
                    <a:cubicBezTo>
                      <a:pt x="20887" y="13392"/>
                      <a:pt x="20876" y="13450"/>
                      <a:pt x="20855" y="13461"/>
                    </a:cubicBezTo>
                    <a:cubicBezTo>
                      <a:pt x="20446" y="13680"/>
                      <a:pt x="19989" y="13518"/>
                      <a:pt x="19698" y="13070"/>
                    </a:cubicBezTo>
                    <a:cubicBezTo>
                      <a:pt x="19591" y="12875"/>
                      <a:pt x="19516" y="13092"/>
                      <a:pt x="19608" y="13253"/>
                    </a:cubicBezTo>
                    <a:cubicBezTo>
                      <a:pt x="19667" y="13356"/>
                      <a:pt x="19715" y="13461"/>
                      <a:pt x="19747" y="13519"/>
                    </a:cubicBezTo>
                    <a:cubicBezTo>
                      <a:pt x="19763" y="13553"/>
                      <a:pt x="19752" y="13598"/>
                      <a:pt x="19730" y="13598"/>
                    </a:cubicBezTo>
                    <a:cubicBezTo>
                      <a:pt x="19547" y="13586"/>
                      <a:pt x="18955" y="13459"/>
                      <a:pt x="18552" y="12632"/>
                    </a:cubicBezTo>
                    <a:cubicBezTo>
                      <a:pt x="18536" y="12598"/>
                      <a:pt x="18537" y="12529"/>
                      <a:pt x="18559" y="12506"/>
                    </a:cubicBezTo>
                    <a:cubicBezTo>
                      <a:pt x="19102" y="11725"/>
                      <a:pt x="19269" y="12588"/>
                      <a:pt x="19715" y="12370"/>
                    </a:cubicBezTo>
                    <a:cubicBezTo>
                      <a:pt x="20016" y="12221"/>
                      <a:pt x="20010" y="11668"/>
                      <a:pt x="20327" y="11645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20" name="Gorilla"/>
              <p:cNvSpPr/>
              <p:nvPr/>
            </p:nvSpPr>
            <p:spPr>
              <a:xfrm>
                <a:off x="5090710" y="233395"/>
                <a:ext cx="1363038" cy="1160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1" h="21600" extrusionOk="0">
                    <a:moveTo>
                      <a:pt x="16802" y="0"/>
                    </a:moveTo>
                    <a:cubicBezTo>
                      <a:pt x="16285" y="0"/>
                      <a:pt x="15412" y="916"/>
                      <a:pt x="14069" y="3046"/>
                    </a:cubicBezTo>
                    <a:cubicBezTo>
                      <a:pt x="13972" y="3199"/>
                      <a:pt x="13815" y="3277"/>
                      <a:pt x="13656" y="3254"/>
                    </a:cubicBezTo>
                    <a:cubicBezTo>
                      <a:pt x="12796" y="3128"/>
                      <a:pt x="11927" y="3473"/>
                      <a:pt x="11209" y="4728"/>
                    </a:cubicBezTo>
                    <a:cubicBezTo>
                      <a:pt x="8873" y="8819"/>
                      <a:pt x="8203" y="7339"/>
                      <a:pt x="5735" y="7538"/>
                    </a:cubicBezTo>
                    <a:cubicBezTo>
                      <a:pt x="2866" y="7769"/>
                      <a:pt x="1380" y="9592"/>
                      <a:pt x="1548" y="12415"/>
                    </a:cubicBezTo>
                    <a:cubicBezTo>
                      <a:pt x="1664" y="14376"/>
                      <a:pt x="2035" y="15319"/>
                      <a:pt x="1105" y="15780"/>
                    </a:cubicBezTo>
                    <a:cubicBezTo>
                      <a:pt x="175" y="16240"/>
                      <a:pt x="356" y="16701"/>
                      <a:pt x="61" y="18733"/>
                    </a:cubicBezTo>
                    <a:cubicBezTo>
                      <a:pt x="-292" y="21164"/>
                      <a:pt x="990" y="21578"/>
                      <a:pt x="990" y="21578"/>
                    </a:cubicBezTo>
                    <a:lnTo>
                      <a:pt x="3167" y="21578"/>
                    </a:lnTo>
                    <a:cubicBezTo>
                      <a:pt x="3265" y="21578"/>
                      <a:pt x="3353" y="21510"/>
                      <a:pt x="3395" y="21404"/>
                    </a:cubicBezTo>
                    <a:lnTo>
                      <a:pt x="3431" y="21313"/>
                    </a:lnTo>
                    <a:cubicBezTo>
                      <a:pt x="3532" y="21057"/>
                      <a:pt x="3452" y="20755"/>
                      <a:pt x="3250" y="20607"/>
                    </a:cubicBezTo>
                    <a:cubicBezTo>
                      <a:pt x="2968" y="20400"/>
                      <a:pt x="2657" y="20053"/>
                      <a:pt x="2839" y="19606"/>
                    </a:cubicBezTo>
                    <a:cubicBezTo>
                      <a:pt x="3096" y="18975"/>
                      <a:pt x="4410" y="18779"/>
                      <a:pt x="5454" y="16923"/>
                    </a:cubicBezTo>
                    <a:cubicBezTo>
                      <a:pt x="5591" y="17998"/>
                      <a:pt x="5343" y="19444"/>
                      <a:pt x="5433" y="20772"/>
                    </a:cubicBezTo>
                    <a:cubicBezTo>
                      <a:pt x="5464" y="21240"/>
                      <a:pt x="5795" y="21600"/>
                      <a:pt x="6188" y="21600"/>
                    </a:cubicBezTo>
                    <a:lnTo>
                      <a:pt x="8873" y="21600"/>
                    </a:lnTo>
                    <a:cubicBezTo>
                      <a:pt x="8977" y="21600"/>
                      <a:pt x="9071" y="21523"/>
                      <a:pt x="9109" y="21408"/>
                    </a:cubicBezTo>
                    <a:lnTo>
                      <a:pt x="9122" y="21366"/>
                    </a:lnTo>
                    <a:cubicBezTo>
                      <a:pt x="9212" y="21091"/>
                      <a:pt x="9138" y="20776"/>
                      <a:pt x="8941" y="20597"/>
                    </a:cubicBezTo>
                    <a:lnTo>
                      <a:pt x="8802" y="20472"/>
                    </a:lnTo>
                    <a:cubicBezTo>
                      <a:pt x="8466" y="20169"/>
                      <a:pt x="8456" y="19595"/>
                      <a:pt x="8576" y="19113"/>
                    </a:cubicBezTo>
                    <a:cubicBezTo>
                      <a:pt x="8769" y="18338"/>
                      <a:pt x="9283" y="17152"/>
                      <a:pt x="9329" y="16055"/>
                    </a:cubicBezTo>
                    <a:cubicBezTo>
                      <a:pt x="9824" y="16026"/>
                      <a:pt x="10292" y="15921"/>
                      <a:pt x="10717" y="15752"/>
                    </a:cubicBezTo>
                    <a:cubicBezTo>
                      <a:pt x="10812" y="16333"/>
                      <a:pt x="11153" y="18148"/>
                      <a:pt x="11868" y="19515"/>
                    </a:cubicBezTo>
                    <a:cubicBezTo>
                      <a:pt x="11915" y="19605"/>
                      <a:pt x="11890" y="19721"/>
                      <a:pt x="11815" y="19777"/>
                    </a:cubicBezTo>
                    <a:cubicBezTo>
                      <a:pt x="11665" y="19888"/>
                      <a:pt x="11475" y="20074"/>
                      <a:pt x="11357" y="20318"/>
                    </a:cubicBezTo>
                    <a:cubicBezTo>
                      <a:pt x="11476" y="19607"/>
                      <a:pt x="11102" y="19606"/>
                      <a:pt x="11102" y="19606"/>
                    </a:cubicBezTo>
                    <a:cubicBezTo>
                      <a:pt x="11102" y="19606"/>
                      <a:pt x="10788" y="20035"/>
                      <a:pt x="10788" y="20734"/>
                    </a:cubicBezTo>
                    <a:cubicBezTo>
                      <a:pt x="10788" y="21587"/>
                      <a:pt x="11165" y="21600"/>
                      <a:pt x="11165" y="21600"/>
                    </a:cubicBezTo>
                    <a:lnTo>
                      <a:pt x="13641" y="21600"/>
                    </a:lnTo>
                    <a:cubicBezTo>
                      <a:pt x="13797" y="21600"/>
                      <a:pt x="13939" y="21493"/>
                      <a:pt x="14007" y="21325"/>
                    </a:cubicBezTo>
                    <a:cubicBezTo>
                      <a:pt x="14245" y="20735"/>
                      <a:pt x="14745" y="19242"/>
                      <a:pt x="14658" y="17270"/>
                    </a:cubicBezTo>
                    <a:cubicBezTo>
                      <a:pt x="14577" y="15443"/>
                      <a:pt x="14920" y="14287"/>
                      <a:pt x="15126" y="13769"/>
                    </a:cubicBezTo>
                    <a:cubicBezTo>
                      <a:pt x="15854" y="15084"/>
                      <a:pt x="15575" y="16083"/>
                      <a:pt x="15747" y="17139"/>
                    </a:cubicBezTo>
                    <a:cubicBezTo>
                      <a:pt x="15933" y="18290"/>
                      <a:pt x="16525" y="19059"/>
                      <a:pt x="16845" y="19587"/>
                    </a:cubicBezTo>
                    <a:cubicBezTo>
                      <a:pt x="16896" y="19671"/>
                      <a:pt x="16883" y="19788"/>
                      <a:pt x="16812" y="19848"/>
                    </a:cubicBezTo>
                    <a:cubicBezTo>
                      <a:pt x="16682" y="19960"/>
                      <a:pt x="16539" y="20120"/>
                      <a:pt x="16444" y="20318"/>
                    </a:cubicBezTo>
                    <a:cubicBezTo>
                      <a:pt x="16563" y="19607"/>
                      <a:pt x="16188" y="19606"/>
                      <a:pt x="16188" y="19606"/>
                    </a:cubicBezTo>
                    <a:cubicBezTo>
                      <a:pt x="16188" y="19606"/>
                      <a:pt x="15873" y="20035"/>
                      <a:pt x="15873" y="20734"/>
                    </a:cubicBezTo>
                    <a:cubicBezTo>
                      <a:pt x="15873" y="21587"/>
                      <a:pt x="16249" y="21598"/>
                      <a:pt x="16249" y="21598"/>
                    </a:cubicBezTo>
                    <a:cubicBezTo>
                      <a:pt x="16566" y="21598"/>
                      <a:pt x="18223" y="21585"/>
                      <a:pt x="18808" y="21580"/>
                    </a:cubicBezTo>
                    <a:cubicBezTo>
                      <a:pt x="18946" y="21579"/>
                      <a:pt x="19073" y="21495"/>
                      <a:pt x="19147" y="21356"/>
                    </a:cubicBezTo>
                    <a:cubicBezTo>
                      <a:pt x="19538" y="20620"/>
                      <a:pt x="20542" y="18006"/>
                      <a:pt x="18674" y="12936"/>
                    </a:cubicBezTo>
                    <a:cubicBezTo>
                      <a:pt x="18283" y="11875"/>
                      <a:pt x="18506" y="10074"/>
                      <a:pt x="18707" y="8911"/>
                    </a:cubicBezTo>
                    <a:cubicBezTo>
                      <a:pt x="18754" y="8639"/>
                      <a:pt x="18954" y="8446"/>
                      <a:pt x="19187" y="8446"/>
                    </a:cubicBezTo>
                    <a:lnTo>
                      <a:pt x="19758" y="8446"/>
                    </a:lnTo>
                    <a:cubicBezTo>
                      <a:pt x="20010" y="8446"/>
                      <a:pt x="20252" y="8325"/>
                      <a:pt x="20430" y="8111"/>
                    </a:cubicBezTo>
                    <a:cubicBezTo>
                      <a:pt x="20688" y="7801"/>
                      <a:pt x="21048" y="7373"/>
                      <a:pt x="21150" y="7263"/>
                    </a:cubicBezTo>
                    <a:cubicBezTo>
                      <a:pt x="21308" y="7093"/>
                      <a:pt x="21225" y="6938"/>
                      <a:pt x="21157" y="6858"/>
                    </a:cubicBezTo>
                    <a:cubicBezTo>
                      <a:pt x="21133" y="6830"/>
                      <a:pt x="21137" y="6784"/>
                      <a:pt x="21163" y="6759"/>
                    </a:cubicBezTo>
                    <a:cubicBezTo>
                      <a:pt x="21217" y="6709"/>
                      <a:pt x="21271" y="6607"/>
                      <a:pt x="21175" y="6430"/>
                    </a:cubicBezTo>
                    <a:cubicBezTo>
                      <a:pt x="21102" y="6297"/>
                      <a:pt x="20968" y="6081"/>
                      <a:pt x="20909" y="5985"/>
                    </a:cubicBezTo>
                    <a:cubicBezTo>
                      <a:pt x="20895" y="5961"/>
                      <a:pt x="20900" y="5928"/>
                      <a:pt x="20919" y="5909"/>
                    </a:cubicBezTo>
                    <a:cubicBezTo>
                      <a:pt x="20974" y="5857"/>
                      <a:pt x="21038" y="5721"/>
                      <a:pt x="20793" y="5392"/>
                    </a:cubicBezTo>
                    <a:cubicBezTo>
                      <a:pt x="20746" y="5329"/>
                      <a:pt x="20704" y="5268"/>
                      <a:pt x="20675" y="5226"/>
                    </a:cubicBezTo>
                    <a:cubicBezTo>
                      <a:pt x="20648" y="5185"/>
                      <a:pt x="20611" y="5156"/>
                      <a:pt x="20569" y="5140"/>
                    </a:cubicBezTo>
                    <a:cubicBezTo>
                      <a:pt x="20434" y="5092"/>
                      <a:pt x="20124" y="4942"/>
                      <a:pt x="20124" y="4609"/>
                    </a:cubicBezTo>
                    <a:cubicBezTo>
                      <a:pt x="20124" y="4366"/>
                      <a:pt x="20263" y="4237"/>
                      <a:pt x="20382" y="4169"/>
                    </a:cubicBezTo>
                    <a:cubicBezTo>
                      <a:pt x="20481" y="4113"/>
                      <a:pt x="20540" y="3991"/>
                      <a:pt x="20531" y="3860"/>
                    </a:cubicBezTo>
                    <a:lnTo>
                      <a:pt x="20524" y="3775"/>
                    </a:lnTo>
                    <a:cubicBezTo>
                      <a:pt x="20516" y="3661"/>
                      <a:pt x="20457" y="3561"/>
                      <a:pt x="20370" y="3513"/>
                    </a:cubicBezTo>
                    <a:lnTo>
                      <a:pt x="20171" y="3406"/>
                    </a:lnTo>
                    <a:cubicBezTo>
                      <a:pt x="20100" y="3368"/>
                      <a:pt x="20055" y="3285"/>
                      <a:pt x="20055" y="3192"/>
                    </a:cubicBezTo>
                    <a:cubicBezTo>
                      <a:pt x="20053" y="2697"/>
                      <a:pt x="19933" y="1127"/>
                      <a:pt x="18503" y="896"/>
                    </a:cubicBezTo>
                    <a:cubicBezTo>
                      <a:pt x="17752" y="896"/>
                      <a:pt x="18237" y="0"/>
                      <a:pt x="16802" y="0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21" name="Giraffe"/>
              <p:cNvSpPr/>
              <p:nvPr/>
            </p:nvSpPr>
            <p:spPr>
              <a:xfrm>
                <a:off x="6862629" y="2"/>
                <a:ext cx="1031130" cy="1440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8" h="21578" extrusionOk="0">
                    <a:moveTo>
                      <a:pt x="18317" y="4"/>
                    </a:moveTo>
                    <a:cubicBezTo>
                      <a:pt x="18102" y="-22"/>
                      <a:pt x="17819" y="83"/>
                      <a:pt x="17917" y="224"/>
                    </a:cubicBezTo>
                    <a:cubicBezTo>
                      <a:pt x="18046" y="413"/>
                      <a:pt x="18279" y="823"/>
                      <a:pt x="17896" y="990"/>
                    </a:cubicBezTo>
                    <a:cubicBezTo>
                      <a:pt x="17719" y="1016"/>
                      <a:pt x="17528" y="1056"/>
                      <a:pt x="17326" y="1110"/>
                    </a:cubicBezTo>
                    <a:cubicBezTo>
                      <a:pt x="17127" y="980"/>
                      <a:pt x="16712" y="804"/>
                      <a:pt x="16021" y="811"/>
                    </a:cubicBezTo>
                    <a:cubicBezTo>
                      <a:pt x="15935" y="812"/>
                      <a:pt x="15893" y="885"/>
                      <a:pt x="15951" y="931"/>
                    </a:cubicBezTo>
                    <a:cubicBezTo>
                      <a:pt x="16169" y="1101"/>
                      <a:pt x="16340" y="1277"/>
                      <a:pt x="16456" y="1411"/>
                    </a:cubicBezTo>
                    <a:cubicBezTo>
                      <a:pt x="15708" y="1726"/>
                      <a:pt x="14981" y="2186"/>
                      <a:pt x="14625" y="2729"/>
                    </a:cubicBezTo>
                    <a:cubicBezTo>
                      <a:pt x="13756" y="4060"/>
                      <a:pt x="11581" y="6789"/>
                      <a:pt x="11139" y="6956"/>
                    </a:cubicBezTo>
                    <a:cubicBezTo>
                      <a:pt x="9027" y="7849"/>
                      <a:pt x="9121" y="8004"/>
                      <a:pt x="8929" y="8352"/>
                    </a:cubicBezTo>
                    <a:cubicBezTo>
                      <a:pt x="8373" y="9580"/>
                      <a:pt x="5053" y="9775"/>
                      <a:pt x="3210" y="10291"/>
                    </a:cubicBezTo>
                    <a:cubicBezTo>
                      <a:pt x="2829" y="10398"/>
                      <a:pt x="2559" y="10530"/>
                      <a:pt x="2373" y="10686"/>
                    </a:cubicBezTo>
                    <a:cubicBezTo>
                      <a:pt x="2371" y="10688"/>
                      <a:pt x="2369" y="10689"/>
                      <a:pt x="2368" y="10690"/>
                    </a:cubicBezTo>
                    <a:cubicBezTo>
                      <a:pt x="2322" y="10729"/>
                      <a:pt x="2281" y="10770"/>
                      <a:pt x="2245" y="10812"/>
                    </a:cubicBezTo>
                    <a:cubicBezTo>
                      <a:pt x="1892" y="11135"/>
                      <a:pt x="1182" y="11726"/>
                      <a:pt x="919" y="13474"/>
                    </a:cubicBezTo>
                    <a:cubicBezTo>
                      <a:pt x="778" y="14132"/>
                      <a:pt x="384" y="14821"/>
                      <a:pt x="384" y="14821"/>
                    </a:cubicBezTo>
                    <a:cubicBezTo>
                      <a:pt x="384" y="14821"/>
                      <a:pt x="-331" y="15180"/>
                      <a:pt x="191" y="16371"/>
                    </a:cubicBezTo>
                    <a:cubicBezTo>
                      <a:pt x="603" y="17310"/>
                      <a:pt x="103" y="18013"/>
                      <a:pt x="103" y="18013"/>
                    </a:cubicBezTo>
                    <a:cubicBezTo>
                      <a:pt x="103" y="18013"/>
                      <a:pt x="1062" y="17919"/>
                      <a:pt x="1091" y="17145"/>
                    </a:cubicBezTo>
                    <a:cubicBezTo>
                      <a:pt x="1111" y="16601"/>
                      <a:pt x="853" y="16444"/>
                      <a:pt x="810" y="15722"/>
                    </a:cubicBezTo>
                    <a:cubicBezTo>
                      <a:pt x="796" y="15502"/>
                      <a:pt x="1083" y="15355"/>
                      <a:pt x="810" y="14895"/>
                    </a:cubicBezTo>
                    <a:cubicBezTo>
                      <a:pt x="939" y="14529"/>
                      <a:pt x="1284" y="14007"/>
                      <a:pt x="1428" y="13546"/>
                    </a:cubicBezTo>
                    <a:cubicBezTo>
                      <a:pt x="1538" y="13196"/>
                      <a:pt x="1819" y="12500"/>
                      <a:pt x="2049" y="12145"/>
                    </a:cubicBezTo>
                    <a:cubicBezTo>
                      <a:pt x="2114" y="12556"/>
                      <a:pt x="2218" y="13021"/>
                      <a:pt x="2259" y="13541"/>
                    </a:cubicBezTo>
                    <a:cubicBezTo>
                      <a:pt x="2385" y="15174"/>
                      <a:pt x="1862" y="15998"/>
                      <a:pt x="1661" y="16193"/>
                    </a:cubicBezTo>
                    <a:cubicBezTo>
                      <a:pt x="1460" y="16388"/>
                      <a:pt x="1549" y="16444"/>
                      <a:pt x="1589" y="16695"/>
                    </a:cubicBezTo>
                    <a:cubicBezTo>
                      <a:pt x="1822" y="19444"/>
                      <a:pt x="1547" y="20141"/>
                      <a:pt x="1417" y="20378"/>
                    </a:cubicBezTo>
                    <a:cubicBezTo>
                      <a:pt x="1286" y="20615"/>
                      <a:pt x="1460" y="20887"/>
                      <a:pt x="1603" y="20997"/>
                    </a:cubicBezTo>
                    <a:cubicBezTo>
                      <a:pt x="1928" y="21247"/>
                      <a:pt x="1761" y="21578"/>
                      <a:pt x="1761" y="21578"/>
                    </a:cubicBezTo>
                    <a:lnTo>
                      <a:pt x="3226" y="21578"/>
                    </a:lnTo>
                    <a:cubicBezTo>
                      <a:pt x="3226" y="21578"/>
                      <a:pt x="3222" y="21193"/>
                      <a:pt x="2887" y="21037"/>
                    </a:cubicBezTo>
                    <a:cubicBezTo>
                      <a:pt x="2653" y="20926"/>
                      <a:pt x="2523" y="20719"/>
                      <a:pt x="2447" y="20336"/>
                    </a:cubicBezTo>
                    <a:cubicBezTo>
                      <a:pt x="2375" y="19976"/>
                      <a:pt x="2727" y="17756"/>
                      <a:pt x="2966" y="16780"/>
                    </a:cubicBezTo>
                    <a:cubicBezTo>
                      <a:pt x="3342" y="16644"/>
                      <a:pt x="3326" y="16231"/>
                      <a:pt x="3373" y="16095"/>
                    </a:cubicBezTo>
                    <a:cubicBezTo>
                      <a:pt x="3400" y="16014"/>
                      <a:pt x="3585" y="15825"/>
                      <a:pt x="3850" y="15554"/>
                    </a:cubicBezTo>
                    <a:cubicBezTo>
                      <a:pt x="4010" y="16091"/>
                      <a:pt x="4148" y="16579"/>
                      <a:pt x="4212" y="16869"/>
                    </a:cubicBezTo>
                    <a:cubicBezTo>
                      <a:pt x="4232" y="16960"/>
                      <a:pt x="4271" y="17044"/>
                      <a:pt x="4331" y="17123"/>
                    </a:cubicBezTo>
                    <a:cubicBezTo>
                      <a:pt x="4984" y="17975"/>
                      <a:pt x="5127" y="20302"/>
                      <a:pt x="5010" y="20579"/>
                    </a:cubicBezTo>
                    <a:cubicBezTo>
                      <a:pt x="4888" y="20868"/>
                      <a:pt x="5015" y="21016"/>
                      <a:pt x="5226" y="21096"/>
                    </a:cubicBezTo>
                    <a:cubicBezTo>
                      <a:pt x="5438" y="21177"/>
                      <a:pt x="5431" y="21578"/>
                      <a:pt x="5431" y="21578"/>
                    </a:cubicBezTo>
                    <a:lnTo>
                      <a:pt x="6850" y="21578"/>
                    </a:lnTo>
                    <a:cubicBezTo>
                      <a:pt x="6850" y="21578"/>
                      <a:pt x="6851" y="21234"/>
                      <a:pt x="6599" y="21049"/>
                    </a:cubicBezTo>
                    <a:cubicBezTo>
                      <a:pt x="6434" y="20928"/>
                      <a:pt x="6117" y="20751"/>
                      <a:pt x="6148" y="20491"/>
                    </a:cubicBezTo>
                    <a:cubicBezTo>
                      <a:pt x="6158" y="20406"/>
                      <a:pt x="6154" y="20321"/>
                      <a:pt x="6115" y="20243"/>
                    </a:cubicBezTo>
                    <a:cubicBezTo>
                      <a:pt x="5699" y="19407"/>
                      <a:pt x="5610" y="18059"/>
                      <a:pt x="5741" y="17011"/>
                    </a:cubicBezTo>
                    <a:cubicBezTo>
                      <a:pt x="5756" y="16885"/>
                      <a:pt x="5618" y="16364"/>
                      <a:pt x="5629" y="16240"/>
                    </a:cubicBezTo>
                    <a:cubicBezTo>
                      <a:pt x="5717" y="15263"/>
                      <a:pt x="5773" y="14373"/>
                      <a:pt x="5796" y="13644"/>
                    </a:cubicBezTo>
                    <a:cubicBezTo>
                      <a:pt x="7040" y="13829"/>
                      <a:pt x="8274" y="13810"/>
                      <a:pt x="9141" y="13754"/>
                    </a:cubicBezTo>
                    <a:cubicBezTo>
                      <a:pt x="9206" y="14485"/>
                      <a:pt x="9321" y="15875"/>
                      <a:pt x="9271" y="16191"/>
                    </a:cubicBezTo>
                    <a:cubicBezTo>
                      <a:pt x="9204" y="16625"/>
                      <a:pt x="8821" y="17008"/>
                      <a:pt x="8985" y="17554"/>
                    </a:cubicBezTo>
                    <a:cubicBezTo>
                      <a:pt x="9150" y="18100"/>
                      <a:pt x="8696" y="20015"/>
                      <a:pt x="8446" y="20385"/>
                    </a:cubicBezTo>
                    <a:cubicBezTo>
                      <a:pt x="8195" y="20754"/>
                      <a:pt x="8279" y="20930"/>
                      <a:pt x="8350" y="20978"/>
                    </a:cubicBezTo>
                    <a:cubicBezTo>
                      <a:pt x="8421" y="21026"/>
                      <a:pt x="8607" y="21281"/>
                      <a:pt x="8608" y="21578"/>
                    </a:cubicBezTo>
                    <a:lnTo>
                      <a:pt x="10148" y="21578"/>
                    </a:lnTo>
                    <a:cubicBezTo>
                      <a:pt x="10110" y="21310"/>
                      <a:pt x="9851" y="21113"/>
                      <a:pt x="9620" y="21008"/>
                    </a:cubicBezTo>
                    <a:cubicBezTo>
                      <a:pt x="9437" y="20926"/>
                      <a:pt x="9358" y="20763"/>
                      <a:pt x="9425" y="20615"/>
                    </a:cubicBezTo>
                    <a:cubicBezTo>
                      <a:pt x="9456" y="20546"/>
                      <a:pt x="9478" y="20467"/>
                      <a:pt x="9483" y="20385"/>
                    </a:cubicBezTo>
                    <a:cubicBezTo>
                      <a:pt x="9492" y="20031"/>
                      <a:pt x="9662" y="18184"/>
                      <a:pt x="9999" y="17799"/>
                    </a:cubicBezTo>
                    <a:cubicBezTo>
                      <a:pt x="10337" y="17413"/>
                      <a:pt x="10336" y="16962"/>
                      <a:pt x="10364" y="16577"/>
                    </a:cubicBezTo>
                    <a:cubicBezTo>
                      <a:pt x="10378" y="16392"/>
                      <a:pt x="10679" y="15599"/>
                      <a:pt x="10990" y="14826"/>
                    </a:cubicBezTo>
                    <a:cubicBezTo>
                      <a:pt x="11493" y="15612"/>
                      <a:pt x="11988" y="16442"/>
                      <a:pt x="12132" y="16869"/>
                    </a:cubicBezTo>
                    <a:cubicBezTo>
                      <a:pt x="12163" y="16960"/>
                      <a:pt x="12212" y="17044"/>
                      <a:pt x="12281" y="17123"/>
                    </a:cubicBezTo>
                    <a:cubicBezTo>
                      <a:pt x="13033" y="17975"/>
                      <a:pt x="13433" y="20209"/>
                      <a:pt x="13349" y="20486"/>
                    </a:cubicBezTo>
                    <a:cubicBezTo>
                      <a:pt x="13260" y="20775"/>
                      <a:pt x="13416" y="21016"/>
                      <a:pt x="13637" y="21096"/>
                    </a:cubicBezTo>
                    <a:cubicBezTo>
                      <a:pt x="13858" y="21177"/>
                      <a:pt x="13637" y="21578"/>
                      <a:pt x="13637" y="21578"/>
                    </a:cubicBezTo>
                    <a:lnTo>
                      <a:pt x="15253" y="21578"/>
                    </a:lnTo>
                    <a:cubicBezTo>
                      <a:pt x="15253" y="21578"/>
                      <a:pt x="15255" y="21248"/>
                      <a:pt x="14942" y="21049"/>
                    </a:cubicBezTo>
                    <a:cubicBezTo>
                      <a:pt x="14758" y="20932"/>
                      <a:pt x="14476" y="20658"/>
                      <a:pt x="14477" y="20398"/>
                    </a:cubicBezTo>
                    <a:cubicBezTo>
                      <a:pt x="14477" y="20313"/>
                      <a:pt x="14464" y="20228"/>
                      <a:pt x="14416" y="20150"/>
                    </a:cubicBezTo>
                    <a:cubicBezTo>
                      <a:pt x="13903" y="19314"/>
                      <a:pt x="13598" y="17949"/>
                      <a:pt x="13546" y="16898"/>
                    </a:cubicBezTo>
                    <a:cubicBezTo>
                      <a:pt x="13540" y="16771"/>
                      <a:pt x="13507" y="16647"/>
                      <a:pt x="13446" y="16528"/>
                    </a:cubicBezTo>
                    <a:cubicBezTo>
                      <a:pt x="12736" y="15131"/>
                      <a:pt x="12582" y="13984"/>
                      <a:pt x="12618" y="13158"/>
                    </a:cubicBezTo>
                    <a:cubicBezTo>
                      <a:pt x="12893" y="12835"/>
                      <a:pt x="13669" y="12212"/>
                      <a:pt x="13770" y="11505"/>
                    </a:cubicBezTo>
                    <a:cubicBezTo>
                      <a:pt x="13885" y="10695"/>
                      <a:pt x="12726" y="10199"/>
                      <a:pt x="13693" y="9314"/>
                    </a:cubicBezTo>
                    <a:cubicBezTo>
                      <a:pt x="15613" y="7556"/>
                      <a:pt x="15515" y="4849"/>
                      <a:pt x="16763" y="3245"/>
                    </a:cubicBezTo>
                    <a:cubicBezTo>
                      <a:pt x="17131" y="2771"/>
                      <a:pt x="17531" y="2673"/>
                      <a:pt x="17896" y="2798"/>
                    </a:cubicBezTo>
                    <a:cubicBezTo>
                      <a:pt x="18260" y="2924"/>
                      <a:pt x="18761" y="3161"/>
                      <a:pt x="19145" y="3175"/>
                    </a:cubicBezTo>
                    <a:cubicBezTo>
                      <a:pt x="19529" y="3189"/>
                      <a:pt x="19587" y="3135"/>
                      <a:pt x="20029" y="3469"/>
                    </a:cubicBezTo>
                    <a:cubicBezTo>
                      <a:pt x="20470" y="3804"/>
                      <a:pt x="20777" y="3650"/>
                      <a:pt x="20777" y="3650"/>
                    </a:cubicBezTo>
                    <a:cubicBezTo>
                      <a:pt x="20777" y="3650"/>
                      <a:pt x="20883" y="3698"/>
                      <a:pt x="21085" y="3770"/>
                    </a:cubicBezTo>
                    <a:cubicBezTo>
                      <a:pt x="21152" y="3795"/>
                      <a:pt x="21233" y="3762"/>
                      <a:pt x="21240" y="3708"/>
                    </a:cubicBezTo>
                    <a:cubicBezTo>
                      <a:pt x="21269" y="3494"/>
                      <a:pt x="21234" y="3198"/>
                      <a:pt x="20950" y="3021"/>
                    </a:cubicBezTo>
                    <a:cubicBezTo>
                      <a:pt x="20588" y="2797"/>
                      <a:pt x="20163" y="2311"/>
                      <a:pt x="19952" y="1906"/>
                    </a:cubicBezTo>
                    <a:cubicBezTo>
                      <a:pt x="19772" y="1562"/>
                      <a:pt x="19452" y="1220"/>
                      <a:pt x="18842" y="1047"/>
                    </a:cubicBezTo>
                    <a:cubicBezTo>
                      <a:pt x="18821" y="798"/>
                      <a:pt x="18747" y="354"/>
                      <a:pt x="18491" y="79"/>
                    </a:cubicBezTo>
                    <a:cubicBezTo>
                      <a:pt x="18452" y="37"/>
                      <a:pt x="18388" y="13"/>
                      <a:pt x="18317" y="4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22" name="Panda"/>
              <p:cNvSpPr/>
              <p:nvPr/>
            </p:nvSpPr>
            <p:spPr>
              <a:xfrm>
                <a:off x="9471425" y="539861"/>
                <a:ext cx="1507658" cy="847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6" h="21332" extrusionOk="0">
                    <a:moveTo>
                      <a:pt x="7791" y="21"/>
                    </a:moveTo>
                    <a:cubicBezTo>
                      <a:pt x="7209" y="-36"/>
                      <a:pt x="6651" y="24"/>
                      <a:pt x="6121" y="202"/>
                    </a:cubicBezTo>
                    <a:cubicBezTo>
                      <a:pt x="4662" y="693"/>
                      <a:pt x="3450" y="2075"/>
                      <a:pt x="2522" y="4307"/>
                    </a:cubicBezTo>
                    <a:cubicBezTo>
                      <a:pt x="1854" y="5914"/>
                      <a:pt x="1329" y="7987"/>
                      <a:pt x="958" y="10470"/>
                    </a:cubicBezTo>
                    <a:cubicBezTo>
                      <a:pt x="819" y="11475"/>
                      <a:pt x="663" y="12445"/>
                      <a:pt x="512" y="13386"/>
                    </a:cubicBezTo>
                    <a:cubicBezTo>
                      <a:pt x="102" y="15956"/>
                      <a:pt x="-121" y="17447"/>
                      <a:pt x="68" y="18164"/>
                    </a:cubicBezTo>
                    <a:cubicBezTo>
                      <a:pt x="204" y="18681"/>
                      <a:pt x="930" y="21258"/>
                      <a:pt x="1816" y="21258"/>
                    </a:cubicBezTo>
                    <a:lnTo>
                      <a:pt x="3367" y="21258"/>
                    </a:lnTo>
                    <a:cubicBezTo>
                      <a:pt x="3475" y="21258"/>
                      <a:pt x="3707" y="21260"/>
                      <a:pt x="3769" y="20926"/>
                    </a:cubicBezTo>
                    <a:cubicBezTo>
                      <a:pt x="3903" y="20207"/>
                      <a:pt x="2391" y="18925"/>
                      <a:pt x="2490" y="18007"/>
                    </a:cubicBezTo>
                    <a:cubicBezTo>
                      <a:pt x="2558" y="17383"/>
                      <a:pt x="2946" y="16188"/>
                      <a:pt x="3791" y="15542"/>
                    </a:cubicBezTo>
                    <a:cubicBezTo>
                      <a:pt x="4167" y="17498"/>
                      <a:pt x="4598" y="19534"/>
                      <a:pt x="4946" y="20617"/>
                    </a:cubicBezTo>
                    <a:cubicBezTo>
                      <a:pt x="5088" y="21059"/>
                      <a:pt x="5354" y="21332"/>
                      <a:pt x="5642" y="21332"/>
                    </a:cubicBezTo>
                    <a:lnTo>
                      <a:pt x="7946" y="21332"/>
                    </a:lnTo>
                    <a:cubicBezTo>
                      <a:pt x="8108" y="21332"/>
                      <a:pt x="8193" y="20991"/>
                      <a:pt x="8084" y="20780"/>
                    </a:cubicBezTo>
                    <a:cubicBezTo>
                      <a:pt x="7919" y="20460"/>
                      <a:pt x="7743" y="20039"/>
                      <a:pt x="7182" y="19718"/>
                    </a:cubicBezTo>
                    <a:cubicBezTo>
                      <a:pt x="6980" y="19603"/>
                      <a:pt x="6925" y="19303"/>
                      <a:pt x="6897" y="18930"/>
                    </a:cubicBezTo>
                    <a:cubicBezTo>
                      <a:pt x="6822" y="17915"/>
                      <a:pt x="6945" y="16788"/>
                      <a:pt x="7360" y="15694"/>
                    </a:cubicBezTo>
                    <a:cubicBezTo>
                      <a:pt x="8351" y="15768"/>
                      <a:pt x="9338" y="15549"/>
                      <a:pt x="10337" y="14783"/>
                    </a:cubicBezTo>
                    <a:cubicBezTo>
                      <a:pt x="10163" y="16034"/>
                      <a:pt x="10037" y="17203"/>
                      <a:pt x="10072" y="17764"/>
                    </a:cubicBezTo>
                    <a:cubicBezTo>
                      <a:pt x="10151" y="19012"/>
                      <a:pt x="10447" y="19744"/>
                      <a:pt x="10748" y="20685"/>
                    </a:cubicBezTo>
                    <a:cubicBezTo>
                      <a:pt x="10863" y="21047"/>
                      <a:pt x="11041" y="21332"/>
                      <a:pt x="11276" y="21332"/>
                    </a:cubicBezTo>
                    <a:lnTo>
                      <a:pt x="13254" y="21332"/>
                    </a:lnTo>
                    <a:cubicBezTo>
                      <a:pt x="13395" y="21332"/>
                      <a:pt x="13474" y="21040"/>
                      <a:pt x="13383" y="20849"/>
                    </a:cubicBezTo>
                    <a:cubicBezTo>
                      <a:pt x="13204" y="20472"/>
                      <a:pt x="12911" y="19965"/>
                      <a:pt x="12526" y="19668"/>
                    </a:cubicBezTo>
                    <a:cubicBezTo>
                      <a:pt x="12399" y="19570"/>
                      <a:pt x="12336" y="19327"/>
                      <a:pt x="12363" y="19087"/>
                    </a:cubicBezTo>
                    <a:cubicBezTo>
                      <a:pt x="12523" y="17712"/>
                      <a:pt x="12876" y="16509"/>
                      <a:pt x="13297" y="15385"/>
                    </a:cubicBezTo>
                    <a:cubicBezTo>
                      <a:pt x="13913" y="17297"/>
                      <a:pt x="14599" y="19431"/>
                      <a:pt x="14980" y="20617"/>
                    </a:cubicBezTo>
                    <a:cubicBezTo>
                      <a:pt x="15122" y="21059"/>
                      <a:pt x="15388" y="21332"/>
                      <a:pt x="15676" y="21332"/>
                    </a:cubicBezTo>
                    <a:lnTo>
                      <a:pt x="17981" y="21332"/>
                    </a:lnTo>
                    <a:cubicBezTo>
                      <a:pt x="18142" y="21332"/>
                      <a:pt x="18229" y="20991"/>
                      <a:pt x="18118" y="20783"/>
                    </a:cubicBezTo>
                    <a:cubicBezTo>
                      <a:pt x="17393" y="19418"/>
                      <a:pt x="17223" y="19938"/>
                      <a:pt x="16933" y="18930"/>
                    </a:cubicBezTo>
                    <a:cubicBezTo>
                      <a:pt x="16562" y="17642"/>
                      <a:pt x="16137" y="14888"/>
                      <a:pt x="16648" y="13054"/>
                    </a:cubicBezTo>
                    <a:cubicBezTo>
                      <a:pt x="17136" y="13083"/>
                      <a:pt x="17626" y="12774"/>
                      <a:pt x="18108" y="12134"/>
                    </a:cubicBezTo>
                    <a:cubicBezTo>
                      <a:pt x="18210" y="11999"/>
                      <a:pt x="18506" y="12209"/>
                      <a:pt x="18767" y="12392"/>
                    </a:cubicBezTo>
                    <a:cubicBezTo>
                      <a:pt x="19287" y="12759"/>
                      <a:pt x="20067" y="13309"/>
                      <a:pt x="20507" y="11888"/>
                    </a:cubicBezTo>
                    <a:cubicBezTo>
                      <a:pt x="21015" y="11491"/>
                      <a:pt x="21351" y="10910"/>
                      <a:pt x="21435" y="10281"/>
                    </a:cubicBezTo>
                    <a:cubicBezTo>
                      <a:pt x="21479" y="9954"/>
                      <a:pt x="21476" y="9451"/>
                      <a:pt x="21212" y="8916"/>
                    </a:cubicBezTo>
                    <a:cubicBezTo>
                      <a:pt x="20825" y="8129"/>
                      <a:pt x="20358" y="6896"/>
                      <a:pt x="20358" y="6546"/>
                    </a:cubicBezTo>
                    <a:lnTo>
                      <a:pt x="20358" y="6532"/>
                    </a:lnTo>
                    <a:cubicBezTo>
                      <a:pt x="20359" y="3815"/>
                      <a:pt x="19529" y="1867"/>
                      <a:pt x="18081" y="1190"/>
                    </a:cubicBezTo>
                    <a:cubicBezTo>
                      <a:pt x="17866" y="1070"/>
                      <a:pt x="17681" y="997"/>
                      <a:pt x="17515" y="953"/>
                    </a:cubicBezTo>
                    <a:cubicBezTo>
                      <a:pt x="17006" y="260"/>
                      <a:pt x="16386" y="-18"/>
                      <a:pt x="16209" y="1003"/>
                    </a:cubicBezTo>
                    <a:cubicBezTo>
                      <a:pt x="15871" y="1019"/>
                      <a:pt x="15458" y="951"/>
                      <a:pt x="14811" y="603"/>
                    </a:cubicBezTo>
                    <a:cubicBezTo>
                      <a:pt x="13195" y="-268"/>
                      <a:pt x="12277" y="104"/>
                      <a:pt x="11467" y="433"/>
                    </a:cubicBezTo>
                    <a:cubicBezTo>
                      <a:pt x="10862" y="679"/>
                      <a:pt x="10340" y="891"/>
                      <a:pt x="9604" y="546"/>
                    </a:cubicBezTo>
                    <a:cubicBezTo>
                      <a:pt x="8979" y="253"/>
                      <a:pt x="8373" y="79"/>
                      <a:pt x="7791" y="21"/>
                    </a:cubicBezTo>
                    <a:close/>
                    <a:moveTo>
                      <a:pt x="7363" y="721"/>
                    </a:moveTo>
                    <a:cubicBezTo>
                      <a:pt x="8120" y="721"/>
                      <a:pt x="8852" y="943"/>
                      <a:pt x="9500" y="1246"/>
                    </a:cubicBezTo>
                    <a:cubicBezTo>
                      <a:pt x="9752" y="1364"/>
                      <a:pt x="9981" y="1422"/>
                      <a:pt x="10196" y="1442"/>
                    </a:cubicBezTo>
                    <a:cubicBezTo>
                      <a:pt x="9858" y="2821"/>
                      <a:pt x="8674" y="8440"/>
                      <a:pt x="10255" y="14050"/>
                    </a:cubicBezTo>
                    <a:cubicBezTo>
                      <a:pt x="8030" y="15816"/>
                      <a:pt x="6125" y="14564"/>
                      <a:pt x="6103" y="14549"/>
                    </a:cubicBezTo>
                    <a:lnTo>
                      <a:pt x="6086" y="14537"/>
                    </a:lnTo>
                    <a:cubicBezTo>
                      <a:pt x="5468" y="14223"/>
                      <a:pt x="4838" y="14212"/>
                      <a:pt x="4245" y="14486"/>
                    </a:cubicBezTo>
                    <a:cubicBezTo>
                      <a:pt x="4447" y="12965"/>
                      <a:pt x="4031" y="11346"/>
                      <a:pt x="3201" y="10645"/>
                    </a:cubicBezTo>
                    <a:cubicBezTo>
                      <a:pt x="2570" y="10113"/>
                      <a:pt x="1859" y="10245"/>
                      <a:pt x="1315" y="10880"/>
                    </a:cubicBezTo>
                    <a:cubicBezTo>
                      <a:pt x="1679" y="8401"/>
                      <a:pt x="2259" y="6157"/>
                      <a:pt x="2851" y="4734"/>
                    </a:cubicBezTo>
                    <a:cubicBezTo>
                      <a:pt x="4130" y="1657"/>
                      <a:pt x="5802" y="721"/>
                      <a:pt x="7363" y="721"/>
                    </a:cubicBezTo>
                    <a:close/>
                    <a:moveTo>
                      <a:pt x="13103" y="789"/>
                    </a:moveTo>
                    <a:cubicBezTo>
                      <a:pt x="13544" y="812"/>
                      <a:pt x="14057" y="952"/>
                      <a:pt x="14692" y="1294"/>
                    </a:cubicBezTo>
                    <a:cubicBezTo>
                      <a:pt x="15355" y="1651"/>
                      <a:pt x="15803" y="1733"/>
                      <a:pt x="16160" y="1727"/>
                    </a:cubicBezTo>
                    <a:cubicBezTo>
                      <a:pt x="16162" y="1972"/>
                      <a:pt x="16176" y="2255"/>
                      <a:pt x="16207" y="2578"/>
                    </a:cubicBezTo>
                    <a:cubicBezTo>
                      <a:pt x="16278" y="3311"/>
                      <a:pt x="16852" y="5026"/>
                      <a:pt x="17302" y="4435"/>
                    </a:cubicBezTo>
                    <a:cubicBezTo>
                      <a:pt x="17644" y="3985"/>
                      <a:pt x="17124" y="3444"/>
                      <a:pt x="17404" y="2946"/>
                    </a:cubicBezTo>
                    <a:cubicBezTo>
                      <a:pt x="17684" y="2447"/>
                      <a:pt x="17891" y="3206"/>
                      <a:pt x="18116" y="2880"/>
                    </a:cubicBezTo>
                    <a:cubicBezTo>
                      <a:pt x="18256" y="2679"/>
                      <a:pt x="18133" y="2225"/>
                      <a:pt x="18021" y="1911"/>
                    </a:cubicBezTo>
                    <a:cubicBezTo>
                      <a:pt x="19697" y="2736"/>
                      <a:pt x="19949" y="5152"/>
                      <a:pt x="19948" y="6529"/>
                    </a:cubicBezTo>
                    <a:lnTo>
                      <a:pt x="19948" y="6546"/>
                    </a:lnTo>
                    <a:cubicBezTo>
                      <a:pt x="19948" y="7264"/>
                      <a:pt x="20669" y="8904"/>
                      <a:pt x="20936" y="9486"/>
                    </a:cubicBezTo>
                    <a:cubicBezTo>
                      <a:pt x="20738" y="9380"/>
                      <a:pt x="20460" y="9299"/>
                      <a:pt x="20336" y="9260"/>
                    </a:cubicBezTo>
                    <a:cubicBezTo>
                      <a:pt x="20131" y="9196"/>
                      <a:pt x="20048" y="9556"/>
                      <a:pt x="20192" y="9744"/>
                    </a:cubicBezTo>
                    <a:cubicBezTo>
                      <a:pt x="20307" y="9896"/>
                      <a:pt x="20702" y="10347"/>
                      <a:pt x="20748" y="10806"/>
                    </a:cubicBezTo>
                    <a:cubicBezTo>
                      <a:pt x="20610" y="11005"/>
                      <a:pt x="20428" y="11194"/>
                      <a:pt x="20205" y="11348"/>
                    </a:cubicBezTo>
                    <a:cubicBezTo>
                      <a:pt x="19915" y="12439"/>
                      <a:pt x="19552" y="12169"/>
                      <a:pt x="18918" y="11722"/>
                    </a:cubicBezTo>
                    <a:cubicBezTo>
                      <a:pt x="18522" y="11444"/>
                      <a:pt x="18148" y="11181"/>
                      <a:pt x="17863" y="11559"/>
                    </a:cubicBezTo>
                    <a:cubicBezTo>
                      <a:pt x="17387" y="12192"/>
                      <a:pt x="16911" y="12439"/>
                      <a:pt x="16450" y="12295"/>
                    </a:cubicBezTo>
                    <a:cubicBezTo>
                      <a:pt x="15818" y="12096"/>
                      <a:pt x="15358" y="11210"/>
                      <a:pt x="15173" y="10797"/>
                    </a:cubicBezTo>
                    <a:cubicBezTo>
                      <a:pt x="15204" y="9627"/>
                      <a:pt x="15130" y="5685"/>
                      <a:pt x="12821" y="4257"/>
                    </a:cubicBezTo>
                    <a:cubicBezTo>
                      <a:pt x="12773" y="2754"/>
                      <a:pt x="12539" y="1710"/>
                      <a:pt x="11946" y="985"/>
                    </a:cubicBezTo>
                    <a:cubicBezTo>
                      <a:pt x="12291" y="860"/>
                      <a:pt x="12661" y="767"/>
                      <a:pt x="13103" y="789"/>
                    </a:cubicBezTo>
                    <a:close/>
                    <a:moveTo>
                      <a:pt x="19005" y="5769"/>
                    </a:moveTo>
                    <a:cubicBezTo>
                      <a:pt x="18417" y="5784"/>
                      <a:pt x="18693" y="7492"/>
                      <a:pt x="18086" y="8038"/>
                    </a:cubicBezTo>
                    <a:cubicBezTo>
                      <a:pt x="17773" y="8320"/>
                      <a:pt x="17852" y="9282"/>
                      <a:pt x="18457" y="9002"/>
                    </a:cubicBezTo>
                    <a:cubicBezTo>
                      <a:pt x="19254" y="8633"/>
                      <a:pt x="20077" y="6338"/>
                      <a:pt x="19315" y="5876"/>
                    </a:cubicBezTo>
                    <a:cubicBezTo>
                      <a:pt x="19191" y="5801"/>
                      <a:pt x="19089" y="5767"/>
                      <a:pt x="19005" y="5769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  <p:sp>
            <p:nvSpPr>
              <p:cNvPr id="223" name="Parrot"/>
              <p:cNvSpPr/>
              <p:nvPr/>
            </p:nvSpPr>
            <p:spPr>
              <a:xfrm>
                <a:off x="8257593" y="242923"/>
                <a:ext cx="849997" cy="1440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0" h="21432" extrusionOk="0">
                    <a:moveTo>
                      <a:pt x="18370" y="0"/>
                    </a:moveTo>
                    <a:cubicBezTo>
                      <a:pt x="14048" y="0"/>
                      <a:pt x="12783" y="2031"/>
                      <a:pt x="12783" y="2031"/>
                    </a:cubicBezTo>
                    <a:lnTo>
                      <a:pt x="13378" y="1961"/>
                    </a:lnTo>
                    <a:cubicBezTo>
                      <a:pt x="12845" y="2298"/>
                      <a:pt x="12783" y="2732"/>
                      <a:pt x="12783" y="2732"/>
                    </a:cubicBezTo>
                    <a:cubicBezTo>
                      <a:pt x="12783" y="2732"/>
                      <a:pt x="13096" y="2636"/>
                      <a:pt x="13324" y="2568"/>
                    </a:cubicBezTo>
                    <a:cubicBezTo>
                      <a:pt x="13120" y="2773"/>
                      <a:pt x="13058" y="2973"/>
                      <a:pt x="13050" y="3126"/>
                    </a:cubicBezTo>
                    <a:cubicBezTo>
                      <a:pt x="8310" y="3811"/>
                      <a:pt x="6091" y="8534"/>
                      <a:pt x="5321" y="10669"/>
                    </a:cubicBezTo>
                    <a:cubicBezTo>
                      <a:pt x="3308" y="11590"/>
                      <a:pt x="1878" y="12878"/>
                      <a:pt x="1256" y="14344"/>
                    </a:cubicBezTo>
                    <a:cubicBezTo>
                      <a:pt x="3332" y="14028"/>
                      <a:pt x="5219" y="13365"/>
                      <a:pt x="6714" y="12400"/>
                    </a:cubicBezTo>
                    <a:cubicBezTo>
                      <a:pt x="5857" y="14200"/>
                      <a:pt x="4673" y="15938"/>
                      <a:pt x="3176" y="17582"/>
                    </a:cubicBezTo>
                    <a:cubicBezTo>
                      <a:pt x="3216" y="17569"/>
                      <a:pt x="3579" y="17635"/>
                      <a:pt x="4382" y="17295"/>
                    </a:cubicBezTo>
                    <a:cubicBezTo>
                      <a:pt x="3144" y="18733"/>
                      <a:pt x="1680" y="20106"/>
                      <a:pt x="0" y="21391"/>
                    </a:cubicBezTo>
                    <a:cubicBezTo>
                      <a:pt x="42" y="21389"/>
                      <a:pt x="377" y="21600"/>
                      <a:pt x="1727" y="21083"/>
                    </a:cubicBezTo>
                    <a:cubicBezTo>
                      <a:pt x="6184" y="19231"/>
                      <a:pt x="9208" y="14287"/>
                      <a:pt x="10395" y="11043"/>
                    </a:cubicBezTo>
                    <a:cubicBezTo>
                      <a:pt x="11795" y="10599"/>
                      <a:pt x="13028" y="10102"/>
                      <a:pt x="14092" y="9584"/>
                    </a:cubicBezTo>
                    <a:lnTo>
                      <a:pt x="14381" y="9839"/>
                    </a:lnTo>
                    <a:lnTo>
                      <a:pt x="14765" y="9746"/>
                    </a:lnTo>
                    <a:cubicBezTo>
                      <a:pt x="14974" y="10165"/>
                      <a:pt x="15001" y="10443"/>
                      <a:pt x="14877" y="10541"/>
                    </a:cubicBezTo>
                    <a:cubicBezTo>
                      <a:pt x="14721" y="10666"/>
                      <a:pt x="14541" y="10668"/>
                      <a:pt x="14101" y="10652"/>
                    </a:cubicBezTo>
                    <a:cubicBezTo>
                      <a:pt x="13639" y="10636"/>
                      <a:pt x="13210" y="10850"/>
                      <a:pt x="13170" y="11142"/>
                    </a:cubicBezTo>
                    <a:cubicBezTo>
                      <a:pt x="13481" y="10935"/>
                      <a:pt x="13650" y="10935"/>
                      <a:pt x="13650" y="10935"/>
                    </a:cubicBezTo>
                    <a:cubicBezTo>
                      <a:pt x="13650" y="10935"/>
                      <a:pt x="13779" y="11141"/>
                      <a:pt x="14123" y="11066"/>
                    </a:cubicBezTo>
                    <a:cubicBezTo>
                      <a:pt x="14641" y="10954"/>
                      <a:pt x="15416" y="10875"/>
                      <a:pt x="15884" y="10904"/>
                    </a:cubicBezTo>
                    <a:cubicBezTo>
                      <a:pt x="16352" y="10933"/>
                      <a:pt x="16829" y="11045"/>
                      <a:pt x="17297" y="11036"/>
                    </a:cubicBezTo>
                    <a:cubicBezTo>
                      <a:pt x="17836" y="11026"/>
                      <a:pt x="17855" y="10925"/>
                      <a:pt x="17855" y="10925"/>
                    </a:cubicBezTo>
                    <a:cubicBezTo>
                      <a:pt x="17855" y="10925"/>
                      <a:pt x="18190" y="10865"/>
                      <a:pt x="18306" y="11098"/>
                    </a:cubicBezTo>
                    <a:cubicBezTo>
                      <a:pt x="18482" y="10892"/>
                      <a:pt x="18200" y="10584"/>
                      <a:pt x="17591" y="10635"/>
                    </a:cubicBezTo>
                    <a:cubicBezTo>
                      <a:pt x="16982" y="10686"/>
                      <a:pt x="16147" y="10631"/>
                      <a:pt x="15926" y="10407"/>
                    </a:cubicBezTo>
                    <a:cubicBezTo>
                      <a:pt x="15831" y="10311"/>
                      <a:pt x="15624" y="9972"/>
                      <a:pt x="15432" y="9587"/>
                    </a:cubicBezTo>
                    <a:lnTo>
                      <a:pt x="15794" y="9500"/>
                    </a:lnTo>
                    <a:lnTo>
                      <a:pt x="15794" y="8656"/>
                    </a:lnTo>
                    <a:cubicBezTo>
                      <a:pt x="19639" y="6297"/>
                      <a:pt x="20295" y="3828"/>
                      <a:pt x="18073" y="3750"/>
                    </a:cubicBezTo>
                    <a:cubicBezTo>
                      <a:pt x="18554" y="3016"/>
                      <a:pt x="18171" y="2605"/>
                      <a:pt x="18171" y="2605"/>
                    </a:cubicBezTo>
                    <a:cubicBezTo>
                      <a:pt x="18777" y="2730"/>
                      <a:pt x="19293" y="2723"/>
                      <a:pt x="19834" y="2549"/>
                    </a:cubicBezTo>
                    <a:cubicBezTo>
                      <a:pt x="19919" y="2522"/>
                      <a:pt x="19897" y="2448"/>
                      <a:pt x="19800" y="2444"/>
                    </a:cubicBezTo>
                    <a:cubicBezTo>
                      <a:pt x="19331" y="2425"/>
                      <a:pt x="19296" y="2217"/>
                      <a:pt x="19296" y="2217"/>
                    </a:cubicBezTo>
                    <a:cubicBezTo>
                      <a:pt x="19296" y="2217"/>
                      <a:pt x="19614" y="2154"/>
                      <a:pt x="19548" y="1847"/>
                    </a:cubicBezTo>
                    <a:cubicBezTo>
                      <a:pt x="19720" y="2220"/>
                      <a:pt x="20237" y="2340"/>
                      <a:pt x="20237" y="2340"/>
                    </a:cubicBezTo>
                    <a:cubicBezTo>
                      <a:pt x="20237" y="2340"/>
                      <a:pt x="20290" y="2701"/>
                      <a:pt x="19708" y="3049"/>
                    </a:cubicBezTo>
                    <a:cubicBezTo>
                      <a:pt x="21600" y="2645"/>
                      <a:pt x="21282" y="1410"/>
                      <a:pt x="20593" y="951"/>
                    </a:cubicBezTo>
                    <a:cubicBezTo>
                      <a:pt x="20792" y="761"/>
                      <a:pt x="20303" y="0"/>
                      <a:pt x="18370" y="0"/>
                    </a:cubicBezTo>
                    <a:close/>
                  </a:path>
                </a:pathLst>
              </a:custGeom>
              <a:solidFill>
                <a:schemeClr val="accent4">
                  <a:satOff val="-41714"/>
                  <a:lumOff val="-13294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defRPr sz="2800" cap="all">
                    <a:solidFill>
                      <a:srgbClr val="FFFFFF"/>
                    </a:solidFill>
                    <a:latin typeface="DIN Condensed Bold"/>
                    <a:ea typeface="DIN Condensed Bold"/>
                    <a:cs typeface="DIN Condensed Bold"/>
                    <a:sym typeface="DIN Condensed Bold"/>
                  </a:defRPr>
                </a:pPr>
                <a:endParaRPr/>
              </a:p>
            </p:txBody>
          </p:sp>
        </p:grpSp>
      </p:grpSp>
      <p:sp>
        <p:nvSpPr>
          <p:cNvPr id="226" name="The purpose of Environmental movements is to protect the natural Resources of our planet and to balance human activity and its relation with the natural non-human elements and systems.…"/>
          <p:cNvSpPr txBox="1"/>
          <p:nvPr/>
        </p:nvSpPr>
        <p:spPr>
          <a:xfrm>
            <a:off x="-25400" y="3445150"/>
            <a:ext cx="13055601" cy="232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48396" indent="-248396" defTabSz="12700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▸"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900">
                <a:solidFill>
                  <a:srgbClr val="FFFFFF"/>
                </a:solidFill>
              </a:defRPr>
            </a:pPr>
            <a:r>
              <a:t>The purpose of Environmental movements is to protect the natural Resources of our planet and to balance human activity and its relation with the natural non-human elements and systems.</a:t>
            </a:r>
          </a:p>
          <a:p>
            <a:pPr marL="248396" indent="-248396" defTabSz="12700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▸"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900">
                <a:solidFill>
                  <a:srgbClr val="FFFFFF"/>
                </a:solidFill>
              </a:defRPr>
            </a:pPr>
            <a:r>
              <a:t>Most common environmental manifestation is opposition to global warming and climate change.</a:t>
            </a:r>
          </a:p>
        </p:txBody>
      </p:sp>
      <p:sp>
        <p:nvSpPr>
          <p:cNvPr id="2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518342" y="215900"/>
            <a:ext cx="291077" cy="533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9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ferenceS"/>
          <p:cNvSpPr txBox="1">
            <a:spLocks noGrp="1"/>
          </p:cNvSpPr>
          <p:nvPr>
            <p:ph type="body" sz="quarter" idx="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/>
          <a:lstStyle>
            <a:lvl1pPr defTabSz="457200">
              <a:defRPr sz="2400" spc="100">
                <a:solidFill>
                  <a:schemeClr val="accent4">
                    <a:satOff val="-41714"/>
                    <a:lumOff val="-13294"/>
                  </a:schemeClr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referenceS</a:t>
            </a:r>
          </a:p>
        </p:txBody>
      </p:sp>
      <p:sp>
        <p:nvSpPr>
          <p:cNvPr id="230" name="https://www.english-interactive.com/a-quality-essay-sample-on-the-essence-of-environmentalism"/>
          <p:cNvSpPr txBox="1"/>
          <p:nvPr/>
        </p:nvSpPr>
        <p:spPr>
          <a:xfrm>
            <a:off x="1639171" y="4285161"/>
            <a:ext cx="993948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80000" indent="-480000" algn="ctr" defTabSz="457200">
              <a:lnSpc>
                <a:spcPts val="2800"/>
              </a:lnSpc>
              <a:spcBef>
                <a:spcPts val="120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English Interactive. (n.d.). Retrieved December 03, 2020, from https://www.english-interactive.com/a-quality-essay-sample-on-the-essence-of-environmentalism</a:t>
            </a:r>
          </a:p>
        </p:txBody>
      </p:sp>
      <p:sp>
        <p:nvSpPr>
          <p:cNvPr id="231" name="http://www.environmentandsociety.org/arcadia/collection/global-environmental-movements"/>
          <p:cNvSpPr txBox="1"/>
          <p:nvPr/>
        </p:nvSpPr>
        <p:spPr>
          <a:xfrm>
            <a:off x="921522" y="4935246"/>
            <a:ext cx="11374786" cy="158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80000" indent="-480000" algn="ctr" defTabSz="457200">
              <a:lnSpc>
                <a:spcPts val="2800"/>
              </a:lnSpc>
              <a:spcBef>
                <a:spcPts val="120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English Interactive. (n.d.). Retrieved December 03, 2020, from https://www.english-interactive.com/a-quality-essay-sample-on-the-essence-of-environmentalism</a:t>
            </a:r>
          </a:p>
          <a:p>
            <a:pPr marL="480000" indent="-480000" algn="ctr" defTabSz="457200">
              <a:lnSpc>
                <a:spcPts val="2800"/>
              </a:lnSpc>
              <a:spcBef>
                <a:spcPts val="120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Environmental movement. (2020, November 02). Retrieved December 03, 2020, from https://en.wikipedia.org/wiki/Environmental_movement</a:t>
            </a:r>
          </a:p>
          <a:p>
            <a:pPr marL="480000" indent="-480000" algn="ctr" defTabSz="457200">
              <a:lnSpc>
                <a:spcPts val="2800"/>
              </a:lnSpc>
              <a:spcBef>
                <a:spcPts val="120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Global Environmental Movements. (1970, January 01). Retrieved December 03, 2020, from http://www.environmentandsociety.org/arcadia/collection/global-environmental-movements</a:t>
            </a:r>
          </a:p>
        </p:txBody>
      </p:sp>
      <p:sp>
        <p:nvSpPr>
          <p:cNvPr id="232" name="https://en.wikipedia.org/wiki/Environmental_movement"/>
          <p:cNvSpPr txBox="1"/>
          <p:nvPr/>
        </p:nvSpPr>
        <p:spPr>
          <a:xfrm>
            <a:off x="2191695" y="3635077"/>
            <a:ext cx="8834439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80000" indent="-480000" algn="ctr" defTabSz="457200">
              <a:lnSpc>
                <a:spcPts val="2800"/>
              </a:lnSpc>
              <a:spcBef>
                <a:spcPts val="120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Environmental movement. (2020, November 02). Retrieved December 03, 2020, from https://en.wikipedia.org/wiki/Environmental_movement</a:t>
            </a:r>
          </a:p>
        </p:txBody>
      </p:sp>
      <p:sp>
        <p:nvSpPr>
          <p:cNvPr id="23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556442" y="228600"/>
            <a:ext cx="291077" cy="533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900"/>
            </a:lvl1pPr>
          </a:lstStyle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:)"/>
          <p:cNvSpPr txBox="1"/>
          <p:nvPr/>
        </p:nvSpPr>
        <p:spPr>
          <a:xfrm>
            <a:off x="7240726" y="5420359"/>
            <a:ext cx="1925982" cy="589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rgbClr val="000000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Thank you:) </a:t>
            </a:r>
          </a:p>
        </p:txBody>
      </p:sp>
      <p:sp>
        <p:nvSpPr>
          <p:cNvPr id="236" name="Thank you"/>
          <p:cNvSpPr txBox="1"/>
          <p:nvPr/>
        </p:nvSpPr>
        <p:spPr>
          <a:xfrm>
            <a:off x="5530715" y="4178298"/>
            <a:ext cx="2666506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419100">
              <a:lnSpc>
                <a:spcPct val="80000"/>
              </a:lnSpc>
              <a:spcBef>
                <a:spcPts val="0"/>
              </a:spcBef>
              <a:defRPr sz="8100" cap="all">
                <a:solidFill>
                  <a:srgbClr val="53585F"/>
                </a:solidFill>
                <a:latin typeface="Snell Roundhand Bold"/>
                <a:ea typeface="Snell Roundhand Bold"/>
                <a:cs typeface="Snell Roundhand Bold"/>
                <a:sym typeface="Snell Roundhand Bold"/>
              </a:defRPr>
            </a:lvl1pPr>
          </a:lstStyle>
          <a:p>
            <a:r>
              <a:t>Fin.</a:t>
            </a:r>
          </a:p>
        </p:txBody>
      </p:sp>
      <p:sp>
        <p:nvSpPr>
          <p:cNvPr id="23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455349" y="292100"/>
            <a:ext cx="303270" cy="558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3100">
                <a:solidFill>
                  <a:srgbClr val="53585F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wip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222222"/>
      </a:lt1>
      <a:dk2>
        <a:srgbClr val="A7A7A7"/>
      </a:dk2>
      <a:lt2>
        <a:srgbClr val="535353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2222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2222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22222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Microsoft Office PowerPoint</Application>
  <PresentationFormat>Custom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Avenir Next Medium</vt:lpstr>
      <vt:lpstr>Avenir Next Regular</vt:lpstr>
      <vt:lpstr>DIN Alternate Bold</vt:lpstr>
      <vt:lpstr>DIN Condensed Bold</vt:lpstr>
      <vt:lpstr>Helvetica</vt:lpstr>
      <vt:lpstr>Helvetica Neue</vt:lpstr>
      <vt:lpstr>Snell Roundhand Bold</vt:lpstr>
      <vt:lpstr>Times New Roman</vt:lpstr>
      <vt:lpstr>Times Roman</vt:lpstr>
      <vt:lpstr>New_Template7</vt:lpstr>
      <vt:lpstr>Environmental movements</vt:lpstr>
      <vt:lpstr>1] WHAT IS AN ENVIRONMENT</vt:lpstr>
      <vt:lpstr>PowerPoint Presentation</vt:lpstr>
      <vt:lpstr>What is environmentalism?</vt:lpstr>
      <vt:lpstr>sometimes referred to as the ecology movement including conservation and green politics.  The environmental movement is an international movement, represented by a range of organizations. It is also a political movement for addressing environmental issues.</vt:lpstr>
      <vt:lpstr>conclusion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movements</dc:title>
  <cp:lastModifiedBy>user</cp:lastModifiedBy>
  <cp:revision>1</cp:revision>
  <dcterms:modified xsi:type="dcterms:W3CDTF">2020-12-13T10:02:16Z</dcterms:modified>
</cp:coreProperties>
</file>