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4326D3-84AF-42D8-91BD-1DAA69A117D0}" type="doc">
      <dgm:prSet loTypeId="urn:microsoft.com/office/officeart/2005/8/layout/default" loCatId="list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70831C8F-DC43-4A24-91F4-37C4FF7E0EE0}">
      <dgm:prSet phldrT="[Text]"/>
      <dgm:spPr/>
      <dgm:t>
        <a:bodyPr/>
        <a:lstStyle/>
        <a:p>
          <a:r>
            <a:rPr lang="en-US" dirty="0" smtClean="0"/>
            <a:t>Accounting</a:t>
          </a:r>
          <a:endParaRPr lang="en-US" dirty="0"/>
        </a:p>
      </dgm:t>
    </dgm:pt>
    <dgm:pt modelId="{D5275DE7-4D10-4C37-87F6-80FB28D2A85C}" type="parTrans" cxnId="{BF2D0551-1140-41A1-AA89-639A7793DB6D}">
      <dgm:prSet/>
      <dgm:spPr/>
      <dgm:t>
        <a:bodyPr/>
        <a:lstStyle/>
        <a:p>
          <a:endParaRPr lang="en-US"/>
        </a:p>
      </dgm:t>
    </dgm:pt>
    <dgm:pt modelId="{235576EB-5315-4094-9538-1C3223FFB0BA}" type="sibTrans" cxnId="{BF2D0551-1140-41A1-AA89-639A7793DB6D}">
      <dgm:prSet/>
      <dgm:spPr/>
      <dgm:t>
        <a:bodyPr/>
        <a:lstStyle/>
        <a:p>
          <a:endParaRPr lang="en-US"/>
        </a:p>
      </dgm:t>
    </dgm:pt>
    <dgm:pt modelId="{C9429C22-BEDF-44E5-8CB7-702149C87D40}">
      <dgm:prSet phldrT="[Text]"/>
      <dgm:spPr/>
      <dgm:t>
        <a:bodyPr/>
        <a:lstStyle/>
        <a:p>
          <a:r>
            <a:rPr lang="en-US" dirty="0" smtClean="0"/>
            <a:t>Architecture Software</a:t>
          </a:r>
          <a:endParaRPr lang="en-US" dirty="0"/>
        </a:p>
      </dgm:t>
    </dgm:pt>
    <dgm:pt modelId="{3271ED83-7CF4-431C-92AB-8E23818A8519}" type="parTrans" cxnId="{61A8F96B-7AC4-48B9-B1BE-D0B419897834}">
      <dgm:prSet/>
      <dgm:spPr/>
      <dgm:t>
        <a:bodyPr/>
        <a:lstStyle/>
        <a:p>
          <a:endParaRPr lang="en-US"/>
        </a:p>
      </dgm:t>
    </dgm:pt>
    <dgm:pt modelId="{0E358E89-31BF-4287-B135-098A1551C69F}" type="sibTrans" cxnId="{61A8F96B-7AC4-48B9-B1BE-D0B419897834}">
      <dgm:prSet/>
      <dgm:spPr/>
      <dgm:t>
        <a:bodyPr/>
        <a:lstStyle/>
        <a:p>
          <a:endParaRPr lang="en-US"/>
        </a:p>
      </dgm:t>
    </dgm:pt>
    <dgm:pt modelId="{6110B899-115C-4DB9-9F39-66D864D844CB}">
      <dgm:prSet phldrT="[Text]"/>
      <dgm:spPr/>
      <dgm:t>
        <a:bodyPr/>
        <a:lstStyle/>
        <a:p>
          <a:r>
            <a:rPr lang="en-US" dirty="0" smtClean="0"/>
            <a:t>Artificial Software</a:t>
          </a:r>
          <a:endParaRPr lang="en-US" dirty="0"/>
        </a:p>
      </dgm:t>
    </dgm:pt>
    <dgm:pt modelId="{DD3DC375-885F-42F4-9676-C450CB763588}" type="parTrans" cxnId="{7967C8F6-89B6-4C04-AC8C-DBFCFAEB5311}">
      <dgm:prSet/>
      <dgm:spPr/>
      <dgm:t>
        <a:bodyPr/>
        <a:lstStyle/>
        <a:p>
          <a:endParaRPr lang="en-US"/>
        </a:p>
      </dgm:t>
    </dgm:pt>
    <dgm:pt modelId="{CF4A2070-C362-4870-986B-BF2AADB780EF}" type="sibTrans" cxnId="{7967C8F6-89B6-4C04-AC8C-DBFCFAEB5311}">
      <dgm:prSet/>
      <dgm:spPr/>
      <dgm:t>
        <a:bodyPr/>
        <a:lstStyle/>
        <a:p>
          <a:endParaRPr lang="en-US"/>
        </a:p>
      </dgm:t>
    </dgm:pt>
    <dgm:pt modelId="{0305BDD9-34E4-457E-9F46-E55272AEDD37}">
      <dgm:prSet phldrT="[Text]"/>
      <dgm:spPr/>
      <dgm:t>
        <a:bodyPr/>
        <a:lstStyle/>
        <a:p>
          <a:r>
            <a:rPr lang="en-US" dirty="0" smtClean="0"/>
            <a:t>Communication Tools</a:t>
          </a:r>
          <a:endParaRPr lang="en-US" dirty="0"/>
        </a:p>
      </dgm:t>
    </dgm:pt>
    <dgm:pt modelId="{9EF887CE-C68A-4B9D-A358-93219C9DAA39}" type="parTrans" cxnId="{31466798-332C-4F67-AFC2-98ABB96012DD}">
      <dgm:prSet/>
      <dgm:spPr/>
      <dgm:t>
        <a:bodyPr/>
        <a:lstStyle/>
        <a:p>
          <a:endParaRPr lang="en-US"/>
        </a:p>
      </dgm:t>
    </dgm:pt>
    <dgm:pt modelId="{D602F684-55A2-4B91-9205-D8D122A9EFE0}" type="sibTrans" cxnId="{31466798-332C-4F67-AFC2-98ABB96012DD}">
      <dgm:prSet/>
      <dgm:spPr/>
      <dgm:t>
        <a:bodyPr/>
        <a:lstStyle/>
        <a:p>
          <a:endParaRPr lang="en-US"/>
        </a:p>
      </dgm:t>
    </dgm:pt>
    <dgm:pt modelId="{AA6E3FB9-E91A-40B4-9A8A-A719A29121B4}">
      <dgm:prSet phldrT="[Text]"/>
      <dgm:spPr/>
      <dgm:t>
        <a:bodyPr/>
        <a:lstStyle/>
        <a:p>
          <a:r>
            <a:rPr lang="en-US" dirty="0" smtClean="0"/>
            <a:t>Designing Tools</a:t>
          </a:r>
          <a:endParaRPr lang="en-US" dirty="0"/>
        </a:p>
      </dgm:t>
    </dgm:pt>
    <dgm:pt modelId="{5584C73A-C167-4BE9-AF3B-384D7F605B78}" type="parTrans" cxnId="{7EC2F736-6981-4C4F-A9A1-D1F3A03E5171}">
      <dgm:prSet/>
      <dgm:spPr/>
      <dgm:t>
        <a:bodyPr/>
        <a:lstStyle/>
        <a:p>
          <a:endParaRPr lang="en-US"/>
        </a:p>
      </dgm:t>
    </dgm:pt>
    <dgm:pt modelId="{3B2FBB86-EE9C-4BB6-8774-871B7F2D40BF}" type="sibTrans" cxnId="{7EC2F736-6981-4C4F-A9A1-D1F3A03E5171}">
      <dgm:prSet/>
      <dgm:spPr/>
      <dgm:t>
        <a:bodyPr/>
        <a:lstStyle/>
        <a:p>
          <a:endParaRPr lang="en-US"/>
        </a:p>
      </dgm:t>
    </dgm:pt>
    <dgm:pt modelId="{AEB820DE-BFDC-40FA-AE58-53E744C3BC39}" type="pres">
      <dgm:prSet presAssocID="{024326D3-84AF-42D8-91BD-1DAA69A117D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9B8AB8-7468-4B04-BD8B-55EBB8A38978}" type="pres">
      <dgm:prSet presAssocID="{70831C8F-DC43-4A24-91F4-37C4FF7E0EE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B8FF53-C1F1-469F-954B-4D6214B2EF47}" type="pres">
      <dgm:prSet presAssocID="{235576EB-5315-4094-9538-1C3223FFB0BA}" presName="sibTrans" presStyleCnt="0"/>
      <dgm:spPr/>
    </dgm:pt>
    <dgm:pt modelId="{DC95DB53-1690-4A43-A745-7294716743D9}" type="pres">
      <dgm:prSet presAssocID="{C9429C22-BEDF-44E5-8CB7-702149C87D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A150BF-4A26-4AD5-94E6-1CD46FCEABF9}" type="pres">
      <dgm:prSet presAssocID="{0E358E89-31BF-4287-B135-098A1551C69F}" presName="sibTrans" presStyleCnt="0"/>
      <dgm:spPr/>
    </dgm:pt>
    <dgm:pt modelId="{7D043E0E-5767-4D7C-9BD3-72A5C5E75E40}" type="pres">
      <dgm:prSet presAssocID="{6110B899-115C-4DB9-9F39-66D864D844C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A649A6-BCD6-45BC-995E-CE6545C5D211}" type="pres">
      <dgm:prSet presAssocID="{CF4A2070-C362-4870-986B-BF2AADB780EF}" presName="sibTrans" presStyleCnt="0"/>
      <dgm:spPr/>
    </dgm:pt>
    <dgm:pt modelId="{7020C19D-E9AA-403C-8619-6CDEBA7C4000}" type="pres">
      <dgm:prSet presAssocID="{0305BDD9-34E4-457E-9F46-E55272AEDD3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61BF33-05D4-4F42-88B0-94D654BC075B}" type="pres">
      <dgm:prSet presAssocID="{D602F684-55A2-4B91-9205-D8D122A9EFE0}" presName="sibTrans" presStyleCnt="0"/>
      <dgm:spPr/>
    </dgm:pt>
    <dgm:pt modelId="{6F20896F-F176-48A6-8A62-4E5F1340B9C0}" type="pres">
      <dgm:prSet presAssocID="{AA6E3FB9-E91A-40B4-9A8A-A719A29121B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829ED2-7E52-4FCD-AE8A-E59F35C280FF}" type="presOf" srcId="{AA6E3FB9-E91A-40B4-9A8A-A719A29121B4}" destId="{6F20896F-F176-48A6-8A62-4E5F1340B9C0}" srcOrd="0" destOrd="0" presId="urn:microsoft.com/office/officeart/2005/8/layout/default"/>
    <dgm:cxn modelId="{7967C8F6-89B6-4C04-AC8C-DBFCFAEB5311}" srcId="{024326D3-84AF-42D8-91BD-1DAA69A117D0}" destId="{6110B899-115C-4DB9-9F39-66D864D844CB}" srcOrd="2" destOrd="0" parTransId="{DD3DC375-885F-42F4-9676-C450CB763588}" sibTransId="{CF4A2070-C362-4870-986B-BF2AADB780EF}"/>
    <dgm:cxn modelId="{24A3AF22-72C3-4FFA-BB83-0C41B8012E5C}" type="presOf" srcId="{024326D3-84AF-42D8-91BD-1DAA69A117D0}" destId="{AEB820DE-BFDC-40FA-AE58-53E744C3BC39}" srcOrd="0" destOrd="0" presId="urn:microsoft.com/office/officeart/2005/8/layout/default"/>
    <dgm:cxn modelId="{7EC2F736-6981-4C4F-A9A1-D1F3A03E5171}" srcId="{024326D3-84AF-42D8-91BD-1DAA69A117D0}" destId="{AA6E3FB9-E91A-40B4-9A8A-A719A29121B4}" srcOrd="4" destOrd="0" parTransId="{5584C73A-C167-4BE9-AF3B-384D7F605B78}" sibTransId="{3B2FBB86-EE9C-4BB6-8774-871B7F2D40BF}"/>
    <dgm:cxn modelId="{BF2D0551-1140-41A1-AA89-639A7793DB6D}" srcId="{024326D3-84AF-42D8-91BD-1DAA69A117D0}" destId="{70831C8F-DC43-4A24-91F4-37C4FF7E0EE0}" srcOrd="0" destOrd="0" parTransId="{D5275DE7-4D10-4C37-87F6-80FB28D2A85C}" sibTransId="{235576EB-5315-4094-9538-1C3223FFB0BA}"/>
    <dgm:cxn modelId="{61A8F96B-7AC4-48B9-B1BE-D0B419897834}" srcId="{024326D3-84AF-42D8-91BD-1DAA69A117D0}" destId="{C9429C22-BEDF-44E5-8CB7-702149C87D40}" srcOrd="1" destOrd="0" parTransId="{3271ED83-7CF4-431C-92AB-8E23818A8519}" sibTransId="{0E358E89-31BF-4287-B135-098A1551C69F}"/>
    <dgm:cxn modelId="{DD4EAEE5-4E81-4F3D-9B77-D30014589368}" type="presOf" srcId="{6110B899-115C-4DB9-9F39-66D864D844CB}" destId="{7D043E0E-5767-4D7C-9BD3-72A5C5E75E40}" srcOrd="0" destOrd="0" presId="urn:microsoft.com/office/officeart/2005/8/layout/default"/>
    <dgm:cxn modelId="{31466798-332C-4F67-AFC2-98ABB96012DD}" srcId="{024326D3-84AF-42D8-91BD-1DAA69A117D0}" destId="{0305BDD9-34E4-457E-9F46-E55272AEDD37}" srcOrd="3" destOrd="0" parTransId="{9EF887CE-C68A-4B9D-A358-93219C9DAA39}" sibTransId="{D602F684-55A2-4B91-9205-D8D122A9EFE0}"/>
    <dgm:cxn modelId="{C38B2F82-C8C0-4442-9804-56861E77390B}" type="presOf" srcId="{C9429C22-BEDF-44E5-8CB7-702149C87D40}" destId="{DC95DB53-1690-4A43-A745-7294716743D9}" srcOrd="0" destOrd="0" presId="urn:microsoft.com/office/officeart/2005/8/layout/default"/>
    <dgm:cxn modelId="{FFFAD9C5-66F1-4B82-8D2D-077D08164FDA}" type="presOf" srcId="{70831C8F-DC43-4A24-91F4-37C4FF7E0EE0}" destId="{DC9B8AB8-7468-4B04-BD8B-55EBB8A38978}" srcOrd="0" destOrd="0" presId="urn:microsoft.com/office/officeart/2005/8/layout/default"/>
    <dgm:cxn modelId="{4410810F-7C22-4018-B17C-A2C1034ABCA6}" type="presOf" srcId="{0305BDD9-34E4-457E-9F46-E55272AEDD37}" destId="{7020C19D-E9AA-403C-8619-6CDEBA7C4000}" srcOrd="0" destOrd="0" presId="urn:microsoft.com/office/officeart/2005/8/layout/default"/>
    <dgm:cxn modelId="{8473B6B0-9658-4311-82AE-1547B9A2C2B0}" type="presParOf" srcId="{AEB820DE-BFDC-40FA-AE58-53E744C3BC39}" destId="{DC9B8AB8-7468-4B04-BD8B-55EBB8A38978}" srcOrd="0" destOrd="0" presId="urn:microsoft.com/office/officeart/2005/8/layout/default"/>
    <dgm:cxn modelId="{E5A8A693-CA4A-4099-B043-9B0A1FFFB1FE}" type="presParOf" srcId="{AEB820DE-BFDC-40FA-AE58-53E744C3BC39}" destId="{ECB8FF53-C1F1-469F-954B-4D6214B2EF47}" srcOrd="1" destOrd="0" presId="urn:microsoft.com/office/officeart/2005/8/layout/default"/>
    <dgm:cxn modelId="{CFE64670-4A26-4649-BAEC-D2A1F3A00CA0}" type="presParOf" srcId="{AEB820DE-BFDC-40FA-AE58-53E744C3BC39}" destId="{DC95DB53-1690-4A43-A745-7294716743D9}" srcOrd="2" destOrd="0" presId="urn:microsoft.com/office/officeart/2005/8/layout/default"/>
    <dgm:cxn modelId="{D088C1EA-1625-4051-A6A1-616F2265919E}" type="presParOf" srcId="{AEB820DE-BFDC-40FA-AE58-53E744C3BC39}" destId="{EAA150BF-4A26-4AD5-94E6-1CD46FCEABF9}" srcOrd="3" destOrd="0" presId="urn:microsoft.com/office/officeart/2005/8/layout/default"/>
    <dgm:cxn modelId="{D0006FB1-C7B8-405D-8E6E-13B8E9298969}" type="presParOf" srcId="{AEB820DE-BFDC-40FA-AE58-53E744C3BC39}" destId="{7D043E0E-5767-4D7C-9BD3-72A5C5E75E40}" srcOrd="4" destOrd="0" presId="urn:microsoft.com/office/officeart/2005/8/layout/default"/>
    <dgm:cxn modelId="{208AFB63-1317-4C49-82DF-39D58F66AB4C}" type="presParOf" srcId="{AEB820DE-BFDC-40FA-AE58-53E744C3BC39}" destId="{1AA649A6-BCD6-45BC-995E-CE6545C5D211}" srcOrd="5" destOrd="0" presId="urn:microsoft.com/office/officeart/2005/8/layout/default"/>
    <dgm:cxn modelId="{B04CF325-CA88-4EFE-9238-C2B08018D52F}" type="presParOf" srcId="{AEB820DE-BFDC-40FA-AE58-53E744C3BC39}" destId="{7020C19D-E9AA-403C-8619-6CDEBA7C4000}" srcOrd="6" destOrd="0" presId="urn:microsoft.com/office/officeart/2005/8/layout/default"/>
    <dgm:cxn modelId="{124FFDFA-3BDF-4230-AFAA-AA36E8C94B2F}" type="presParOf" srcId="{AEB820DE-BFDC-40FA-AE58-53E744C3BC39}" destId="{A161BF33-05D4-4F42-88B0-94D654BC075B}" srcOrd="7" destOrd="0" presId="urn:microsoft.com/office/officeart/2005/8/layout/default"/>
    <dgm:cxn modelId="{4AFE2A9F-2429-4429-B700-405A5B033DDB}" type="presParOf" srcId="{AEB820DE-BFDC-40FA-AE58-53E744C3BC39}" destId="{6F20896F-F176-48A6-8A62-4E5F1340B9C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842DBC6-25AA-4BE4-9B8A-D2B331255512}" type="datetimeFigureOut">
              <a:rPr lang="ar-SA" smtClean="0"/>
              <a:t>18/06/1442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F0C13FA-2945-46EB-93DF-709EEC60E0E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818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C13FA-2945-46EB-93DF-709EEC60E0E1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7884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6DBCC79B-A157-414E-8D04-9943A7646C76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4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14788-5BBE-4AB3-B536-5DAE53C2442D}" type="datetime1">
              <a:rPr lang="en-US" smtClean="0"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37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937DC-A416-4E0F-821A-98FF5C0532CA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98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9071-4FAD-4EB7-9F1E-31F3EB2F18BD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120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7EB41-51A6-45CA-AA45-53CF89430C20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41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90690-4790-44F8-BFCB-21F0164F5AF8}" type="datetime1">
              <a:rPr lang="en-US" smtClean="0"/>
              <a:t>1/31/2021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10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A819-B605-402E-A563-D9608BA98173}" type="datetime1">
              <a:rPr lang="en-US" smtClean="0"/>
              <a:t>1/31/2021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86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CF69-248E-4F9C-95A1-58989DD9082E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08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C87F-A045-481C-A907-6CB479FCE8D3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8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2482-11C9-42BA-9031-519C91CE2159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6FB07-E9C8-4FA4-963A-B2CCD7CD323B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5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7484-DEF6-4612-9CFD-ABB87778A810}" type="datetime1">
              <a:rPr lang="en-US" smtClean="0"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42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135E-67CD-4860-A87A-E70F4B9B6BA2}" type="datetime1">
              <a:rPr lang="en-US" smtClean="0"/>
              <a:t>1/31/2021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6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D0D4-84E1-4F50-8DA5-A2A0227817CB}" type="datetime1">
              <a:rPr lang="en-US" smtClean="0"/>
              <a:t>1/31/2021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44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6722-551F-4890-A727-371DD3A023B4}" type="datetime1">
              <a:rPr lang="en-US" smtClean="0"/>
              <a:t>1/31/2021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0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C9BD7-98ED-4359-A048-0A4CFDC06E48}" type="datetime1">
              <a:rPr lang="en-US" smtClean="0"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0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C280-7E79-4EC7-AE7A-F260EB5AB07B}" type="datetime1">
              <a:rPr lang="en-US" smtClean="0"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0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6C3DCA8-D7F3-4DFA-AF02-7402514B31C4}" type="datetime1">
              <a:rPr lang="en-US" smtClean="0"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7E778AE-1E65-4D8D-A026-04F991A52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03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deusto.es/master-informatica/advantages-and-disadvantages-of-information-systems" TargetMode="External"/><Relationship Id="rId2" Type="http://schemas.openxmlformats.org/officeDocument/2006/relationships/hyperlink" Target="https://simplicable.com/new/types-of-information-technology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Benefits </a:t>
            </a:r>
            <a:r>
              <a:rPr lang="en-US" dirty="0" smtClean="0"/>
              <a:t>of </a:t>
            </a:r>
            <a:r>
              <a:rPr lang="en-US" dirty="0"/>
              <a:t>I</a:t>
            </a:r>
            <a:r>
              <a:rPr lang="en-US" dirty="0" smtClean="0"/>
              <a:t>nformation </a:t>
            </a:r>
            <a:r>
              <a:rPr lang="en-US" dirty="0"/>
              <a:t>T</a:t>
            </a:r>
            <a:r>
              <a:rPr lang="en-US" dirty="0" smtClean="0"/>
              <a:t>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1274" y="5422370"/>
            <a:ext cx="8825658" cy="86142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By: </a:t>
            </a:r>
            <a:r>
              <a:rPr lang="en-US" dirty="0" err="1" smtClean="0">
                <a:solidFill>
                  <a:schemeClr val="bg1"/>
                </a:solidFill>
              </a:rPr>
              <a:t>sanad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Nagem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ID: 2232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17" y="439810"/>
            <a:ext cx="1300213" cy="13002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913" y="477025"/>
            <a:ext cx="1300214" cy="130021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78379" y="1130908"/>
            <a:ext cx="446468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/>
              <a:t>Libyan International Medical University</a:t>
            </a:r>
          </a:p>
          <a:p>
            <a:pPr algn="ctr"/>
            <a:r>
              <a:rPr lang="en-US" dirty="0"/>
              <a:t>Faculty of Business Administration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0040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49017" y="800768"/>
            <a:ext cx="692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800768"/>
            <a:ext cx="5930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Content</a:t>
            </a:r>
            <a:r>
              <a:rPr lang="en-US" sz="3200" dirty="0" smtClean="0">
                <a:solidFill>
                  <a:schemeClr val="bg1"/>
                </a:solidFill>
              </a:rPr>
              <a:t>: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1979720"/>
            <a:ext cx="80964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Uses of Information Technology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Benefits of Information Technology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Conclusion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88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74703" y="816746"/>
            <a:ext cx="3808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Introduction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7765" y="2272683"/>
            <a:ext cx="87622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Information technology (IT) is the use of computers to store, retrieve, transmit, and manipulate </a:t>
            </a:r>
            <a:r>
              <a:rPr lang="en-US" sz="2000" dirty="0" smtClean="0">
                <a:solidFill>
                  <a:schemeClr val="bg1"/>
                </a:solidFill>
              </a:rPr>
              <a:t>data</a:t>
            </a:r>
            <a:r>
              <a:rPr lang="en-US" sz="2000" dirty="0">
                <a:solidFill>
                  <a:schemeClr val="bg1"/>
                </a:solidFill>
              </a:rPr>
              <a:t> or </a:t>
            </a:r>
            <a:r>
              <a:rPr lang="en-US" sz="2000" dirty="0" smtClean="0">
                <a:solidFill>
                  <a:schemeClr val="bg1"/>
                </a:solidFill>
              </a:rPr>
              <a:t>information. </a:t>
            </a:r>
            <a:r>
              <a:rPr lang="en-US" sz="2000" dirty="0">
                <a:solidFill>
                  <a:schemeClr val="bg1"/>
                </a:solidFill>
              </a:rPr>
              <a:t>IT is typically used within the context of business operations as opposed to personal or entertainment technologies.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987" y="3757626"/>
            <a:ext cx="4371110" cy="23840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49017" y="800768"/>
            <a:ext cx="692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7969" y="852256"/>
            <a:ext cx="9658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Some uses of Information Technology:</a:t>
            </a:r>
            <a:endParaRPr lang="en-US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463249570"/>
              </p:ext>
            </p:extLst>
          </p:nvPr>
        </p:nvGraphicFramePr>
        <p:xfrm>
          <a:off x="2858607" y="1997475"/>
          <a:ext cx="6218315" cy="4176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49017" y="800768"/>
            <a:ext cx="692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4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6847" y="674703"/>
            <a:ext cx="9454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Benefits Of Information Technology: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0013" y="1791550"/>
            <a:ext cx="443883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Globalization and cultural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Creation of new jobs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Cost effectiveness, and productivity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237" y="1977981"/>
            <a:ext cx="4028750" cy="37214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49017" y="800768"/>
            <a:ext cx="692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9911" y="870012"/>
            <a:ext cx="3773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Conclusion: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2055" y="2361460"/>
            <a:ext cx="886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Information technology made many jobs a lot easier and more efficient. Not to mention it made jobs more reliable since the computer doesn’t make mistakes like an employee would do, it prevents losses from happening.</a:t>
            </a: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55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/>
        </p:nvSpPr>
        <p:spPr>
          <a:xfrm>
            <a:off x="0" y="719092"/>
            <a:ext cx="2725445" cy="754602"/>
          </a:xfrm>
          <a:prstGeom prst="parallelogram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5106" y="865560"/>
            <a:ext cx="2015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Reference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3076" y="2139518"/>
            <a:ext cx="93481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“Information Technology.” </a:t>
            </a:r>
            <a:r>
              <a:rPr lang="en-US" i="1" dirty="0"/>
              <a:t>Wikipedia</a:t>
            </a:r>
            <a:r>
              <a:rPr lang="en-US" dirty="0"/>
              <a:t>, Wikimedia Foundation, 31 Mar. 2020, en.wikipedia.org/wiki/</a:t>
            </a:r>
            <a:r>
              <a:rPr lang="en-US" dirty="0" err="1"/>
              <a:t>Information_technology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77 Types of Information Technology. (</a:t>
            </a:r>
            <a:r>
              <a:rPr lang="en-US" dirty="0" err="1"/>
              <a:t>n.d.</a:t>
            </a:r>
            <a:r>
              <a:rPr lang="en-US" dirty="0"/>
              <a:t>). Retrieved April 1, 2020, from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simplicable.com/new/types-of-information-technology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/>
              <a:t>Muhsinzoda</a:t>
            </a:r>
            <a:r>
              <a:rPr lang="en-US" dirty="0"/>
              <a:t>, M., Campo, P., </a:t>
            </a:r>
            <a:r>
              <a:rPr lang="en-US" dirty="0" err="1"/>
              <a:t>Jdjd</a:t>
            </a:r>
            <a:r>
              <a:rPr lang="en-US" dirty="0"/>
              <a:t>, </a:t>
            </a:r>
            <a:r>
              <a:rPr lang="en-US" dirty="0" err="1"/>
              <a:t>Ohlsone</a:t>
            </a:r>
            <a:r>
              <a:rPr lang="en-US" dirty="0"/>
              <a:t>, App, F., </a:t>
            </a:r>
            <a:r>
              <a:rPr lang="en-US" dirty="0" err="1"/>
              <a:t>Fekara</a:t>
            </a:r>
            <a:r>
              <a:rPr lang="en-US" dirty="0"/>
              <a:t>, … School Software. (</a:t>
            </a:r>
            <a:r>
              <a:rPr lang="en-US" dirty="0" err="1"/>
              <a:t>n.d.</a:t>
            </a:r>
            <a:r>
              <a:rPr lang="en-US" dirty="0"/>
              <a:t>). </a:t>
            </a:r>
            <a:r>
              <a:rPr lang="en-US" dirty="0" err="1"/>
              <a:t>Inicio</a:t>
            </a:r>
            <a:r>
              <a:rPr lang="en-US" dirty="0"/>
              <a:t>. Retrieved April 2, 2020, from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blogs.deusto.es/master-informatica/advantages-and-disadvantages-of-information-systems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449017" y="800768"/>
            <a:ext cx="692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5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7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8598" y="2885242"/>
            <a:ext cx="73862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Thank You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49017" y="800768"/>
            <a:ext cx="692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6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778AE-1E65-4D8D-A026-04F991A5231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4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108</TotalTime>
  <Words>132</Words>
  <Application>Microsoft Office PowerPoint</Application>
  <PresentationFormat>Widescreen</PresentationFormat>
  <Paragraphs>66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Ion Boardroom</vt:lpstr>
      <vt:lpstr>Benefits of Information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Of Information Technology</dc:title>
  <dc:creator>Anwar</dc:creator>
  <cp:lastModifiedBy>user</cp:lastModifiedBy>
  <cp:revision>12</cp:revision>
  <dcterms:created xsi:type="dcterms:W3CDTF">2020-03-30T19:37:32Z</dcterms:created>
  <dcterms:modified xsi:type="dcterms:W3CDTF">2021-01-31T08:18:12Z</dcterms:modified>
</cp:coreProperties>
</file>