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869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240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3091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569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137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0215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811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0479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658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010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68489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6675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027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2228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8381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4176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737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6F795DD-553F-4833-A50F-E5AE15DA2C31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DB6C5A5-D857-4849-800F-515AE7F37D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517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  <p:sldLayoutId id="2147483798" r:id="rId13"/>
    <p:sldLayoutId id="2147483799" r:id="rId14"/>
    <p:sldLayoutId id="2147483800" r:id="rId15"/>
    <p:sldLayoutId id="2147483801" r:id="rId16"/>
    <p:sldLayoutId id="214748380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mailto:shahd_3817@limu.edu.ly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691425" y="103031"/>
            <a:ext cx="8899302" cy="1238102"/>
          </a:xfrm>
        </p:spPr>
        <p:txBody>
          <a:bodyPr>
            <a:normAutofit/>
          </a:bodyPr>
          <a:lstStyle/>
          <a:p>
            <a:r>
              <a:rPr lang="en-US" sz="24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Libyan International Medical University</a:t>
            </a:r>
            <a:br>
              <a:rPr lang="en-US" sz="24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n-US" sz="24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Faculty of Business Administration</a:t>
            </a:r>
            <a:endParaRPr lang="en-GB" sz="2400" b="1" cap="al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>
          <a:xfrm>
            <a:off x="45076" y="2875722"/>
            <a:ext cx="12192000" cy="3982278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6000" b="1" dirty="0" smtClean="0">
                <a:cs typeface="Arial" panose="020B0604020202020204" pitchFamily="34" charset="0"/>
              </a:rPr>
              <a:t>Literature Reviews</a:t>
            </a:r>
            <a:endParaRPr lang="en-US" sz="6000" b="1" dirty="0"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sz="1800" dirty="0" smtClean="0"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sz="1800" dirty="0" smtClean="0">
              <a:cs typeface="Arial" panose="020B0604020202020204" pitchFamily="34" charset="0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en-US" sz="1800" dirty="0" smtClean="0">
                <a:cs typeface="Arial" panose="020B0604020202020204" pitchFamily="34" charset="0"/>
              </a:rPr>
              <a:t>Done by: </a:t>
            </a:r>
            <a:r>
              <a:rPr lang="en-US" sz="1800" dirty="0" err="1" smtClean="0">
                <a:cs typeface="Arial" panose="020B0604020202020204" pitchFamily="34" charset="0"/>
              </a:rPr>
              <a:t>Shahd</a:t>
            </a:r>
            <a:r>
              <a:rPr lang="en-US" sz="1800" dirty="0" smtClean="0">
                <a:cs typeface="Arial" panose="020B0604020202020204" pitchFamily="34" charset="0"/>
              </a:rPr>
              <a:t> </a:t>
            </a:r>
            <a:r>
              <a:rPr lang="en-US" sz="1800" dirty="0">
                <a:cs typeface="Arial" panose="020B0604020202020204" pitchFamily="34" charset="0"/>
              </a:rPr>
              <a:t>S</a:t>
            </a:r>
            <a:r>
              <a:rPr lang="en-US" sz="1800" dirty="0" smtClean="0">
                <a:cs typeface="Arial" panose="020B0604020202020204" pitchFamily="34" charset="0"/>
              </a:rPr>
              <a:t>alah</a:t>
            </a:r>
            <a:endParaRPr lang="en-US" sz="1800" dirty="0" smtClean="0">
              <a:cs typeface="Arial" panose="020B0604020202020204" pitchFamily="34" charset="0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en-US" sz="1800" dirty="0" smtClean="0">
                <a:cs typeface="Arial" panose="020B0604020202020204" pitchFamily="34" charset="0"/>
              </a:rPr>
              <a:t>ID: 3817</a:t>
            </a:r>
            <a:endParaRPr lang="en-US" sz="1800" dirty="0">
              <a:cs typeface="Arial" panose="020B0604020202020204" pitchFamily="34" charset="0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en-US" sz="1800" dirty="0" smtClean="0">
                <a:cs typeface="Arial" panose="020B0604020202020204" pitchFamily="34" charset="0"/>
                <a:hlinkClick r:id="rId2"/>
              </a:rPr>
              <a:t>Email:  shahd_3817@limu.edu.ly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3694" y="278595"/>
            <a:ext cx="1867437" cy="18674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6" y="278595"/>
            <a:ext cx="1957589" cy="1588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01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044" y="132523"/>
            <a:ext cx="11088756" cy="1643268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Table of Content :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591" y="1470991"/>
            <a:ext cx="11502887" cy="461175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 of literature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Reliable sources for a literature review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                                                                                      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                                    2</a:t>
            </a:r>
          </a:p>
        </p:txBody>
      </p:sp>
    </p:spTree>
    <p:extLst>
      <p:ext uri="{BB962C8B-B14F-4D97-AF65-F5344CB8AC3E}">
        <p14:creationId xmlns:p14="http://schemas.microsoft.com/office/powerpoint/2010/main" val="76969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51492"/>
            <a:ext cx="10515600" cy="1821484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What is a Literature </a:t>
            </a:r>
            <a:r>
              <a:rPr lang="en-US" sz="4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R</a:t>
            </a:r>
            <a:r>
              <a:rPr lang="en-US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eview?</a:t>
            </a:r>
            <a:endParaRPr lang="en-GB" sz="48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250" y="2459864"/>
            <a:ext cx="11217499" cy="382482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000" dirty="0" smtClean="0"/>
              <a:t>It is a summary or an evaluation of the current state of knowledge about a specific area of research. It gives a clear picture of the state of knowledge on a topic by analyzing and critically evaluating the sources.</a:t>
            </a:r>
          </a:p>
          <a:p>
            <a:pPr marL="0" indent="0" algn="ctr">
              <a:buNone/>
            </a:pP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42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2524" y="673039"/>
            <a:ext cx="9601196" cy="1303867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Literature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0310" y="2079937"/>
            <a:ext cx="10766738" cy="4117663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600" b="1" dirty="0" smtClean="0"/>
              <a:t>Narrative literature review : </a:t>
            </a:r>
            <a:r>
              <a:rPr lang="en-US" sz="2600" dirty="0" smtClean="0"/>
              <a:t>It is also referred to as traditional literature review and critiques literature. It summarizes the body of a literature</a:t>
            </a:r>
            <a:r>
              <a:rPr lang="en-US" sz="2600" dirty="0"/>
              <a:t> </a:t>
            </a:r>
            <a:r>
              <a:rPr lang="en-US" sz="2600" dirty="0" smtClean="0"/>
              <a:t>and draws conclusions about the topic and identifies gaps in a body of knowledge.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 smtClean="0"/>
              <a:t>Argumentative literature review : </a:t>
            </a:r>
            <a:r>
              <a:rPr lang="en-US" sz="2600" dirty="0" smtClean="0"/>
              <a:t>This form examines literature selectively in order to support an argument, deeply imbedded assumptions or philosophical problems already established in the literature.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Integrative literature review :</a:t>
            </a:r>
            <a:r>
              <a:rPr lang="en-US" sz="2600" dirty="0"/>
              <a:t> A form of research that reviews, critiques and synthesizes secondary data about research topic in an integrated way such that new frameworks and perspectives on the topic are generated</a:t>
            </a:r>
            <a:r>
              <a:rPr lang="en-US" sz="2600" dirty="0" smtClean="0"/>
              <a:t>.</a:t>
            </a:r>
            <a:endParaRPr lang="en-US" sz="2600" b="1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   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80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Reliable Sources for Literature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eview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492536"/>
            <a:ext cx="10372858" cy="35605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A reliable information must come from dependable sources such as :</a:t>
            </a:r>
          </a:p>
          <a:p>
            <a:r>
              <a:rPr lang="en-US" dirty="0" smtClean="0"/>
              <a:t>Books</a:t>
            </a:r>
          </a:p>
          <a:p>
            <a:r>
              <a:rPr lang="en-US" dirty="0" smtClean="0"/>
              <a:t>Articles</a:t>
            </a:r>
          </a:p>
          <a:p>
            <a:r>
              <a:rPr lang="en-US" dirty="0" smtClean="0"/>
              <a:t>Reports</a:t>
            </a:r>
          </a:p>
          <a:p>
            <a:r>
              <a:rPr lang="en-US" dirty="0" smtClean="0"/>
              <a:t>Newspapers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57129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onclusion</a:t>
            </a:r>
            <a:endParaRPr lang="en-GB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493" y="2614989"/>
            <a:ext cx="11269014" cy="356053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4700" dirty="0" smtClean="0"/>
              <a:t>A literature review is critically reviewing what has already been researched on a topic. It has many types and the choice of a specific type depends on your research approach and design.</a:t>
            </a:r>
          </a:p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               </a:t>
            </a:r>
          </a:p>
          <a:p>
            <a:pPr marL="0" indent="0" algn="ctr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</a:t>
            </a:r>
          </a:p>
          <a:p>
            <a:pPr marL="0" indent="0" algn="ctr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                                                                    </a:t>
            </a:r>
            <a:r>
              <a:rPr lang="en-US" dirty="0"/>
              <a:t> </a:t>
            </a:r>
            <a:r>
              <a:rPr lang="en-US" dirty="0" smtClean="0"/>
              <a:t>                                              </a:t>
            </a:r>
            <a:r>
              <a:rPr lang="en-US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91221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497427"/>
            <a:ext cx="10372859" cy="387654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Research-Methodology. 2022. </a:t>
            </a:r>
            <a:r>
              <a:rPr lang="en-GB" i="1" dirty="0"/>
              <a:t>Types of Literature Review - Research-Methodology</a:t>
            </a:r>
            <a:r>
              <a:rPr lang="en-GB" dirty="0"/>
              <a:t>. [online] </a:t>
            </a:r>
            <a:r>
              <a:rPr lang="en-GB" dirty="0" smtClean="0"/>
              <a:t>Url: </a:t>
            </a:r>
            <a:r>
              <a:rPr lang="en-GB" dirty="0"/>
              <a:t>&lt;https://research-methodology.net/research-methodology/types-literature-review/&gt; [Accessed 29 March 2022</a:t>
            </a:r>
            <a:r>
              <a:rPr lang="en-GB" dirty="0" smtClean="0"/>
              <a:t>].</a:t>
            </a:r>
          </a:p>
          <a:p>
            <a:r>
              <a:rPr lang="en-US" dirty="0" smtClean="0"/>
              <a:t>Stevenson.edu. 2022. News – H</a:t>
            </a:r>
            <a:r>
              <a:rPr lang="en-US" i="1" dirty="0" smtClean="0"/>
              <a:t>ow to Identify Reliable Information. </a:t>
            </a:r>
            <a:r>
              <a:rPr lang="en-US" dirty="0" smtClean="0"/>
              <a:t>[online] Url: https://www.Stevenson.edu/online/about-us/news/how-to-identify-reliable-information&gt;[Accessed</a:t>
            </a:r>
            <a:r>
              <a:rPr lang="en-US" dirty="0"/>
              <a:t> </a:t>
            </a:r>
            <a:r>
              <a:rPr lang="en-US" dirty="0" smtClean="0"/>
              <a:t>29 March 2022].</a:t>
            </a:r>
          </a:p>
          <a:p>
            <a:r>
              <a:rPr lang="en-GB" i="1" dirty="0" err="1"/>
              <a:t>Guide.lit</a:t>
            </a:r>
            <a:r>
              <a:rPr lang="en-GB" i="1" dirty="0"/>
              <a:t> review brief - saint </a:t>
            </a:r>
            <a:r>
              <a:rPr lang="en-GB" i="1" dirty="0" err="1"/>
              <a:t>mary's</a:t>
            </a:r>
            <a:r>
              <a:rPr lang="en-GB" i="1" dirty="0"/>
              <a:t> university</a:t>
            </a:r>
            <a:r>
              <a:rPr lang="en-GB" dirty="0"/>
              <a:t>. (</a:t>
            </a:r>
            <a:r>
              <a:rPr lang="en-GB" dirty="0" err="1"/>
              <a:t>n.d.</a:t>
            </a:r>
            <a:r>
              <a:rPr lang="en-GB" dirty="0"/>
              <a:t>). Retrieved March 29, 2022, from https://www.smu.ca/webfiles/guidelitreviewbrief.pdf </a:t>
            </a:r>
            <a:endParaRPr lang="en-GB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                                                                   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i="1" dirty="0" smtClean="0"/>
          </a:p>
          <a:p>
            <a:endParaRPr lang="en-GB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0078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2211" y="2282887"/>
            <a:ext cx="8725911" cy="1686055"/>
          </a:xfrm>
        </p:spPr>
        <p:txBody>
          <a:bodyPr>
            <a:normAutofit/>
          </a:bodyPr>
          <a:lstStyle/>
          <a:p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</a:t>
            </a:r>
            <a:endParaRPr lang="en-GB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flipV="1">
            <a:off x="8332631" y="5370489"/>
            <a:ext cx="3618963" cy="6697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94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1426</TotalTime>
  <Words>260</Words>
  <Application>Microsoft Office PowerPoint</Application>
  <PresentationFormat>Widescreen</PresentationFormat>
  <Paragraphs>49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Organic</vt:lpstr>
      <vt:lpstr>Libyan International Medical University Faculty of Business Administration</vt:lpstr>
      <vt:lpstr>Table of Content :</vt:lpstr>
      <vt:lpstr>What is a Literature Review?</vt:lpstr>
      <vt:lpstr>Types of Literature</vt:lpstr>
      <vt:lpstr>Reliable Sources for Literature Review</vt:lpstr>
      <vt:lpstr>Conclusion</vt:lpstr>
      <vt:lpstr>References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Libyan International Medical University Faculty of Business Administration</dc:title>
  <dc:creator>Microsoft account</dc:creator>
  <cp:lastModifiedBy>Maher Fattouh</cp:lastModifiedBy>
  <cp:revision>51</cp:revision>
  <dcterms:created xsi:type="dcterms:W3CDTF">2022-03-28T14:42:31Z</dcterms:created>
  <dcterms:modified xsi:type="dcterms:W3CDTF">2022-05-11T10:25:36Z</dcterms:modified>
</cp:coreProperties>
</file>