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3" r:id="rId1"/>
  </p:sldMasterIdLst>
  <p:notesMasterIdLst>
    <p:notesMasterId r:id="rId11"/>
  </p:notesMasterIdLst>
  <p:sldIdLst>
    <p:sldId id="268" r:id="rId2"/>
    <p:sldId id="271" r:id="rId3"/>
    <p:sldId id="272" r:id="rId4"/>
    <p:sldId id="265" r:id="rId5"/>
    <p:sldId id="261" r:id="rId6"/>
    <p:sldId id="258" r:id="rId7"/>
    <p:sldId id="273" r:id="rId8"/>
    <p:sldId id="274" r:id="rId9"/>
    <p:sldId id="256" r:id="rId1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5BA0E38-684F-4B83-86DD-FDE10BBB2D13}" v="1404" dt="2022-04-03T02:57:04.916"/>
    <p1510:client id="{BE2CD353-DFA5-4146-B204-6CC26A1D1A59}" v="91" dt="2022-04-03T03:03:13.7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a073618e60_0_9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5" name="Google Shape;345;ga073618e60_0_9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a073618e60_0_9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5" name="Google Shape;345;ga073618e60_0_9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289245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a073618e60_0_9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5" name="Google Shape;345;ga073618e60_0_9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595945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b667d5573a_0_2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Google Shape;301;gb667d5573a_0_2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b667d5573a_0_1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b667d5573a_0_1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a073618e60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a073618e60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a073618e60_0_9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5" name="Google Shape;345;ga073618e60_0_9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858136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a073618e60_0_9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5" name="Google Shape;345;ga073618e60_0_9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413686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a073618e60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a073618e60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.png"/><Relationship Id="rId7" Type="http://schemas.openxmlformats.org/officeDocument/2006/relationships/hyperlink" Target="https://twitter.com/SlidesManiaSM/" TargetMode="External"/><Relationship Id="rId12" Type="http://schemas.openxmlformats.org/officeDocument/2006/relationships/image" Target="../media/image5.png"/><Relationship Id="rId2" Type="http://schemas.openxmlformats.org/officeDocument/2006/relationships/hyperlink" Target="https://slidesmania.com/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11" Type="http://schemas.openxmlformats.org/officeDocument/2006/relationships/hyperlink" Target="https://www.instagram.com/slidesmania/" TargetMode="External"/><Relationship Id="rId5" Type="http://schemas.openxmlformats.org/officeDocument/2006/relationships/hyperlink" Target="https://www.facebook.com/SlidesManiaSM/" TargetMode="External"/><Relationship Id="rId10" Type="http://schemas.openxmlformats.org/officeDocument/2006/relationships/image" Target="../media/image4.png"/><Relationship Id="rId4" Type="http://schemas.openxmlformats.org/officeDocument/2006/relationships/hyperlink" Target="https://slidesmania.com/questions-powerpoint-google-slides/can-i-use-these-templates/" TargetMode="External"/><Relationship Id="rId9" Type="http://schemas.openxmlformats.org/officeDocument/2006/relationships/hyperlink" Target="https://www.pinterest.com/slidesmania/" TargetMode="Externa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ome">
  <p:cSld name="CUSTOM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/>
          <p:nvPr/>
        </p:nvSpPr>
        <p:spPr>
          <a:xfrm>
            <a:off x="0" y="89535"/>
            <a:ext cx="12192000" cy="6768465"/>
          </a:xfrm>
          <a:custGeom>
            <a:avLst/>
            <a:gdLst/>
            <a:ahLst/>
            <a:cxnLst/>
            <a:rect l="l" t="t" r="r" b="b"/>
            <a:pathLst>
              <a:path w="12192000" h="6768465" extrusionOk="0">
                <a:moveTo>
                  <a:pt x="12191997" y="382102"/>
                </a:moveTo>
                <a:cubicBezTo>
                  <a:pt x="12191998" y="2510890"/>
                  <a:pt x="12191999" y="4639677"/>
                  <a:pt x="12192000" y="6768465"/>
                </a:cubicBezTo>
                <a:lnTo>
                  <a:pt x="0" y="6768465"/>
                </a:lnTo>
                <a:lnTo>
                  <a:pt x="1902" y="382905"/>
                </a:lnTo>
                <a:lnTo>
                  <a:pt x="765807" y="381952"/>
                </a:lnTo>
                <a:cubicBezTo>
                  <a:pt x="845817" y="381952"/>
                  <a:pt x="878202" y="349567"/>
                  <a:pt x="878202" y="270510"/>
                </a:cubicBezTo>
                <a:lnTo>
                  <a:pt x="878202" y="99060"/>
                </a:lnTo>
                <a:cubicBezTo>
                  <a:pt x="878202" y="37147"/>
                  <a:pt x="915350" y="0"/>
                  <a:pt x="975357" y="0"/>
                </a:cubicBezTo>
                <a:lnTo>
                  <a:pt x="3478527" y="0"/>
                </a:lnTo>
                <a:cubicBezTo>
                  <a:pt x="3536630" y="0"/>
                  <a:pt x="3573777" y="38100"/>
                  <a:pt x="3574730" y="97155"/>
                </a:cubicBezTo>
                <a:lnTo>
                  <a:pt x="3574730" y="274320"/>
                </a:lnTo>
                <a:cubicBezTo>
                  <a:pt x="3574730" y="349567"/>
                  <a:pt x="3608067" y="382905"/>
                  <a:pt x="3682362" y="382905"/>
                </a:cubicBezTo>
                <a:lnTo>
                  <a:pt x="6407465" y="382905"/>
                </a:lnTo>
                <a:lnTo>
                  <a:pt x="9047795" y="382905"/>
                </a:lnTo>
                <a:cubicBezTo>
                  <a:pt x="9058272" y="382905"/>
                  <a:pt x="9069702" y="383857"/>
                  <a:pt x="9081132" y="383857"/>
                </a:cubicBezTo>
                <a:lnTo>
                  <a:pt x="9081132" y="382102"/>
                </a:lnTo>
                <a:lnTo>
                  <a:pt x="12191997" y="38210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2" name="Google Shape;12;p2"/>
          <p:cNvGrpSpPr/>
          <p:nvPr/>
        </p:nvGrpSpPr>
        <p:grpSpPr>
          <a:xfrm>
            <a:off x="116973" y="202172"/>
            <a:ext cx="653367" cy="145697"/>
            <a:chOff x="5810250" y="3367087"/>
            <a:chExt cx="572476" cy="127659"/>
          </a:xfrm>
        </p:grpSpPr>
        <p:sp>
          <p:nvSpPr>
            <p:cNvPr id="13" name="Google Shape;13;p2"/>
            <p:cNvSpPr/>
            <p:nvPr/>
          </p:nvSpPr>
          <p:spPr>
            <a:xfrm>
              <a:off x="6032158" y="3367087"/>
              <a:ext cx="126733" cy="127659"/>
            </a:xfrm>
            <a:custGeom>
              <a:avLst/>
              <a:gdLst/>
              <a:ahLst/>
              <a:cxnLst/>
              <a:rect l="l" t="t" r="r" b="b"/>
              <a:pathLst>
                <a:path w="126733" h="127659" extrusionOk="0">
                  <a:moveTo>
                    <a:pt x="64794" y="0"/>
                  </a:moveTo>
                  <a:cubicBezTo>
                    <a:pt x="103846" y="0"/>
                    <a:pt x="127659" y="23813"/>
                    <a:pt x="126706" y="62865"/>
                  </a:cubicBezTo>
                  <a:cubicBezTo>
                    <a:pt x="126706" y="101918"/>
                    <a:pt x="100036" y="128588"/>
                    <a:pt x="61936" y="127635"/>
                  </a:cubicBezTo>
                  <a:cubicBezTo>
                    <a:pt x="26694" y="126683"/>
                    <a:pt x="-929" y="98108"/>
                    <a:pt x="24" y="61913"/>
                  </a:cubicBezTo>
                  <a:cubicBezTo>
                    <a:pt x="976" y="23813"/>
                    <a:pt x="26694" y="0"/>
                    <a:pt x="64794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5810250" y="3368039"/>
              <a:ext cx="122895" cy="122898"/>
            </a:xfrm>
            <a:custGeom>
              <a:avLst/>
              <a:gdLst/>
              <a:ahLst/>
              <a:cxnLst/>
              <a:rect l="l" t="t" r="r" b="b"/>
              <a:pathLst>
                <a:path w="122895" h="122898" extrusionOk="0">
                  <a:moveTo>
                    <a:pt x="0" y="60960"/>
                  </a:moveTo>
                  <a:cubicBezTo>
                    <a:pt x="0" y="27623"/>
                    <a:pt x="27623" y="0"/>
                    <a:pt x="60008" y="0"/>
                  </a:cubicBezTo>
                  <a:cubicBezTo>
                    <a:pt x="95250" y="953"/>
                    <a:pt x="123825" y="30480"/>
                    <a:pt x="122873" y="65723"/>
                  </a:cubicBezTo>
                  <a:cubicBezTo>
                    <a:pt x="121920" y="98108"/>
                    <a:pt x="93345" y="123825"/>
                    <a:pt x="59055" y="122873"/>
                  </a:cubicBezTo>
                  <a:cubicBezTo>
                    <a:pt x="25718" y="122873"/>
                    <a:pt x="0" y="95250"/>
                    <a:pt x="0" y="6096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6259805" y="3368039"/>
              <a:ext cx="122921" cy="122898"/>
            </a:xfrm>
            <a:custGeom>
              <a:avLst/>
              <a:gdLst/>
              <a:ahLst/>
              <a:cxnLst/>
              <a:rect l="l" t="t" r="r" b="b"/>
              <a:pathLst>
                <a:path w="122921" h="122898" extrusionOk="0">
                  <a:moveTo>
                    <a:pt x="58127" y="122873"/>
                  </a:moveTo>
                  <a:cubicBezTo>
                    <a:pt x="25742" y="121920"/>
                    <a:pt x="-928" y="93345"/>
                    <a:pt x="25" y="60008"/>
                  </a:cubicBezTo>
                  <a:cubicBezTo>
                    <a:pt x="977" y="25718"/>
                    <a:pt x="27647" y="0"/>
                    <a:pt x="61937" y="0"/>
                  </a:cubicBezTo>
                  <a:cubicBezTo>
                    <a:pt x="97180" y="0"/>
                    <a:pt x="123850" y="28575"/>
                    <a:pt x="122897" y="62865"/>
                  </a:cubicBezTo>
                  <a:cubicBezTo>
                    <a:pt x="121945" y="98108"/>
                    <a:pt x="94322" y="123825"/>
                    <a:pt x="58127" y="122873"/>
                  </a:cubicBezTo>
                  <a:close/>
                </a:path>
              </a:pathLst>
            </a:custGeom>
            <a:solidFill>
              <a:srgbClr val="70AD4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6" name="Google Shape;16;p2"/>
          <p:cNvSpPr/>
          <p:nvPr/>
        </p:nvSpPr>
        <p:spPr>
          <a:xfrm rot="8100000" flipH="1">
            <a:off x="3312184" y="191568"/>
            <a:ext cx="145786" cy="145786"/>
          </a:xfrm>
          <a:custGeom>
            <a:avLst/>
            <a:gdLst/>
            <a:ahLst/>
            <a:cxnLst/>
            <a:rect l="l" t="t" r="r" b="b"/>
            <a:pathLst>
              <a:path w="1472666" h="1472666" extrusionOk="0">
                <a:moveTo>
                  <a:pt x="799973" y="1446306"/>
                </a:moveTo>
                <a:cubicBezTo>
                  <a:pt x="816259" y="1430019"/>
                  <a:pt x="826333" y="1407519"/>
                  <a:pt x="826333" y="1382666"/>
                </a:cubicBezTo>
                <a:lnTo>
                  <a:pt x="826333" y="826333"/>
                </a:lnTo>
                <a:lnTo>
                  <a:pt x="1382666" y="826333"/>
                </a:lnTo>
                <a:cubicBezTo>
                  <a:pt x="1432372" y="826333"/>
                  <a:pt x="1472666" y="786039"/>
                  <a:pt x="1472666" y="736333"/>
                </a:cubicBezTo>
                <a:cubicBezTo>
                  <a:pt x="1472666" y="686627"/>
                  <a:pt x="1432372" y="646333"/>
                  <a:pt x="1382666" y="646333"/>
                </a:cubicBezTo>
                <a:lnTo>
                  <a:pt x="826333" y="646333"/>
                </a:lnTo>
                <a:lnTo>
                  <a:pt x="826333" y="90000"/>
                </a:lnTo>
                <a:cubicBezTo>
                  <a:pt x="826333" y="40294"/>
                  <a:pt x="786039" y="0"/>
                  <a:pt x="736333" y="0"/>
                </a:cubicBezTo>
                <a:cubicBezTo>
                  <a:pt x="686627" y="0"/>
                  <a:pt x="646333" y="40294"/>
                  <a:pt x="646333" y="90000"/>
                </a:cubicBezTo>
                <a:lnTo>
                  <a:pt x="646333" y="646333"/>
                </a:lnTo>
                <a:lnTo>
                  <a:pt x="90000" y="646333"/>
                </a:lnTo>
                <a:cubicBezTo>
                  <a:pt x="40294" y="646333"/>
                  <a:pt x="0" y="686627"/>
                  <a:pt x="0" y="736333"/>
                </a:cubicBezTo>
                <a:cubicBezTo>
                  <a:pt x="0" y="786039"/>
                  <a:pt x="40294" y="826333"/>
                  <a:pt x="90000" y="826333"/>
                </a:cubicBezTo>
                <a:lnTo>
                  <a:pt x="646333" y="826333"/>
                </a:lnTo>
                <a:lnTo>
                  <a:pt x="646333" y="1382666"/>
                </a:lnTo>
                <a:cubicBezTo>
                  <a:pt x="646333" y="1432372"/>
                  <a:pt x="686627" y="1472666"/>
                  <a:pt x="736333" y="1472666"/>
                </a:cubicBezTo>
                <a:cubicBezTo>
                  <a:pt x="761186" y="1472666"/>
                  <a:pt x="783686" y="1462592"/>
                  <a:pt x="799973" y="1446306"/>
                </a:cubicBezTo>
                <a:close/>
              </a:path>
            </a:pathLst>
          </a:custGeom>
          <a:solidFill>
            <a:srgbClr val="60606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2"/>
          <p:cNvSpPr/>
          <p:nvPr/>
        </p:nvSpPr>
        <p:spPr>
          <a:xfrm rot="10714074" flipH="1">
            <a:off x="3708724" y="202021"/>
            <a:ext cx="147313" cy="147313"/>
          </a:xfrm>
          <a:custGeom>
            <a:avLst/>
            <a:gdLst/>
            <a:ahLst/>
            <a:cxnLst/>
            <a:rect l="l" t="t" r="r" b="b"/>
            <a:pathLst>
              <a:path w="1472666" h="1472666" extrusionOk="0">
                <a:moveTo>
                  <a:pt x="799973" y="1446306"/>
                </a:moveTo>
                <a:cubicBezTo>
                  <a:pt x="816259" y="1430019"/>
                  <a:pt x="826333" y="1407519"/>
                  <a:pt x="826333" y="1382666"/>
                </a:cubicBezTo>
                <a:lnTo>
                  <a:pt x="826333" y="826333"/>
                </a:lnTo>
                <a:lnTo>
                  <a:pt x="1382666" y="826333"/>
                </a:lnTo>
                <a:cubicBezTo>
                  <a:pt x="1432372" y="826333"/>
                  <a:pt x="1472666" y="786039"/>
                  <a:pt x="1472666" y="736333"/>
                </a:cubicBezTo>
                <a:cubicBezTo>
                  <a:pt x="1472666" y="686627"/>
                  <a:pt x="1432372" y="646333"/>
                  <a:pt x="1382666" y="646333"/>
                </a:cubicBezTo>
                <a:lnTo>
                  <a:pt x="826333" y="646333"/>
                </a:lnTo>
                <a:lnTo>
                  <a:pt x="826333" y="90000"/>
                </a:lnTo>
                <a:cubicBezTo>
                  <a:pt x="826333" y="40294"/>
                  <a:pt x="786039" y="0"/>
                  <a:pt x="736333" y="0"/>
                </a:cubicBezTo>
                <a:cubicBezTo>
                  <a:pt x="686627" y="0"/>
                  <a:pt x="646333" y="40294"/>
                  <a:pt x="646333" y="90000"/>
                </a:cubicBezTo>
                <a:lnTo>
                  <a:pt x="646333" y="646333"/>
                </a:lnTo>
                <a:lnTo>
                  <a:pt x="90000" y="646333"/>
                </a:lnTo>
                <a:cubicBezTo>
                  <a:pt x="40294" y="646333"/>
                  <a:pt x="0" y="686627"/>
                  <a:pt x="0" y="736333"/>
                </a:cubicBezTo>
                <a:cubicBezTo>
                  <a:pt x="0" y="786039"/>
                  <a:pt x="40294" y="826333"/>
                  <a:pt x="90000" y="826333"/>
                </a:cubicBezTo>
                <a:lnTo>
                  <a:pt x="646333" y="826333"/>
                </a:lnTo>
                <a:lnTo>
                  <a:pt x="646333" y="1382666"/>
                </a:lnTo>
                <a:cubicBezTo>
                  <a:pt x="646333" y="1432372"/>
                  <a:pt x="686627" y="1472666"/>
                  <a:pt x="736333" y="1472666"/>
                </a:cubicBezTo>
                <a:cubicBezTo>
                  <a:pt x="761186" y="1472666"/>
                  <a:pt x="783686" y="1462592"/>
                  <a:pt x="799973" y="1446306"/>
                </a:cubicBez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2"/>
          <p:cNvSpPr/>
          <p:nvPr/>
        </p:nvSpPr>
        <p:spPr>
          <a:xfrm>
            <a:off x="1275347" y="582328"/>
            <a:ext cx="10152000" cy="360000"/>
          </a:xfrm>
          <a:prstGeom prst="roundRect">
            <a:avLst>
              <a:gd name="adj" fmla="val 50000"/>
            </a:avLst>
          </a:prstGeom>
          <a:solidFill>
            <a:srgbClr val="F2F2F2"/>
          </a:solidFill>
          <a:ln w="9525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9" name="Google Shape;19;p2"/>
          <p:cNvCxnSpPr/>
          <p:nvPr/>
        </p:nvCxnSpPr>
        <p:spPr>
          <a:xfrm>
            <a:off x="0" y="1036320"/>
            <a:ext cx="12192000" cy="0"/>
          </a:xfrm>
          <a:prstGeom prst="straightConnector1">
            <a:avLst/>
          </a:prstGeom>
          <a:noFill/>
          <a:ln w="9525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0" name="Google Shape;20;p2"/>
          <p:cNvSpPr/>
          <p:nvPr/>
        </p:nvSpPr>
        <p:spPr>
          <a:xfrm>
            <a:off x="909118" y="666560"/>
            <a:ext cx="208279" cy="202230"/>
          </a:xfrm>
          <a:custGeom>
            <a:avLst/>
            <a:gdLst/>
            <a:ahLst/>
            <a:cxnLst/>
            <a:rect l="l" t="t" r="r" b="b"/>
            <a:pathLst>
              <a:path w="149304" h="144968" extrusionOk="0">
                <a:moveTo>
                  <a:pt x="111204" y="36383"/>
                </a:moveTo>
                <a:cubicBezTo>
                  <a:pt x="81677" y="11618"/>
                  <a:pt x="53102" y="12571"/>
                  <a:pt x="31194" y="36383"/>
                </a:cubicBezTo>
                <a:cubicBezTo>
                  <a:pt x="11192" y="59243"/>
                  <a:pt x="12144" y="90676"/>
                  <a:pt x="34052" y="111631"/>
                </a:cubicBezTo>
                <a:cubicBezTo>
                  <a:pt x="60722" y="138301"/>
                  <a:pt x="85487" y="133538"/>
                  <a:pt x="132159" y="90676"/>
                </a:cubicBezTo>
                <a:cubicBezTo>
                  <a:pt x="138827" y="107821"/>
                  <a:pt x="132159" y="120203"/>
                  <a:pt x="109299" y="134491"/>
                </a:cubicBezTo>
                <a:cubicBezTo>
                  <a:pt x="78819" y="152588"/>
                  <a:pt x="40719" y="146874"/>
                  <a:pt x="17859" y="120203"/>
                </a:cubicBezTo>
                <a:cubicBezTo>
                  <a:pt x="-5953" y="92581"/>
                  <a:pt x="-5953" y="52576"/>
                  <a:pt x="17859" y="24953"/>
                </a:cubicBezTo>
                <a:cubicBezTo>
                  <a:pt x="44529" y="-6479"/>
                  <a:pt x="80724" y="-8384"/>
                  <a:pt x="127397" y="20191"/>
                </a:cubicBezTo>
                <a:cubicBezTo>
                  <a:pt x="133112" y="15428"/>
                  <a:pt x="139779" y="10666"/>
                  <a:pt x="149304" y="3998"/>
                </a:cubicBezTo>
                <a:cubicBezTo>
                  <a:pt x="149304" y="24001"/>
                  <a:pt x="149304" y="41146"/>
                  <a:pt x="149304" y="59243"/>
                </a:cubicBezTo>
                <a:cubicBezTo>
                  <a:pt x="132159" y="59243"/>
                  <a:pt x="115967" y="59243"/>
                  <a:pt x="96917" y="59243"/>
                </a:cubicBezTo>
                <a:cubicBezTo>
                  <a:pt x="101679" y="51623"/>
                  <a:pt x="106442" y="44956"/>
                  <a:pt x="111204" y="36383"/>
                </a:cubicBezTo>
                <a:close/>
              </a:path>
            </a:pathLst>
          </a:custGeom>
          <a:solidFill>
            <a:srgbClr val="65656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2"/>
          <p:cNvSpPr/>
          <p:nvPr/>
        </p:nvSpPr>
        <p:spPr>
          <a:xfrm>
            <a:off x="12031981" y="1086731"/>
            <a:ext cx="131778" cy="2267754"/>
          </a:xfrm>
          <a:custGeom>
            <a:avLst/>
            <a:gdLst/>
            <a:ahLst/>
            <a:cxnLst/>
            <a:rect l="l" t="t" r="r" b="b"/>
            <a:pathLst>
              <a:path w="90725" h="2256472" extrusionOk="0">
                <a:moveTo>
                  <a:pt x="0" y="1128713"/>
                </a:moveTo>
                <a:cubicBezTo>
                  <a:pt x="0" y="775335"/>
                  <a:pt x="0" y="421005"/>
                  <a:pt x="0" y="67628"/>
                </a:cubicBezTo>
                <a:cubicBezTo>
                  <a:pt x="0" y="21908"/>
                  <a:pt x="14288" y="0"/>
                  <a:pt x="44768" y="0"/>
                </a:cubicBezTo>
                <a:cubicBezTo>
                  <a:pt x="75248" y="0"/>
                  <a:pt x="90488" y="20955"/>
                  <a:pt x="90488" y="67628"/>
                </a:cubicBezTo>
                <a:cubicBezTo>
                  <a:pt x="90488" y="776288"/>
                  <a:pt x="90488" y="1484948"/>
                  <a:pt x="90488" y="2192655"/>
                </a:cubicBezTo>
                <a:cubicBezTo>
                  <a:pt x="90488" y="2201228"/>
                  <a:pt x="91440" y="2209800"/>
                  <a:pt x="89535" y="2217420"/>
                </a:cubicBezTo>
                <a:cubicBezTo>
                  <a:pt x="85725" y="2242185"/>
                  <a:pt x="70485" y="2256473"/>
                  <a:pt x="45720" y="2256473"/>
                </a:cubicBezTo>
                <a:cubicBezTo>
                  <a:pt x="20955" y="2256473"/>
                  <a:pt x="5715" y="2242185"/>
                  <a:pt x="1905" y="2217420"/>
                </a:cubicBezTo>
                <a:cubicBezTo>
                  <a:pt x="0" y="2206943"/>
                  <a:pt x="952" y="2194560"/>
                  <a:pt x="952" y="2184083"/>
                </a:cubicBezTo>
                <a:cubicBezTo>
                  <a:pt x="0" y="1832610"/>
                  <a:pt x="0" y="1481138"/>
                  <a:pt x="0" y="1128713"/>
                </a:cubicBezTo>
                <a:close/>
              </a:path>
            </a:pathLst>
          </a:custGeom>
          <a:solidFill>
            <a:srgbClr val="BFBFB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22;p2"/>
          <p:cNvSpPr/>
          <p:nvPr/>
        </p:nvSpPr>
        <p:spPr>
          <a:xfrm>
            <a:off x="12004357" y="1037272"/>
            <a:ext cx="12620" cy="5792571"/>
          </a:xfrm>
          <a:custGeom>
            <a:avLst/>
            <a:gdLst/>
            <a:ahLst/>
            <a:cxnLst/>
            <a:rect l="l" t="t" r="r" b="b"/>
            <a:pathLst>
              <a:path w="12620" h="3836140" extrusionOk="0">
                <a:moveTo>
                  <a:pt x="0" y="3835718"/>
                </a:moveTo>
                <a:cubicBezTo>
                  <a:pt x="0" y="3820478"/>
                  <a:pt x="953" y="3806190"/>
                  <a:pt x="953" y="3790950"/>
                </a:cubicBezTo>
                <a:cubicBezTo>
                  <a:pt x="953" y="2541270"/>
                  <a:pt x="953" y="1291590"/>
                  <a:pt x="953" y="41910"/>
                </a:cubicBezTo>
                <a:cubicBezTo>
                  <a:pt x="953" y="27623"/>
                  <a:pt x="0" y="14288"/>
                  <a:pt x="0" y="0"/>
                </a:cubicBezTo>
                <a:cubicBezTo>
                  <a:pt x="3810" y="3810"/>
                  <a:pt x="10478" y="6668"/>
                  <a:pt x="11430" y="10478"/>
                </a:cubicBezTo>
                <a:cubicBezTo>
                  <a:pt x="13335" y="21908"/>
                  <a:pt x="12383" y="33338"/>
                  <a:pt x="12383" y="43815"/>
                </a:cubicBezTo>
                <a:cubicBezTo>
                  <a:pt x="12383" y="1291590"/>
                  <a:pt x="12383" y="2539365"/>
                  <a:pt x="12383" y="3788093"/>
                </a:cubicBezTo>
                <a:cubicBezTo>
                  <a:pt x="12383" y="3804285"/>
                  <a:pt x="12383" y="3819525"/>
                  <a:pt x="12383" y="3835718"/>
                </a:cubicBezTo>
                <a:cubicBezTo>
                  <a:pt x="8573" y="3836670"/>
                  <a:pt x="3810" y="3835718"/>
                  <a:pt x="0" y="3835718"/>
                </a:cubicBezTo>
                <a:close/>
              </a:path>
            </a:pathLst>
          </a:custGeom>
          <a:solidFill>
            <a:srgbClr val="C3C3C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23;p2"/>
          <p:cNvSpPr/>
          <p:nvPr/>
        </p:nvSpPr>
        <p:spPr>
          <a:xfrm>
            <a:off x="11978391" y="793297"/>
            <a:ext cx="52330" cy="39762"/>
          </a:xfrm>
          <a:custGeom>
            <a:avLst/>
            <a:gdLst/>
            <a:ahLst/>
            <a:cxnLst/>
            <a:rect l="l" t="t" r="r" b="b"/>
            <a:pathLst>
              <a:path w="39052" h="29673" extrusionOk="0">
                <a:moveTo>
                  <a:pt x="39053" y="15313"/>
                </a:moveTo>
                <a:cubicBezTo>
                  <a:pt x="28575" y="21980"/>
                  <a:pt x="20955" y="30553"/>
                  <a:pt x="15240" y="29600"/>
                </a:cubicBezTo>
                <a:cubicBezTo>
                  <a:pt x="9525" y="28648"/>
                  <a:pt x="4763" y="19123"/>
                  <a:pt x="0" y="14360"/>
                </a:cubicBezTo>
                <a:cubicBezTo>
                  <a:pt x="5715" y="9598"/>
                  <a:pt x="10478" y="73"/>
                  <a:pt x="17145" y="73"/>
                </a:cubicBezTo>
                <a:cubicBezTo>
                  <a:pt x="21908" y="-880"/>
                  <a:pt x="28575" y="7693"/>
                  <a:pt x="39053" y="15313"/>
                </a:cubicBezTo>
                <a:close/>
              </a:path>
            </a:pathLst>
          </a:custGeom>
          <a:solidFill>
            <a:srgbClr val="72727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24;p2"/>
          <p:cNvSpPr/>
          <p:nvPr/>
        </p:nvSpPr>
        <p:spPr>
          <a:xfrm>
            <a:off x="11978391" y="716812"/>
            <a:ext cx="52330" cy="39675"/>
          </a:xfrm>
          <a:custGeom>
            <a:avLst/>
            <a:gdLst/>
            <a:ahLst/>
            <a:cxnLst/>
            <a:rect l="l" t="t" r="r" b="b"/>
            <a:pathLst>
              <a:path w="39052" h="29608" extrusionOk="0">
                <a:moveTo>
                  <a:pt x="39053" y="16193"/>
                </a:moveTo>
                <a:cubicBezTo>
                  <a:pt x="27623" y="22860"/>
                  <a:pt x="20955" y="30480"/>
                  <a:pt x="15240" y="29528"/>
                </a:cubicBezTo>
                <a:cubicBezTo>
                  <a:pt x="9525" y="28575"/>
                  <a:pt x="4763" y="19050"/>
                  <a:pt x="0" y="14288"/>
                </a:cubicBezTo>
                <a:cubicBezTo>
                  <a:pt x="5715" y="9525"/>
                  <a:pt x="11430" y="953"/>
                  <a:pt x="17145" y="0"/>
                </a:cubicBezTo>
                <a:cubicBezTo>
                  <a:pt x="21908" y="0"/>
                  <a:pt x="28575" y="8573"/>
                  <a:pt x="39053" y="16193"/>
                </a:cubicBezTo>
                <a:close/>
              </a:path>
            </a:pathLst>
          </a:custGeom>
          <a:solidFill>
            <a:srgbClr val="72727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2"/>
          <p:cNvSpPr/>
          <p:nvPr/>
        </p:nvSpPr>
        <p:spPr>
          <a:xfrm>
            <a:off x="11978391" y="641508"/>
            <a:ext cx="52330" cy="40950"/>
          </a:xfrm>
          <a:custGeom>
            <a:avLst/>
            <a:gdLst/>
            <a:ahLst/>
            <a:cxnLst/>
            <a:rect l="l" t="t" r="r" b="b"/>
            <a:pathLst>
              <a:path w="39052" h="30560" extrusionOk="0">
                <a:moveTo>
                  <a:pt x="39053" y="16192"/>
                </a:moveTo>
                <a:cubicBezTo>
                  <a:pt x="27623" y="23813"/>
                  <a:pt x="20955" y="31433"/>
                  <a:pt x="15240" y="30480"/>
                </a:cubicBezTo>
                <a:cubicBezTo>
                  <a:pt x="9525" y="29528"/>
                  <a:pt x="4763" y="20003"/>
                  <a:pt x="0" y="14288"/>
                </a:cubicBezTo>
                <a:cubicBezTo>
                  <a:pt x="5715" y="9525"/>
                  <a:pt x="11430" y="0"/>
                  <a:pt x="17145" y="0"/>
                </a:cubicBezTo>
                <a:cubicBezTo>
                  <a:pt x="21908" y="0"/>
                  <a:pt x="28575" y="8573"/>
                  <a:pt x="39053" y="16192"/>
                </a:cubicBezTo>
                <a:close/>
              </a:path>
            </a:pathLst>
          </a:custGeom>
          <a:solidFill>
            <a:srgbClr val="72727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26;p2"/>
          <p:cNvSpPr/>
          <p:nvPr/>
        </p:nvSpPr>
        <p:spPr>
          <a:xfrm rot="-5400000">
            <a:off x="520974" y="680341"/>
            <a:ext cx="177086" cy="197951"/>
          </a:xfrm>
          <a:custGeom>
            <a:avLst/>
            <a:gdLst/>
            <a:ahLst/>
            <a:cxnLst/>
            <a:rect l="l" t="t" r="r" b="b"/>
            <a:pathLst>
              <a:path w="277782" h="310512" extrusionOk="0">
                <a:moveTo>
                  <a:pt x="277782" y="171626"/>
                </a:moveTo>
                <a:cubicBezTo>
                  <a:pt x="277782" y="177779"/>
                  <a:pt x="275484" y="183931"/>
                  <a:pt x="270887" y="188691"/>
                </a:cubicBezTo>
                <a:lnTo>
                  <a:pt x="156257" y="303321"/>
                </a:lnTo>
                <a:cubicBezTo>
                  <a:pt x="146666" y="312909"/>
                  <a:pt x="131117" y="312909"/>
                  <a:pt x="121525" y="303321"/>
                </a:cubicBezTo>
                <a:lnTo>
                  <a:pt x="6895" y="188691"/>
                </a:lnTo>
                <a:cubicBezTo>
                  <a:pt x="-2529" y="178933"/>
                  <a:pt x="-2259" y="163382"/>
                  <a:pt x="7498" y="153957"/>
                </a:cubicBezTo>
                <a:cubicBezTo>
                  <a:pt x="17018" y="144765"/>
                  <a:pt x="32108" y="144765"/>
                  <a:pt x="41628" y="153957"/>
                </a:cubicBezTo>
                <a:lnTo>
                  <a:pt x="114328" y="226658"/>
                </a:lnTo>
                <a:lnTo>
                  <a:pt x="114328" y="0"/>
                </a:lnTo>
                <a:lnTo>
                  <a:pt x="163455" y="0"/>
                </a:lnTo>
                <a:lnTo>
                  <a:pt x="163455" y="226658"/>
                </a:lnTo>
                <a:lnTo>
                  <a:pt x="236154" y="153957"/>
                </a:lnTo>
                <a:cubicBezTo>
                  <a:pt x="245913" y="144533"/>
                  <a:pt x="261463" y="144804"/>
                  <a:pt x="270887" y="154561"/>
                </a:cubicBezTo>
                <a:cubicBezTo>
                  <a:pt x="275484" y="159321"/>
                  <a:pt x="277782" y="165473"/>
                  <a:pt x="277782" y="171626"/>
                </a:cubicBezTo>
                <a:close/>
              </a:path>
            </a:pathLst>
          </a:custGeom>
          <a:solidFill>
            <a:srgbClr val="A5A5A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2"/>
          <p:cNvSpPr/>
          <p:nvPr/>
        </p:nvSpPr>
        <p:spPr>
          <a:xfrm rot="5400000">
            <a:off x="206813" y="680338"/>
            <a:ext cx="177086" cy="197951"/>
          </a:xfrm>
          <a:custGeom>
            <a:avLst/>
            <a:gdLst/>
            <a:ahLst/>
            <a:cxnLst/>
            <a:rect l="l" t="t" r="r" b="b"/>
            <a:pathLst>
              <a:path w="277782" h="310512" extrusionOk="0">
                <a:moveTo>
                  <a:pt x="277782" y="171626"/>
                </a:moveTo>
                <a:cubicBezTo>
                  <a:pt x="277782" y="177779"/>
                  <a:pt x="275484" y="183931"/>
                  <a:pt x="270887" y="188691"/>
                </a:cubicBezTo>
                <a:lnTo>
                  <a:pt x="156257" y="303321"/>
                </a:lnTo>
                <a:cubicBezTo>
                  <a:pt x="146666" y="312909"/>
                  <a:pt x="131117" y="312909"/>
                  <a:pt x="121525" y="303321"/>
                </a:cubicBezTo>
                <a:lnTo>
                  <a:pt x="6895" y="188691"/>
                </a:lnTo>
                <a:cubicBezTo>
                  <a:pt x="-2529" y="178933"/>
                  <a:pt x="-2259" y="163382"/>
                  <a:pt x="7498" y="153957"/>
                </a:cubicBezTo>
                <a:cubicBezTo>
                  <a:pt x="17018" y="144765"/>
                  <a:pt x="32108" y="144765"/>
                  <a:pt x="41628" y="153957"/>
                </a:cubicBezTo>
                <a:lnTo>
                  <a:pt x="114328" y="226658"/>
                </a:lnTo>
                <a:lnTo>
                  <a:pt x="114328" y="0"/>
                </a:lnTo>
                <a:lnTo>
                  <a:pt x="163455" y="0"/>
                </a:lnTo>
                <a:lnTo>
                  <a:pt x="163455" y="226658"/>
                </a:lnTo>
                <a:lnTo>
                  <a:pt x="236154" y="153957"/>
                </a:lnTo>
                <a:cubicBezTo>
                  <a:pt x="245913" y="144533"/>
                  <a:pt x="261463" y="144804"/>
                  <a:pt x="270887" y="154561"/>
                </a:cubicBezTo>
                <a:cubicBezTo>
                  <a:pt x="275484" y="159321"/>
                  <a:pt x="277782" y="165473"/>
                  <a:pt x="277782" y="171626"/>
                </a:cubicBezTo>
                <a:close/>
              </a:path>
            </a:pathLst>
          </a:custGeom>
          <a:solidFill>
            <a:srgbClr val="A5A5A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2"/>
          <p:cNvSpPr/>
          <p:nvPr/>
        </p:nvSpPr>
        <p:spPr>
          <a:xfrm>
            <a:off x="2428347" y="3914096"/>
            <a:ext cx="7335300" cy="5379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ffectLst>
            <a:outerShdw blurRad="127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Google Shape;29;p2" descr="Magnifying glass with solid fill"/>
          <p:cNvSpPr/>
          <p:nvPr/>
        </p:nvSpPr>
        <p:spPr>
          <a:xfrm>
            <a:off x="2673098" y="4073422"/>
            <a:ext cx="266918" cy="267128"/>
          </a:xfrm>
          <a:custGeom>
            <a:avLst/>
            <a:gdLst/>
            <a:ahLst/>
            <a:cxnLst/>
            <a:rect l="l" t="t" r="r" b="b"/>
            <a:pathLst>
              <a:path w="751881" h="752474" extrusionOk="0">
                <a:moveTo>
                  <a:pt x="732473" y="638175"/>
                </a:moveTo>
                <a:lnTo>
                  <a:pt x="613410" y="519112"/>
                </a:lnTo>
                <a:cubicBezTo>
                  <a:pt x="597218" y="502920"/>
                  <a:pt x="575310" y="497205"/>
                  <a:pt x="554355" y="501015"/>
                </a:cubicBezTo>
                <a:lnTo>
                  <a:pt x="512445" y="459105"/>
                </a:lnTo>
                <a:cubicBezTo>
                  <a:pt x="549593" y="411480"/>
                  <a:pt x="571500" y="350520"/>
                  <a:pt x="571500" y="285750"/>
                </a:cubicBezTo>
                <a:cubicBezTo>
                  <a:pt x="571500" y="128588"/>
                  <a:pt x="442912" y="0"/>
                  <a:pt x="285750" y="0"/>
                </a:cubicBezTo>
                <a:cubicBezTo>
                  <a:pt x="128588" y="0"/>
                  <a:pt x="0" y="128588"/>
                  <a:pt x="0" y="285750"/>
                </a:cubicBezTo>
                <a:cubicBezTo>
                  <a:pt x="0" y="442912"/>
                  <a:pt x="128588" y="571500"/>
                  <a:pt x="285750" y="571500"/>
                </a:cubicBezTo>
                <a:cubicBezTo>
                  <a:pt x="350520" y="571500"/>
                  <a:pt x="410528" y="549593"/>
                  <a:pt x="459105" y="512445"/>
                </a:cubicBezTo>
                <a:lnTo>
                  <a:pt x="501015" y="554355"/>
                </a:lnTo>
                <a:cubicBezTo>
                  <a:pt x="497205" y="575310"/>
                  <a:pt x="502920" y="597218"/>
                  <a:pt x="519112" y="613410"/>
                </a:cubicBezTo>
                <a:lnTo>
                  <a:pt x="638175" y="732473"/>
                </a:lnTo>
                <a:cubicBezTo>
                  <a:pt x="651510" y="745808"/>
                  <a:pt x="668655" y="752475"/>
                  <a:pt x="685800" y="752475"/>
                </a:cubicBezTo>
                <a:cubicBezTo>
                  <a:pt x="702945" y="752475"/>
                  <a:pt x="720090" y="745808"/>
                  <a:pt x="733425" y="732473"/>
                </a:cubicBezTo>
                <a:cubicBezTo>
                  <a:pt x="758190" y="705802"/>
                  <a:pt x="758190" y="663893"/>
                  <a:pt x="732473" y="638175"/>
                </a:cubicBezTo>
                <a:close/>
                <a:moveTo>
                  <a:pt x="284798" y="513398"/>
                </a:moveTo>
                <a:cubicBezTo>
                  <a:pt x="159067" y="513398"/>
                  <a:pt x="56197" y="410528"/>
                  <a:pt x="56197" y="284798"/>
                </a:cubicBezTo>
                <a:cubicBezTo>
                  <a:pt x="56197" y="159067"/>
                  <a:pt x="159067" y="56197"/>
                  <a:pt x="284798" y="56197"/>
                </a:cubicBezTo>
                <a:cubicBezTo>
                  <a:pt x="410528" y="56197"/>
                  <a:pt x="513398" y="159067"/>
                  <a:pt x="513398" y="284798"/>
                </a:cubicBezTo>
                <a:cubicBezTo>
                  <a:pt x="513398" y="410528"/>
                  <a:pt x="410528" y="513398"/>
                  <a:pt x="284798" y="513398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0" name="Google Shape;30;p2"/>
          <p:cNvGrpSpPr/>
          <p:nvPr/>
        </p:nvGrpSpPr>
        <p:grpSpPr>
          <a:xfrm>
            <a:off x="9380922" y="4047351"/>
            <a:ext cx="149604" cy="293698"/>
            <a:chOff x="9949398" y="2089191"/>
            <a:chExt cx="854393" cy="1677317"/>
          </a:xfrm>
        </p:grpSpPr>
        <p:sp>
          <p:nvSpPr>
            <p:cNvPr id="31" name="Google Shape;31;p2"/>
            <p:cNvSpPr/>
            <p:nvPr/>
          </p:nvSpPr>
          <p:spPr>
            <a:xfrm>
              <a:off x="10312609" y="3353408"/>
              <a:ext cx="127500" cy="413100"/>
            </a:xfrm>
            <a:prstGeom prst="roundRect">
              <a:avLst>
                <a:gd name="adj" fmla="val 50000"/>
              </a:avLst>
            </a:prstGeom>
            <a:solidFill>
              <a:srgbClr val="34A85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10149233" y="2089191"/>
              <a:ext cx="454200" cy="1077900"/>
            </a:xfrm>
            <a:prstGeom prst="roundRect">
              <a:avLst>
                <a:gd name="adj" fmla="val 50000"/>
              </a:avLst>
            </a:prstGeom>
            <a:solidFill>
              <a:srgbClr val="4285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9949398" y="2759073"/>
              <a:ext cx="854393" cy="609219"/>
            </a:xfrm>
            <a:custGeom>
              <a:avLst/>
              <a:gdLst/>
              <a:ahLst/>
              <a:cxnLst/>
              <a:rect l="l" t="t" r="r" b="b"/>
              <a:pathLst>
                <a:path w="438150" h="312420" extrusionOk="0">
                  <a:moveTo>
                    <a:pt x="0" y="0"/>
                  </a:moveTo>
                  <a:lnTo>
                    <a:pt x="57150" y="0"/>
                  </a:lnTo>
                  <a:lnTo>
                    <a:pt x="57150" y="95250"/>
                  </a:lnTo>
                  <a:cubicBezTo>
                    <a:pt x="57150" y="184785"/>
                    <a:pt x="129540" y="257175"/>
                    <a:pt x="219075" y="257175"/>
                  </a:cubicBezTo>
                  <a:cubicBezTo>
                    <a:pt x="308610" y="257175"/>
                    <a:pt x="381000" y="184785"/>
                    <a:pt x="381000" y="95250"/>
                  </a:cubicBezTo>
                  <a:lnTo>
                    <a:pt x="381000" y="0"/>
                  </a:lnTo>
                  <a:lnTo>
                    <a:pt x="438150" y="0"/>
                  </a:lnTo>
                  <a:lnTo>
                    <a:pt x="438150" y="95250"/>
                  </a:lnTo>
                  <a:cubicBezTo>
                    <a:pt x="438150" y="206693"/>
                    <a:pt x="355283" y="298133"/>
                    <a:pt x="247650" y="312420"/>
                  </a:cubicBezTo>
                  <a:lnTo>
                    <a:pt x="190500" y="312420"/>
                  </a:lnTo>
                  <a:cubicBezTo>
                    <a:pt x="82868" y="298133"/>
                    <a:pt x="0" y="206693"/>
                    <a:pt x="0" y="9525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BBC05"/>
                </a:gs>
                <a:gs pos="25000">
                  <a:srgbClr val="EA4335"/>
                </a:gs>
                <a:gs pos="100000">
                  <a:srgbClr val="EA433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4" name="Google Shape;34;p2"/>
          <p:cNvGrpSpPr/>
          <p:nvPr/>
        </p:nvGrpSpPr>
        <p:grpSpPr>
          <a:xfrm>
            <a:off x="11567160" y="612648"/>
            <a:ext cx="265973" cy="265973"/>
            <a:chOff x="8610600" y="-211873"/>
            <a:chExt cx="313500" cy="313500"/>
          </a:xfrm>
        </p:grpSpPr>
        <p:sp>
          <p:nvSpPr>
            <p:cNvPr id="35" name="Google Shape;35;p2"/>
            <p:cNvSpPr/>
            <p:nvPr/>
          </p:nvSpPr>
          <p:spPr>
            <a:xfrm>
              <a:off x="8610600" y="-211873"/>
              <a:ext cx="313500" cy="313500"/>
            </a:xfrm>
            <a:prstGeom prst="ellipse">
              <a:avLst/>
            </a:prstGeom>
            <a:solidFill>
              <a:srgbClr val="6363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6" name="Google Shape;36;p2"/>
            <p:cNvGrpSpPr/>
            <p:nvPr/>
          </p:nvGrpSpPr>
          <p:grpSpPr>
            <a:xfrm>
              <a:off x="8677894" y="-144833"/>
              <a:ext cx="180008" cy="191321"/>
              <a:chOff x="5145275" y="1056950"/>
              <a:chExt cx="212800" cy="226175"/>
            </a:xfrm>
          </p:grpSpPr>
          <p:sp>
            <p:nvSpPr>
              <p:cNvPr id="37" name="Google Shape;37;p2"/>
              <p:cNvSpPr/>
              <p:nvPr/>
            </p:nvSpPr>
            <p:spPr>
              <a:xfrm>
                <a:off x="5198375" y="1056950"/>
                <a:ext cx="106625" cy="106175"/>
              </a:xfrm>
              <a:custGeom>
                <a:avLst/>
                <a:gdLst/>
                <a:ahLst/>
                <a:cxnLst/>
                <a:rect l="l" t="t" r="r" b="b"/>
                <a:pathLst>
                  <a:path w="4265" h="4247" extrusionOk="0">
                    <a:moveTo>
                      <a:pt x="2141" y="0"/>
                    </a:moveTo>
                    <a:cubicBezTo>
                      <a:pt x="964" y="0"/>
                      <a:pt x="0" y="946"/>
                      <a:pt x="0" y="2124"/>
                    </a:cubicBezTo>
                    <a:cubicBezTo>
                      <a:pt x="0" y="3301"/>
                      <a:pt x="964" y="4247"/>
                      <a:pt x="2141" y="4247"/>
                    </a:cubicBezTo>
                    <a:cubicBezTo>
                      <a:pt x="3319" y="4247"/>
                      <a:pt x="4265" y="3301"/>
                      <a:pt x="4265" y="2124"/>
                    </a:cubicBezTo>
                    <a:cubicBezTo>
                      <a:pt x="4265" y="946"/>
                      <a:pt x="3319" y="0"/>
                      <a:pt x="21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38;p2"/>
              <p:cNvSpPr/>
              <p:nvPr/>
            </p:nvSpPr>
            <p:spPr>
              <a:xfrm>
                <a:off x="5145275" y="1176500"/>
                <a:ext cx="212800" cy="106625"/>
              </a:xfrm>
              <a:custGeom>
                <a:avLst/>
                <a:gdLst/>
                <a:ahLst/>
                <a:cxnLst/>
                <a:rect l="l" t="t" r="r" b="b"/>
                <a:pathLst>
                  <a:path w="8512" h="4265" extrusionOk="0">
                    <a:moveTo>
                      <a:pt x="4265" y="0"/>
                    </a:moveTo>
                    <a:cubicBezTo>
                      <a:pt x="3677" y="0"/>
                      <a:pt x="3088" y="107"/>
                      <a:pt x="2499" y="268"/>
                    </a:cubicBezTo>
                    <a:cubicBezTo>
                      <a:pt x="1767" y="482"/>
                      <a:pt x="1018" y="857"/>
                      <a:pt x="429" y="1285"/>
                    </a:cubicBezTo>
                    <a:cubicBezTo>
                      <a:pt x="162" y="1499"/>
                      <a:pt x="1" y="1820"/>
                      <a:pt x="1" y="2141"/>
                    </a:cubicBezTo>
                    <a:lnTo>
                      <a:pt x="1" y="4264"/>
                    </a:lnTo>
                    <a:lnTo>
                      <a:pt x="8512" y="4264"/>
                    </a:lnTo>
                    <a:lnTo>
                      <a:pt x="8512" y="2141"/>
                    </a:lnTo>
                    <a:cubicBezTo>
                      <a:pt x="8512" y="1820"/>
                      <a:pt x="8351" y="1499"/>
                      <a:pt x="8084" y="1285"/>
                    </a:cubicBezTo>
                    <a:cubicBezTo>
                      <a:pt x="7513" y="803"/>
                      <a:pt x="6763" y="482"/>
                      <a:pt x="6014" y="268"/>
                    </a:cubicBezTo>
                    <a:cubicBezTo>
                      <a:pt x="5497" y="107"/>
                      <a:pt x="4890" y="0"/>
                      <a:pt x="42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9" name="Google Shape;39;p2"/>
          <p:cNvSpPr txBox="1">
            <a:spLocks noGrp="1"/>
          </p:cNvSpPr>
          <p:nvPr>
            <p:ph type="title"/>
          </p:nvPr>
        </p:nvSpPr>
        <p:spPr>
          <a:xfrm>
            <a:off x="415600" y="1279170"/>
            <a:ext cx="11360700" cy="2438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1pPr>
            <a:lvl2pPr lvl="1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2pPr>
            <a:lvl3pPr lvl="2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3pPr>
            <a:lvl4pPr lvl="3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4pPr>
            <a:lvl5pPr lvl="4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5pPr>
            <a:lvl6pPr lvl="5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6pPr>
            <a:lvl7pPr lvl="6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7pPr>
            <a:lvl8pPr lvl="7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8pPr>
            <a:lvl9pPr lvl="8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9pPr>
          </a:lstStyle>
          <a:p>
            <a:endParaRPr/>
          </a:p>
        </p:txBody>
      </p:sp>
      <p:sp>
        <p:nvSpPr>
          <p:cNvPr id="40" name="Google Shape;40;p2"/>
          <p:cNvSpPr txBox="1">
            <a:spLocks noGrp="1"/>
          </p:cNvSpPr>
          <p:nvPr>
            <p:ph type="subTitle" idx="1"/>
          </p:nvPr>
        </p:nvSpPr>
        <p:spPr>
          <a:xfrm>
            <a:off x="3111225" y="3884225"/>
            <a:ext cx="6105600" cy="5379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>
                <a:solidFill>
                  <a:srgbClr val="59595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3pPr>
            <a:lvl4pPr lvl="3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4pPr>
            <a:lvl5pPr lvl="4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5pPr>
            <a:lvl6pPr lvl="5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6pPr>
            <a:lvl7pPr lvl="6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7pPr>
            <a:lvl8pPr lvl="7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8pPr>
            <a:lvl9pPr lvl="8">
              <a:spcBef>
                <a:spcPts val="2100"/>
              </a:spcBef>
              <a:spcAft>
                <a:spcPts val="2100"/>
              </a:spcAft>
              <a:buSzPts val="19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"/>
          <p:cNvSpPr txBox="1"/>
          <p:nvPr/>
        </p:nvSpPr>
        <p:spPr>
          <a:xfrm>
            <a:off x="5306100" y="6546375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slidesmania.com</a:t>
            </a:r>
            <a:endParaRPr sz="12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cent Tabs">
  <p:cSld name="CUSTOM_18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3"/>
          <p:cNvSpPr/>
          <p:nvPr/>
        </p:nvSpPr>
        <p:spPr>
          <a:xfrm>
            <a:off x="0" y="89535"/>
            <a:ext cx="12192000" cy="6768465"/>
          </a:xfrm>
          <a:custGeom>
            <a:avLst/>
            <a:gdLst/>
            <a:ahLst/>
            <a:cxnLst/>
            <a:rect l="l" t="t" r="r" b="b"/>
            <a:pathLst>
              <a:path w="12192000" h="6768465" extrusionOk="0">
                <a:moveTo>
                  <a:pt x="12191997" y="382102"/>
                </a:moveTo>
                <a:cubicBezTo>
                  <a:pt x="12191998" y="2510890"/>
                  <a:pt x="12191999" y="4639677"/>
                  <a:pt x="12192000" y="6768465"/>
                </a:cubicBezTo>
                <a:lnTo>
                  <a:pt x="0" y="6768465"/>
                </a:lnTo>
                <a:lnTo>
                  <a:pt x="1902" y="382905"/>
                </a:lnTo>
                <a:lnTo>
                  <a:pt x="765807" y="381952"/>
                </a:lnTo>
                <a:cubicBezTo>
                  <a:pt x="845817" y="381952"/>
                  <a:pt x="878202" y="349567"/>
                  <a:pt x="878202" y="270510"/>
                </a:cubicBezTo>
                <a:lnTo>
                  <a:pt x="878202" y="99060"/>
                </a:lnTo>
                <a:cubicBezTo>
                  <a:pt x="878202" y="37147"/>
                  <a:pt x="915350" y="0"/>
                  <a:pt x="975357" y="0"/>
                </a:cubicBezTo>
                <a:lnTo>
                  <a:pt x="3478527" y="0"/>
                </a:lnTo>
                <a:cubicBezTo>
                  <a:pt x="3536630" y="0"/>
                  <a:pt x="3573777" y="38100"/>
                  <a:pt x="3574730" y="97155"/>
                </a:cubicBezTo>
                <a:lnTo>
                  <a:pt x="3574730" y="274320"/>
                </a:lnTo>
                <a:cubicBezTo>
                  <a:pt x="3574730" y="349567"/>
                  <a:pt x="3608067" y="382905"/>
                  <a:pt x="3682362" y="382905"/>
                </a:cubicBezTo>
                <a:lnTo>
                  <a:pt x="6407465" y="382905"/>
                </a:lnTo>
                <a:lnTo>
                  <a:pt x="9047795" y="382905"/>
                </a:lnTo>
                <a:cubicBezTo>
                  <a:pt x="9058272" y="382905"/>
                  <a:pt x="9069702" y="383857"/>
                  <a:pt x="9081132" y="383857"/>
                </a:cubicBezTo>
                <a:lnTo>
                  <a:pt x="9081132" y="382102"/>
                </a:lnTo>
                <a:lnTo>
                  <a:pt x="12191997" y="382102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Google Shape;44;p3"/>
          <p:cNvSpPr/>
          <p:nvPr/>
        </p:nvSpPr>
        <p:spPr>
          <a:xfrm rot="8100000" flipH="1">
            <a:off x="3312184" y="191568"/>
            <a:ext cx="145786" cy="145786"/>
          </a:xfrm>
          <a:custGeom>
            <a:avLst/>
            <a:gdLst/>
            <a:ahLst/>
            <a:cxnLst/>
            <a:rect l="l" t="t" r="r" b="b"/>
            <a:pathLst>
              <a:path w="1472666" h="1472666" extrusionOk="0">
                <a:moveTo>
                  <a:pt x="799973" y="1446306"/>
                </a:moveTo>
                <a:cubicBezTo>
                  <a:pt x="816259" y="1430019"/>
                  <a:pt x="826333" y="1407519"/>
                  <a:pt x="826333" y="1382666"/>
                </a:cubicBezTo>
                <a:lnTo>
                  <a:pt x="826333" y="826333"/>
                </a:lnTo>
                <a:lnTo>
                  <a:pt x="1382666" y="826333"/>
                </a:lnTo>
                <a:cubicBezTo>
                  <a:pt x="1432372" y="826333"/>
                  <a:pt x="1472666" y="786039"/>
                  <a:pt x="1472666" y="736333"/>
                </a:cubicBezTo>
                <a:cubicBezTo>
                  <a:pt x="1472666" y="686627"/>
                  <a:pt x="1432372" y="646333"/>
                  <a:pt x="1382666" y="646333"/>
                </a:cubicBezTo>
                <a:lnTo>
                  <a:pt x="826333" y="646333"/>
                </a:lnTo>
                <a:lnTo>
                  <a:pt x="826333" y="90000"/>
                </a:lnTo>
                <a:cubicBezTo>
                  <a:pt x="826333" y="40294"/>
                  <a:pt x="786039" y="0"/>
                  <a:pt x="736333" y="0"/>
                </a:cubicBezTo>
                <a:cubicBezTo>
                  <a:pt x="686627" y="0"/>
                  <a:pt x="646333" y="40294"/>
                  <a:pt x="646333" y="90000"/>
                </a:cubicBezTo>
                <a:lnTo>
                  <a:pt x="646333" y="646333"/>
                </a:lnTo>
                <a:lnTo>
                  <a:pt x="90000" y="646333"/>
                </a:lnTo>
                <a:cubicBezTo>
                  <a:pt x="40294" y="646333"/>
                  <a:pt x="0" y="686627"/>
                  <a:pt x="0" y="736333"/>
                </a:cubicBezTo>
                <a:cubicBezTo>
                  <a:pt x="0" y="786039"/>
                  <a:pt x="40294" y="826333"/>
                  <a:pt x="90000" y="826333"/>
                </a:cubicBezTo>
                <a:lnTo>
                  <a:pt x="646333" y="826333"/>
                </a:lnTo>
                <a:lnTo>
                  <a:pt x="646333" y="1382666"/>
                </a:lnTo>
                <a:cubicBezTo>
                  <a:pt x="646333" y="1432372"/>
                  <a:pt x="686627" y="1472666"/>
                  <a:pt x="736333" y="1472666"/>
                </a:cubicBezTo>
                <a:cubicBezTo>
                  <a:pt x="761186" y="1472666"/>
                  <a:pt x="783686" y="1462592"/>
                  <a:pt x="799973" y="144630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3"/>
          <p:cNvSpPr/>
          <p:nvPr/>
        </p:nvSpPr>
        <p:spPr>
          <a:xfrm>
            <a:off x="-1" y="81915"/>
            <a:ext cx="12192001" cy="6776085"/>
          </a:xfrm>
          <a:custGeom>
            <a:avLst/>
            <a:gdLst/>
            <a:ahLst/>
            <a:cxnLst/>
            <a:rect l="l" t="t" r="r" b="b"/>
            <a:pathLst>
              <a:path w="12192001" h="6776085" extrusionOk="0">
                <a:moveTo>
                  <a:pt x="3665218" y="0"/>
                </a:moveTo>
                <a:lnTo>
                  <a:pt x="6168388" y="0"/>
                </a:lnTo>
                <a:cubicBezTo>
                  <a:pt x="6226491" y="0"/>
                  <a:pt x="6263638" y="38100"/>
                  <a:pt x="6264591" y="97155"/>
                </a:cubicBezTo>
                <a:lnTo>
                  <a:pt x="6264591" y="274320"/>
                </a:lnTo>
                <a:cubicBezTo>
                  <a:pt x="6264591" y="349567"/>
                  <a:pt x="6297928" y="382905"/>
                  <a:pt x="6372223" y="382905"/>
                </a:cubicBezTo>
                <a:lnTo>
                  <a:pt x="12192001" y="382102"/>
                </a:lnTo>
                <a:lnTo>
                  <a:pt x="12192001" y="6768465"/>
                </a:lnTo>
                <a:lnTo>
                  <a:pt x="0" y="6776085"/>
                </a:lnTo>
                <a:lnTo>
                  <a:pt x="0" y="391614"/>
                </a:lnTo>
                <a:lnTo>
                  <a:pt x="3455668" y="381952"/>
                </a:lnTo>
                <a:cubicBezTo>
                  <a:pt x="3535678" y="381952"/>
                  <a:pt x="3568063" y="349567"/>
                  <a:pt x="3568063" y="270510"/>
                </a:cubicBezTo>
                <a:lnTo>
                  <a:pt x="3568063" y="99060"/>
                </a:lnTo>
                <a:cubicBezTo>
                  <a:pt x="3568063" y="37147"/>
                  <a:pt x="3605211" y="0"/>
                  <a:pt x="366521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6" name="Google Shape;46;p3"/>
          <p:cNvGrpSpPr/>
          <p:nvPr/>
        </p:nvGrpSpPr>
        <p:grpSpPr>
          <a:xfrm>
            <a:off x="116973" y="202172"/>
            <a:ext cx="653367" cy="145697"/>
            <a:chOff x="5810250" y="3367087"/>
            <a:chExt cx="572476" cy="127659"/>
          </a:xfrm>
        </p:grpSpPr>
        <p:sp>
          <p:nvSpPr>
            <p:cNvPr id="47" name="Google Shape;47;p3"/>
            <p:cNvSpPr/>
            <p:nvPr/>
          </p:nvSpPr>
          <p:spPr>
            <a:xfrm>
              <a:off x="6032158" y="3367087"/>
              <a:ext cx="126733" cy="127659"/>
            </a:xfrm>
            <a:custGeom>
              <a:avLst/>
              <a:gdLst/>
              <a:ahLst/>
              <a:cxnLst/>
              <a:rect l="l" t="t" r="r" b="b"/>
              <a:pathLst>
                <a:path w="126733" h="127659" extrusionOk="0">
                  <a:moveTo>
                    <a:pt x="64794" y="0"/>
                  </a:moveTo>
                  <a:cubicBezTo>
                    <a:pt x="103846" y="0"/>
                    <a:pt x="127659" y="23813"/>
                    <a:pt x="126706" y="62865"/>
                  </a:cubicBezTo>
                  <a:cubicBezTo>
                    <a:pt x="126706" y="101918"/>
                    <a:pt x="100036" y="128588"/>
                    <a:pt x="61936" y="127635"/>
                  </a:cubicBezTo>
                  <a:cubicBezTo>
                    <a:pt x="26694" y="126683"/>
                    <a:pt x="-929" y="98108"/>
                    <a:pt x="24" y="61913"/>
                  </a:cubicBezTo>
                  <a:cubicBezTo>
                    <a:pt x="976" y="23813"/>
                    <a:pt x="26694" y="0"/>
                    <a:pt x="64794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" name="Google Shape;48;p3"/>
            <p:cNvSpPr/>
            <p:nvPr/>
          </p:nvSpPr>
          <p:spPr>
            <a:xfrm>
              <a:off x="5810250" y="3368039"/>
              <a:ext cx="122895" cy="122898"/>
            </a:xfrm>
            <a:custGeom>
              <a:avLst/>
              <a:gdLst/>
              <a:ahLst/>
              <a:cxnLst/>
              <a:rect l="l" t="t" r="r" b="b"/>
              <a:pathLst>
                <a:path w="122895" h="122898" extrusionOk="0">
                  <a:moveTo>
                    <a:pt x="0" y="60960"/>
                  </a:moveTo>
                  <a:cubicBezTo>
                    <a:pt x="0" y="27623"/>
                    <a:pt x="27623" y="0"/>
                    <a:pt x="60008" y="0"/>
                  </a:cubicBezTo>
                  <a:cubicBezTo>
                    <a:pt x="95250" y="953"/>
                    <a:pt x="123825" y="30480"/>
                    <a:pt x="122873" y="65723"/>
                  </a:cubicBezTo>
                  <a:cubicBezTo>
                    <a:pt x="121920" y="98108"/>
                    <a:pt x="93345" y="123825"/>
                    <a:pt x="59055" y="122873"/>
                  </a:cubicBezTo>
                  <a:cubicBezTo>
                    <a:pt x="25718" y="122873"/>
                    <a:pt x="0" y="95250"/>
                    <a:pt x="0" y="6096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" name="Google Shape;49;p3"/>
            <p:cNvSpPr/>
            <p:nvPr/>
          </p:nvSpPr>
          <p:spPr>
            <a:xfrm>
              <a:off x="6259805" y="3368039"/>
              <a:ext cx="122921" cy="122898"/>
            </a:xfrm>
            <a:custGeom>
              <a:avLst/>
              <a:gdLst/>
              <a:ahLst/>
              <a:cxnLst/>
              <a:rect l="l" t="t" r="r" b="b"/>
              <a:pathLst>
                <a:path w="122921" h="122898" extrusionOk="0">
                  <a:moveTo>
                    <a:pt x="58127" y="122873"/>
                  </a:moveTo>
                  <a:cubicBezTo>
                    <a:pt x="25742" y="121920"/>
                    <a:pt x="-928" y="93345"/>
                    <a:pt x="25" y="60008"/>
                  </a:cubicBezTo>
                  <a:cubicBezTo>
                    <a:pt x="977" y="25718"/>
                    <a:pt x="27647" y="0"/>
                    <a:pt x="61937" y="0"/>
                  </a:cubicBezTo>
                  <a:cubicBezTo>
                    <a:pt x="97180" y="0"/>
                    <a:pt x="123850" y="28575"/>
                    <a:pt x="122897" y="62865"/>
                  </a:cubicBezTo>
                  <a:cubicBezTo>
                    <a:pt x="121945" y="98108"/>
                    <a:pt x="94322" y="123825"/>
                    <a:pt x="58127" y="122873"/>
                  </a:cubicBezTo>
                  <a:close/>
                </a:path>
              </a:pathLst>
            </a:custGeom>
            <a:solidFill>
              <a:srgbClr val="70AD4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0" name="Google Shape;50;p3"/>
          <p:cNvSpPr/>
          <p:nvPr/>
        </p:nvSpPr>
        <p:spPr>
          <a:xfrm rot="10714074" flipH="1">
            <a:off x="6427435" y="202021"/>
            <a:ext cx="147313" cy="147313"/>
          </a:xfrm>
          <a:custGeom>
            <a:avLst/>
            <a:gdLst/>
            <a:ahLst/>
            <a:cxnLst/>
            <a:rect l="l" t="t" r="r" b="b"/>
            <a:pathLst>
              <a:path w="1472666" h="1472666" extrusionOk="0">
                <a:moveTo>
                  <a:pt x="799973" y="1446306"/>
                </a:moveTo>
                <a:cubicBezTo>
                  <a:pt x="816259" y="1430019"/>
                  <a:pt x="826333" y="1407519"/>
                  <a:pt x="826333" y="1382666"/>
                </a:cubicBezTo>
                <a:lnTo>
                  <a:pt x="826333" y="826333"/>
                </a:lnTo>
                <a:lnTo>
                  <a:pt x="1382666" y="826333"/>
                </a:lnTo>
                <a:cubicBezTo>
                  <a:pt x="1432372" y="826333"/>
                  <a:pt x="1472666" y="786039"/>
                  <a:pt x="1472666" y="736333"/>
                </a:cubicBezTo>
                <a:cubicBezTo>
                  <a:pt x="1472666" y="686627"/>
                  <a:pt x="1432372" y="646333"/>
                  <a:pt x="1382666" y="646333"/>
                </a:cubicBezTo>
                <a:lnTo>
                  <a:pt x="826333" y="646333"/>
                </a:lnTo>
                <a:lnTo>
                  <a:pt x="826333" y="90000"/>
                </a:lnTo>
                <a:cubicBezTo>
                  <a:pt x="826333" y="40294"/>
                  <a:pt x="786039" y="0"/>
                  <a:pt x="736333" y="0"/>
                </a:cubicBezTo>
                <a:cubicBezTo>
                  <a:pt x="686627" y="0"/>
                  <a:pt x="646333" y="40294"/>
                  <a:pt x="646333" y="90000"/>
                </a:cubicBezTo>
                <a:lnTo>
                  <a:pt x="646333" y="646333"/>
                </a:lnTo>
                <a:lnTo>
                  <a:pt x="90000" y="646333"/>
                </a:lnTo>
                <a:cubicBezTo>
                  <a:pt x="40294" y="646333"/>
                  <a:pt x="0" y="686627"/>
                  <a:pt x="0" y="736333"/>
                </a:cubicBezTo>
                <a:cubicBezTo>
                  <a:pt x="0" y="786039"/>
                  <a:pt x="40294" y="826333"/>
                  <a:pt x="90000" y="826333"/>
                </a:cubicBezTo>
                <a:lnTo>
                  <a:pt x="646333" y="826333"/>
                </a:lnTo>
                <a:lnTo>
                  <a:pt x="646333" y="1382666"/>
                </a:lnTo>
                <a:cubicBezTo>
                  <a:pt x="646333" y="1432372"/>
                  <a:pt x="686627" y="1472666"/>
                  <a:pt x="736333" y="1472666"/>
                </a:cubicBezTo>
                <a:cubicBezTo>
                  <a:pt x="761186" y="1472666"/>
                  <a:pt x="783686" y="1462592"/>
                  <a:pt x="799973" y="1446306"/>
                </a:cubicBez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Google Shape;51;p3"/>
          <p:cNvSpPr/>
          <p:nvPr/>
        </p:nvSpPr>
        <p:spPr>
          <a:xfrm>
            <a:off x="1275347" y="582328"/>
            <a:ext cx="10152000" cy="360000"/>
          </a:xfrm>
          <a:prstGeom prst="roundRect">
            <a:avLst>
              <a:gd name="adj" fmla="val 50000"/>
            </a:avLst>
          </a:prstGeom>
          <a:solidFill>
            <a:srgbClr val="F2F2F2"/>
          </a:solidFill>
          <a:ln w="9525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2" name="Google Shape;52;p3"/>
          <p:cNvCxnSpPr/>
          <p:nvPr/>
        </p:nvCxnSpPr>
        <p:spPr>
          <a:xfrm>
            <a:off x="0" y="1036320"/>
            <a:ext cx="12192000" cy="0"/>
          </a:xfrm>
          <a:prstGeom prst="straightConnector1">
            <a:avLst/>
          </a:prstGeom>
          <a:noFill/>
          <a:ln w="9525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3" name="Google Shape;53;p3"/>
          <p:cNvSpPr/>
          <p:nvPr/>
        </p:nvSpPr>
        <p:spPr>
          <a:xfrm>
            <a:off x="909118" y="666560"/>
            <a:ext cx="208279" cy="202230"/>
          </a:xfrm>
          <a:custGeom>
            <a:avLst/>
            <a:gdLst/>
            <a:ahLst/>
            <a:cxnLst/>
            <a:rect l="l" t="t" r="r" b="b"/>
            <a:pathLst>
              <a:path w="149304" h="144968" extrusionOk="0">
                <a:moveTo>
                  <a:pt x="111204" y="36383"/>
                </a:moveTo>
                <a:cubicBezTo>
                  <a:pt x="81677" y="11618"/>
                  <a:pt x="53102" y="12571"/>
                  <a:pt x="31194" y="36383"/>
                </a:cubicBezTo>
                <a:cubicBezTo>
                  <a:pt x="11192" y="59243"/>
                  <a:pt x="12144" y="90676"/>
                  <a:pt x="34052" y="111631"/>
                </a:cubicBezTo>
                <a:cubicBezTo>
                  <a:pt x="60722" y="138301"/>
                  <a:pt x="85487" y="133538"/>
                  <a:pt x="132159" y="90676"/>
                </a:cubicBezTo>
                <a:cubicBezTo>
                  <a:pt x="138827" y="107821"/>
                  <a:pt x="132159" y="120203"/>
                  <a:pt x="109299" y="134491"/>
                </a:cubicBezTo>
                <a:cubicBezTo>
                  <a:pt x="78819" y="152588"/>
                  <a:pt x="40719" y="146874"/>
                  <a:pt x="17859" y="120203"/>
                </a:cubicBezTo>
                <a:cubicBezTo>
                  <a:pt x="-5953" y="92581"/>
                  <a:pt x="-5953" y="52576"/>
                  <a:pt x="17859" y="24953"/>
                </a:cubicBezTo>
                <a:cubicBezTo>
                  <a:pt x="44529" y="-6479"/>
                  <a:pt x="80724" y="-8384"/>
                  <a:pt x="127397" y="20191"/>
                </a:cubicBezTo>
                <a:cubicBezTo>
                  <a:pt x="133112" y="15428"/>
                  <a:pt x="139779" y="10666"/>
                  <a:pt x="149304" y="3998"/>
                </a:cubicBezTo>
                <a:cubicBezTo>
                  <a:pt x="149304" y="24001"/>
                  <a:pt x="149304" y="41146"/>
                  <a:pt x="149304" y="59243"/>
                </a:cubicBezTo>
                <a:cubicBezTo>
                  <a:pt x="132159" y="59243"/>
                  <a:pt x="115967" y="59243"/>
                  <a:pt x="96917" y="59243"/>
                </a:cubicBezTo>
                <a:cubicBezTo>
                  <a:pt x="101679" y="51623"/>
                  <a:pt x="106442" y="44956"/>
                  <a:pt x="111204" y="36383"/>
                </a:cubicBezTo>
                <a:close/>
              </a:path>
            </a:pathLst>
          </a:custGeom>
          <a:solidFill>
            <a:srgbClr val="65656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" name="Google Shape;54;p3"/>
          <p:cNvSpPr/>
          <p:nvPr/>
        </p:nvSpPr>
        <p:spPr>
          <a:xfrm>
            <a:off x="12004357" y="1037272"/>
            <a:ext cx="12620" cy="5792571"/>
          </a:xfrm>
          <a:custGeom>
            <a:avLst/>
            <a:gdLst/>
            <a:ahLst/>
            <a:cxnLst/>
            <a:rect l="l" t="t" r="r" b="b"/>
            <a:pathLst>
              <a:path w="12620" h="3836140" extrusionOk="0">
                <a:moveTo>
                  <a:pt x="0" y="3835718"/>
                </a:moveTo>
                <a:cubicBezTo>
                  <a:pt x="0" y="3820478"/>
                  <a:pt x="953" y="3806190"/>
                  <a:pt x="953" y="3790950"/>
                </a:cubicBezTo>
                <a:cubicBezTo>
                  <a:pt x="953" y="2541270"/>
                  <a:pt x="953" y="1291590"/>
                  <a:pt x="953" y="41910"/>
                </a:cubicBezTo>
                <a:cubicBezTo>
                  <a:pt x="953" y="27623"/>
                  <a:pt x="0" y="14288"/>
                  <a:pt x="0" y="0"/>
                </a:cubicBezTo>
                <a:cubicBezTo>
                  <a:pt x="3810" y="3810"/>
                  <a:pt x="10478" y="6668"/>
                  <a:pt x="11430" y="10478"/>
                </a:cubicBezTo>
                <a:cubicBezTo>
                  <a:pt x="13335" y="21908"/>
                  <a:pt x="12383" y="33338"/>
                  <a:pt x="12383" y="43815"/>
                </a:cubicBezTo>
                <a:cubicBezTo>
                  <a:pt x="12383" y="1291590"/>
                  <a:pt x="12383" y="2539365"/>
                  <a:pt x="12383" y="3788093"/>
                </a:cubicBezTo>
                <a:cubicBezTo>
                  <a:pt x="12383" y="3804285"/>
                  <a:pt x="12383" y="3819525"/>
                  <a:pt x="12383" y="3835718"/>
                </a:cubicBezTo>
                <a:cubicBezTo>
                  <a:pt x="8573" y="3836670"/>
                  <a:pt x="3810" y="3835718"/>
                  <a:pt x="0" y="3835718"/>
                </a:cubicBezTo>
                <a:close/>
              </a:path>
            </a:pathLst>
          </a:custGeom>
          <a:solidFill>
            <a:srgbClr val="C3C3C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55;p3"/>
          <p:cNvSpPr/>
          <p:nvPr/>
        </p:nvSpPr>
        <p:spPr>
          <a:xfrm>
            <a:off x="2324501" y="1465045"/>
            <a:ext cx="7335300" cy="5379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ffectLst>
            <a:outerShdw blurRad="127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3"/>
          <p:cNvSpPr/>
          <p:nvPr/>
        </p:nvSpPr>
        <p:spPr>
          <a:xfrm>
            <a:off x="11978391" y="793297"/>
            <a:ext cx="52330" cy="39762"/>
          </a:xfrm>
          <a:custGeom>
            <a:avLst/>
            <a:gdLst/>
            <a:ahLst/>
            <a:cxnLst/>
            <a:rect l="l" t="t" r="r" b="b"/>
            <a:pathLst>
              <a:path w="39052" h="29673" extrusionOk="0">
                <a:moveTo>
                  <a:pt x="39053" y="15313"/>
                </a:moveTo>
                <a:cubicBezTo>
                  <a:pt x="28575" y="21980"/>
                  <a:pt x="20955" y="30553"/>
                  <a:pt x="15240" y="29600"/>
                </a:cubicBezTo>
                <a:cubicBezTo>
                  <a:pt x="9525" y="28648"/>
                  <a:pt x="4763" y="19123"/>
                  <a:pt x="0" y="14360"/>
                </a:cubicBezTo>
                <a:cubicBezTo>
                  <a:pt x="5715" y="9598"/>
                  <a:pt x="10478" y="73"/>
                  <a:pt x="17145" y="73"/>
                </a:cubicBezTo>
                <a:cubicBezTo>
                  <a:pt x="21908" y="-880"/>
                  <a:pt x="28575" y="7693"/>
                  <a:pt x="39053" y="15313"/>
                </a:cubicBezTo>
                <a:close/>
              </a:path>
            </a:pathLst>
          </a:custGeom>
          <a:solidFill>
            <a:srgbClr val="72727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Google Shape;57;p3"/>
          <p:cNvSpPr/>
          <p:nvPr/>
        </p:nvSpPr>
        <p:spPr>
          <a:xfrm>
            <a:off x="11978391" y="716812"/>
            <a:ext cx="52330" cy="39675"/>
          </a:xfrm>
          <a:custGeom>
            <a:avLst/>
            <a:gdLst/>
            <a:ahLst/>
            <a:cxnLst/>
            <a:rect l="l" t="t" r="r" b="b"/>
            <a:pathLst>
              <a:path w="39052" h="29608" extrusionOk="0">
                <a:moveTo>
                  <a:pt x="39053" y="16193"/>
                </a:moveTo>
                <a:cubicBezTo>
                  <a:pt x="27623" y="22860"/>
                  <a:pt x="20955" y="30480"/>
                  <a:pt x="15240" y="29528"/>
                </a:cubicBezTo>
                <a:cubicBezTo>
                  <a:pt x="9525" y="28575"/>
                  <a:pt x="4763" y="19050"/>
                  <a:pt x="0" y="14288"/>
                </a:cubicBezTo>
                <a:cubicBezTo>
                  <a:pt x="5715" y="9525"/>
                  <a:pt x="11430" y="953"/>
                  <a:pt x="17145" y="0"/>
                </a:cubicBezTo>
                <a:cubicBezTo>
                  <a:pt x="21908" y="0"/>
                  <a:pt x="28575" y="8573"/>
                  <a:pt x="39053" y="16193"/>
                </a:cubicBezTo>
                <a:close/>
              </a:path>
            </a:pathLst>
          </a:custGeom>
          <a:solidFill>
            <a:srgbClr val="72727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Google Shape;58;p3"/>
          <p:cNvSpPr/>
          <p:nvPr/>
        </p:nvSpPr>
        <p:spPr>
          <a:xfrm>
            <a:off x="11978391" y="641508"/>
            <a:ext cx="52330" cy="40950"/>
          </a:xfrm>
          <a:custGeom>
            <a:avLst/>
            <a:gdLst/>
            <a:ahLst/>
            <a:cxnLst/>
            <a:rect l="l" t="t" r="r" b="b"/>
            <a:pathLst>
              <a:path w="39052" h="30560" extrusionOk="0">
                <a:moveTo>
                  <a:pt x="39053" y="16192"/>
                </a:moveTo>
                <a:cubicBezTo>
                  <a:pt x="27623" y="23813"/>
                  <a:pt x="20955" y="31433"/>
                  <a:pt x="15240" y="30480"/>
                </a:cubicBezTo>
                <a:cubicBezTo>
                  <a:pt x="9525" y="29528"/>
                  <a:pt x="4763" y="20003"/>
                  <a:pt x="0" y="14288"/>
                </a:cubicBezTo>
                <a:cubicBezTo>
                  <a:pt x="5715" y="9525"/>
                  <a:pt x="11430" y="0"/>
                  <a:pt x="17145" y="0"/>
                </a:cubicBezTo>
                <a:cubicBezTo>
                  <a:pt x="21908" y="0"/>
                  <a:pt x="28575" y="8573"/>
                  <a:pt x="39053" y="16192"/>
                </a:cubicBezTo>
                <a:close/>
              </a:path>
            </a:pathLst>
          </a:custGeom>
          <a:solidFill>
            <a:srgbClr val="72727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Google Shape;59;p3"/>
          <p:cNvSpPr/>
          <p:nvPr/>
        </p:nvSpPr>
        <p:spPr>
          <a:xfrm rot="-5400000">
            <a:off x="520974" y="680341"/>
            <a:ext cx="177086" cy="197951"/>
          </a:xfrm>
          <a:custGeom>
            <a:avLst/>
            <a:gdLst/>
            <a:ahLst/>
            <a:cxnLst/>
            <a:rect l="l" t="t" r="r" b="b"/>
            <a:pathLst>
              <a:path w="277782" h="310512" extrusionOk="0">
                <a:moveTo>
                  <a:pt x="277782" y="171626"/>
                </a:moveTo>
                <a:cubicBezTo>
                  <a:pt x="277782" y="177779"/>
                  <a:pt x="275484" y="183931"/>
                  <a:pt x="270887" y="188691"/>
                </a:cubicBezTo>
                <a:lnTo>
                  <a:pt x="156257" y="303321"/>
                </a:lnTo>
                <a:cubicBezTo>
                  <a:pt x="146666" y="312909"/>
                  <a:pt x="131117" y="312909"/>
                  <a:pt x="121525" y="303321"/>
                </a:cubicBezTo>
                <a:lnTo>
                  <a:pt x="6895" y="188691"/>
                </a:lnTo>
                <a:cubicBezTo>
                  <a:pt x="-2529" y="178933"/>
                  <a:pt x="-2259" y="163382"/>
                  <a:pt x="7498" y="153957"/>
                </a:cubicBezTo>
                <a:cubicBezTo>
                  <a:pt x="17018" y="144765"/>
                  <a:pt x="32108" y="144765"/>
                  <a:pt x="41628" y="153957"/>
                </a:cubicBezTo>
                <a:lnTo>
                  <a:pt x="114328" y="226658"/>
                </a:lnTo>
                <a:lnTo>
                  <a:pt x="114328" y="0"/>
                </a:lnTo>
                <a:lnTo>
                  <a:pt x="163455" y="0"/>
                </a:lnTo>
                <a:lnTo>
                  <a:pt x="163455" y="226658"/>
                </a:lnTo>
                <a:lnTo>
                  <a:pt x="236154" y="153957"/>
                </a:lnTo>
                <a:cubicBezTo>
                  <a:pt x="245913" y="144533"/>
                  <a:pt x="261463" y="144804"/>
                  <a:pt x="270887" y="154561"/>
                </a:cubicBezTo>
                <a:cubicBezTo>
                  <a:pt x="275484" y="159321"/>
                  <a:pt x="277782" y="165473"/>
                  <a:pt x="277782" y="171626"/>
                </a:cubicBezTo>
                <a:close/>
              </a:path>
            </a:pathLst>
          </a:custGeom>
          <a:solidFill>
            <a:srgbClr val="A5A5A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Google Shape;60;p3"/>
          <p:cNvSpPr/>
          <p:nvPr/>
        </p:nvSpPr>
        <p:spPr>
          <a:xfrm rot="5400000">
            <a:off x="206813" y="680338"/>
            <a:ext cx="177086" cy="197951"/>
          </a:xfrm>
          <a:custGeom>
            <a:avLst/>
            <a:gdLst/>
            <a:ahLst/>
            <a:cxnLst/>
            <a:rect l="l" t="t" r="r" b="b"/>
            <a:pathLst>
              <a:path w="277782" h="310512" extrusionOk="0">
                <a:moveTo>
                  <a:pt x="277782" y="171626"/>
                </a:moveTo>
                <a:cubicBezTo>
                  <a:pt x="277782" y="177779"/>
                  <a:pt x="275484" y="183931"/>
                  <a:pt x="270887" y="188691"/>
                </a:cubicBezTo>
                <a:lnTo>
                  <a:pt x="156257" y="303321"/>
                </a:lnTo>
                <a:cubicBezTo>
                  <a:pt x="146666" y="312909"/>
                  <a:pt x="131117" y="312909"/>
                  <a:pt x="121525" y="303321"/>
                </a:cubicBezTo>
                <a:lnTo>
                  <a:pt x="6895" y="188691"/>
                </a:lnTo>
                <a:cubicBezTo>
                  <a:pt x="-2529" y="178933"/>
                  <a:pt x="-2259" y="163382"/>
                  <a:pt x="7498" y="153957"/>
                </a:cubicBezTo>
                <a:cubicBezTo>
                  <a:pt x="17018" y="144765"/>
                  <a:pt x="32108" y="144765"/>
                  <a:pt x="41628" y="153957"/>
                </a:cubicBezTo>
                <a:lnTo>
                  <a:pt x="114328" y="226658"/>
                </a:lnTo>
                <a:lnTo>
                  <a:pt x="114328" y="0"/>
                </a:lnTo>
                <a:lnTo>
                  <a:pt x="163455" y="0"/>
                </a:lnTo>
                <a:lnTo>
                  <a:pt x="163455" y="226658"/>
                </a:lnTo>
                <a:lnTo>
                  <a:pt x="236154" y="153957"/>
                </a:lnTo>
                <a:cubicBezTo>
                  <a:pt x="245913" y="144533"/>
                  <a:pt x="261463" y="144804"/>
                  <a:pt x="270887" y="154561"/>
                </a:cubicBezTo>
                <a:cubicBezTo>
                  <a:pt x="275484" y="159321"/>
                  <a:pt x="277782" y="165473"/>
                  <a:pt x="277782" y="171626"/>
                </a:cubicBezTo>
                <a:close/>
              </a:path>
            </a:pathLst>
          </a:custGeom>
          <a:solidFill>
            <a:srgbClr val="A5A5A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Google Shape;61;p3"/>
          <p:cNvSpPr/>
          <p:nvPr/>
        </p:nvSpPr>
        <p:spPr>
          <a:xfrm rot="8100000" flipH="1">
            <a:off x="6003678" y="188846"/>
            <a:ext cx="145786" cy="145786"/>
          </a:xfrm>
          <a:custGeom>
            <a:avLst/>
            <a:gdLst/>
            <a:ahLst/>
            <a:cxnLst/>
            <a:rect l="l" t="t" r="r" b="b"/>
            <a:pathLst>
              <a:path w="1472666" h="1472666" extrusionOk="0">
                <a:moveTo>
                  <a:pt x="799973" y="1446306"/>
                </a:moveTo>
                <a:cubicBezTo>
                  <a:pt x="816259" y="1430019"/>
                  <a:pt x="826333" y="1407519"/>
                  <a:pt x="826333" y="1382666"/>
                </a:cubicBezTo>
                <a:lnTo>
                  <a:pt x="826333" y="826333"/>
                </a:lnTo>
                <a:lnTo>
                  <a:pt x="1382666" y="826333"/>
                </a:lnTo>
                <a:cubicBezTo>
                  <a:pt x="1432372" y="826333"/>
                  <a:pt x="1472666" y="786039"/>
                  <a:pt x="1472666" y="736333"/>
                </a:cubicBezTo>
                <a:cubicBezTo>
                  <a:pt x="1472666" y="686627"/>
                  <a:pt x="1432372" y="646333"/>
                  <a:pt x="1382666" y="646333"/>
                </a:cubicBezTo>
                <a:lnTo>
                  <a:pt x="826333" y="646333"/>
                </a:lnTo>
                <a:lnTo>
                  <a:pt x="826333" y="90000"/>
                </a:lnTo>
                <a:cubicBezTo>
                  <a:pt x="826333" y="40294"/>
                  <a:pt x="786039" y="0"/>
                  <a:pt x="736333" y="0"/>
                </a:cubicBezTo>
                <a:cubicBezTo>
                  <a:pt x="686627" y="0"/>
                  <a:pt x="646333" y="40294"/>
                  <a:pt x="646333" y="90000"/>
                </a:cubicBezTo>
                <a:lnTo>
                  <a:pt x="646333" y="646333"/>
                </a:lnTo>
                <a:lnTo>
                  <a:pt x="90000" y="646333"/>
                </a:lnTo>
                <a:cubicBezTo>
                  <a:pt x="40294" y="646333"/>
                  <a:pt x="0" y="686627"/>
                  <a:pt x="0" y="736333"/>
                </a:cubicBezTo>
                <a:cubicBezTo>
                  <a:pt x="0" y="786039"/>
                  <a:pt x="40294" y="826333"/>
                  <a:pt x="90000" y="826333"/>
                </a:cubicBezTo>
                <a:lnTo>
                  <a:pt x="646333" y="826333"/>
                </a:lnTo>
                <a:lnTo>
                  <a:pt x="646333" y="1382666"/>
                </a:lnTo>
                <a:cubicBezTo>
                  <a:pt x="646333" y="1432372"/>
                  <a:pt x="686627" y="1472666"/>
                  <a:pt x="736333" y="1472666"/>
                </a:cubicBezTo>
                <a:cubicBezTo>
                  <a:pt x="761186" y="1472666"/>
                  <a:pt x="783686" y="1462592"/>
                  <a:pt x="799973" y="1446306"/>
                </a:cubicBezTo>
                <a:close/>
              </a:path>
            </a:pathLst>
          </a:custGeom>
          <a:solidFill>
            <a:srgbClr val="60606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2" name="Google Shape;62;p3"/>
          <p:cNvGrpSpPr/>
          <p:nvPr/>
        </p:nvGrpSpPr>
        <p:grpSpPr>
          <a:xfrm>
            <a:off x="168448" y="2510989"/>
            <a:ext cx="11692997" cy="1539600"/>
            <a:chOff x="176469" y="2467675"/>
            <a:chExt cx="11692997" cy="1539600"/>
          </a:xfrm>
        </p:grpSpPr>
        <p:sp>
          <p:nvSpPr>
            <p:cNvPr id="63" name="Google Shape;63;p3"/>
            <p:cNvSpPr/>
            <p:nvPr/>
          </p:nvSpPr>
          <p:spPr>
            <a:xfrm>
              <a:off x="176469" y="2467675"/>
              <a:ext cx="2167200" cy="1539600"/>
            </a:xfrm>
            <a:prstGeom prst="roundRect">
              <a:avLst>
                <a:gd name="adj" fmla="val 5491"/>
              </a:avLst>
            </a:prstGeom>
            <a:solidFill>
              <a:srgbClr val="FFFFFF"/>
            </a:solidFill>
            <a:ln>
              <a:noFill/>
            </a:ln>
            <a:effectLst>
              <a:outerShdw blurRad="127000" algn="ctr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" name="Google Shape;64;p3"/>
            <p:cNvSpPr/>
            <p:nvPr/>
          </p:nvSpPr>
          <p:spPr>
            <a:xfrm>
              <a:off x="2557918" y="2467675"/>
              <a:ext cx="2167200" cy="1539600"/>
            </a:xfrm>
            <a:prstGeom prst="roundRect">
              <a:avLst>
                <a:gd name="adj" fmla="val 5491"/>
              </a:avLst>
            </a:prstGeom>
            <a:solidFill>
              <a:srgbClr val="FFFFFF"/>
            </a:solidFill>
            <a:ln>
              <a:noFill/>
            </a:ln>
            <a:effectLst>
              <a:outerShdw blurRad="127000" algn="ctr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" name="Google Shape;65;p3"/>
            <p:cNvSpPr/>
            <p:nvPr/>
          </p:nvSpPr>
          <p:spPr>
            <a:xfrm>
              <a:off x="4939367" y="2467675"/>
              <a:ext cx="2167200" cy="1539600"/>
            </a:xfrm>
            <a:prstGeom prst="roundRect">
              <a:avLst>
                <a:gd name="adj" fmla="val 5491"/>
              </a:avLst>
            </a:prstGeom>
            <a:solidFill>
              <a:srgbClr val="FFFFFF"/>
            </a:solidFill>
            <a:ln>
              <a:noFill/>
            </a:ln>
            <a:effectLst>
              <a:outerShdw blurRad="127000" algn="ctr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" name="Google Shape;66;p3"/>
            <p:cNvSpPr/>
            <p:nvPr/>
          </p:nvSpPr>
          <p:spPr>
            <a:xfrm>
              <a:off x="7320816" y="2467675"/>
              <a:ext cx="2167200" cy="1539600"/>
            </a:xfrm>
            <a:prstGeom prst="roundRect">
              <a:avLst>
                <a:gd name="adj" fmla="val 5491"/>
              </a:avLst>
            </a:prstGeom>
            <a:solidFill>
              <a:srgbClr val="FFFFFF"/>
            </a:solidFill>
            <a:ln>
              <a:noFill/>
            </a:ln>
            <a:effectLst>
              <a:outerShdw blurRad="127000" algn="ctr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" name="Google Shape;67;p3"/>
            <p:cNvSpPr/>
            <p:nvPr/>
          </p:nvSpPr>
          <p:spPr>
            <a:xfrm>
              <a:off x="9702266" y="2467675"/>
              <a:ext cx="2167200" cy="1539600"/>
            </a:xfrm>
            <a:prstGeom prst="roundRect">
              <a:avLst>
                <a:gd name="adj" fmla="val 5491"/>
              </a:avLst>
            </a:prstGeom>
            <a:solidFill>
              <a:srgbClr val="FFFFFF"/>
            </a:solidFill>
            <a:ln>
              <a:noFill/>
            </a:ln>
            <a:effectLst>
              <a:outerShdw blurRad="127000" algn="ctr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8" name="Google Shape;68;p3"/>
          <p:cNvGrpSpPr/>
          <p:nvPr/>
        </p:nvGrpSpPr>
        <p:grpSpPr>
          <a:xfrm>
            <a:off x="168448" y="4285246"/>
            <a:ext cx="11692997" cy="1539600"/>
            <a:chOff x="179677" y="4241932"/>
            <a:chExt cx="11692997" cy="1539600"/>
          </a:xfrm>
        </p:grpSpPr>
        <p:sp>
          <p:nvSpPr>
            <p:cNvPr id="69" name="Google Shape;69;p3"/>
            <p:cNvSpPr/>
            <p:nvPr/>
          </p:nvSpPr>
          <p:spPr>
            <a:xfrm>
              <a:off x="179677" y="4241932"/>
              <a:ext cx="2167200" cy="1539600"/>
            </a:xfrm>
            <a:prstGeom prst="roundRect">
              <a:avLst>
                <a:gd name="adj" fmla="val 5491"/>
              </a:avLst>
            </a:prstGeom>
            <a:solidFill>
              <a:srgbClr val="FFFFFF"/>
            </a:solidFill>
            <a:ln>
              <a:noFill/>
            </a:ln>
            <a:effectLst>
              <a:outerShdw blurRad="127000" algn="ctr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" name="Google Shape;70;p3"/>
            <p:cNvSpPr/>
            <p:nvPr/>
          </p:nvSpPr>
          <p:spPr>
            <a:xfrm>
              <a:off x="2561126" y="4241932"/>
              <a:ext cx="2167200" cy="1539600"/>
            </a:xfrm>
            <a:prstGeom prst="roundRect">
              <a:avLst>
                <a:gd name="adj" fmla="val 5491"/>
              </a:avLst>
            </a:prstGeom>
            <a:solidFill>
              <a:srgbClr val="FFFFFF"/>
            </a:solidFill>
            <a:ln>
              <a:noFill/>
            </a:ln>
            <a:effectLst>
              <a:outerShdw blurRad="127000" algn="ctr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" name="Google Shape;71;p3"/>
            <p:cNvSpPr/>
            <p:nvPr/>
          </p:nvSpPr>
          <p:spPr>
            <a:xfrm>
              <a:off x="4942575" y="4241932"/>
              <a:ext cx="2167200" cy="1539600"/>
            </a:xfrm>
            <a:prstGeom prst="roundRect">
              <a:avLst>
                <a:gd name="adj" fmla="val 5491"/>
              </a:avLst>
            </a:prstGeom>
            <a:solidFill>
              <a:srgbClr val="FFFFFF"/>
            </a:solidFill>
            <a:ln>
              <a:noFill/>
            </a:ln>
            <a:effectLst>
              <a:outerShdw blurRad="127000" algn="ctr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" name="Google Shape;72;p3"/>
            <p:cNvSpPr/>
            <p:nvPr/>
          </p:nvSpPr>
          <p:spPr>
            <a:xfrm>
              <a:off x="7324024" y="4241932"/>
              <a:ext cx="2167200" cy="1539600"/>
            </a:xfrm>
            <a:prstGeom prst="roundRect">
              <a:avLst>
                <a:gd name="adj" fmla="val 5491"/>
              </a:avLst>
            </a:prstGeom>
            <a:solidFill>
              <a:srgbClr val="FFFFFF"/>
            </a:solidFill>
            <a:ln>
              <a:noFill/>
            </a:ln>
            <a:effectLst>
              <a:outerShdw blurRad="127000" algn="ctr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" name="Google Shape;73;p3"/>
            <p:cNvSpPr/>
            <p:nvPr/>
          </p:nvSpPr>
          <p:spPr>
            <a:xfrm>
              <a:off x="9705474" y="4241932"/>
              <a:ext cx="2167200" cy="1539600"/>
            </a:xfrm>
            <a:prstGeom prst="roundRect">
              <a:avLst>
                <a:gd name="adj" fmla="val 5491"/>
              </a:avLst>
            </a:prstGeom>
            <a:solidFill>
              <a:srgbClr val="FFFFFF"/>
            </a:solidFill>
            <a:ln>
              <a:noFill/>
            </a:ln>
            <a:effectLst>
              <a:outerShdw blurRad="127000" algn="ctr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4" name="Google Shape;74;p3" descr="Magnifying glass with solid fill"/>
          <p:cNvSpPr/>
          <p:nvPr/>
        </p:nvSpPr>
        <p:spPr>
          <a:xfrm>
            <a:off x="2478096" y="1611501"/>
            <a:ext cx="266918" cy="267128"/>
          </a:xfrm>
          <a:custGeom>
            <a:avLst/>
            <a:gdLst/>
            <a:ahLst/>
            <a:cxnLst/>
            <a:rect l="l" t="t" r="r" b="b"/>
            <a:pathLst>
              <a:path w="751881" h="752474" extrusionOk="0">
                <a:moveTo>
                  <a:pt x="732473" y="638175"/>
                </a:moveTo>
                <a:lnTo>
                  <a:pt x="613410" y="519112"/>
                </a:lnTo>
                <a:cubicBezTo>
                  <a:pt x="597218" y="502920"/>
                  <a:pt x="575310" y="497205"/>
                  <a:pt x="554355" y="501015"/>
                </a:cubicBezTo>
                <a:lnTo>
                  <a:pt x="512445" y="459105"/>
                </a:lnTo>
                <a:cubicBezTo>
                  <a:pt x="549593" y="411480"/>
                  <a:pt x="571500" y="350520"/>
                  <a:pt x="571500" y="285750"/>
                </a:cubicBezTo>
                <a:cubicBezTo>
                  <a:pt x="571500" y="128588"/>
                  <a:pt x="442912" y="0"/>
                  <a:pt x="285750" y="0"/>
                </a:cubicBezTo>
                <a:cubicBezTo>
                  <a:pt x="128588" y="0"/>
                  <a:pt x="0" y="128588"/>
                  <a:pt x="0" y="285750"/>
                </a:cubicBezTo>
                <a:cubicBezTo>
                  <a:pt x="0" y="442912"/>
                  <a:pt x="128588" y="571500"/>
                  <a:pt x="285750" y="571500"/>
                </a:cubicBezTo>
                <a:cubicBezTo>
                  <a:pt x="350520" y="571500"/>
                  <a:pt x="410528" y="549593"/>
                  <a:pt x="459105" y="512445"/>
                </a:cubicBezTo>
                <a:lnTo>
                  <a:pt x="501015" y="554355"/>
                </a:lnTo>
                <a:cubicBezTo>
                  <a:pt x="497205" y="575310"/>
                  <a:pt x="502920" y="597218"/>
                  <a:pt x="519112" y="613410"/>
                </a:cubicBezTo>
                <a:lnTo>
                  <a:pt x="638175" y="732473"/>
                </a:lnTo>
                <a:cubicBezTo>
                  <a:pt x="651510" y="745808"/>
                  <a:pt x="668655" y="752475"/>
                  <a:pt x="685800" y="752475"/>
                </a:cubicBezTo>
                <a:cubicBezTo>
                  <a:pt x="702945" y="752475"/>
                  <a:pt x="720090" y="745808"/>
                  <a:pt x="733425" y="732473"/>
                </a:cubicBezTo>
                <a:cubicBezTo>
                  <a:pt x="758190" y="705802"/>
                  <a:pt x="758190" y="663893"/>
                  <a:pt x="732473" y="638175"/>
                </a:cubicBezTo>
                <a:close/>
                <a:moveTo>
                  <a:pt x="284798" y="513398"/>
                </a:moveTo>
                <a:cubicBezTo>
                  <a:pt x="159067" y="513398"/>
                  <a:pt x="56197" y="410528"/>
                  <a:pt x="56197" y="284798"/>
                </a:cubicBezTo>
                <a:cubicBezTo>
                  <a:pt x="56197" y="159067"/>
                  <a:pt x="159067" y="56197"/>
                  <a:pt x="284798" y="56197"/>
                </a:cubicBezTo>
                <a:cubicBezTo>
                  <a:pt x="410528" y="56197"/>
                  <a:pt x="513398" y="159067"/>
                  <a:pt x="513398" y="284798"/>
                </a:cubicBezTo>
                <a:cubicBezTo>
                  <a:pt x="513398" y="410528"/>
                  <a:pt x="410528" y="513398"/>
                  <a:pt x="284798" y="513398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75" name="Google Shape;75;p3"/>
          <p:cNvGrpSpPr/>
          <p:nvPr/>
        </p:nvGrpSpPr>
        <p:grpSpPr>
          <a:xfrm>
            <a:off x="9325202" y="1597539"/>
            <a:ext cx="149604" cy="293698"/>
            <a:chOff x="9949398" y="2089191"/>
            <a:chExt cx="854393" cy="1677317"/>
          </a:xfrm>
        </p:grpSpPr>
        <p:sp>
          <p:nvSpPr>
            <p:cNvPr id="76" name="Google Shape;76;p3"/>
            <p:cNvSpPr/>
            <p:nvPr/>
          </p:nvSpPr>
          <p:spPr>
            <a:xfrm>
              <a:off x="10312609" y="3353408"/>
              <a:ext cx="127500" cy="413100"/>
            </a:xfrm>
            <a:prstGeom prst="roundRect">
              <a:avLst>
                <a:gd name="adj" fmla="val 50000"/>
              </a:avLst>
            </a:prstGeom>
            <a:solidFill>
              <a:srgbClr val="34A85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" name="Google Shape;77;p3"/>
            <p:cNvSpPr/>
            <p:nvPr/>
          </p:nvSpPr>
          <p:spPr>
            <a:xfrm>
              <a:off x="10149233" y="2089191"/>
              <a:ext cx="454200" cy="1077900"/>
            </a:xfrm>
            <a:prstGeom prst="roundRect">
              <a:avLst>
                <a:gd name="adj" fmla="val 50000"/>
              </a:avLst>
            </a:prstGeom>
            <a:solidFill>
              <a:srgbClr val="4285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" name="Google Shape;78;p3"/>
            <p:cNvSpPr/>
            <p:nvPr/>
          </p:nvSpPr>
          <p:spPr>
            <a:xfrm>
              <a:off x="9949398" y="2759073"/>
              <a:ext cx="854393" cy="609219"/>
            </a:xfrm>
            <a:custGeom>
              <a:avLst/>
              <a:gdLst/>
              <a:ahLst/>
              <a:cxnLst/>
              <a:rect l="l" t="t" r="r" b="b"/>
              <a:pathLst>
                <a:path w="438150" h="312420" extrusionOk="0">
                  <a:moveTo>
                    <a:pt x="0" y="0"/>
                  </a:moveTo>
                  <a:lnTo>
                    <a:pt x="57150" y="0"/>
                  </a:lnTo>
                  <a:lnTo>
                    <a:pt x="57150" y="95250"/>
                  </a:lnTo>
                  <a:cubicBezTo>
                    <a:pt x="57150" y="184785"/>
                    <a:pt x="129540" y="257175"/>
                    <a:pt x="219075" y="257175"/>
                  </a:cubicBezTo>
                  <a:cubicBezTo>
                    <a:pt x="308610" y="257175"/>
                    <a:pt x="381000" y="184785"/>
                    <a:pt x="381000" y="95250"/>
                  </a:cubicBezTo>
                  <a:lnTo>
                    <a:pt x="381000" y="0"/>
                  </a:lnTo>
                  <a:lnTo>
                    <a:pt x="438150" y="0"/>
                  </a:lnTo>
                  <a:lnTo>
                    <a:pt x="438150" y="95250"/>
                  </a:lnTo>
                  <a:cubicBezTo>
                    <a:pt x="438150" y="206693"/>
                    <a:pt x="355283" y="298133"/>
                    <a:pt x="247650" y="312420"/>
                  </a:cubicBezTo>
                  <a:lnTo>
                    <a:pt x="190500" y="312420"/>
                  </a:lnTo>
                  <a:cubicBezTo>
                    <a:pt x="82868" y="298133"/>
                    <a:pt x="0" y="206693"/>
                    <a:pt x="0" y="9525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BBC05"/>
                </a:gs>
                <a:gs pos="25000">
                  <a:srgbClr val="EA4335"/>
                </a:gs>
                <a:gs pos="100000">
                  <a:srgbClr val="EA433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9" name="Google Shape;79;p3"/>
          <p:cNvSpPr/>
          <p:nvPr/>
        </p:nvSpPr>
        <p:spPr>
          <a:xfrm>
            <a:off x="12031981" y="1086731"/>
            <a:ext cx="131778" cy="2267754"/>
          </a:xfrm>
          <a:custGeom>
            <a:avLst/>
            <a:gdLst/>
            <a:ahLst/>
            <a:cxnLst/>
            <a:rect l="l" t="t" r="r" b="b"/>
            <a:pathLst>
              <a:path w="90725" h="2256472" extrusionOk="0">
                <a:moveTo>
                  <a:pt x="0" y="1128713"/>
                </a:moveTo>
                <a:cubicBezTo>
                  <a:pt x="0" y="775335"/>
                  <a:pt x="0" y="421005"/>
                  <a:pt x="0" y="67628"/>
                </a:cubicBezTo>
                <a:cubicBezTo>
                  <a:pt x="0" y="21908"/>
                  <a:pt x="14288" y="0"/>
                  <a:pt x="44768" y="0"/>
                </a:cubicBezTo>
                <a:cubicBezTo>
                  <a:pt x="75248" y="0"/>
                  <a:pt x="90488" y="20955"/>
                  <a:pt x="90488" y="67628"/>
                </a:cubicBezTo>
                <a:cubicBezTo>
                  <a:pt x="90488" y="776288"/>
                  <a:pt x="90488" y="1484948"/>
                  <a:pt x="90488" y="2192655"/>
                </a:cubicBezTo>
                <a:cubicBezTo>
                  <a:pt x="90488" y="2201228"/>
                  <a:pt x="91440" y="2209800"/>
                  <a:pt x="89535" y="2217420"/>
                </a:cubicBezTo>
                <a:cubicBezTo>
                  <a:pt x="85725" y="2242185"/>
                  <a:pt x="70485" y="2256473"/>
                  <a:pt x="45720" y="2256473"/>
                </a:cubicBezTo>
                <a:cubicBezTo>
                  <a:pt x="20955" y="2256473"/>
                  <a:pt x="5715" y="2242185"/>
                  <a:pt x="1905" y="2217420"/>
                </a:cubicBezTo>
                <a:cubicBezTo>
                  <a:pt x="0" y="2206943"/>
                  <a:pt x="952" y="2194560"/>
                  <a:pt x="952" y="2184083"/>
                </a:cubicBezTo>
                <a:cubicBezTo>
                  <a:pt x="0" y="1832610"/>
                  <a:pt x="0" y="1481138"/>
                  <a:pt x="0" y="1128713"/>
                </a:cubicBezTo>
                <a:close/>
              </a:path>
            </a:pathLst>
          </a:custGeom>
          <a:solidFill>
            <a:srgbClr val="BFBFB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0" name="Google Shape;80;p3"/>
          <p:cNvGrpSpPr/>
          <p:nvPr/>
        </p:nvGrpSpPr>
        <p:grpSpPr>
          <a:xfrm>
            <a:off x="11567160" y="612648"/>
            <a:ext cx="265973" cy="265973"/>
            <a:chOff x="8610600" y="-211873"/>
            <a:chExt cx="313500" cy="313500"/>
          </a:xfrm>
        </p:grpSpPr>
        <p:sp>
          <p:nvSpPr>
            <p:cNvPr id="81" name="Google Shape;81;p3"/>
            <p:cNvSpPr/>
            <p:nvPr/>
          </p:nvSpPr>
          <p:spPr>
            <a:xfrm>
              <a:off x="8610600" y="-211873"/>
              <a:ext cx="313500" cy="313500"/>
            </a:xfrm>
            <a:prstGeom prst="ellipse">
              <a:avLst/>
            </a:prstGeom>
            <a:solidFill>
              <a:srgbClr val="6363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2" name="Google Shape;82;p3"/>
            <p:cNvGrpSpPr/>
            <p:nvPr/>
          </p:nvGrpSpPr>
          <p:grpSpPr>
            <a:xfrm>
              <a:off x="8677894" y="-144833"/>
              <a:ext cx="180008" cy="191321"/>
              <a:chOff x="5145275" y="1056950"/>
              <a:chExt cx="212800" cy="226175"/>
            </a:xfrm>
          </p:grpSpPr>
          <p:sp>
            <p:nvSpPr>
              <p:cNvPr id="83" name="Google Shape;83;p3"/>
              <p:cNvSpPr/>
              <p:nvPr/>
            </p:nvSpPr>
            <p:spPr>
              <a:xfrm>
                <a:off x="5198375" y="1056950"/>
                <a:ext cx="106625" cy="106175"/>
              </a:xfrm>
              <a:custGeom>
                <a:avLst/>
                <a:gdLst/>
                <a:ahLst/>
                <a:cxnLst/>
                <a:rect l="l" t="t" r="r" b="b"/>
                <a:pathLst>
                  <a:path w="4265" h="4247" extrusionOk="0">
                    <a:moveTo>
                      <a:pt x="2141" y="0"/>
                    </a:moveTo>
                    <a:cubicBezTo>
                      <a:pt x="964" y="0"/>
                      <a:pt x="0" y="946"/>
                      <a:pt x="0" y="2124"/>
                    </a:cubicBezTo>
                    <a:cubicBezTo>
                      <a:pt x="0" y="3301"/>
                      <a:pt x="964" y="4247"/>
                      <a:pt x="2141" y="4247"/>
                    </a:cubicBezTo>
                    <a:cubicBezTo>
                      <a:pt x="3319" y="4247"/>
                      <a:pt x="4265" y="3301"/>
                      <a:pt x="4265" y="2124"/>
                    </a:cubicBezTo>
                    <a:cubicBezTo>
                      <a:pt x="4265" y="946"/>
                      <a:pt x="3319" y="0"/>
                      <a:pt x="21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" name="Google Shape;84;p3"/>
              <p:cNvSpPr/>
              <p:nvPr/>
            </p:nvSpPr>
            <p:spPr>
              <a:xfrm>
                <a:off x="5145275" y="1176500"/>
                <a:ext cx="212800" cy="106625"/>
              </a:xfrm>
              <a:custGeom>
                <a:avLst/>
                <a:gdLst/>
                <a:ahLst/>
                <a:cxnLst/>
                <a:rect l="l" t="t" r="r" b="b"/>
                <a:pathLst>
                  <a:path w="8512" h="4265" extrusionOk="0">
                    <a:moveTo>
                      <a:pt x="4265" y="0"/>
                    </a:moveTo>
                    <a:cubicBezTo>
                      <a:pt x="3677" y="0"/>
                      <a:pt x="3088" y="107"/>
                      <a:pt x="2499" y="268"/>
                    </a:cubicBezTo>
                    <a:cubicBezTo>
                      <a:pt x="1767" y="482"/>
                      <a:pt x="1018" y="857"/>
                      <a:pt x="429" y="1285"/>
                    </a:cubicBezTo>
                    <a:cubicBezTo>
                      <a:pt x="162" y="1499"/>
                      <a:pt x="1" y="1820"/>
                      <a:pt x="1" y="2141"/>
                    </a:cubicBezTo>
                    <a:lnTo>
                      <a:pt x="1" y="4264"/>
                    </a:lnTo>
                    <a:lnTo>
                      <a:pt x="8512" y="4264"/>
                    </a:lnTo>
                    <a:lnTo>
                      <a:pt x="8512" y="2141"/>
                    </a:lnTo>
                    <a:cubicBezTo>
                      <a:pt x="8512" y="1820"/>
                      <a:pt x="8351" y="1499"/>
                      <a:pt x="8084" y="1285"/>
                    </a:cubicBezTo>
                    <a:cubicBezTo>
                      <a:pt x="7513" y="803"/>
                      <a:pt x="6763" y="482"/>
                      <a:pt x="6014" y="268"/>
                    </a:cubicBezTo>
                    <a:cubicBezTo>
                      <a:pt x="5497" y="107"/>
                      <a:pt x="4890" y="0"/>
                      <a:pt x="42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85" name="Google Shape;85;p3"/>
          <p:cNvSpPr txBox="1">
            <a:spLocks noGrp="1"/>
          </p:cNvSpPr>
          <p:nvPr>
            <p:ph type="title"/>
          </p:nvPr>
        </p:nvSpPr>
        <p:spPr>
          <a:xfrm>
            <a:off x="2908775" y="1465050"/>
            <a:ext cx="6233700" cy="5379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900"/>
              <a:buFont typeface="Roboto"/>
              <a:buNone/>
              <a:defRPr sz="69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900"/>
              <a:buFont typeface="Roboto"/>
              <a:buNone/>
              <a:defRPr sz="69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900"/>
              <a:buFont typeface="Roboto"/>
              <a:buNone/>
              <a:defRPr sz="69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900"/>
              <a:buFont typeface="Roboto"/>
              <a:buNone/>
              <a:defRPr sz="69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900"/>
              <a:buFont typeface="Roboto"/>
              <a:buNone/>
              <a:defRPr sz="69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900"/>
              <a:buFont typeface="Roboto"/>
              <a:buNone/>
              <a:defRPr sz="69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900"/>
              <a:buFont typeface="Roboto"/>
              <a:buNone/>
              <a:defRPr sz="69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900"/>
              <a:buFont typeface="Roboto"/>
              <a:buNone/>
              <a:defRPr sz="69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6" name="Google Shape;86;p3"/>
          <p:cNvSpPr txBox="1"/>
          <p:nvPr/>
        </p:nvSpPr>
        <p:spPr>
          <a:xfrm>
            <a:off x="5306100" y="6546375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slidesmania.com</a:t>
            </a:r>
            <a:endParaRPr sz="12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00 DO NOT REMOVE · SlidesMania">
  <p:cSld name="CUSTOM_19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oogle Shape;88;p4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9" name="Google Shape;89;p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90" name="Google Shape;90;p4">
              <a:hlinkClick r:id="rId2"/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65600" y="331100"/>
              <a:ext cx="5101466" cy="22012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1" name="Google Shape;91;p4"/>
            <p:cNvSpPr txBox="1"/>
            <p:nvPr/>
          </p:nvSpPr>
          <p:spPr>
            <a:xfrm>
              <a:off x="463500" y="2858061"/>
              <a:ext cx="8956500" cy="2442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600" b="1">
                  <a:solidFill>
                    <a:srgbClr val="3F3F3F"/>
                  </a:solidFill>
                  <a:latin typeface="Poppins"/>
                  <a:ea typeface="Poppins"/>
                  <a:cs typeface="Poppins"/>
                  <a:sym typeface="Poppins"/>
                </a:rPr>
                <a:t>Free </a:t>
              </a:r>
              <a:r>
                <a:rPr lang="en" sz="3600">
                  <a:solidFill>
                    <a:srgbClr val="3F3F3F"/>
                  </a:solidFill>
                  <a:latin typeface="Poppins"/>
                  <a:ea typeface="Poppins"/>
                  <a:cs typeface="Poppins"/>
                  <a:sym typeface="Poppins"/>
                </a:rPr>
                <a:t>themes and templates for </a:t>
              </a:r>
              <a:r>
                <a:rPr lang="en" sz="3600" b="1">
                  <a:solidFill>
                    <a:srgbClr val="3F3F3F"/>
                  </a:solidFill>
                  <a:latin typeface="Poppins"/>
                  <a:ea typeface="Poppins"/>
                  <a:cs typeface="Poppins"/>
                  <a:sym typeface="Poppins"/>
                </a:rPr>
                <a:t>Google Slides</a:t>
              </a:r>
              <a:r>
                <a:rPr lang="en" sz="3600">
                  <a:solidFill>
                    <a:srgbClr val="3F3F3F"/>
                  </a:solidFill>
                  <a:latin typeface="Poppins"/>
                  <a:ea typeface="Poppins"/>
                  <a:cs typeface="Poppins"/>
                  <a:sym typeface="Poppins"/>
                </a:rPr>
                <a:t> or </a:t>
              </a:r>
              <a:r>
                <a:rPr lang="en" sz="3600" b="1">
                  <a:solidFill>
                    <a:srgbClr val="3F3F3F"/>
                  </a:solidFill>
                  <a:latin typeface="Poppins"/>
                  <a:ea typeface="Poppins"/>
                  <a:cs typeface="Poppins"/>
                  <a:sym typeface="Poppins"/>
                </a:rPr>
                <a:t>PowerPoint</a:t>
              </a:r>
              <a:endParaRPr sz="3600" b="1">
                <a:solidFill>
                  <a:srgbClr val="3F3F3F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600" b="1">
                <a:solidFill>
                  <a:srgbClr val="3F3F3F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600" b="1">
                <a:solidFill>
                  <a:srgbClr val="3F3F3F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000" b="1">
                  <a:solidFill>
                    <a:srgbClr val="FFCB25"/>
                  </a:solidFill>
                  <a:latin typeface="Poppins"/>
                  <a:ea typeface="Poppins"/>
                  <a:cs typeface="Poppins"/>
                  <a:sym typeface="Poppins"/>
                </a:rPr>
                <a:t>NOT to be sold as is or modified!</a:t>
              </a:r>
              <a:endParaRPr sz="3000" b="1">
                <a:solidFill>
                  <a:srgbClr val="FFCB25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700">
                  <a:solidFill>
                    <a:srgbClr val="3F3F3F"/>
                  </a:solidFill>
                  <a:latin typeface="Poppins"/>
                  <a:ea typeface="Poppins"/>
                  <a:cs typeface="Poppins"/>
                  <a:sym typeface="Poppins"/>
                </a:rPr>
                <a:t>Read </a:t>
              </a:r>
              <a:r>
                <a:rPr lang="en" sz="2700" u="sng">
                  <a:solidFill>
                    <a:srgbClr val="3F3F3F"/>
                  </a:solidFill>
                  <a:latin typeface="Poppins"/>
                  <a:ea typeface="Poppins"/>
                  <a:cs typeface="Poppins"/>
                  <a:sym typeface="Poppins"/>
                  <a:hlinkClick r:id="rId4">
                    <a:extLst>
                      <a:ext uri="{A12FA001-AC4F-418D-AE19-62706E023703}">
                        <ahyp:hlinkClr xmlns:ahyp="http://schemas.microsoft.com/office/drawing/2018/hyperlinkcolor" xmlns="" val="tx"/>
                      </a:ext>
                    </a:extLst>
                  </a:hlinkClick>
                </a:rPr>
                <a:t>FAQ</a:t>
              </a:r>
              <a:r>
                <a:rPr lang="en" sz="4400" b="1">
                  <a:solidFill>
                    <a:srgbClr val="FFCB25"/>
                  </a:solidFill>
                  <a:latin typeface="Poppins"/>
                  <a:ea typeface="Poppins"/>
                  <a:cs typeface="Poppins"/>
                  <a:sym typeface="Poppins"/>
                </a:rPr>
                <a:t> </a:t>
              </a:r>
              <a:r>
                <a:rPr lang="en" sz="2700">
                  <a:solidFill>
                    <a:srgbClr val="3F3F3F"/>
                  </a:solidFill>
                  <a:latin typeface="Poppins"/>
                  <a:ea typeface="Poppins"/>
                  <a:cs typeface="Poppins"/>
                  <a:sym typeface="Poppins"/>
                </a:rPr>
                <a:t>on slidesmania.com</a:t>
              </a:r>
              <a:endParaRPr sz="2700">
                <a:solidFill>
                  <a:srgbClr val="3F3F3F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rgbClr val="3F3F3F"/>
                  </a:solidFill>
                  <a:latin typeface="Poppins"/>
                  <a:ea typeface="Poppins"/>
                  <a:cs typeface="Poppins"/>
                  <a:sym typeface="Poppins"/>
                </a:rPr>
                <a:t>Do not remove the slidesmania.com text on the sides.</a:t>
              </a:r>
              <a:endParaRPr sz="2000">
                <a:solidFill>
                  <a:srgbClr val="3F3F3F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92" name="Google Shape;92;p4"/>
            <p:cNvCxnSpPr/>
            <p:nvPr/>
          </p:nvCxnSpPr>
          <p:spPr>
            <a:xfrm>
              <a:off x="10423367" y="5688858"/>
              <a:ext cx="1495200" cy="12900"/>
            </a:xfrm>
            <a:prstGeom prst="straightConnector1">
              <a:avLst/>
            </a:prstGeom>
            <a:noFill/>
            <a:ln w="38100" cap="flat" cmpd="sng">
              <a:solidFill>
                <a:srgbClr val="FFCB2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pic>
          <p:nvPicPr>
            <p:cNvPr id="93" name="Google Shape;93;p4">
              <a:hlinkClick r:id="rId5"/>
            </p:cNvPr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8982558" y="5912306"/>
              <a:ext cx="713232" cy="63786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4" name="Google Shape;94;p4">
              <a:hlinkClick r:id="rId7"/>
            </p:cNvPr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9764428" y="5916798"/>
              <a:ext cx="708660" cy="62887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5" name="Google Shape;95;p4">
              <a:hlinkClick r:id="rId9"/>
            </p:cNvPr>
            <p:cNvPicPr preferRelativeResize="0"/>
            <p:nvPr/>
          </p:nvPicPr>
          <p:blipFill>
            <a:blip r:embed="rId10">
              <a:alphaModFix/>
            </a:blip>
            <a:stretch>
              <a:fillRect/>
            </a:stretch>
          </p:blipFill>
          <p:spPr>
            <a:xfrm>
              <a:off x="10541715" y="5905569"/>
              <a:ext cx="612648" cy="6243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6" name="Google Shape;96;p4">
              <a:hlinkClick r:id="rId11"/>
            </p:cNvPr>
            <p:cNvPicPr preferRelativeResize="0"/>
            <p:nvPr/>
          </p:nvPicPr>
          <p:blipFill>
            <a:blip r:embed="rId12">
              <a:alphaModFix/>
            </a:blip>
            <a:stretch>
              <a:fillRect/>
            </a:stretch>
          </p:blipFill>
          <p:spPr>
            <a:xfrm>
              <a:off x="11219049" y="5916799"/>
              <a:ext cx="699516" cy="60192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7" name="Google Shape;97;p4"/>
            <p:cNvSpPr txBox="1"/>
            <p:nvPr/>
          </p:nvSpPr>
          <p:spPr>
            <a:xfrm>
              <a:off x="7072500" y="4813375"/>
              <a:ext cx="4915500" cy="100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 b="1">
                  <a:solidFill>
                    <a:srgbClr val="252525"/>
                  </a:solidFill>
                  <a:latin typeface="Homemade Apple"/>
                  <a:ea typeface="Homemade Apple"/>
                  <a:cs typeface="Homemade Apple"/>
                  <a:sym typeface="Homemade Apple"/>
                </a:rPr>
                <a:t>Sharing is caring!</a:t>
              </a:r>
              <a:endParaRPr sz="2400" b="1">
                <a:solidFill>
                  <a:srgbClr val="252525"/>
                </a:solidFill>
                <a:latin typeface="Homemade Apple"/>
                <a:ea typeface="Homemade Apple"/>
                <a:cs typeface="Homemade Apple"/>
                <a:sym typeface="Homemade Apple"/>
              </a:endParaRP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s">
  <p:cSld name="CUSTOM_1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5"/>
          <p:cNvSpPr/>
          <p:nvPr/>
        </p:nvSpPr>
        <p:spPr>
          <a:xfrm>
            <a:off x="0" y="89535"/>
            <a:ext cx="12192000" cy="6768465"/>
          </a:xfrm>
          <a:custGeom>
            <a:avLst/>
            <a:gdLst/>
            <a:ahLst/>
            <a:cxnLst/>
            <a:rect l="l" t="t" r="r" b="b"/>
            <a:pathLst>
              <a:path w="12192000" h="6768465" extrusionOk="0">
                <a:moveTo>
                  <a:pt x="12191997" y="382102"/>
                </a:moveTo>
                <a:cubicBezTo>
                  <a:pt x="12191998" y="2510890"/>
                  <a:pt x="12191999" y="4639677"/>
                  <a:pt x="12192000" y="6768465"/>
                </a:cubicBezTo>
                <a:lnTo>
                  <a:pt x="0" y="6768465"/>
                </a:lnTo>
                <a:lnTo>
                  <a:pt x="1902" y="382905"/>
                </a:lnTo>
                <a:lnTo>
                  <a:pt x="765807" y="381952"/>
                </a:lnTo>
                <a:cubicBezTo>
                  <a:pt x="845817" y="381952"/>
                  <a:pt x="878202" y="349567"/>
                  <a:pt x="878202" y="270510"/>
                </a:cubicBezTo>
                <a:lnTo>
                  <a:pt x="878202" y="99060"/>
                </a:lnTo>
                <a:cubicBezTo>
                  <a:pt x="878202" y="37147"/>
                  <a:pt x="915350" y="0"/>
                  <a:pt x="975357" y="0"/>
                </a:cubicBezTo>
                <a:lnTo>
                  <a:pt x="3478527" y="0"/>
                </a:lnTo>
                <a:cubicBezTo>
                  <a:pt x="3536630" y="0"/>
                  <a:pt x="3573777" y="38100"/>
                  <a:pt x="3574730" y="97155"/>
                </a:cubicBezTo>
                <a:lnTo>
                  <a:pt x="3574730" y="274320"/>
                </a:lnTo>
                <a:cubicBezTo>
                  <a:pt x="3574730" y="349567"/>
                  <a:pt x="3608067" y="382905"/>
                  <a:pt x="3682362" y="382905"/>
                </a:cubicBezTo>
                <a:lnTo>
                  <a:pt x="6407465" y="382905"/>
                </a:lnTo>
                <a:lnTo>
                  <a:pt x="9047795" y="382905"/>
                </a:lnTo>
                <a:cubicBezTo>
                  <a:pt x="9058272" y="382905"/>
                  <a:pt x="9069702" y="383857"/>
                  <a:pt x="9081132" y="383857"/>
                </a:cubicBezTo>
                <a:lnTo>
                  <a:pt x="9081132" y="382102"/>
                </a:lnTo>
                <a:lnTo>
                  <a:pt x="12191997" y="382102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5"/>
          <p:cNvSpPr/>
          <p:nvPr/>
        </p:nvSpPr>
        <p:spPr>
          <a:xfrm rot="8100000" flipH="1">
            <a:off x="3312184" y="191568"/>
            <a:ext cx="145786" cy="145786"/>
          </a:xfrm>
          <a:custGeom>
            <a:avLst/>
            <a:gdLst/>
            <a:ahLst/>
            <a:cxnLst/>
            <a:rect l="l" t="t" r="r" b="b"/>
            <a:pathLst>
              <a:path w="1472666" h="1472666" extrusionOk="0">
                <a:moveTo>
                  <a:pt x="799973" y="1446306"/>
                </a:moveTo>
                <a:cubicBezTo>
                  <a:pt x="816259" y="1430019"/>
                  <a:pt x="826333" y="1407519"/>
                  <a:pt x="826333" y="1382666"/>
                </a:cubicBezTo>
                <a:lnTo>
                  <a:pt x="826333" y="826333"/>
                </a:lnTo>
                <a:lnTo>
                  <a:pt x="1382666" y="826333"/>
                </a:lnTo>
                <a:cubicBezTo>
                  <a:pt x="1432372" y="826333"/>
                  <a:pt x="1472666" y="786039"/>
                  <a:pt x="1472666" y="736333"/>
                </a:cubicBezTo>
                <a:cubicBezTo>
                  <a:pt x="1472666" y="686627"/>
                  <a:pt x="1432372" y="646333"/>
                  <a:pt x="1382666" y="646333"/>
                </a:cubicBezTo>
                <a:lnTo>
                  <a:pt x="826333" y="646333"/>
                </a:lnTo>
                <a:lnTo>
                  <a:pt x="826333" y="90000"/>
                </a:lnTo>
                <a:cubicBezTo>
                  <a:pt x="826333" y="40294"/>
                  <a:pt x="786039" y="0"/>
                  <a:pt x="736333" y="0"/>
                </a:cubicBezTo>
                <a:cubicBezTo>
                  <a:pt x="686627" y="0"/>
                  <a:pt x="646333" y="40294"/>
                  <a:pt x="646333" y="90000"/>
                </a:cubicBezTo>
                <a:lnTo>
                  <a:pt x="646333" y="646333"/>
                </a:lnTo>
                <a:lnTo>
                  <a:pt x="90000" y="646333"/>
                </a:lnTo>
                <a:cubicBezTo>
                  <a:pt x="40294" y="646333"/>
                  <a:pt x="0" y="686627"/>
                  <a:pt x="0" y="736333"/>
                </a:cubicBezTo>
                <a:cubicBezTo>
                  <a:pt x="0" y="786039"/>
                  <a:pt x="40294" y="826333"/>
                  <a:pt x="90000" y="826333"/>
                </a:cubicBezTo>
                <a:lnTo>
                  <a:pt x="646333" y="826333"/>
                </a:lnTo>
                <a:lnTo>
                  <a:pt x="646333" y="1382666"/>
                </a:lnTo>
                <a:cubicBezTo>
                  <a:pt x="646333" y="1432372"/>
                  <a:pt x="686627" y="1472666"/>
                  <a:pt x="736333" y="1472666"/>
                </a:cubicBezTo>
                <a:cubicBezTo>
                  <a:pt x="761186" y="1472666"/>
                  <a:pt x="783686" y="1462592"/>
                  <a:pt x="799973" y="144630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5"/>
          <p:cNvSpPr/>
          <p:nvPr/>
        </p:nvSpPr>
        <p:spPr>
          <a:xfrm>
            <a:off x="-1" y="81915"/>
            <a:ext cx="12192001" cy="6776085"/>
          </a:xfrm>
          <a:custGeom>
            <a:avLst/>
            <a:gdLst/>
            <a:ahLst/>
            <a:cxnLst/>
            <a:rect l="l" t="t" r="r" b="b"/>
            <a:pathLst>
              <a:path w="12192001" h="6776085" extrusionOk="0">
                <a:moveTo>
                  <a:pt x="3665218" y="0"/>
                </a:moveTo>
                <a:lnTo>
                  <a:pt x="6168388" y="0"/>
                </a:lnTo>
                <a:cubicBezTo>
                  <a:pt x="6226491" y="0"/>
                  <a:pt x="6263638" y="38100"/>
                  <a:pt x="6264591" y="97155"/>
                </a:cubicBezTo>
                <a:lnTo>
                  <a:pt x="6264591" y="274320"/>
                </a:lnTo>
                <a:cubicBezTo>
                  <a:pt x="6264591" y="349567"/>
                  <a:pt x="6297928" y="382905"/>
                  <a:pt x="6372223" y="382905"/>
                </a:cubicBezTo>
                <a:lnTo>
                  <a:pt x="12192001" y="382102"/>
                </a:lnTo>
                <a:lnTo>
                  <a:pt x="12192001" y="6768465"/>
                </a:lnTo>
                <a:lnTo>
                  <a:pt x="0" y="6776085"/>
                </a:lnTo>
                <a:lnTo>
                  <a:pt x="0" y="391614"/>
                </a:lnTo>
                <a:lnTo>
                  <a:pt x="3455668" y="381952"/>
                </a:lnTo>
                <a:cubicBezTo>
                  <a:pt x="3535678" y="381952"/>
                  <a:pt x="3568063" y="349567"/>
                  <a:pt x="3568063" y="270510"/>
                </a:cubicBezTo>
                <a:lnTo>
                  <a:pt x="3568063" y="99060"/>
                </a:lnTo>
                <a:cubicBezTo>
                  <a:pt x="3568063" y="37147"/>
                  <a:pt x="3605211" y="0"/>
                  <a:pt x="3665218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02" name="Google Shape;102;p5"/>
          <p:cNvGrpSpPr/>
          <p:nvPr/>
        </p:nvGrpSpPr>
        <p:grpSpPr>
          <a:xfrm>
            <a:off x="116973" y="202172"/>
            <a:ext cx="653367" cy="145697"/>
            <a:chOff x="5810250" y="3367087"/>
            <a:chExt cx="572476" cy="127659"/>
          </a:xfrm>
        </p:grpSpPr>
        <p:sp>
          <p:nvSpPr>
            <p:cNvPr id="103" name="Google Shape;103;p5"/>
            <p:cNvSpPr/>
            <p:nvPr/>
          </p:nvSpPr>
          <p:spPr>
            <a:xfrm>
              <a:off x="6032158" y="3367087"/>
              <a:ext cx="126733" cy="127659"/>
            </a:xfrm>
            <a:custGeom>
              <a:avLst/>
              <a:gdLst/>
              <a:ahLst/>
              <a:cxnLst/>
              <a:rect l="l" t="t" r="r" b="b"/>
              <a:pathLst>
                <a:path w="126733" h="127659" extrusionOk="0">
                  <a:moveTo>
                    <a:pt x="64794" y="0"/>
                  </a:moveTo>
                  <a:cubicBezTo>
                    <a:pt x="103846" y="0"/>
                    <a:pt x="127659" y="23813"/>
                    <a:pt x="126706" y="62865"/>
                  </a:cubicBezTo>
                  <a:cubicBezTo>
                    <a:pt x="126706" y="101918"/>
                    <a:pt x="100036" y="128588"/>
                    <a:pt x="61936" y="127635"/>
                  </a:cubicBezTo>
                  <a:cubicBezTo>
                    <a:pt x="26694" y="126683"/>
                    <a:pt x="-929" y="98108"/>
                    <a:pt x="24" y="61913"/>
                  </a:cubicBezTo>
                  <a:cubicBezTo>
                    <a:pt x="976" y="23813"/>
                    <a:pt x="26694" y="0"/>
                    <a:pt x="64794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" name="Google Shape;104;p5"/>
            <p:cNvSpPr/>
            <p:nvPr/>
          </p:nvSpPr>
          <p:spPr>
            <a:xfrm>
              <a:off x="5810250" y="3368039"/>
              <a:ext cx="122895" cy="122898"/>
            </a:xfrm>
            <a:custGeom>
              <a:avLst/>
              <a:gdLst/>
              <a:ahLst/>
              <a:cxnLst/>
              <a:rect l="l" t="t" r="r" b="b"/>
              <a:pathLst>
                <a:path w="122895" h="122898" extrusionOk="0">
                  <a:moveTo>
                    <a:pt x="0" y="60960"/>
                  </a:moveTo>
                  <a:cubicBezTo>
                    <a:pt x="0" y="27623"/>
                    <a:pt x="27623" y="0"/>
                    <a:pt x="60008" y="0"/>
                  </a:cubicBezTo>
                  <a:cubicBezTo>
                    <a:pt x="95250" y="953"/>
                    <a:pt x="123825" y="30480"/>
                    <a:pt x="122873" y="65723"/>
                  </a:cubicBezTo>
                  <a:cubicBezTo>
                    <a:pt x="121920" y="98108"/>
                    <a:pt x="93345" y="123825"/>
                    <a:pt x="59055" y="122873"/>
                  </a:cubicBezTo>
                  <a:cubicBezTo>
                    <a:pt x="25718" y="122873"/>
                    <a:pt x="0" y="95250"/>
                    <a:pt x="0" y="6096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" name="Google Shape;105;p5"/>
            <p:cNvSpPr/>
            <p:nvPr/>
          </p:nvSpPr>
          <p:spPr>
            <a:xfrm>
              <a:off x="6259805" y="3368039"/>
              <a:ext cx="122921" cy="122898"/>
            </a:xfrm>
            <a:custGeom>
              <a:avLst/>
              <a:gdLst/>
              <a:ahLst/>
              <a:cxnLst/>
              <a:rect l="l" t="t" r="r" b="b"/>
              <a:pathLst>
                <a:path w="122921" h="122898" extrusionOk="0">
                  <a:moveTo>
                    <a:pt x="58127" y="122873"/>
                  </a:moveTo>
                  <a:cubicBezTo>
                    <a:pt x="25742" y="121920"/>
                    <a:pt x="-928" y="93345"/>
                    <a:pt x="25" y="60008"/>
                  </a:cubicBezTo>
                  <a:cubicBezTo>
                    <a:pt x="977" y="25718"/>
                    <a:pt x="27647" y="0"/>
                    <a:pt x="61937" y="0"/>
                  </a:cubicBezTo>
                  <a:cubicBezTo>
                    <a:pt x="97180" y="0"/>
                    <a:pt x="123850" y="28575"/>
                    <a:pt x="122897" y="62865"/>
                  </a:cubicBezTo>
                  <a:cubicBezTo>
                    <a:pt x="121945" y="98108"/>
                    <a:pt x="94322" y="123825"/>
                    <a:pt x="58127" y="122873"/>
                  </a:cubicBezTo>
                  <a:close/>
                </a:path>
              </a:pathLst>
            </a:custGeom>
            <a:solidFill>
              <a:srgbClr val="70AD4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6" name="Google Shape;106;p5"/>
          <p:cNvSpPr/>
          <p:nvPr/>
        </p:nvSpPr>
        <p:spPr>
          <a:xfrm rot="10714074" flipH="1">
            <a:off x="9134060" y="187391"/>
            <a:ext cx="147313" cy="147313"/>
          </a:xfrm>
          <a:custGeom>
            <a:avLst/>
            <a:gdLst/>
            <a:ahLst/>
            <a:cxnLst/>
            <a:rect l="l" t="t" r="r" b="b"/>
            <a:pathLst>
              <a:path w="1472666" h="1472666" extrusionOk="0">
                <a:moveTo>
                  <a:pt x="799973" y="1446306"/>
                </a:moveTo>
                <a:cubicBezTo>
                  <a:pt x="816259" y="1430019"/>
                  <a:pt x="826333" y="1407519"/>
                  <a:pt x="826333" y="1382666"/>
                </a:cubicBezTo>
                <a:lnTo>
                  <a:pt x="826333" y="826333"/>
                </a:lnTo>
                <a:lnTo>
                  <a:pt x="1382666" y="826333"/>
                </a:lnTo>
                <a:cubicBezTo>
                  <a:pt x="1432372" y="826333"/>
                  <a:pt x="1472666" y="786039"/>
                  <a:pt x="1472666" y="736333"/>
                </a:cubicBezTo>
                <a:cubicBezTo>
                  <a:pt x="1472666" y="686627"/>
                  <a:pt x="1432372" y="646333"/>
                  <a:pt x="1382666" y="646333"/>
                </a:cubicBezTo>
                <a:lnTo>
                  <a:pt x="826333" y="646333"/>
                </a:lnTo>
                <a:lnTo>
                  <a:pt x="826333" y="90000"/>
                </a:lnTo>
                <a:cubicBezTo>
                  <a:pt x="826333" y="40294"/>
                  <a:pt x="786039" y="0"/>
                  <a:pt x="736333" y="0"/>
                </a:cubicBezTo>
                <a:cubicBezTo>
                  <a:pt x="686627" y="0"/>
                  <a:pt x="646333" y="40294"/>
                  <a:pt x="646333" y="90000"/>
                </a:cubicBezTo>
                <a:lnTo>
                  <a:pt x="646333" y="646333"/>
                </a:lnTo>
                <a:lnTo>
                  <a:pt x="90000" y="646333"/>
                </a:lnTo>
                <a:cubicBezTo>
                  <a:pt x="40294" y="646333"/>
                  <a:pt x="0" y="686627"/>
                  <a:pt x="0" y="736333"/>
                </a:cubicBezTo>
                <a:cubicBezTo>
                  <a:pt x="0" y="786039"/>
                  <a:pt x="40294" y="826333"/>
                  <a:pt x="90000" y="826333"/>
                </a:cubicBezTo>
                <a:lnTo>
                  <a:pt x="646333" y="826333"/>
                </a:lnTo>
                <a:lnTo>
                  <a:pt x="646333" y="1382666"/>
                </a:lnTo>
                <a:cubicBezTo>
                  <a:pt x="646333" y="1432372"/>
                  <a:pt x="686627" y="1472666"/>
                  <a:pt x="736333" y="1472666"/>
                </a:cubicBezTo>
                <a:cubicBezTo>
                  <a:pt x="761186" y="1472666"/>
                  <a:pt x="783686" y="1462592"/>
                  <a:pt x="799973" y="1446306"/>
                </a:cubicBez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5"/>
          <p:cNvSpPr/>
          <p:nvPr/>
        </p:nvSpPr>
        <p:spPr>
          <a:xfrm>
            <a:off x="-1" y="81915"/>
            <a:ext cx="12192001" cy="6776085"/>
          </a:xfrm>
          <a:custGeom>
            <a:avLst/>
            <a:gdLst/>
            <a:ahLst/>
            <a:cxnLst/>
            <a:rect l="l" t="t" r="r" b="b"/>
            <a:pathLst>
              <a:path w="12192001" h="6776085" extrusionOk="0">
                <a:moveTo>
                  <a:pt x="3665218" y="0"/>
                </a:moveTo>
                <a:lnTo>
                  <a:pt x="6168388" y="0"/>
                </a:lnTo>
                <a:cubicBezTo>
                  <a:pt x="6226491" y="0"/>
                  <a:pt x="6263638" y="38100"/>
                  <a:pt x="6264591" y="97155"/>
                </a:cubicBezTo>
                <a:lnTo>
                  <a:pt x="6264591" y="274320"/>
                </a:lnTo>
                <a:cubicBezTo>
                  <a:pt x="6264591" y="349567"/>
                  <a:pt x="6297928" y="382905"/>
                  <a:pt x="6372223" y="382905"/>
                </a:cubicBezTo>
                <a:lnTo>
                  <a:pt x="12192001" y="382102"/>
                </a:lnTo>
                <a:lnTo>
                  <a:pt x="12192001" y="6768465"/>
                </a:lnTo>
                <a:lnTo>
                  <a:pt x="0" y="6776085"/>
                </a:lnTo>
                <a:lnTo>
                  <a:pt x="0" y="391614"/>
                </a:lnTo>
                <a:lnTo>
                  <a:pt x="3455668" y="381952"/>
                </a:lnTo>
                <a:cubicBezTo>
                  <a:pt x="3535678" y="381952"/>
                  <a:pt x="3568063" y="349567"/>
                  <a:pt x="3568063" y="270510"/>
                </a:cubicBezTo>
                <a:lnTo>
                  <a:pt x="3568063" y="99060"/>
                </a:lnTo>
                <a:cubicBezTo>
                  <a:pt x="3568063" y="37147"/>
                  <a:pt x="3605211" y="0"/>
                  <a:pt x="3665218" y="0"/>
                </a:cubicBezTo>
                <a:close/>
              </a:path>
            </a:pathLst>
          </a:custGeom>
          <a:solidFill>
            <a:srgbClr val="FFFFFF">
              <a:alpha val="2626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5"/>
          <p:cNvSpPr/>
          <p:nvPr/>
        </p:nvSpPr>
        <p:spPr>
          <a:xfrm rot="8100000" flipH="1">
            <a:off x="6003678" y="188846"/>
            <a:ext cx="145786" cy="145786"/>
          </a:xfrm>
          <a:custGeom>
            <a:avLst/>
            <a:gdLst/>
            <a:ahLst/>
            <a:cxnLst/>
            <a:rect l="l" t="t" r="r" b="b"/>
            <a:pathLst>
              <a:path w="1472666" h="1472666" extrusionOk="0">
                <a:moveTo>
                  <a:pt x="799973" y="1446306"/>
                </a:moveTo>
                <a:cubicBezTo>
                  <a:pt x="816259" y="1430019"/>
                  <a:pt x="826333" y="1407519"/>
                  <a:pt x="826333" y="1382666"/>
                </a:cubicBezTo>
                <a:lnTo>
                  <a:pt x="826333" y="826333"/>
                </a:lnTo>
                <a:lnTo>
                  <a:pt x="1382666" y="826333"/>
                </a:lnTo>
                <a:cubicBezTo>
                  <a:pt x="1432372" y="826333"/>
                  <a:pt x="1472666" y="786039"/>
                  <a:pt x="1472666" y="736333"/>
                </a:cubicBezTo>
                <a:cubicBezTo>
                  <a:pt x="1472666" y="686627"/>
                  <a:pt x="1432372" y="646333"/>
                  <a:pt x="1382666" y="646333"/>
                </a:cubicBezTo>
                <a:lnTo>
                  <a:pt x="826333" y="646333"/>
                </a:lnTo>
                <a:lnTo>
                  <a:pt x="826333" y="90000"/>
                </a:lnTo>
                <a:cubicBezTo>
                  <a:pt x="826333" y="40294"/>
                  <a:pt x="786039" y="0"/>
                  <a:pt x="736333" y="0"/>
                </a:cubicBezTo>
                <a:cubicBezTo>
                  <a:pt x="686627" y="0"/>
                  <a:pt x="646333" y="40294"/>
                  <a:pt x="646333" y="90000"/>
                </a:cubicBezTo>
                <a:lnTo>
                  <a:pt x="646333" y="646333"/>
                </a:lnTo>
                <a:lnTo>
                  <a:pt x="90000" y="646333"/>
                </a:lnTo>
                <a:cubicBezTo>
                  <a:pt x="40294" y="646333"/>
                  <a:pt x="0" y="686627"/>
                  <a:pt x="0" y="736333"/>
                </a:cubicBezTo>
                <a:cubicBezTo>
                  <a:pt x="0" y="786039"/>
                  <a:pt x="40294" y="826333"/>
                  <a:pt x="90000" y="826333"/>
                </a:cubicBezTo>
                <a:lnTo>
                  <a:pt x="646333" y="826333"/>
                </a:lnTo>
                <a:lnTo>
                  <a:pt x="646333" y="1382666"/>
                </a:lnTo>
                <a:cubicBezTo>
                  <a:pt x="646333" y="1432372"/>
                  <a:pt x="686627" y="1472666"/>
                  <a:pt x="736333" y="1472666"/>
                </a:cubicBezTo>
                <a:cubicBezTo>
                  <a:pt x="761186" y="1472666"/>
                  <a:pt x="783686" y="1462592"/>
                  <a:pt x="799973" y="144630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5"/>
          <p:cNvSpPr/>
          <p:nvPr/>
        </p:nvSpPr>
        <p:spPr>
          <a:xfrm>
            <a:off x="0" y="69803"/>
            <a:ext cx="12192000" cy="6788197"/>
          </a:xfrm>
          <a:custGeom>
            <a:avLst/>
            <a:gdLst/>
            <a:ahLst/>
            <a:cxnLst/>
            <a:rect l="l" t="t" r="r" b="b"/>
            <a:pathLst>
              <a:path w="12192000" h="6788197" extrusionOk="0">
                <a:moveTo>
                  <a:pt x="6360982" y="0"/>
                </a:moveTo>
                <a:lnTo>
                  <a:pt x="8864151" y="0"/>
                </a:lnTo>
                <a:cubicBezTo>
                  <a:pt x="8922254" y="0"/>
                  <a:pt x="8959401" y="38168"/>
                  <a:pt x="8960354" y="97329"/>
                </a:cubicBezTo>
                <a:lnTo>
                  <a:pt x="8960354" y="274810"/>
                </a:lnTo>
                <a:cubicBezTo>
                  <a:pt x="8960354" y="350192"/>
                  <a:pt x="8993691" y="383590"/>
                  <a:pt x="9067986" y="383590"/>
                </a:cubicBezTo>
                <a:lnTo>
                  <a:pt x="12192000" y="383158"/>
                </a:lnTo>
                <a:lnTo>
                  <a:pt x="12192000" y="6782252"/>
                </a:lnTo>
                <a:lnTo>
                  <a:pt x="0" y="6788197"/>
                </a:lnTo>
                <a:lnTo>
                  <a:pt x="0" y="397489"/>
                </a:lnTo>
                <a:lnTo>
                  <a:pt x="6151431" y="382635"/>
                </a:lnTo>
                <a:cubicBezTo>
                  <a:pt x="6231441" y="382635"/>
                  <a:pt x="6263826" y="350192"/>
                  <a:pt x="6263826" y="270994"/>
                </a:cubicBezTo>
                <a:lnTo>
                  <a:pt x="6263826" y="99237"/>
                </a:lnTo>
                <a:cubicBezTo>
                  <a:pt x="6263826" y="37214"/>
                  <a:pt x="6300974" y="0"/>
                  <a:pt x="636098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5"/>
          <p:cNvSpPr/>
          <p:nvPr/>
        </p:nvSpPr>
        <p:spPr>
          <a:xfrm>
            <a:off x="1275347" y="582328"/>
            <a:ext cx="10152000" cy="360000"/>
          </a:xfrm>
          <a:prstGeom prst="roundRect">
            <a:avLst>
              <a:gd name="adj" fmla="val 50000"/>
            </a:avLst>
          </a:prstGeom>
          <a:solidFill>
            <a:srgbClr val="F2F2F2"/>
          </a:solidFill>
          <a:ln w="9525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11" name="Google Shape;111;p5"/>
          <p:cNvCxnSpPr/>
          <p:nvPr/>
        </p:nvCxnSpPr>
        <p:spPr>
          <a:xfrm>
            <a:off x="0" y="1036320"/>
            <a:ext cx="12192000" cy="0"/>
          </a:xfrm>
          <a:prstGeom prst="straightConnector1">
            <a:avLst/>
          </a:prstGeom>
          <a:noFill/>
          <a:ln w="9525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12" name="Google Shape;112;p5"/>
          <p:cNvSpPr/>
          <p:nvPr/>
        </p:nvSpPr>
        <p:spPr>
          <a:xfrm>
            <a:off x="909118" y="666560"/>
            <a:ext cx="208279" cy="202230"/>
          </a:xfrm>
          <a:custGeom>
            <a:avLst/>
            <a:gdLst/>
            <a:ahLst/>
            <a:cxnLst/>
            <a:rect l="l" t="t" r="r" b="b"/>
            <a:pathLst>
              <a:path w="149304" h="144968" extrusionOk="0">
                <a:moveTo>
                  <a:pt x="111204" y="36383"/>
                </a:moveTo>
                <a:cubicBezTo>
                  <a:pt x="81677" y="11618"/>
                  <a:pt x="53102" y="12571"/>
                  <a:pt x="31194" y="36383"/>
                </a:cubicBezTo>
                <a:cubicBezTo>
                  <a:pt x="11192" y="59243"/>
                  <a:pt x="12144" y="90676"/>
                  <a:pt x="34052" y="111631"/>
                </a:cubicBezTo>
                <a:cubicBezTo>
                  <a:pt x="60722" y="138301"/>
                  <a:pt x="85487" y="133538"/>
                  <a:pt x="132159" y="90676"/>
                </a:cubicBezTo>
                <a:cubicBezTo>
                  <a:pt x="138827" y="107821"/>
                  <a:pt x="132159" y="120203"/>
                  <a:pt x="109299" y="134491"/>
                </a:cubicBezTo>
                <a:cubicBezTo>
                  <a:pt x="78819" y="152588"/>
                  <a:pt x="40719" y="146874"/>
                  <a:pt x="17859" y="120203"/>
                </a:cubicBezTo>
                <a:cubicBezTo>
                  <a:pt x="-5953" y="92581"/>
                  <a:pt x="-5953" y="52576"/>
                  <a:pt x="17859" y="24953"/>
                </a:cubicBezTo>
                <a:cubicBezTo>
                  <a:pt x="44529" y="-6479"/>
                  <a:pt x="80724" y="-8384"/>
                  <a:pt x="127397" y="20191"/>
                </a:cubicBezTo>
                <a:cubicBezTo>
                  <a:pt x="133112" y="15428"/>
                  <a:pt x="139779" y="10666"/>
                  <a:pt x="149304" y="3998"/>
                </a:cubicBezTo>
                <a:cubicBezTo>
                  <a:pt x="149304" y="24001"/>
                  <a:pt x="149304" y="41146"/>
                  <a:pt x="149304" y="59243"/>
                </a:cubicBezTo>
                <a:cubicBezTo>
                  <a:pt x="132159" y="59243"/>
                  <a:pt x="115967" y="59243"/>
                  <a:pt x="96917" y="59243"/>
                </a:cubicBezTo>
                <a:cubicBezTo>
                  <a:pt x="101679" y="51623"/>
                  <a:pt x="106442" y="44956"/>
                  <a:pt x="111204" y="36383"/>
                </a:cubicBezTo>
                <a:close/>
              </a:path>
            </a:pathLst>
          </a:custGeom>
          <a:solidFill>
            <a:srgbClr val="65656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5"/>
          <p:cNvSpPr/>
          <p:nvPr/>
        </p:nvSpPr>
        <p:spPr>
          <a:xfrm>
            <a:off x="11978391" y="641508"/>
            <a:ext cx="52330" cy="40950"/>
          </a:xfrm>
          <a:custGeom>
            <a:avLst/>
            <a:gdLst/>
            <a:ahLst/>
            <a:cxnLst/>
            <a:rect l="l" t="t" r="r" b="b"/>
            <a:pathLst>
              <a:path w="39052" h="30560" extrusionOk="0">
                <a:moveTo>
                  <a:pt x="39053" y="16192"/>
                </a:moveTo>
                <a:cubicBezTo>
                  <a:pt x="27623" y="23813"/>
                  <a:pt x="20955" y="31433"/>
                  <a:pt x="15240" y="30480"/>
                </a:cubicBezTo>
                <a:cubicBezTo>
                  <a:pt x="9525" y="29528"/>
                  <a:pt x="4763" y="20003"/>
                  <a:pt x="0" y="14288"/>
                </a:cubicBezTo>
                <a:cubicBezTo>
                  <a:pt x="5715" y="9525"/>
                  <a:pt x="11430" y="0"/>
                  <a:pt x="17145" y="0"/>
                </a:cubicBezTo>
                <a:cubicBezTo>
                  <a:pt x="21908" y="0"/>
                  <a:pt x="28575" y="8573"/>
                  <a:pt x="39053" y="16192"/>
                </a:cubicBezTo>
                <a:close/>
              </a:path>
            </a:pathLst>
          </a:custGeom>
          <a:solidFill>
            <a:srgbClr val="72727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5"/>
          <p:cNvSpPr/>
          <p:nvPr/>
        </p:nvSpPr>
        <p:spPr>
          <a:xfrm rot="-5400000">
            <a:off x="520974" y="680341"/>
            <a:ext cx="177086" cy="197951"/>
          </a:xfrm>
          <a:custGeom>
            <a:avLst/>
            <a:gdLst/>
            <a:ahLst/>
            <a:cxnLst/>
            <a:rect l="l" t="t" r="r" b="b"/>
            <a:pathLst>
              <a:path w="277782" h="310512" extrusionOk="0">
                <a:moveTo>
                  <a:pt x="277782" y="171626"/>
                </a:moveTo>
                <a:cubicBezTo>
                  <a:pt x="277782" y="177779"/>
                  <a:pt x="275484" y="183931"/>
                  <a:pt x="270887" y="188691"/>
                </a:cubicBezTo>
                <a:lnTo>
                  <a:pt x="156257" y="303321"/>
                </a:lnTo>
                <a:cubicBezTo>
                  <a:pt x="146666" y="312909"/>
                  <a:pt x="131117" y="312909"/>
                  <a:pt x="121525" y="303321"/>
                </a:cubicBezTo>
                <a:lnTo>
                  <a:pt x="6895" y="188691"/>
                </a:lnTo>
                <a:cubicBezTo>
                  <a:pt x="-2529" y="178933"/>
                  <a:pt x="-2259" y="163382"/>
                  <a:pt x="7498" y="153957"/>
                </a:cubicBezTo>
                <a:cubicBezTo>
                  <a:pt x="17018" y="144765"/>
                  <a:pt x="32108" y="144765"/>
                  <a:pt x="41628" y="153957"/>
                </a:cubicBezTo>
                <a:lnTo>
                  <a:pt x="114328" y="226658"/>
                </a:lnTo>
                <a:lnTo>
                  <a:pt x="114328" y="0"/>
                </a:lnTo>
                <a:lnTo>
                  <a:pt x="163455" y="0"/>
                </a:lnTo>
                <a:lnTo>
                  <a:pt x="163455" y="226658"/>
                </a:lnTo>
                <a:lnTo>
                  <a:pt x="236154" y="153957"/>
                </a:lnTo>
                <a:cubicBezTo>
                  <a:pt x="245913" y="144533"/>
                  <a:pt x="261463" y="144804"/>
                  <a:pt x="270887" y="154561"/>
                </a:cubicBezTo>
                <a:cubicBezTo>
                  <a:pt x="275484" y="159321"/>
                  <a:pt x="277782" y="165473"/>
                  <a:pt x="277782" y="171626"/>
                </a:cubicBezTo>
                <a:close/>
              </a:path>
            </a:pathLst>
          </a:custGeom>
          <a:solidFill>
            <a:srgbClr val="A5A5A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5"/>
          <p:cNvSpPr/>
          <p:nvPr/>
        </p:nvSpPr>
        <p:spPr>
          <a:xfrm rot="5400000">
            <a:off x="206813" y="680338"/>
            <a:ext cx="177086" cy="197951"/>
          </a:xfrm>
          <a:custGeom>
            <a:avLst/>
            <a:gdLst/>
            <a:ahLst/>
            <a:cxnLst/>
            <a:rect l="l" t="t" r="r" b="b"/>
            <a:pathLst>
              <a:path w="277782" h="310512" extrusionOk="0">
                <a:moveTo>
                  <a:pt x="277782" y="171626"/>
                </a:moveTo>
                <a:cubicBezTo>
                  <a:pt x="277782" y="177779"/>
                  <a:pt x="275484" y="183931"/>
                  <a:pt x="270887" y="188691"/>
                </a:cubicBezTo>
                <a:lnTo>
                  <a:pt x="156257" y="303321"/>
                </a:lnTo>
                <a:cubicBezTo>
                  <a:pt x="146666" y="312909"/>
                  <a:pt x="131117" y="312909"/>
                  <a:pt x="121525" y="303321"/>
                </a:cubicBezTo>
                <a:lnTo>
                  <a:pt x="6895" y="188691"/>
                </a:lnTo>
                <a:cubicBezTo>
                  <a:pt x="-2529" y="178933"/>
                  <a:pt x="-2259" y="163382"/>
                  <a:pt x="7498" y="153957"/>
                </a:cubicBezTo>
                <a:cubicBezTo>
                  <a:pt x="17018" y="144765"/>
                  <a:pt x="32108" y="144765"/>
                  <a:pt x="41628" y="153957"/>
                </a:cubicBezTo>
                <a:lnTo>
                  <a:pt x="114328" y="226658"/>
                </a:lnTo>
                <a:lnTo>
                  <a:pt x="114328" y="0"/>
                </a:lnTo>
                <a:lnTo>
                  <a:pt x="163455" y="0"/>
                </a:lnTo>
                <a:lnTo>
                  <a:pt x="163455" y="226658"/>
                </a:lnTo>
                <a:lnTo>
                  <a:pt x="236154" y="153957"/>
                </a:lnTo>
                <a:cubicBezTo>
                  <a:pt x="245913" y="144533"/>
                  <a:pt x="261463" y="144804"/>
                  <a:pt x="270887" y="154561"/>
                </a:cubicBezTo>
                <a:cubicBezTo>
                  <a:pt x="275484" y="159321"/>
                  <a:pt x="277782" y="165473"/>
                  <a:pt x="277782" y="171626"/>
                </a:cubicBezTo>
                <a:close/>
              </a:path>
            </a:pathLst>
          </a:custGeom>
          <a:solidFill>
            <a:srgbClr val="A5A5A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5"/>
          <p:cNvSpPr/>
          <p:nvPr/>
        </p:nvSpPr>
        <p:spPr>
          <a:xfrm>
            <a:off x="12004357" y="1037272"/>
            <a:ext cx="12620" cy="5792571"/>
          </a:xfrm>
          <a:custGeom>
            <a:avLst/>
            <a:gdLst/>
            <a:ahLst/>
            <a:cxnLst/>
            <a:rect l="l" t="t" r="r" b="b"/>
            <a:pathLst>
              <a:path w="12620" h="3836140" extrusionOk="0">
                <a:moveTo>
                  <a:pt x="0" y="3835718"/>
                </a:moveTo>
                <a:cubicBezTo>
                  <a:pt x="0" y="3820478"/>
                  <a:pt x="953" y="3806190"/>
                  <a:pt x="953" y="3790950"/>
                </a:cubicBezTo>
                <a:cubicBezTo>
                  <a:pt x="953" y="2541270"/>
                  <a:pt x="953" y="1291590"/>
                  <a:pt x="953" y="41910"/>
                </a:cubicBezTo>
                <a:cubicBezTo>
                  <a:pt x="953" y="27623"/>
                  <a:pt x="0" y="14288"/>
                  <a:pt x="0" y="0"/>
                </a:cubicBezTo>
                <a:cubicBezTo>
                  <a:pt x="3810" y="3810"/>
                  <a:pt x="10478" y="6668"/>
                  <a:pt x="11430" y="10478"/>
                </a:cubicBezTo>
                <a:cubicBezTo>
                  <a:pt x="13335" y="21908"/>
                  <a:pt x="12383" y="33338"/>
                  <a:pt x="12383" y="43815"/>
                </a:cubicBezTo>
                <a:cubicBezTo>
                  <a:pt x="12383" y="1291590"/>
                  <a:pt x="12383" y="2539365"/>
                  <a:pt x="12383" y="3788093"/>
                </a:cubicBezTo>
                <a:cubicBezTo>
                  <a:pt x="12383" y="3804285"/>
                  <a:pt x="12383" y="3819525"/>
                  <a:pt x="12383" y="3835718"/>
                </a:cubicBezTo>
                <a:cubicBezTo>
                  <a:pt x="8573" y="3836670"/>
                  <a:pt x="3810" y="3835718"/>
                  <a:pt x="0" y="3835718"/>
                </a:cubicBezTo>
                <a:close/>
              </a:path>
            </a:pathLst>
          </a:custGeom>
          <a:solidFill>
            <a:srgbClr val="C3C3C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5"/>
          <p:cNvSpPr/>
          <p:nvPr/>
        </p:nvSpPr>
        <p:spPr>
          <a:xfrm>
            <a:off x="11978391" y="793297"/>
            <a:ext cx="52330" cy="39762"/>
          </a:xfrm>
          <a:custGeom>
            <a:avLst/>
            <a:gdLst/>
            <a:ahLst/>
            <a:cxnLst/>
            <a:rect l="l" t="t" r="r" b="b"/>
            <a:pathLst>
              <a:path w="39052" h="29673" extrusionOk="0">
                <a:moveTo>
                  <a:pt x="39053" y="15313"/>
                </a:moveTo>
                <a:cubicBezTo>
                  <a:pt x="28575" y="21980"/>
                  <a:pt x="20955" y="30553"/>
                  <a:pt x="15240" y="29600"/>
                </a:cubicBezTo>
                <a:cubicBezTo>
                  <a:pt x="9525" y="28648"/>
                  <a:pt x="4763" y="19123"/>
                  <a:pt x="0" y="14360"/>
                </a:cubicBezTo>
                <a:cubicBezTo>
                  <a:pt x="5715" y="9598"/>
                  <a:pt x="10478" y="73"/>
                  <a:pt x="17145" y="73"/>
                </a:cubicBezTo>
                <a:cubicBezTo>
                  <a:pt x="21908" y="-880"/>
                  <a:pt x="28575" y="7693"/>
                  <a:pt x="39053" y="15313"/>
                </a:cubicBezTo>
                <a:close/>
              </a:path>
            </a:pathLst>
          </a:custGeom>
          <a:solidFill>
            <a:srgbClr val="72727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5"/>
          <p:cNvSpPr/>
          <p:nvPr/>
        </p:nvSpPr>
        <p:spPr>
          <a:xfrm>
            <a:off x="11978391" y="716812"/>
            <a:ext cx="52330" cy="39675"/>
          </a:xfrm>
          <a:custGeom>
            <a:avLst/>
            <a:gdLst/>
            <a:ahLst/>
            <a:cxnLst/>
            <a:rect l="l" t="t" r="r" b="b"/>
            <a:pathLst>
              <a:path w="39052" h="29608" extrusionOk="0">
                <a:moveTo>
                  <a:pt x="39053" y="16193"/>
                </a:moveTo>
                <a:cubicBezTo>
                  <a:pt x="27623" y="22860"/>
                  <a:pt x="20955" y="30480"/>
                  <a:pt x="15240" y="29528"/>
                </a:cubicBezTo>
                <a:cubicBezTo>
                  <a:pt x="9525" y="28575"/>
                  <a:pt x="4763" y="19050"/>
                  <a:pt x="0" y="14288"/>
                </a:cubicBezTo>
                <a:cubicBezTo>
                  <a:pt x="5715" y="9525"/>
                  <a:pt x="11430" y="953"/>
                  <a:pt x="17145" y="0"/>
                </a:cubicBezTo>
                <a:cubicBezTo>
                  <a:pt x="21908" y="0"/>
                  <a:pt x="28575" y="8573"/>
                  <a:pt x="39053" y="16193"/>
                </a:cubicBezTo>
                <a:close/>
              </a:path>
            </a:pathLst>
          </a:custGeom>
          <a:solidFill>
            <a:srgbClr val="72727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p5"/>
          <p:cNvSpPr/>
          <p:nvPr/>
        </p:nvSpPr>
        <p:spPr>
          <a:xfrm rot="8100000" flipH="1">
            <a:off x="8709584" y="190352"/>
            <a:ext cx="145786" cy="145786"/>
          </a:xfrm>
          <a:custGeom>
            <a:avLst/>
            <a:gdLst/>
            <a:ahLst/>
            <a:cxnLst/>
            <a:rect l="l" t="t" r="r" b="b"/>
            <a:pathLst>
              <a:path w="1472666" h="1472666" extrusionOk="0">
                <a:moveTo>
                  <a:pt x="799973" y="1446306"/>
                </a:moveTo>
                <a:cubicBezTo>
                  <a:pt x="816259" y="1430019"/>
                  <a:pt x="826333" y="1407519"/>
                  <a:pt x="826333" y="1382666"/>
                </a:cubicBezTo>
                <a:lnTo>
                  <a:pt x="826333" y="826333"/>
                </a:lnTo>
                <a:lnTo>
                  <a:pt x="1382666" y="826333"/>
                </a:lnTo>
                <a:cubicBezTo>
                  <a:pt x="1432372" y="826333"/>
                  <a:pt x="1472666" y="786039"/>
                  <a:pt x="1472666" y="736333"/>
                </a:cubicBezTo>
                <a:cubicBezTo>
                  <a:pt x="1472666" y="686627"/>
                  <a:pt x="1432372" y="646333"/>
                  <a:pt x="1382666" y="646333"/>
                </a:cubicBezTo>
                <a:lnTo>
                  <a:pt x="826333" y="646333"/>
                </a:lnTo>
                <a:lnTo>
                  <a:pt x="826333" y="90000"/>
                </a:lnTo>
                <a:cubicBezTo>
                  <a:pt x="826333" y="40294"/>
                  <a:pt x="786039" y="0"/>
                  <a:pt x="736333" y="0"/>
                </a:cubicBezTo>
                <a:cubicBezTo>
                  <a:pt x="686627" y="0"/>
                  <a:pt x="646333" y="40294"/>
                  <a:pt x="646333" y="90000"/>
                </a:cubicBezTo>
                <a:lnTo>
                  <a:pt x="646333" y="646333"/>
                </a:lnTo>
                <a:lnTo>
                  <a:pt x="90000" y="646333"/>
                </a:lnTo>
                <a:cubicBezTo>
                  <a:pt x="40294" y="646333"/>
                  <a:pt x="0" y="686627"/>
                  <a:pt x="0" y="736333"/>
                </a:cubicBezTo>
                <a:cubicBezTo>
                  <a:pt x="0" y="786039"/>
                  <a:pt x="40294" y="826333"/>
                  <a:pt x="90000" y="826333"/>
                </a:cubicBezTo>
                <a:lnTo>
                  <a:pt x="646333" y="826333"/>
                </a:lnTo>
                <a:lnTo>
                  <a:pt x="646333" y="1382666"/>
                </a:lnTo>
                <a:cubicBezTo>
                  <a:pt x="646333" y="1432372"/>
                  <a:pt x="686627" y="1472666"/>
                  <a:pt x="736333" y="1472666"/>
                </a:cubicBezTo>
                <a:cubicBezTo>
                  <a:pt x="761186" y="1472666"/>
                  <a:pt x="783686" y="1462592"/>
                  <a:pt x="799973" y="1446306"/>
                </a:cubicBezTo>
                <a:close/>
              </a:path>
            </a:pathLst>
          </a:custGeom>
          <a:solidFill>
            <a:srgbClr val="60606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5"/>
          <p:cNvSpPr/>
          <p:nvPr/>
        </p:nvSpPr>
        <p:spPr>
          <a:xfrm>
            <a:off x="12031981" y="1086731"/>
            <a:ext cx="131778" cy="2267754"/>
          </a:xfrm>
          <a:custGeom>
            <a:avLst/>
            <a:gdLst/>
            <a:ahLst/>
            <a:cxnLst/>
            <a:rect l="l" t="t" r="r" b="b"/>
            <a:pathLst>
              <a:path w="90725" h="2256472" extrusionOk="0">
                <a:moveTo>
                  <a:pt x="0" y="1128713"/>
                </a:moveTo>
                <a:cubicBezTo>
                  <a:pt x="0" y="775335"/>
                  <a:pt x="0" y="421005"/>
                  <a:pt x="0" y="67628"/>
                </a:cubicBezTo>
                <a:cubicBezTo>
                  <a:pt x="0" y="21908"/>
                  <a:pt x="14288" y="0"/>
                  <a:pt x="44768" y="0"/>
                </a:cubicBezTo>
                <a:cubicBezTo>
                  <a:pt x="75248" y="0"/>
                  <a:pt x="90488" y="20955"/>
                  <a:pt x="90488" y="67628"/>
                </a:cubicBezTo>
                <a:cubicBezTo>
                  <a:pt x="90488" y="776288"/>
                  <a:pt x="90488" y="1484948"/>
                  <a:pt x="90488" y="2192655"/>
                </a:cubicBezTo>
                <a:cubicBezTo>
                  <a:pt x="90488" y="2201228"/>
                  <a:pt x="91440" y="2209800"/>
                  <a:pt x="89535" y="2217420"/>
                </a:cubicBezTo>
                <a:cubicBezTo>
                  <a:pt x="85725" y="2242185"/>
                  <a:pt x="70485" y="2256473"/>
                  <a:pt x="45720" y="2256473"/>
                </a:cubicBezTo>
                <a:cubicBezTo>
                  <a:pt x="20955" y="2256473"/>
                  <a:pt x="5715" y="2242185"/>
                  <a:pt x="1905" y="2217420"/>
                </a:cubicBezTo>
                <a:cubicBezTo>
                  <a:pt x="0" y="2206943"/>
                  <a:pt x="952" y="2194560"/>
                  <a:pt x="952" y="2184083"/>
                </a:cubicBezTo>
                <a:cubicBezTo>
                  <a:pt x="0" y="1832610"/>
                  <a:pt x="0" y="1481138"/>
                  <a:pt x="0" y="1128713"/>
                </a:cubicBezTo>
                <a:close/>
              </a:path>
            </a:pathLst>
          </a:custGeom>
          <a:solidFill>
            <a:srgbClr val="BFBFB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21" name="Google Shape;121;p5"/>
          <p:cNvGrpSpPr/>
          <p:nvPr/>
        </p:nvGrpSpPr>
        <p:grpSpPr>
          <a:xfrm>
            <a:off x="11567160" y="612648"/>
            <a:ext cx="265973" cy="265973"/>
            <a:chOff x="8610600" y="-211873"/>
            <a:chExt cx="313500" cy="313500"/>
          </a:xfrm>
        </p:grpSpPr>
        <p:sp>
          <p:nvSpPr>
            <p:cNvPr id="122" name="Google Shape;122;p5"/>
            <p:cNvSpPr/>
            <p:nvPr/>
          </p:nvSpPr>
          <p:spPr>
            <a:xfrm>
              <a:off x="8610600" y="-211873"/>
              <a:ext cx="313500" cy="313500"/>
            </a:xfrm>
            <a:prstGeom prst="ellipse">
              <a:avLst/>
            </a:prstGeom>
            <a:solidFill>
              <a:srgbClr val="6363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23" name="Google Shape;123;p5"/>
            <p:cNvGrpSpPr/>
            <p:nvPr/>
          </p:nvGrpSpPr>
          <p:grpSpPr>
            <a:xfrm>
              <a:off x="8677894" y="-144833"/>
              <a:ext cx="180008" cy="191321"/>
              <a:chOff x="5145275" y="1056950"/>
              <a:chExt cx="212800" cy="226175"/>
            </a:xfrm>
          </p:grpSpPr>
          <p:sp>
            <p:nvSpPr>
              <p:cNvPr id="124" name="Google Shape;124;p5"/>
              <p:cNvSpPr/>
              <p:nvPr/>
            </p:nvSpPr>
            <p:spPr>
              <a:xfrm>
                <a:off x="5198375" y="1056950"/>
                <a:ext cx="106625" cy="106175"/>
              </a:xfrm>
              <a:custGeom>
                <a:avLst/>
                <a:gdLst/>
                <a:ahLst/>
                <a:cxnLst/>
                <a:rect l="l" t="t" r="r" b="b"/>
                <a:pathLst>
                  <a:path w="4265" h="4247" extrusionOk="0">
                    <a:moveTo>
                      <a:pt x="2141" y="0"/>
                    </a:moveTo>
                    <a:cubicBezTo>
                      <a:pt x="964" y="0"/>
                      <a:pt x="0" y="946"/>
                      <a:pt x="0" y="2124"/>
                    </a:cubicBezTo>
                    <a:cubicBezTo>
                      <a:pt x="0" y="3301"/>
                      <a:pt x="964" y="4247"/>
                      <a:pt x="2141" y="4247"/>
                    </a:cubicBezTo>
                    <a:cubicBezTo>
                      <a:pt x="3319" y="4247"/>
                      <a:pt x="4265" y="3301"/>
                      <a:pt x="4265" y="2124"/>
                    </a:cubicBezTo>
                    <a:cubicBezTo>
                      <a:pt x="4265" y="946"/>
                      <a:pt x="3319" y="0"/>
                      <a:pt x="21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" name="Google Shape;125;p5"/>
              <p:cNvSpPr/>
              <p:nvPr/>
            </p:nvSpPr>
            <p:spPr>
              <a:xfrm>
                <a:off x="5145275" y="1176500"/>
                <a:ext cx="212800" cy="106625"/>
              </a:xfrm>
              <a:custGeom>
                <a:avLst/>
                <a:gdLst/>
                <a:ahLst/>
                <a:cxnLst/>
                <a:rect l="l" t="t" r="r" b="b"/>
                <a:pathLst>
                  <a:path w="8512" h="4265" extrusionOk="0">
                    <a:moveTo>
                      <a:pt x="4265" y="0"/>
                    </a:moveTo>
                    <a:cubicBezTo>
                      <a:pt x="3677" y="0"/>
                      <a:pt x="3088" y="107"/>
                      <a:pt x="2499" y="268"/>
                    </a:cubicBezTo>
                    <a:cubicBezTo>
                      <a:pt x="1767" y="482"/>
                      <a:pt x="1018" y="857"/>
                      <a:pt x="429" y="1285"/>
                    </a:cubicBezTo>
                    <a:cubicBezTo>
                      <a:pt x="162" y="1499"/>
                      <a:pt x="1" y="1820"/>
                      <a:pt x="1" y="2141"/>
                    </a:cubicBezTo>
                    <a:lnTo>
                      <a:pt x="1" y="4264"/>
                    </a:lnTo>
                    <a:lnTo>
                      <a:pt x="8512" y="4264"/>
                    </a:lnTo>
                    <a:lnTo>
                      <a:pt x="8512" y="2141"/>
                    </a:lnTo>
                    <a:cubicBezTo>
                      <a:pt x="8512" y="1820"/>
                      <a:pt x="8351" y="1499"/>
                      <a:pt x="8084" y="1285"/>
                    </a:cubicBezTo>
                    <a:cubicBezTo>
                      <a:pt x="7513" y="803"/>
                      <a:pt x="6763" y="482"/>
                      <a:pt x="6014" y="268"/>
                    </a:cubicBezTo>
                    <a:cubicBezTo>
                      <a:pt x="5497" y="107"/>
                      <a:pt x="4890" y="0"/>
                      <a:pt x="42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26" name="Google Shape;126;p5"/>
          <p:cNvSpPr txBox="1">
            <a:spLocks noGrp="1"/>
          </p:cNvSpPr>
          <p:nvPr>
            <p:ph type="title"/>
          </p:nvPr>
        </p:nvSpPr>
        <p:spPr>
          <a:xfrm>
            <a:off x="196400" y="1383925"/>
            <a:ext cx="5322600" cy="13248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ldrich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bril Fatface"/>
              <a:buNone/>
              <a:defRPr sz="6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bril Fatface"/>
              <a:buNone/>
              <a:defRPr sz="6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bril Fatface"/>
              <a:buNone/>
              <a:defRPr sz="6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bril Fatface"/>
              <a:buNone/>
              <a:defRPr sz="6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bril Fatface"/>
              <a:buNone/>
              <a:defRPr sz="6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bril Fatface"/>
              <a:buNone/>
              <a:defRPr sz="6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bril Fatface"/>
              <a:buNone/>
              <a:defRPr sz="6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bril Fatface"/>
              <a:buNone/>
              <a:defRPr sz="6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endParaRPr/>
          </a:p>
        </p:txBody>
      </p:sp>
      <p:sp>
        <p:nvSpPr>
          <p:cNvPr id="127" name="Google Shape;127;p5"/>
          <p:cNvSpPr txBox="1">
            <a:spLocks noGrp="1"/>
          </p:cNvSpPr>
          <p:nvPr>
            <p:ph type="body" idx="1"/>
          </p:nvPr>
        </p:nvSpPr>
        <p:spPr>
          <a:xfrm>
            <a:off x="196375" y="2788225"/>
            <a:ext cx="5322600" cy="22359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marL="914400" lvl="1" indent="-323850">
              <a:spcBef>
                <a:spcPts val="2100"/>
              </a:spcBef>
              <a:spcAft>
                <a:spcPts val="0"/>
              </a:spcAft>
              <a:buSzPts val="1500"/>
              <a:buChar char="○"/>
              <a:defRPr sz="1500"/>
            </a:lvl2pPr>
            <a:lvl3pPr marL="1371600" lvl="2" indent="-323850">
              <a:spcBef>
                <a:spcPts val="2100"/>
              </a:spcBef>
              <a:spcAft>
                <a:spcPts val="0"/>
              </a:spcAft>
              <a:buSzPts val="1500"/>
              <a:buChar char="■"/>
              <a:defRPr sz="1500"/>
            </a:lvl3pPr>
            <a:lvl4pPr marL="1828800" lvl="3" indent="-323850">
              <a:spcBef>
                <a:spcPts val="2100"/>
              </a:spcBef>
              <a:spcAft>
                <a:spcPts val="0"/>
              </a:spcAft>
              <a:buSzPts val="1500"/>
              <a:buChar char="●"/>
              <a:defRPr sz="1500"/>
            </a:lvl4pPr>
            <a:lvl5pPr marL="2286000" lvl="4" indent="-323850">
              <a:spcBef>
                <a:spcPts val="2100"/>
              </a:spcBef>
              <a:spcAft>
                <a:spcPts val="0"/>
              </a:spcAft>
              <a:buSzPts val="1500"/>
              <a:buChar char="○"/>
              <a:defRPr sz="1500"/>
            </a:lvl5pPr>
            <a:lvl6pPr marL="2743200" lvl="5" indent="-323850">
              <a:spcBef>
                <a:spcPts val="2100"/>
              </a:spcBef>
              <a:spcAft>
                <a:spcPts val="0"/>
              </a:spcAft>
              <a:buSzPts val="1500"/>
              <a:buChar char="■"/>
              <a:defRPr sz="1500"/>
            </a:lvl6pPr>
            <a:lvl7pPr marL="3200400" lvl="6" indent="-323850">
              <a:spcBef>
                <a:spcPts val="2100"/>
              </a:spcBef>
              <a:spcAft>
                <a:spcPts val="0"/>
              </a:spcAft>
              <a:buSzPts val="1500"/>
              <a:buChar char="●"/>
              <a:defRPr sz="1500"/>
            </a:lvl7pPr>
            <a:lvl8pPr marL="3657600" lvl="7" indent="-323850">
              <a:spcBef>
                <a:spcPts val="2100"/>
              </a:spcBef>
              <a:spcAft>
                <a:spcPts val="0"/>
              </a:spcAft>
              <a:buSzPts val="1500"/>
              <a:buChar char="○"/>
              <a:defRPr sz="1500"/>
            </a:lvl8pPr>
            <a:lvl9pPr marL="4114800" lvl="8" indent="-323850">
              <a:spcBef>
                <a:spcPts val="2100"/>
              </a:spcBef>
              <a:spcAft>
                <a:spcPts val="2100"/>
              </a:spcAft>
              <a:buSzPts val="1500"/>
              <a:buChar char="■"/>
              <a:defRPr sz="1500"/>
            </a:lvl9pPr>
          </a:lstStyle>
          <a:p>
            <a:endParaRPr/>
          </a:p>
        </p:txBody>
      </p:sp>
      <p:sp>
        <p:nvSpPr>
          <p:cNvPr id="128" name="Google Shape;128;p5"/>
          <p:cNvSpPr txBox="1"/>
          <p:nvPr/>
        </p:nvSpPr>
        <p:spPr>
          <a:xfrm rot="5400000">
            <a:off x="-679350" y="6198500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>
              <a:solidFill>
                <a:schemeClr val="dk1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xtra">
  <p:cSld name="CUSTOM_16"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"/>
          <p:cNvSpPr/>
          <p:nvPr/>
        </p:nvSpPr>
        <p:spPr>
          <a:xfrm>
            <a:off x="0" y="-20975"/>
            <a:ext cx="12192000" cy="6961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6"/>
          <p:cNvSpPr txBox="1">
            <a:spLocks noGrp="1"/>
          </p:cNvSpPr>
          <p:nvPr>
            <p:ph type="title"/>
          </p:nvPr>
        </p:nvSpPr>
        <p:spPr>
          <a:xfrm>
            <a:off x="5978200" y="974375"/>
            <a:ext cx="55815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ldrich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endParaRPr/>
          </a:p>
        </p:txBody>
      </p:sp>
      <p:sp>
        <p:nvSpPr>
          <p:cNvPr id="132" name="Google Shape;132;p6"/>
          <p:cNvSpPr txBox="1">
            <a:spLocks noGrp="1"/>
          </p:cNvSpPr>
          <p:nvPr>
            <p:ph type="body" idx="1"/>
          </p:nvPr>
        </p:nvSpPr>
        <p:spPr>
          <a:xfrm>
            <a:off x="5978300" y="2508425"/>
            <a:ext cx="5581500" cy="31068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marL="914400" lvl="1" indent="-34925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133" name="Google Shape;133;p6"/>
          <p:cNvSpPr txBox="1"/>
          <p:nvPr/>
        </p:nvSpPr>
        <p:spPr>
          <a:xfrm rot="5400000">
            <a:off x="-679350" y="6198500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>
              <a:solidFill>
                <a:schemeClr val="dk1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Lexend Deca"/>
              <a:buNone/>
              <a:defRPr sz="4000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Lexend Deca"/>
              <a:buNone/>
              <a:defRPr sz="4000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Lexend Deca"/>
              <a:buNone/>
              <a:defRPr sz="4000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Lexend Deca"/>
              <a:buNone/>
              <a:defRPr sz="4000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Lexend Deca"/>
              <a:buNone/>
              <a:defRPr sz="4000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Lexend Deca"/>
              <a:buNone/>
              <a:defRPr sz="4000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Lexend Deca"/>
              <a:buNone/>
              <a:defRPr sz="4000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Lexend Deca"/>
              <a:buNone/>
              <a:defRPr sz="4000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Lexend Deca"/>
              <a:buNone/>
              <a:defRPr sz="4000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Roboto"/>
              <a:buChar char="●"/>
              <a:defRPr sz="19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Roboto"/>
              <a:buChar char="○"/>
              <a:defRPr sz="19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Roboto"/>
              <a:buChar char="■"/>
              <a:defRPr sz="19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Roboto"/>
              <a:buChar char="●"/>
              <a:defRPr sz="19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Roboto"/>
              <a:buChar char="○"/>
              <a:defRPr sz="19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Roboto"/>
              <a:buChar char="■"/>
              <a:defRPr sz="19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Roboto"/>
              <a:buChar char="●"/>
              <a:defRPr sz="19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Roboto"/>
              <a:buChar char="○"/>
              <a:defRPr sz="19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4925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1900"/>
              <a:buFont typeface="Roboto"/>
              <a:buChar char="■"/>
              <a:defRPr sz="19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algn="r">
              <a:buNone/>
              <a:defRPr sz="1300">
                <a:solidFill>
                  <a:schemeClr val="dk2"/>
                </a:solidFill>
              </a:defRPr>
            </a:lvl1pPr>
            <a:lvl2pPr lvl="1" algn="r">
              <a:buNone/>
              <a:defRPr sz="1300">
                <a:solidFill>
                  <a:schemeClr val="dk2"/>
                </a:solidFill>
              </a:defRPr>
            </a:lvl2pPr>
            <a:lvl3pPr lvl="2" algn="r">
              <a:buNone/>
              <a:defRPr sz="1300">
                <a:solidFill>
                  <a:schemeClr val="dk2"/>
                </a:solidFill>
              </a:defRPr>
            </a:lvl3pPr>
            <a:lvl4pPr lvl="3" algn="r">
              <a:buNone/>
              <a:defRPr sz="1300">
                <a:solidFill>
                  <a:schemeClr val="dk2"/>
                </a:solidFill>
              </a:defRPr>
            </a:lvl4pPr>
            <a:lvl5pPr lvl="4" algn="r">
              <a:buNone/>
              <a:defRPr sz="1300">
                <a:solidFill>
                  <a:schemeClr val="dk2"/>
                </a:solidFill>
              </a:defRPr>
            </a:lvl5pPr>
            <a:lvl6pPr lvl="5" algn="r">
              <a:buNone/>
              <a:defRPr sz="1300">
                <a:solidFill>
                  <a:schemeClr val="dk2"/>
                </a:solidFill>
              </a:defRPr>
            </a:lvl6pPr>
            <a:lvl7pPr lvl="6" algn="r">
              <a:buNone/>
              <a:defRPr sz="1300">
                <a:solidFill>
                  <a:schemeClr val="dk2"/>
                </a:solidFill>
              </a:defRPr>
            </a:lvl7pPr>
            <a:lvl8pPr lvl="7" algn="r">
              <a:buNone/>
              <a:defRPr sz="1300">
                <a:solidFill>
                  <a:schemeClr val="dk2"/>
                </a:solidFill>
              </a:defRPr>
            </a:lvl8pPr>
            <a:lvl9pPr lvl="8" algn="r">
              <a:buNone/>
              <a:defRPr sz="13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" name="Google Shape;9;p1"/>
          <p:cNvSpPr txBox="1"/>
          <p:nvPr/>
        </p:nvSpPr>
        <p:spPr>
          <a:xfrm rot="5400000">
            <a:off x="-679350" y="6198500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>
              <a:solidFill>
                <a:schemeClr val="dk1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E-mail:fatemaalzahraa_3212@limu.eduly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slide" Target="slide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bc.co.uk/bitesize/guides/zn3847h/revision/1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www.americanexpress.com/en-us/business/trends-and-insights/articles/the-changing-world-of-marketing-1/#:%7E:text=The%20world%20of%20marketing%20has%20changed%20dramatically%20in,adapt%20and%20evolve%20how%20they%20approach%20marketing%20altogether" TargetMode="External"/><Relationship Id="rId4" Type="http://schemas.openxmlformats.org/officeDocument/2006/relationships/hyperlink" Target="https://www.proprofsdiscuss.com/q/752801/what-are-the-five-needs-of-every-customer#:%7E:text=The%20five%20needs%20of%20customers%20are%3A%20Action%2C%20Appreciation%2C,needs.%20Quality%3A%20customers%20need%20good%20and%20durable%20products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19"/>
          <p:cNvSpPr txBox="1">
            <a:spLocks noGrp="1"/>
          </p:cNvSpPr>
          <p:nvPr>
            <p:ph type="title"/>
          </p:nvPr>
        </p:nvSpPr>
        <p:spPr>
          <a:xfrm>
            <a:off x="2192594" y="185911"/>
            <a:ext cx="8253617" cy="2155176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/>
            <a:r>
              <a:rPr lang="en" sz="3200" spc="-100" dirty="0"/>
              <a:t>Libyan International Medical </a:t>
            </a:r>
            <a:r>
              <a:rPr lang="en" sz="3200" spc="-100" dirty="0" smtClean="0"/>
              <a:t>University        </a:t>
            </a:r>
            <a:r>
              <a:rPr lang="en" sz="2800" spc="-100" dirty="0" smtClean="0"/>
              <a:t>Faculty</a:t>
            </a:r>
            <a:r>
              <a:rPr lang="en" sz="2800" spc="-100" dirty="0"/>
              <a:t> of Business </a:t>
            </a:r>
            <a:r>
              <a:rPr lang="en" sz="2800" spc="-100" dirty="0" smtClean="0"/>
              <a:t>Administration</a:t>
            </a:r>
            <a:r>
              <a:rPr lang="en" sz="3200" spc="-100" dirty="0"/>
              <a:t>        </a:t>
            </a:r>
            <a:r>
              <a:rPr lang="en" dirty="0"/>
              <a:t>  </a:t>
            </a:r>
          </a:p>
          <a:p>
            <a:pPr algn="ctr"/>
            <a:endParaRPr lang="en" dirty="0"/>
          </a:p>
        </p:txBody>
      </p:sp>
      <p:sp>
        <p:nvSpPr>
          <p:cNvPr id="348" name="Google Shape;348;p19"/>
          <p:cNvSpPr txBox="1">
            <a:spLocks noGrp="1"/>
          </p:cNvSpPr>
          <p:nvPr>
            <p:ph type="body" idx="1"/>
          </p:nvPr>
        </p:nvSpPr>
        <p:spPr>
          <a:xfrm>
            <a:off x="234624" y="5483831"/>
            <a:ext cx="6123740" cy="31068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4999"/>
              </a:lnSpc>
              <a:buNone/>
            </a:pPr>
            <a:r>
              <a:rPr lang="en" sz="2400" i="1" dirty="0">
                <a:solidFill>
                  <a:schemeClr val="tx1"/>
                </a:solidFill>
              </a:rPr>
              <a:t>By: Fatima Alzahraa Agneaber  </a:t>
            </a:r>
            <a:endParaRPr lang="en" sz="2400" i="1" dirty="0" smtClean="0">
              <a:solidFill>
                <a:schemeClr val="tx1"/>
              </a:solidFill>
            </a:endParaRPr>
          </a:p>
          <a:p>
            <a:pPr>
              <a:lnSpc>
                <a:spcPct val="114999"/>
              </a:lnSpc>
              <a:buNone/>
            </a:pPr>
            <a:r>
              <a:rPr lang="en" sz="2400" i="1" dirty="0" smtClean="0">
                <a:solidFill>
                  <a:schemeClr val="tx1"/>
                </a:solidFill>
              </a:rPr>
              <a:t>ID.3212</a:t>
            </a:r>
            <a:r>
              <a:rPr lang="en" sz="2400" i="1" dirty="0">
                <a:solidFill>
                  <a:schemeClr val="tx1"/>
                </a:solidFill>
              </a:rPr>
              <a:t>   </a:t>
            </a:r>
            <a:endParaRPr lang="en" sz="2400" i="1" dirty="0" smtClean="0">
              <a:solidFill>
                <a:schemeClr val="tx1"/>
              </a:solidFill>
            </a:endParaRPr>
          </a:p>
          <a:p>
            <a:pPr>
              <a:lnSpc>
                <a:spcPct val="114999"/>
              </a:lnSpc>
              <a:buNone/>
            </a:pPr>
            <a:r>
              <a:rPr lang="en" sz="2400" i="1" dirty="0" smtClean="0">
                <a:solidFill>
                  <a:schemeClr val="tx1"/>
                </a:solidFill>
              </a:rPr>
              <a:t> </a:t>
            </a:r>
            <a:r>
              <a:rPr lang="en" sz="2400" i="1" dirty="0" smtClean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E-mail:fatemaalzahraa_3212@limu.edu.ly</a:t>
            </a:r>
            <a:endParaRPr lang="en-US" dirty="0" err="1">
              <a:solidFill>
                <a:schemeClr val="tx1"/>
              </a:solidFill>
            </a:endParaRPr>
          </a:p>
          <a:p>
            <a:pPr>
              <a:lnSpc>
                <a:spcPct val="114999"/>
              </a:lnSpc>
              <a:buNone/>
            </a:pPr>
            <a:endParaRPr lang="en" sz="2400" i="1" dirty="0"/>
          </a:p>
          <a:p>
            <a:pPr marL="0" lvl="0" indent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" sz="2400" u="sng" dirty="0">
              <a:solidFill>
                <a:schemeClr val="hlink"/>
              </a:solidFill>
            </a:endParaRPr>
          </a:p>
          <a:p>
            <a:pPr marL="0" lvl="0" indent="0" algn="l" rtl="0">
              <a:spcBef>
                <a:spcPts val="2100"/>
              </a:spcBef>
              <a:spcAft>
                <a:spcPts val="2100"/>
              </a:spcAft>
              <a:buNone/>
            </a:pPr>
            <a:endParaRPr dirty="0"/>
          </a:p>
        </p:txBody>
      </p:sp>
      <p:pic>
        <p:nvPicPr>
          <p:cNvPr id="2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5B3BE3DB-3EE5-C17A-9B16-6FE502F772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65823" y="47111"/>
            <a:ext cx="1790700" cy="1562100"/>
          </a:xfrm>
          <a:prstGeom prst="rect">
            <a:avLst/>
          </a:prstGeom>
        </p:spPr>
      </p:pic>
      <p:pic>
        <p:nvPicPr>
          <p:cNvPr id="3" name="Picture 3" descr="Logo&#10;&#10;Description automatically generated">
            <a:extLst>
              <a:ext uri="{FF2B5EF4-FFF2-40B4-BE49-F238E27FC236}">
                <a16:creationId xmlns:a16="http://schemas.microsoft.com/office/drawing/2014/main" id="{7E9702EE-F343-34F9-9C15-F3A2C05512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027" y="47283"/>
            <a:ext cx="1790700" cy="17716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97C4137-BE9B-A3F3-9143-DD63E15B1FC2}"/>
              </a:ext>
            </a:extLst>
          </p:cNvPr>
          <p:cNvSpPr txBox="1"/>
          <p:nvPr/>
        </p:nvSpPr>
        <p:spPr>
          <a:xfrm>
            <a:off x="1897626" y="3127629"/>
            <a:ext cx="7305368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800" dirty="0"/>
              <a:t>  </a:t>
            </a:r>
            <a:r>
              <a:rPr lang="en-US" sz="4800" dirty="0"/>
              <a:t>Customer Needs and the Change in Marketing</a:t>
            </a:r>
            <a:endParaRPr lang="en-US" sz="4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19"/>
          <p:cNvSpPr txBox="1">
            <a:spLocks noGrp="1"/>
          </p:cNvSpPr>
          <p:nvPr>
            <p:ph type="title"/>
          </p:nvPr>
        </p:nvSpPr>
        <p:spPr>
          <a:xfrm>
            <a:off x="151858" y="468808"/>
            <a:ext cx="4431059" cy="100077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dirty="0"/>
              <a:t>Table of contents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97C4137-BE9B-A3F3-9143-DD63E15B1FC2}"/>
              </a:ext>
            </a:extLst>
          </p:cNvPr>
          <p:cNvSpPr txBox="1"/>
          <p:nvPr/>
        </p:nvSpPr>
        <p:spPr>
          <a:xfrm>
            <a:off x="179777" y="1836101"/>
            <a:ext cx="8802695" cy="437042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400" dirty="0">
                <a:solidFill>
                  <a:schemeClr val="bg2">
                    <a:lumMod val="50000"/>
                  </a:schemeClr>
                </a:solidFill>
                <a:latin typeface="Angsana New"/>
              </a:rPr>
              <a:t>1.</a:t>
            </a:r>
            <a:r>
              <a:rPr lang="en-US" sz="4400" dirty="0">
                <a:latin typeface="Angsana New"/>
              </a:rPr>
              <a:t> Definition of customer needs</a:t>
            </a:r>
          </a:p>
          <a:p>
            <a:r>
              <a:rPr lang="en-US" sz="4400" dirty="0">
                <a:latin typeface="Angsana New"/>
              </a:rPr>
              <a:t>2. The three basic needs of customers </a:t>
            </a:r>
          </a:p>
          <a:p>
            <a:r>
              <a:rPr lang="en-US" sz="4400" dirty="0">
                <a:latin typeface="Angsana New"/>
              </a:rPr>
              <a:t>3. The</a:t>
            </a:r>
            <a:r>
              <a:rPr lang="en-US" sz="4400" dirty="0">
                <a:latin typeface="Angsana New"/>
                <a:cs typeface="Angsana New"/>
              </a:rPr>
              <a:t> change in the marketing world</a:t>
            </a:r>
          </a:p>
          <a:p>
            <a:r>
              <a:rPr lang="en-US" sz="4400" dirty="0">
                <a:latin typeface="Angsana New"/>
                <a:cs typeface="Angsana New"/>
              </a:rPr>
              <a:t>4. Conclusion</a:t>
            </a:r>
          </a:p>
          <a:p>
            <a:r>
              <a:rPr lang="en-US" sz="4400" dirty="0">
                <a:latin typeface="Angsana New"/>
                <a:cs typeface="Angsana New"/>
              </a:rPr>
              <a:t>5. References</a:t>
            </a:r>
          </a:p>
          <a:p>
            <a:endParaRPr lang="en-US" sz="4400" dirty="0">
              <a:latin typeface="Angsana New"/>
            </a:endParaRPr>
          </a:p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922BBE-85A4-C054-B58F-7809D71FC843}"/>
              </a:ext>
            </a:extLst>
          </p:cNvPr>
          <p:cNvSpPr txBox="1"/>
          <p:nvPr/>
        </p:nvSpPr>
        <p:spPr>
          <a:xfrm>
            <a:off x="11892675" y="6549550"/>
            <a:ext cx="36138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243693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19"/>
          <p:cNvSpPr txBox="1">
            <a:spLocks noGrp="1"/>
          </p:cNvSpPr>
          <p:nvPr>
            <p:ph type="title"/>
          </p:nvPr>
        </p:nvSpPr>
        <p:spPr>
          <a:xfrm>
            <a:off x="151858" y="468808"/>
            <a:ext cx="4431059" cy="100077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dirty="0"/>
              <a:t>Objectives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97C4137-BE9B-A3F3-9143-DD63E15B1FC2}"/>
              </a:ext>
            </a:extLst>
          </p:cNvPr>
          <p:cNvSpPr txBox="1"/>
          <p:nvPr/>
        </p:nvSpPr>
        <p:spPr>
          <a:xfrm>
            <a:off x="179777" y="1836101"/>
            <a:ext cx="8802695" cy="233910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400" dirty="0">
                <a:solidFill>
                  <a:schemeClr val="bg2">
                    <a:lumMod val="50000"/>
                  </a:schemeClr>
                </a:solidFill>
                <a:latin typeface="Angsana New"/>
              </a:rPr>
              <a:t>1.</a:t>
            </a:r>
            <a:r>
              <a:rPr lang="en-US" sz="4400" dirty="0">
                <a:latin typeface="Angsana New"/>
              </a:rPr>
              <a:t> Define customer needs</a:t>
            </a:r>
          </a:p>
          <a:p>
            <a:r>
              <a:rPr lang="en-US" sz="4400" dirty="0">
                <a:latin typeface="Angsana New"/>
              </a:rPr>
              <a:t>2. Identify </a:t>
            </a:r>
            <a:r>
              <a:rPr lang="en-US" sz="4400" dirty="0">
                <a:latin typeface="Angsana New"/>
                <a:cs typeface="Angsana New"/>
              </a:rPr>
              <a:t>The change in the marketing world</a:t>
            </a:r>
          </a:p>
          <a:p>
            <a:endParaRPr lang="en-US" sz="4400" dirty="0">
              <a:latin typeface="Angsana New"/>
            </a:endParaRPr>
          </a:p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922BBE-85A4-C054-B58F-7809D71FC843}"/>
              </a:ext>
            </a:extLst>
          </p:cNvPr>
          <p:cNvSpPr txBox="1"/>
          <p:nvPr/>
        </p:nvSpPr>
        <p:spPr>
          <a:xfrm>
            <a:off x="11892675" y="6549550"/>
            <a:ext cx="36138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705965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16"/>
          <p:cNvSpPr/>
          <p:nvPr/>
        </p:nvSpPr>
        <p:spPr>
          <a:xfrm>
            <a:off x="0" y="1045825"/>
            <a:ext cx="11971800" cy="58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" name="Google Shape;304;p16"/>
          <p:cNvSpPr txBox="1">
            <a:spLocks noGrp="1"/>
          </p:cNvSpPr>
          <p:nvPr>
            <p:ph type="title"/>
          </p:nvPr>
        </p:nvSpPr>
        <p:spPr>
          <a:xfrm>
            <a:off x="219214" y="1602943"/>
            <a:ext cx="7136231" cy="8619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r>
              <a:rPr lang="en" dirty="0"/>
              <a:t>Definition of customer needs</a:t>
            </a:r>
            <a:endParaRPr lang="en-US" dirty="0"/>
          </a:p>
        </p:txBody>
      </p:sp>
      <p:sp>
        <p:nvSpPr>
          <p:cNvPr id="305" name="Google Shape;305;p16"/>
          <p:cNvSpPr txBox="1">
            <a:spLocks noGrp="1"/>
          </p:cNvSpPr>
          <p:nvPr>
            <p:ph type="body" idx="1"/>
          </p:nvPr>
        </p:nvSpPr>
        <p:spPr>
          <a:xfrm>
            <a:off x="279376" y="2788714"/>
            <a:ext cx="8083812" cy="3343355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>
              <a:lnSpc>
                <a:spcPct val="114999"/>
              </a:lnSpc>
              <a:buNone/>
            </a:pPr>
            <a:r>
              <a:rPr lang="en" sz="3600" dirty="0"/>
              <a:t>A customer need is a motive that prompts a customer to buy a product or service. Ultimately, the need is the driver of the customer's purchase decision.</a:t>
            </a:r>
            <a:endParaRPr lang="en-US" sz="3600"/>
          </a:p>
        </p:txBody>
      </p:sp>
      <p:sp>
        <p:nvSpPr>
          <p:cNvPr id="306" name="Google Shape;306;p16"/>
          <p:cNvSpPr txBox="1"/>
          <p:nvPr/>
        </p:nvSpPr>
        <p:spPr>
          <a:xfrm>
            <a:off x="924027" y="120316"/>
            <a:ext cx="18192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Home</a:t>
            </a:r>
            <a:endParaRPr/>
          </a:p>
        </p:txBody>
      </p:sp>
      <p:sp>
        <p:nvSpPr>
          <p:cNvPr id="307" name="Google Shape;307;p16"/>
          <p:cNvSpPr txBox="1"/>
          <p:nvPr/>
        </p:nvSpPr>
        <p:spPr>
          <a:xfrm>
            <a:off x="3615521" y="117594"/>
            <a:ext cx="18192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Recent Tabs</a:t>
            </a:r>
            <a:endParaRPr/>
          </a:p>
        </p:txBody>
      </p:sp>
      <p:sp>
        <p:nvSpPr>
          <p:cNvPr id="308" name="Google Shape;308;p16"/>
          <p:cNvSpPr txBox="1"/>
          <p:nvPr/>
        </p:nvSpPr>
        <p:spPr>
          <a:xfrm>
            <a:off x="6298613" y="119100"/>
            <a:ext cx="2864097" cy="800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" dirty="0">
                <a:ea typeface="Roboto"/>
                <a:sym typeface="Roboto"/>
              </a:rPr>
              <a:t>Definition of customer needs</a:t>
            </a:r>
            <a:endParaRPr lang="en-US" dirty="0"/>
          </a:p>
        </p:txBody>
      </p:sp>
      <p:sp>
        <p:nvSpPr>
          <p:cNvPr id="309" name="Google Shape;309;p16"/>
          <p:cNvSpPr txBox="1"/>
          <p:nvPr/>
        </p:nvSpPr>
        <p:spPr>
          <a:xfrm>
            <a:off x="1399261" y="621795"/>
            <a:ext cx="64062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" dirty="0">
                <a:ea typeface="Roboto"/>
              </a:rPr>
              <a:t>Definition of customer needs.</a:t>
            </a:r>
            <a:endParaRPr lang="en-US" dirty="0"/>
          </a:p>
        </p:txBody>
      </p:sp>
      <p:pic>
        <p:nvPicPr>
          <p:cNvPr id="310" name="Google Shape;310;p16"/>
          <p:cNvPicPr preferRelativeResize="0"/>
          <p:nvPr/>
        </p:nvPicPr>
        <p:blipFill rotWithShape="1">
          <a:blip r:embed="rId3">
            <a:alphaModFix/>
          </a:blip>
          <a:srcRect t="1162" b="1162"/>
          <a:stretch/>
        </p:blipFill>
        <p:spPr>
          <a:xfrm>
            <a:off x="8416273" y="1507178"/>
            <a:ext cx="3260426" cy="4777102"/>
          </a:xfrm>
          <a:prstGeom prst="rect">
            <a:avLst/>
          </a:prstGeom>
          <a:noFill/>
          <a:ln>
            <a:noFill/>
          </a:ln>
        </p:spPr>
      </p:pic>
      <p:sp>
        <p:nvSpPr>
          <p:cNvPr id="312" name="Google Shape;312;p16">
            <a:hlinkClick r:id="rId4" action="ppaction://hlinksldjump"/>
          </p:cNvPr>
          <p:cNvSpPr/>
          <p:nvPr/>
        </p:nvSpPr>
        <p:spPr>
          <a:xfrm>
            <a:off x="5862075" y="82575"/>
            <a:ext cx="440400" cy="39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3" name="Google Shape;313;p16">
            <a:hlinkClick r:id="rId4" action="ppaction://hlinksldjump"/>
          </p:cNvPr>
          <p:cNvSpPr/>
          <p:nvPr/>
        </p:nvSpPr>
        <p:spPr>
          <a:xfrm>
            <a:off x="8505150" y="82575"/>
            <a:ext cx="440400" cy="39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E0B02D-49A0-05E2-A7A9-C386D7C5D249}"/>
              </a:ext>
            </a:extLst>
          </p:cNvPr>
          <p:cNvSpPr txBox="1"/>
          <p:nvPr/>
        </p:nvSpPr>
        <p:spPr>
          <a:xfrm>
            <a:off x="11751227" y="6599740"/>
            <a:ext cx="247308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3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2"/>
          <p:cNvSpPr/>
          <p:nvPr/>
        </p:nvSpPr>
        <p:spPr>
          <a:xfrm>
            <a:off x="0" y="1045825"/>
            <a:ext cx="11971800" cy="58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7" name="Google Shape;247;p12"/>
          <p:cNvSpPr txBox="1">
            <a:spLocks noGrp="1"/>
          </p:cNvSpPr>
          <p:nvPr>
            <p:ph type="title"/>
          </p:nvPr>
        </p:nvSpPr>
        <p:spPr>
          <a:xfrm>
            <a:off x="214652" y="1151218"/>
            <a:ext cx="9603648" cy="8619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r>
              <a:rPr lang="en" dirty="0"/>
              <a:t>The three basic needs of customers</a:t>
            </a:r>
            <a:endParaRPr lang="en-US" dirty="0"/>
          </a:p>
        </p:txBody>
      </p:sp>
      <p:sp>
        <p:nvSpPr>
          <p:cNvPr id="248" name="Google Shape;248;p12"/>
          <p:cNvSpPr txBox="1"/>
          <p:nvPr/>
        </p:nvSpPr>
        <p:spPr>
          <a:xfrm>
            <a:off x="924027" y="120316"/>
            <a:ext cx="18192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Home</a:t>
            </a:r>
            <a:endParaRPr/>
          </a:p>
        </p:txBody>
      </p:sp>
      <p:sp>
        <p:nvSpPr>
          <p:cNvPr id="249" name="Google Shape;249;p12"/>
          <p:cNvSpPr txBox="1"/>
          <p:nvPr/>
        </p:nvSpPr>
        <p:spPr>
          <a:xfrm>
            <a:off x="3615521" y="117594"/>
            <a:ext cx="18192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Recent Tabs</a:t>
            </a:r>
            <a:endParaRPr/>
          </a:p>
        </p:txBody>
      </p:sp>
      <p:sp>
        <p:nvSpPr>
          <p:cNvPr id="250" name="Google Shape;250;p12"/>
          <p:cNvSpPr txBox="1"/>
          <p:nvPr/>
        </p:nvSpPr>
        <p:spPr>
          <a:xfrm>
            <a:off x="6271234" y="119100"/>
            <a:ext cx="3347762" cy="243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" dirty="0">
                <a:ea typeface="Roboto"/>
                <a:sym typeface="Roboto"/>
              </a:rPr>
              <a:t>The three basic needs of cu...</a:t>
            </a:r>
            <a:endParaRPr lang="en-US" dirty="0"/>
          </a:p>
        </p:txBody>
      </p:sp>
      <p:sp>
        <p:nvSpPr>
          <p:cNvPr id="251" name="Google Shape;251;p12"/>
          <p:cNvSpPr txBox="1"/>
          <p:nvPr/>
        </p:nvSpPr>
        <p:spPr>
          <a:xfrm>
            <a:off x="1399261" y="621795"/>
            <a:ext cx="64062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" dirty="0">
                <a:ea typeface="Roboto"/>
              </a:rPr>
              <a:t>The three basic needs of customers</a:t>
            </a:r>
            <a:endParaRPr lang="en-US" dirty="0"/>
          </a:p>
        </p:txBody>
      </p:sp>
      <p:sp>
        <p:nvSpPr>
          <p:cNvPr id="254" name="Google Shape;254;p12"/>
          <p:cNvSpPr txBox="1">
            <a:spLocks noGrp="1"/>
          </p:cNvSpPr>
          <p:nvPr>
            <p:ph type="body" idx="1"/>
          </p:nvPr>
        </p:nvSpPr>
        <p:spPr>
          <a:xfrm>
            <a:off x="215401" y="2196818"/>
            <a:ext cx="9992963" cy="4018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>
              <a:lnSpc>
                <a:spcPct val="114999"/>
              </a:lnSpc>
              <a:buNone/>
            </a:pPr>
            <a:r>
              <a:rPr lang="en" sz="2000" b="1" dirty="0"/>
              <a:t>Price/service:</a:t>
            </a:r>
            <a:r>
              <a:rPr lang="en" sz="2000" dirty="0"/>
              <a:t> is how much a business charges for its product or service. Customers want a fair price when purchasing a product or service.</a:t>
            </a:r>
            <a:endParaRPr lang="en-US" dirty="0"/>
          </a:p>
          <a:p>
            <a:pPr marL="0" indent="0">
              <a:lnSpc>
                <a:spcPct val="114999"/>
              </a:lnSpc>
              <a:buNone/>
            </a:pPr>
            <a:endParaRPr lang="en" sz="2000" dirty="0"/>
          </a:p>
          <a:p>
            <a:pPr marL="0" indent="0">
              <a:lnSpc>
                <a:spcPct val="114999"/>
              </a:lnSpc>
              <a:buNone/>
            </a:pPr>
            <a:r>
              <a:rPr lang="en" sz="2000" b="1" dirty="0"/>
              <a:t>Quality: </a:t>
            </a:r>
            <a:r>
              <a:rPr lang="en" sz="2000" dirty="0"/>
              <a:t>quality relates to the standard of the product or service being offered. Customers always expect some level of quality, no matter how much they pay for a product or service.</a:t>
            </a:r>
            <a:endParaRPr lang="en" dirty="0"/>
          </a:p>
          <a:p>
            <a:pPr marL="0" indent="0">
              <a:lnSpc>
                <a:spcPct val="114999"/>
              </a:lnSpc>
              <a:buNone/>
            </a:pPr>
            <a:endParaRPr lang="en" sz="2000" dirty="0"/>
          </a:p>
          <a:p>
            <a:pPr marL="0" indent="0">
              <a:lnSpc>
                <a:spcPct val="114999"/>
              </a:lnSpc>
              <a:buNone/>
            </a:pPr>
            <a:r>
              <a:rPr lang="en" sz="2000" b="1" dirty="0"/>
              <a:t>Choice: </a:t>
            </a:r>
            <a:r>
              <a:rPr lang="en" sz="2000" dirty="0"/>
              <a:t>choice is very important – many businesses have a range of products and/or services available to suit different groups of customers.</a:t>
            </a:r>
            <a:endParaRPr lang="en" dirty="0"/>
          </a:p>
          <a:p>
            <a:pPr marL="0" indent="0">
              <a:lnSpc>
                <a:spcPct val="114999"/>
              </a:lnSpc>
              <a:buNone/>
            </a:pPr>
            <a:endParaRPr lang="en" sz="2000" dirty="0"/>
          </a:p>
          <a:p>
            <a:pPr marL="0" indent="0">
              <a:lnSpc>
                <a:spcPct val="114999"/>
              </a:lnSpc>
              <a:buNone/>
            </a:pPr>
            <a:endParaRPr lang="en" sz="2000" dirty="0"/>
          </a:p>
        </p:txBody>
      </p:sp>
      <p:sp>
        <p:nvSpPr>
          <p:cNvPr id="255" name="Google Shape;255;p12">
            <a:hlinkClick r:id="rId3" action="ppaction://hlinksldjump"/>
          </p:cNvPr>
          <p:cNvSpPr/>
          <p:nvPr/>
        </p:nvSpPr>
        <p:spPr>
          <a:xfrm>
            <a:off x="5862075" y="82575"/>
            <a:ext cx="440400" cy="39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12">
            <a:hlinkClick r:id="rId3" action="ppaction://hlinksldjump"/>
          </p:cNvPr>
          <p:cNvSpPr/>
          <p:nvPr/>
        </p:nvSpPr>
        <p:spPr>
          <a:xfrm>
            <a:off x="8505150" y="82575"/>
            <a:ext cx="440400" cy="39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40DD84-E65D-0646-3C89-FD1AA9492946}"/>
              </a:ext>
            </a:extLst>
          </p:cNvPr>
          <p:cNvSpPr txBox="1"/>
          <p:nvPr/>
        </p:nvSpPr>
        <p:spPr>
          <a:xfrm>
            <a:off x="11732976" y="6549549"/>
            <a:ext cx="27012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4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9"/>
          <p:cNvSpPr/>
          <p:nvPr/>
        </p:nvSpPr>
        <p:spPr>
          <a:xfrm>
            <a:off x="0" y="1045825"/>
            <a:ext cx="11971800" cy="58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" name="Google Shape;204;p9"/>
          <p:cNvSpPr txBox="1">
            <a:spLocks noGrp="1"/>
          </p:cNvSpPr>
          <p:nvPr>
            <p:ph type="title"/>
          </p:nvPr>
        </p:nvSpPr>
        <p:spPr>
          <a:xfrm>
            <a:off x="296783" y="1046273"/>
            <a:ext cx="10272894" cy="8619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US" sz="4400" dirty="0">
                <a:latin typeface="Angsana New"/>
                <a:cs typeface="Angsana New"/>
              </a:rPr>
              <a:t>The change in the marketing world</a:t>
            </a:r>
            <a:endParaRPr lang="en" sz="4400" dirty="0"/>
          </a:p>
          <a:p>
            <a:endParaRPr lang="en" dirty="0"/>
          </a:p>
        </p:txBody>
      </p:sp>
      <p:sp>
        <p:nvSpPr>
          <p:cNvPr id="205" name="Google Shape;205;p9"/>
          <p:cNvSpPr txBox="1">
            <a:spLocks noGrp="1"/>
          </p:cNvSpPr>
          <p:nvPr>
            <p:ph type="body" idx="1"/>
          </p:nvPr>
        </p:nvSpPr>
        <p:spPr>
          <a:xfrm>
            <a:off x="77407" y="2104377"/>
            <a:ext cx="11729245" cy="4380307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4999"/>
              </a:lnSpc>
              <a:buNone/>
            </a:pPr>
            <a:r>
              <a:rPr lang="en" sz="2000" b="1" dirty="0"/>
              <a:t>Population Growth: </a:t>
            </a:r>
            <a:r>
              <a:rPr lang="en" sz="2000" dirty="0"/>
              <a:t>The increase in population naturally increases the demand too. Markets are made up of people.</a:t>
            </a:r>
          </a:p>
          <a:p>
            <a:pPr>
              <a:lnSpc>
                <a:spcPct val="114999"/>
              </a:lnSpc>
              <a:buNone/>
            </a:pPr>
            <a:endParaRPr lang="en" sz="2000" dirty="0"/>
          </a:p>
          <a:p>
            <a:pPr>
              <a:lnSpc>
                <a:spcPct val="114999"/>
              </a:lnSpc>
              <a:buNone/>
            </a:pPr>
            <a:r>
              <a:rPr lang="en" sz="2000" b="1" dirty="0"/>
              <a:t>Technological Development: </a:t>
            </a:r>
            <a:r>
              <a:rPr lang="en" sz="2000" dirty="0"/>
              <a:t>People always prefer to have the latest model. A number of new products, in the place of old ones, are being introduced into the market often.</a:t>
            </a:r>
          </a:p>
          <a:p>
            <a:pPr>
              <a:lnSpc>
                <a:spcPct val="114999"/>
              </a:lnSpc>
              <a:buNone/>
            </a:pPr>
            <a:endParaRPr lang="en" sz="2000" dirty="0"/>
          </a:p>
          <a:p>
            <a:pPr>
              <a:lnSpc>
                <a:spcPct val="114999"/>
              </a:lnSpc>
              <a:buNone/>
            </a:pPr>
            <a:r>
              <a:rPr lang="en" sz="2000" b="1" dirty="0"/>
              <a:t>Changing Social Behavior: </a:t>
            </a:r>
            <a:r>
              <a:rPr lang="en" sz="2000" dirty="0"/>
              <a:t>The social pattern is changing. It is essential for any product or service to keep pace with the change in order to survive in the market.</a:t>
            </a:r>
          </a:p>
          <a:p>
            <a:pPr>
              <a:lnSpc>
                <a:spcPct val="114999"/>
              </a:lnSpc>
              <a:buNone/>
            </a:pPr>
            <a:endParaRPr lang="en" sz="2000" dirty="0"/>
          </a:p>
          <a:p>
            <a:pPr>
              <a:lnSpc>
                <a:spcPct val="114999"/>
              </a:lnSpc>
              <a:buNone/>
            </a:pPr>
            <a:r>
              <a:rPr lang="en" sz="2000" b="1" dirty="0"/>
              <a:t> Increase Competition: </a:t>
            </a:r>
            <a:r>
              <a:rPr lang="en" sz="2000" dirty="0"/>
              <a:t>Consumers have now the option to select a suitable product or brand which could meet their requirements.</a:t>
            </a:r>
          </a:p>
          <a:p>
            <a:pPr>
              <a:lnSpc>
                <a:spcPct val="114999"/>
              </a:lnSpc>
              <a:buNone/>
            </a:pPr>
            <a:endParaRPr lang="en" sz="2400" dirty="0"/>
          </a:p>
          <a:p>
            <a:pPr>
              <a:lnSpc>
                <a:spcPct val="114999"/>
              </a:lnSpc>
              <a:buNone/>
            </a:pPr>
            <a:endParaRPr lang="en" dirty="0"/>
          </a:p>
          <a:p>
            <a:pPr>
              <a:lnSpc>
                <a:spcPct val="114999"/>
              </a:lnSpc>
              <a:buNone/>
            </a:pPr>
            <a:endParaRPr lang="en" dirty="0"/>
          </a:p>
          <a:p>
            <a:pPr>
              <a:lnSpc>
                <a:spcPct val="114999"/>
              </a:lnSpc>
              <a:buNone/>
            </a:pPr>
            <a:endParaRPr lang="en" dirty="0"/>
          </a:p>
          <a:p>
            <a:pPr>
              <a:lnSpc>
                <a:spcPct val="114999"/>
              </a:lnSpc>
              <a:buNone/>
            </a:pPr>
            <a:endParaRPr lang="en" dirty="0"/>
          </a:p>
          <a:p>
            <a:pPr>
              <a:lnSpc>
                <a:spcPct val="114999"/>
              </a:lnSpc>
              <a:buNone/>
            </a:pPr>
            <a:endParaRPr lang="en" dirty="0"/>
          </a:p>
          <a:p>
            <a:pPr marL="0" indent="0">
              <a:lnSpc>
                <a:spcPct val="114999"/>
              </a:lnSpc>
              <a:buNone/>
            </a:pPr>
            <a:endParaRPr lang="en" dirty="0"/>
          </a:p>
        </p:txBody>
      </p:sp>
      <p:sp>
        <p:nvSpPr>
          <p:cNvPr id="206" name="Google Shape;206;p9"/>
          <p:cNvSpPr txBox="1"/>
          <p:nvPr/>
        </p:nvSpPr>
        <p:spPr>
          <a:xfrm>
            <a:off x="924027" y="120316"/>
            <a:ext cx="18192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Home</a:t>
            </a:r>
            <a:endParaRPr/>
          </a:p>
        </p:txBody>
      </p:sp>
      <p:sp>
        <p:nvSpPr>
          <p:cNvPr id="207" name="Google Shape;207;p9"/>
          <p:cNvSpPr txBox="1"/>
          <p:nvPr/>
        </p:nvSpPr>
        <p:spPr>
          <a:xfrm>
            <a:off x="3693090" y="131283"/>
            <a:ext cx="18192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Recent Tabs</a:t>
            </a:r>
            <a:endParaRPr/>
          </a:p>
        </p:txBody>
      </p:sp>
      <p:sp>
        <p:nvSpPr>
          <p:cNvPr id="208" name="Google Shape;208;p9"/>
          <p:cNvSpPr txBox="1"/>
          <p:nvPr/>
        </p:nvSpPr>
        <p:spPr>
          <a:xfrm>
            <a:off x="6312302" y="123662"/>
            <a:ext cx="2836720" cy="3488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1800" dirty="0">
                <a:latin typeface="Angsana New"/>
                <a:ea typeface="Roboto"/>
                <a:cs typeface="Angsana New"/>
              </a:rPr>
              <a:t>The change in the marketing world</a:t>
            </a:r>
            <a:endParaRPr lang="en" sz="1800" dirty="0">
              <a:ea typeface="Roboto"/>
            </a:endParaRPr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</a:pPr>
            <a:endParaRPr lang="en" dirty="0">
              <a:latin typeface="Roboto"/>
              <a:ea typeface="Roboto"/>
            </a:endParaRPr>
          </a:p>
        </p:txBody>
      </p:sp>
      <p:sp>
        <p:nvSpPr>
          <p:cNvPr id="211" name="Google Shape;211;p9">
            <a:hlinkClick r:id="rId3" action="ppaction://hlinksldjump"/>
          </p:cNvPr>
          <p:cNvSpPr/>
          <p:nvPr/>
        </p:nvSpPr>
        <p:spPr>
          <a:xfrm>
            <a:off x="5862075" y="82575"/>
            <a:ext cx="440400" cy="39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9">
            <a:hlinkClick r:id="rId3" action="ppaction://hlinksldjump"/>
          </p:cNvPr>
          <p:cNvSpPr/>
          <p:nvPr/>
        </p:nvSpPr>
        <p:spPr>
          <a:xfrm>
            <a:off x="8505150" y="82575"/>
            <a:ext cx="440400" cy="39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16A21CF-48F9-7911-B380-3F9C847B2173}"/>
              </a:ext>
            </a:extLst>
          </p:cNvPr>
          <p:cNvSpPr txBox="1"/>
          <p:nvPr/>
        </p:nvSpPr>
        <p:spPr>
          <a:xfrm>
            <a:off x="1493885" y="631502"/>
            <a:ext cx="5544804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cs typeface="Angsana New"/>
              </a:rPr>
              <a:t>The change in the marketing world.</a:t>
            </a:r>
            <a:endParaRPr lang="en-US" dirty="0"/>
          </a:p>
          <a:p>
            <a:endParaRPr lang="en-US" sz="3200" dirty="0">
              <a:cs typeface="Angsana New"/>
            </a:endParaRPr>
          </a:p>
          <a:p>
            <a:pPr algn="l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C1D942-02BA-FE0C-A1E1-E74083B538D0}"/>
              </a:ext>
            </a:extLst>
          </p:cNvPr>
          <p:cNvSpPr txBox="1"/>
          <p:nvPr/>
        </p:nvSpPr>
        <p:spPr>
          <a:xfrm>
            <a:off x="11705598" y="6549551"/>
            <a:ext cx="370506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5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19"/>
          <p:cNvSpPr txBox="1">
            <a:spLocks noGrp="1"/>
          </p:cNvSpPr>
          <p:nvPr>
            <p:ph type="title"/>
          </p:nvPr>
        </p:nvSpPr>
        <p:spPr>
          <a:xfrm>
            <a:off x="4477463" y="245227"/>
            <a:ext cx="3240149" cy="100077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US" sz="4400" dirty="0"/>
              <a:t>Conclusion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97C4137-BE9B-A3F3-9143-DD63E15B1FC2}"/>
              </a:ext>
            </a:extLst>
          </p:cNvPr>
          <p:cNvSpPr txBox="1"/>
          <p:nvPr/>
        </p:nvSpPr>
        <p:spPr>
          <a:xfrm>
            <a:off x="1813286" y="1361562"/>
            <a:ext cx="8688624" cy="369331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400" dirty="0">
                <a:latin typeface="Angsana New"/>
              </a:rPr>
              <a:t>I believe marketing and customer needs are co-dependent to some extent because without customer needs some people might not know what to market and without marketing people wouldn’t know where to look</a:t>
            </a:r>
            <a:endParaRPr lang="en-US"/>
          </a:p>
          <a:p>
            <a:pPr algn="ctr"/>
            <a:endParaRPr lang="en-US" sz="4400" dirty="0">
              <a:latin typeface="Angsana New"/>
            </a:endParaRPr>
          </a:p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922BBE-85A4-C054-B58F-7809D71FC843}"/>
              </a:ext>
            </a:extLst>
          </p:cNvPr>
          <p:cNvSpPr txBox="1"/>
          <p:nvPr/>
        </p:nvSpPr>
        <p:spPr>
          <a:xfrm>
            <a:off x="11906363" y="6549550"/>
            <a:ext cx="36138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5423336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19"/>
          <p:cNvSpPr txBox="1">
            <a:spLocks noGrp="1"/>
          </p:cNvSpPr>
          <p:nvPr>
            <p:ph type="title"/>
          </p:nvPr>
        </p:nvSpPr>
        <p:spPr>
          <a:xfrm>
            <a:off x="4477463" y="245227"/>
            <a:ext cx="3189958" cy="100077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US" sz="4400" dirty="0"/>
              <a:t>References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97C4137-BE9B-A3F3-9143-DD63E15B1FC2}"/>
              </a:ext>
            </a:extLst>
          </p:cNvPr>
          <p:cNvSpPr txBox="1"/>
          <p:nvPr/>
        </p:nvSpPr>
        <p:spPr>
          <a:xfrm>
            <a:off x="252783" y="1639897"/>
            <a:ext cx="11827879" cy="65556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i="1" dirty="0"/>
              <a:t>What are customer needs? - Customer needs - Edexcel - GCSE Business Revision - Edexcel</a:t>
            </a:r>
            <a:r>
              <a:rPr lang="en-US" sz="2000" dirty="0"/>
              <a:t>. (1999, July 8). BBC Bitesize. Retrieved March 26, 2022, from </a:t>
            </a:r>
            <a:r>
              <a:rPr lang="en-US" sz="2000" dirty="0">
                <a:hlinkClick r:id="rId3"/>
              </a:rPr>
              <a:t>https://www.bbc.co.uk/bitesize/guides/zn3847h/revision/1</a:t>
            </a:r>
            <a:endParaRPr lang="en-US" sz="2000" dirty="0"/>
          </a:p>
          <a:p>
            <a:endParaRPr lang="en-US" sz="2000" dirty="0"/>
          </a:p>
          <a:p>
            <a:r>
              <a:rPr lang="en-US" sz="2000" i="1" dirty="0"/>
              <a:t>What are the five needs of every customer? - </a:t>
            </a:r>
            <a:r>
              <a:rPr lang="en-US" sz="2000" i="1" dirty="0" err="1"/>
              <a:t>ProProfs</a:t>
            </a:r>
            <a:r>
              <a:rPr lang="en-US" sz="2000" i="1" dirty="0"/>
              <a:t> Discuss</a:t>
            </a:r>
            <a:r>
              <a:rPr lang="en-US" sz="2000" dirty="0"/>
              <a:t>. (1998, August 2). </a:t>
            </a:r>
            <a:r>
              <a:rPr lang="en-US" sz="2000" dirty="0" err="1"/>
              <a:t>ProProfs</a:t>
            </a:r>
            <a:r>
              <a:rPr lang="en-US" sz="2000" dirty="0"/>
              <a:t>. Retrieved March 26, 2022, from </a:t>
            </a:r>
            <a:r>
              <a:rPr lang="en-US" sz="2000" dirty="0">
                <a:hlinkClick r:id="rId4"/>
              </a:rPr>
              <a:t>https://www.proprofsdiscuss.com/q/752801/what-are-the-five-needs-of-every-customer#:%7E:text=The%20five%20needs%20of%20customers%20are%3A%20Action%2C%20Appreciation%2C,needs.%20Quality%3A%20customers%20need%20good%20and%20durable%20products</a:t>
            </a:r>
            <a:r>
              <a:rPr lang="en-US" sz="2000" dirty="0"/>
              <a:t>.</a:t>
            </a:r>
            <a:endParaRPr lang="en-US"/>
          </a:p>
          <a:p>
            <a:endParaRPr lang="en-US" sz="2000" dirty="0"/>
          </a:p>
          <a:p>
            <a:r>
              <a:rPr lang="en-US" sz="2000" dirty="0"/>
              <a:t>Jantsch, J. (2009, June 15). </a:t>
            </a:r>
            <a:r>
              <a:rPr lang="en-US" sz="2000" i="1" dirty="0"/>
              <a:t>The Changing World of Marketing</a:t>
            </a:r>
            <a:r>
              <a:rPr lang="en-US" sz="2000" dirty="0"/>
              <a:t>. Business Class: Trends and Insights | American Express. Retrieved March 26, 2022, from </a:t>
            </a:r>
            <a:r>
              <a:rPr lang="en-US" sz="2000" dirty="0">
                <a:hlinkClick r:id="rId5"/>
              </a:rPr>
              <a:t>https://www.americanexpress.com/en-us/business/trends-and-insights/articles/the-changing-world-of-marketing-1/#:%7E:text=The%20world%20of%20marketing%20has%20changed%20dramatically%20in,adapt%20and%20evolve%20how%20they%20approach%20marketing%20altogether</a:t>
            </a:r>
            <a:r>
              <a:rPr lang="en-US" sz="2000" dirty="0"/>
              <a:t>.</a:t>
            </a:r>
            <a:endParaRPr lang="en-US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algn="ctr"/>
            <a:endParaRPr lang="en-US" sz="2000" dirty="0">
              <a:latin typeface="Angsana New"/>
            </a:endParaRPr>
          </a:p>
          <a:p>
            <a:pPr algn="ctr"/>
            <a:endParaRPr lang="en-US" sz="2000" dirty="0">
              <a:latin typeface="Angsana New"/>
            </a:endParaRPr>
          </a:p>
          <a:p>
            <a:endParaRPr lang="en-US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922BBE-85A4-C054-B58F-7809D71FC843}"/>
              </a:ext>
            </a:extLst>
          </p:cNvPr>
          <p:cNvSpPr txBox="1"/>
          <p:nvPr/>
        </p:nvSpPr>
        <p:spPr>
          <a:xfrm>
            <a:off x="11906363" y="6549550"/>
            <a:ext cx="36138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4311782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7"/>
          <p:cNvSpPr txBox="1">
            <a:spLocks noGrp="1"/>
          </p:cNvSpPr>
          <p:nvPr>
            <p:ph type="subTitle" idx="1"/>
          </p:nvPr>
        </p:nvSpPr>
        <p:spPr>
          <a:xfrm>
            <a:off x="3111225" y="3884225"/>
            <a:ext cx="6105600" cy="5379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" sz="2800" dirty="0"/>
              <a:t>Any questions</a:t>
            </a:r>
          </a:p>
        </p:txBody>
      </p:sp>
      <p:sp>
        <p:nvSpPr>
          <p:cNvPr id="144" name="Google Shape;144;p7"/>
          <p:cNvSpPr txBox="1"/>
          <p:nvPr/>
        </p:nvSpPr>
        <p:spPr>
          <a:xfrm>
            <a:off x="924027" y="120316"/>
            <a:ext cx="18192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Home</a:t>
            </a:r>
            <a:endParaRPr/>
          </a:p>
        </p:txBody>
      </p:sp>
      <p:sp>
        <p:nvSpPr>
          <p:cNvPr id="145" name="Google Shape;145;p7"/>
          <p:cNvSpPr txBox="1"/>
          <p:nvPr/>
        </p:nvSpPr>
        <p:spPr>
          <a:xfrm>
            <a:off x="1399261" y="621795"/>
            <a:ext cx="64062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You can type something here…</a:t>
            </a:r>
            <a:endParaRPr/>
          </a:p>
        </p:txBody>
      </p:sp>
      <p:sp>
        <p:nvSpPr>
          <p:cNvPr id="150" name="Google Shape;150;p7"/>
          <p:cNvSpPr txBox="1">
            <a:spLocks noGrp="1"/>
          </p:cNvSpPr>
          <p:nvPr>
            <p:ph type="title"/>
          </p:nvPr>
        </p:nvSpPr>
        <p:spPr>
          <a:xfrm>
            <a:off x="3763591" y="1957771"/>
            <a:ext cx="4895108" cy="1206663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80000"/>
              </a:lnSpc>
            </a:pPr>
            <a:r>
              <a:rPr lang="en" dirty="0">
                <a:solidFill>
                  <a:schemeClr val="accent4"/>
                </a:solidFill>
              </a:rPr>
              <a:t>T</a:t>
            </a:r>
            <a:r>
              <a:rPr lang="en" dirty="0">
                <a:solidFill>
                  <a:srgbClr val="FF0000"/>
                </a:solidFill>
              </a:rPr>
              <a:t>h</a:t>
            </a:r>
            <a:r>
              <a:rPr lang="en" dirty="0">
                <a:solidFill>
                  <a:srgbClr val="FFC000"/>
                </a:solidFill>
              </a:rPr>
              <a:t>a</a:t>
            </a:r>
            <a:r>
              <a:rPr lang="en" dirty="0">
                <a:solidFill>
                  <a:srgbClr val="00B050"/>
                </a:solidFill>
              </a:rPr>
              <a:t>n</a:t>
            </a:r>
            <a:r>
              <a:rPr lang="en" dirty="0">
                <a:solidFill>
                  <a:schemeClr val="accent4"/>
                </a:solidFill>
              </a:rPr>
              <a:t>k </a:t>
            </a:r>
            <a:r>
              <a:rPr lang="en" dirty="0">
                <a:solidFill>
                  <a:srgbClr val="FF0000"/>
                </a:solidFill>
              </a:rPr>
              <a:t>y</a:t>
            </a:r>
            <a:r>
              <a:rPr lang="en" dirty="0">
                <a:solidFill>
                  <a:srgbClr val="FFC000"/>
                </a:solidFill>
              </a:rPr>
              <a:t>o</a:t>
            </a:r>
            <a:r>
              <a:rPr lang="en" dirty="0">
                <a:solidFill>
                  <a:srgbClr val="00B050"/>
                </a:solidFill>
              </a:rPr>
              <a:t>u</a:t>
            </a:r>
          </a:p>
        </p:txBody>
      </p:sp>
      <p:sp>
        <p:nvSpPr>
          <p:cNvPr id="154" name="Google Shape;154;p7">
            <a:hlinkClick r:id="rId3" action="ppaction://hlinksldjump"/>
          </p:cNvPr>
          <p:cNvSpPr/>
          <p:nvPr/>
        </p:nvSpPr>
        <p:spPr>
          <a:xfrm>
            <a:off x="3632825" y="82575"/>
            <a:ext cx="8435400" cy="39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58" name="Google Shape;158;p7"/>
          <p:cNvPicPr preferRelativeResize="0"/>
          <p:nvPr/>
        </p:nvPicPr>
        <p:blipFill rotWithShape="1">
          <a:blip r:embed="rId4">
            <a:alphaModFix/>
          </a:blip>
          <a:srcRect l="18903" r="70675"/>
          <a:stretch/>
        </p:blipFill>
        <p:spPr>
          <a:xfrm>
            <a:off x="4994419" y="3995300"/>
            <a:ext cx="32481" cy="30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lidesMania">
  <a:themeElements>
    <a:clrScheme name="Simple Light">
      <a:dk1>
        <a:srgbClr val="000000"/>
      </a:dk1>
      <a:lt1>
        <a:srgbClr val="FFFFFF"/>
      </a:lt1>
      <a:dk2>
        <a:srgbClr val="434343"/>
      </a:dk2>
      <a:lt2>
        <a:srgbClr val="757070"/>
      </a:lt2>
      <a:accent1>
        <a:srgbClr val="FBBC05"/>
      </a:accent1>
      <a:accent2>
        <a:srgbClr val="EA4335"/>
      </a:accent2>
      <a:accent3>
        <a:srgbClr val="34A853"/>
      </a:accent3>
      <a:accent4>
        <a:srgbClr val="4285F4"/>
      </a:accent4>
      <a:accent5>
        <a:srgbClr val="7248B9"/>
      </a:accent5>
      <a:accent6>
        <a:srgbClr val="D62976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240</Words>
  <Application>Microsoft Office PowerPoint</Application>
  <PresentationFormat>Widescreen</PresentationFormat>
  <Paragraphs>71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0" baseType="lpstr">
      <vt:lpstr>Abril Fatface</vt:lpstr>
      <vt:lpstr>Aldrich</vt:lpstr>
      <vt:lpstr>Angsana New</vt:lpstr>
      <vt:lpstr>Arial</vt:lpstr>
      <vt:lpstr>Barlow Condensed</vt:lpstr>
      <vt:lpstr>Calibri</vt:lpstr>
      <vt:lpstr>Homemade Apple</vt:lpstr>
      <vt:lpstr>Lexend Deca</vt:lpstr>
      <vt:lpstr>Poppins</vt:lpstr>
      <vt:lpstr>Roboto</vt:lpstr>
      <vt:lpstr>SlidesMania</vt:lpstr>
      <vt:lpstr>Libyan International Medical University        Faculty of Business Administration           </vt:lpstr>
      <vt:lpstr>Table of contents</vt:lpstr>
      <vt:lpstr>Objectives</vt:lpstr>
      <vt:lpstr>Definition of customer needs</vt:lpstr>
      <vt:lpstr>The three basic needs of customers</vt:lpstr>
      <vt:lpstr>The change in the marketing world </vt:lpstr>
      <vt:lpstr>Conclusion</vt:lpstr>
      <vt:lpstr>References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Here goes your presentation title</dc:title>
  <cp:lastModifiedBy>Maher Fattouh</cp:lastModifiedBy>
  <cp:revision>375</cp:revision>
  <dcterms:modified xsi:type="dcterms:W3CDTF">2022-05-14T07:53:14Z</dcterms:modified>
</cp:coreProperties>
</file>