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rtl="1" saveSubsetFonts="1">
  <p:sldMasterIdLst>
    <p:sldMasterId id="2147483684" r:id="rId1"/>
  </p:sldMasterIdLst>
  <p:notesMasterIdLst>
    <p:notesMasterId r:id="rId18"/>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Lst>
  <p:sldSz cx="12192000" cy="6858000"/>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06BEB4C-FEDB-495F-BA51-54EE0E8B60A1}" v="103" dt="2022-01-19T21:44:48.331"/>
    <p1510:client id="{09B21D9F-7B3B-49AA-A3BF-14263EBDA8ED}" v="172" dt="2022-01-19T20:04:30.571"/>
    <p1510:client id="{0E6B4EA3-2E24-43B7-BAEE-A2EDC968EAF6}" v="152" dt="2022-01-15T20:08:13.430"/>
    <p1510:client id="{50C1319C-A2B9-4E11-A22E-730B5E970F76}" v="77" dt="2022-01-19T20:16:09.980"/>
    <p1510:client id="{615465DB-3E3E-41F4-B260-BEA46572D8FE}" v="306" dt="2022-01-09T07:32:00.290"/>
    <p1510:client id="{7A87E846-7AF5-4EF3-97A1-00448EF035FD}" v="56" dt="2022-01-09T08:06:30.673"/>
    <p1510:client id="{7A8B7C22-BDF2-4782-BBEF-D4E26463171C}" v="117" dt="2022-01-16T07:33:33.563"/>
    <p1510:client id="{882838D3-76BB-4C18-A820-0560F95A49A8}" v="46" dt="2022-03-12T10:14:30.500"/>
    <p1510:client id="{9C74A5B6-2F99-4BBE-8DC5-093BDCE04917}" v="4" dt="2022-03-12T17:03:26.184"/>
    <p1510:client id="{A89E5AEA-4E08-4552-B8D6-195015B2FC8C}" v="13" dt="2022-01-09T07:36:02.120"/>
    <p1510:client id="{D662A9EB-0026-47D4-84D7-E300B19885BB}" v="335" dt="2022-01-15T19:36:42.784"/>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82973" autoAdjust="0"/>
    <p:restoredTop sz="94660"/>
  </p:normalViewPr>
  <p:slideViewPr>
    <p:cSldViewPr snapToGrid="0">
      <p:cViewPr varScale="1">
        <p:scale>
          <a:sx n="72" d="100"/>
          <a:sy n="72" d="100"/>
        </p:scale>
        <p:origin x="576" y="78"/>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microsoft.com/office/2015/10/relationships/revisionInfo" Target="revisionInfo.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56FEF2F-3142-4200-9B02-CF208EB98A34}" type="doc">
      <dgm:prSet loTypeId="urn:microsoft.com/office/officeart/2005/8/layout/list1" loCatId="list" qsTypeId="urn:microsoft.com/office/officeart/2005/8/quickstyle/simple1" qsCatId="simple" csTypeId="urn:microsoft.com/office/officeart/2005/8/colors/colorful1" csCatId="colorful"/>
      <dgm:spPr/>
      <dgm:t>
        <a:bodyPr/>
        <a:lstStyle/>
        <a:p>
          <a:endParaRPr lang="en-US"/>
        </a:p>
      </dgm:t>
    </dgm:pt>
    <dgm:pt modelId="{5FE0B395-1ABE-45AF-BC46-7B4402EE769D}">
      <dgm:prSet/>
      <dgm:spPr/>
      <dgm:t>
        <a:bodyPr/>
        <a:lstStyle/>
        <a:p>
          <a:r>
            <a:rPr lang="ar-SA" dirty="0"/>
            <a:t>Lack of education</a:t>
          </a:r>
          <a:endParaRPr lang="en-US" dirty="0"/>
        </a:p>
      </dgm:t>
    </dgm:pt>
    <dgm:pt modelId="{90FF3015-7F0A-4767-8C67-F67E331AC9C4}" type="parTrans" cxnId="{A3E39F8D-EE08-4633-81EA-F6431DBFFEC9}">
      <dgm:prSet/>
      <dgm:spPr/>
      <dgm:t>
        <a:bodyPr/>
        <a:lstStyle/>
        <a:p>
          <a:endParaRPr lang="en-US"/>
        </a:p>
      </dgm:t>
    </dgm:pt>
    <dgm:pt modelId="{69D2830F-FBA0-4665-B036-63A52C45393B}" type="sibTrans" cxnId="{A3E39F8D-EE08-4633-81EA-F6431DBFFEC9}">
      <dgm:prSet/>
      <dgm:spPr/>
      <dgm:t>
        <a:bodyPr/>
        <a:lstStyle/>
        <a:p>
          <a:endParaRPr lang="en-US"/>
        </a:p>
      </dgm:t>
    </dgm:pt>
    <dgm:pt modelId="{F1EE054E-B568-42FB-840C-F9528F957CC3}">
      <dgm:prSet/>
      <dgm:spPr/>
      <dgm:t>
        <a:bodyPr/>
        <a:lstStyle/>
        <a:p>
          <a:r>
            <a:rPr lang="ar-SA"/>
            <a:t>Tradition in some countries</a:t>
          </a:r>
          <a:endParaRPr lang="en-US"/>
        </a:p>
      </dgm:t>
    </dgm:pt>
    <dgm:pt modelId="{A4FC2F37-342E-4B0D-9EEC-F9A0B187B6EE}" type="parTrans" cxnId="{452D1B4B-9BF3-42DF-B077-9B67ADB38F19}">
      <dgm:prSet/>
      <dgm:spPr/>
      <dgm:t>
        <a:bodyPr/>
        <a:lstStyle/>
        <a:p>
          <a:endParaRPr lang="en-US"/>
        </a:p>
      </dgm:t>
    </dgm:pt>
    <dgm:pt modelId="{E6766F5B-4F50-431C-B7FE-D6B62366A85E}" type="sibTrans" cxnId="{452D1B4B-9BF3-42DF-B077-9B67ADB38F19}">
      <dgm:prSet/>
      <dgm:spPr/>
      <dgm:t>
        <a:bodyPr/>
        <a:lstStyle/>
        <a:p>
          <a:endParaRPr lang="en-US"/>
        </a:p>
      </dgm:t>
    </dgm:pt>
    <dgm:pt modelId="{4A1EFD77-6DBC-4B4E-9084-E4523645FDE0}" type="pres">
      <dgm:prSet presAssocID="{356FEF2F-3142-4200-9B02-CF208EB98A34}" presName="linear" presStyleCnt="0">
        <dgm:presLayoutVars>
          <dgm:dir/>
          <dgm:animLvl val="lvl"/>
          <dgm:resizeHandles val="exact"/>
        </dgm:presLayoutVars>
      </dgm:prSet>
      <dgm:spPr/>
    </dgm:pt>
    <dgm:pt modelId="{0894E2AF-AECB-4554-838D-0597CAB8E2B0}" type="pres">
      <dgm:prSet presAssocID="{5FE0B395-1ABE-45AF-BC46-7B4402EE769D}" presName="parentLin" presStyleCnt="0"/>
      <dgm:spPr/>
    </dgm:pt>
    <dgm:pt modelId="{7BCD0E86-3B0A-4798-95B0-4B6295DFA3AC}" type="pres">
      <dgm:prSet presAssocID="{5FE0B395-1ABE-45AF-BC46-7B4402EE769D}" presName="parentLeftMargin" presStyleLbl="node1" presStyleIdx="0" presStyleCnt="2"/>
      <dgm:spPr/>
    </dgm:pt>
    <dgm:pt modelId="{55E8134F-8B58-44FA-9D4B-A4A137DC8842}" type="pres">
      <dgm:prSet presAssocID="{5FE0B395-1ABE-45AF-BC46-7B4402EE769D}" presName="parentText" presStyleLbl="node1" presStyleIdx="0" presStyleCnt="2">
        <dgm:presLayoutVars>
          <dgm:chMax val="0"/>
          <dgm:bulletEnabled val="1"/>
        </dgm:presLayoutVars>
      </dgm:prSet>
      <dgm:spPr/>
    </dgm:pt>
    <dgm:pt modelId="{7CAC0794-FCF7-4345-8106-13D907388682}" type="pres">
      <dgm:prSet presAssocID="{5FE0B395-1ABE-45AF-BC46-7B4402EE769D}" presName="negativeSpace" presStyleCnt="0"/>
      <dgm:spPr/>
    </dgm:pt>
    <dgm:pt modelId="{2CEC670F-C5E2-4D34-B122-6FA2CDE43CA8}" type="pres">
      <dgm:prSet presAssocID="{5FE0B395-1ABE-45AF-BC46-7B4402EE769D}" presName="childText" presStyleLbl="conFgAcc1" presStyleIdx="0" presStyleCnt="2">
        <dgm:presLayoutVars>
          <dgm:bulletEnabled val="1"/>
        </dgm:presLayoutVars>
      </dgm:prSet>
      <dgm:spPr/>
    </dgm:pt>
    <dgm:pt modelId="{FED3B0A4-BC7D-4C70-AD9F-49D751E3E721}" type="pres">
      <dgm:prSet presAssocID="{69D2830F-FBA0-4665-B036-63A52C45393B}" presName="spaceBetweenRectangles" presStyleCnt="0"/>
      <dgm:spPr/>
    </dgm:pt>
    <dgm:pt modelId="{6D83F33A-5CEA-43B3-B1DB-C25EE7429402}" type="pres">
      <dgm:prSet presAssocID="{F1EE054E-B568-42FB-840C-F9528F957CC3}" presName="parentLin" presStyleCnt="0"/>
      <dgm:spPr/>
    </dgm:pt>
    <dgm:pt modelId="{C5D33D53-0F56-4467-81ED-AB8788AFE927}" type="pres">
      <dgm:prSet presAssocID="{F1EE054E-B568-42FB-840C-F9528F957CC3}" presName="parentLeftMargin" presStyleLbl="node1" presStyleIdx="0" presStyleCnt="2"/>
      <dgm:spPr/>
    </dgm:pt>
    <dgm:pt modelId="{825559CC-D022-461D-8119-443CDB402095}" type="pres">
      <dgm:prSet presAssocID="{F1EE054E-B568-42FB-840C-F9528F957CC3}" presName="parentText" presStyleLbl="node1" presStyleIdx="1" presStyleCnt="2">
        <dgm:presLayoutVars>
          <dgm:chMax val="0"/>
          <dgm:bulletEnabled val="1"/>
        </dgm:presLayoutVars>
      </dgm:prSet>
      <dgm:spPr/>
    </dgm:pt>
    <dgm:pt modelId="{A7AB7F0C-8328-48F7-B994-1AAF763C0CB4}" type="pres">
      <dgm:prSet presAssocID="{F1EE054E-B568-42FB-840C-F9528F957CC3}" presName="negativeSpace" presStyleCnt="0"/>
      <dgm:spPr/>
    </dgm:pt>
    <dgm:pt modelId="{FE4AEE98-41F6-4BDA-A144-3018AD8B17E3}" type="pres">
      <dgm:prSet presAssocID="{F1EE054E-B568-42FB-840C-F9528F957CC3}" presName="childText" presStyleLbl="conFgAcc1" presStyleIdx="1" presStyleCnt="2">
        <dgm:presLayoutVars>
          <dgm:bulletEnabled val="1"/>
        </dgm:presLayoutVars>
      </dgm:prSet>
      <dgm:spPr/>
    </dgm:pt>
  </dgm:ptLst>
  <dgm:cxnLst>
    <dgm:cxn modelId="{BC3DE513-831E-4391-B0AA-0679E95D92A2}" type="presOf" srcId="{F1EE054E-B568-42FB-840C-F9528F957CC3}" destId="{825559CC-D022-461D-8119-443CDB402095}" srcOrd="1" destOrd="0" presId="urn:microsoft.com/office/officeart/2005/8/layout/list1"/>
    <dgm:cxn modelId="{452D1B4B-9BF3-42DF-B077-9B67ADB38F19}" srcId="{356FEF2F-3142-4200-9B02-CF208EB98A34}" destId="{F1EE054E-B568-42FB-840C-F9528F957CC3}" srcOrd="1" destOrd="0" parTransId="{A4FC2F37-342E-4B0D-9EEC-F9A0B187B6EE}" sibTransId="{E6766F5B-4F50-431C-B7FE-D6B62366A85E}"/>
    <dgm:cxn modelId="{0A32EF6B-3FE1-4A8A-B549-93694902EE2D}" type="presOf" srcId="{356FEF2F-3142-4200-9B02-CF208EB98A34}" destId="{4A1EFD77-6DBC-4B4E-9084-E4523645FDE0}" srcOrd="0" destOrd="0" presId="urn:microsoft.com/office/officeart/2005/8/layout/list1"/>
    <dgm:cxn modelId="{6B485782-C364-4824-BBC9-2A57AAA20B0C}" type="presOf" srcId="{5FE0B395-1ABE-45AF-BC46-7B4402EE769D}" destId="{7BCD0E86-3B0A-4798-95B0-4B6295DFA3AC}" srcOrd="0" destOrd="0" presId="urn:microsoft.com/office/officeart/2005/8/layout/list1"/>
    <dgm:cxn modelId="{CEBCC382-60A6-4749-94FB-BE12D74C2115}" type="presOf" srcId="{F1EE054E-B568-42FB-840C-F9528F957CC3}" destId="{C5D33D53-0F56-4467-81ED-AB8788AFE927}" srcOrd="0" destOrd="0" presId="urn:microsoft.com/office/officeart/2005/8/layout/list1"/>
    <dgm:cxn modelId="{A3E39F8D-EE08-4633-81EA-F6431DBFFEC9}" srcId="{356FEF2F-3142-4200-9B02-CF208EB98A34}" destId="{5FE0B395-1ABE-45AF-BC46-7B4402EE769D}" srcOrd="0" destOrd="0" parTransId="{90FF3015-7F0A-4767-8C67-F67E331AC9C4}" sibTransId="{69D2830F-FBA0-4665-B036-63A52C45393B}"/>
    <dgm:cxn modelId="{C26C8CA2-DF0C-474A-B872-06B1278ECECC}" type="presOf" srcId="{5FE0B395-1ABE-45AF-BC46-7B4402EE769D}" destId="{55E8134F-8B58-44FA-9D4B-A4A137DC8842}" srcOrd="1" destOrd="0" presId="urn:microsoft.com/office/officeart/2005/8/layout/list1"/>
    <dgm:cxn modelId="{99AAB273-C377-44D1-B1BB-FA63C721D203}" type="presParOf" srcId="{4A1EFD77-6DBC-4B4E-9084-E4523645FDE0}" destId="{0894E2AF-AECB-4554-838D-0597CAB8E2B0}" srcOrd="0" destOrd="0" presId="urn:microsoft.com/office/officeart/2005/8/layout/list1"/>
    <dgm:cxn modelId="{3317F838-4750-4DAC-A692-6C7D20454131}" type="presParOf" srcId="{0894E2AF-AECB-4554-838D-0597CAB8E2B0}" destId="{7BCD0E86-3B0A-4798-95B0-4B6295DFA3AC}" srcOrd="0" destOrd="0" presId="urn:microsoft.com/office/officeart/2005/8/layout/list1"/>
    <dgm:cxn modelId="{9CD0DC98-8774-4D94-86B8-17D10A116E3E}" type="presParOf" srcId="{0894E2AF-AECB-4554-838D-0597CAB8E2B0}" destId="{55E8134F-8B58-44FA-9D4B-A4A137DC8842}" srcOrd="1" destOrd="0" presId="urn:microsoft.com/office/officeart/2005/8/layout/list1"/>
    <dgm:cxn modelId="{9BE029D0-0570-45DD-9CC0-C122A8774AE9}" type="presParOf" srcId="{4A1EFD77-6DBC-4B4E-9084-E4523645FDE0}" destId="{7CAC0794-FCF7-4345-8106-13D907388682}" srcOrd="1" destOrd="0" presId="urn:microsoft.com/office/officeart/2005/8/layout/list1"/>
    <dgm:cxn modelId="{FB8488F0-7BD9-49E6-A16A-F5F8D3D5429B}" type="presParOf" srcId="{4A1EFD77-6DBC-4B4E-9084-E4523645FDE0}" destId="{2CEC670F-C5E2-4D34-B122-6FA2CDE43CA8}" srcOrd="2" destOrd="0" presId="urn:microsoft.com/office/officeart/2005/8/layout/list1"/>
    <dgm:cxn modelId="{387BAD6D-5976-4121-8BC7-E7F4FB37D212}" type="presParOf" srcId="{4A1EFD77-6DBC-4B4E-9084-E4523645FDE0}" destId="{FED3B0A4-BC7D-4C70-AD9F-49D751E3E721}" srcOrd="3" destOrd="0" presId="urn:microsoft.com/office/officeart/2005/8/layout/list1"/>
    <dgm:cxn modelId="{1A5F776E-9D44-4A9B-856E-BD4DE294D863}" type="presParOf" srcId="{4A1EFD77-6DBC-4B4E-9084-E4523645FDE0}" destId="{6D83F33A-5CEA-43B3-B1DB-C25EE7429402}" srcOrd="4" destOrd="0" presId="urn:microsoft.com/office/officeart/2005/8/layout/list1"/>
    <dgm:cxn modelId="{A0F60950-55CC-4DB0-AB29-917845323A43}" type="presParOf" srcId="{6D83F33A-5CEA-43B3-B1DB-C25EE7429402}" destId="{C5D33D53-0F56-4467-81ED-AB8788AFE927}" srcOrd="0" destOrd="0" presId="urn:microsoft.com/office/officeart/2005/8/layout/list1"/>
    <dgm:cxn modelId="{8F4D15E4-E8A0-4572-BD4B-563A01379DF9}" type="presParOf" srcId="{6D83F33A-5CEA-43B3-B1DB-C25EE7429402}" destId="{825559CC-D022-461D-8119-443CDB402095}" srcOrd="1" destOrd="0" presId="urn:microsoft.com/office/officeart/2005/8/layout/list1"/>
    <dgm:cxn modelId="{6772C610-517A-43F1-802B-FBA9D8815F67}" type="presParOf" srcId="{4A1EFD77-6DBC-4B4E-9084-E4523645FDE0}" destId="{A7AB7F0C-8328-48F7-B994-1AAF763C0CB4}" srcOrd="5" destOrd="0" presId="urn:microsoft.com/office/officeart/2005/8/layout/list1"/>
    <dgm:cxn modelId="{06DC1F68-6223-42F8-98AD-0F1DE1E61111}" type="presParOf" srcId="{4A1EFD77-6DBC-4B4E-9084-E4523645FDE0}" destId="{FE4AEE98-41F6-4BDA-A144-3018AD8B17E3}" srcOrd="6" destOrd="0" presId="urn:microsoft.com/office/officeart/2005/8/layout/list1"/>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CEC670F-C5E2-4D34-B122-6FA2CDE43CA8}">
      <dsp:nvSpPr>
        <dsp:cNvPr id="0" name=""/>
        <dsp:cNvSpPr/>
      </dsp:nvSpPr>
      <dsp:spPr>
        <a:xfrm>
          <a:off x="0" y="692922"/>
          <a:ext cx="10058399" cy="1008000"/>
        </a:xfrm>
        <a:prstGeom prst="rect">
          <a:avLst/>
        </a:prstGeom>
        <a:solidFill>
          <a:schemeClr val="lt1">
            <a:alpha val="90000"/>
            <a:hueOff val="0"/>
            <a:satOff val="0"/>
            <a:lumOff val="0"/>
            <a:alphaOff val="0"/>
          </a:schemeClr>
        </a:solidFill>
        <a:ln w="127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55E8134F-8B58-44FA-9D4B-A4A137DC8842}">
      <dsp:nvSpPr>
        <dsp:cNvPr id="0" name=""/>
        <dsp:cNvSpPr/>
      </dsp:nvSpPr>
      <dsp:spPr>
        <a:xfrm>
          <a:off x="502920" y="102522"/>
          <a:ext cx="7040880" cy="1180800"/>
        </a:xfrm>
        <a:prstGeom prst="roundRect">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6129" tIns="0" rIns="266129" bIns="0" numCol="1" spcCol="1270" anchor="ctr" anchorCtr="0">
          <a:noAutofit/>
        </a:bodyPr>
        <a:lstStyle/>
        <a:p>
          <a:pPr marL="0" lvl="0" indent="0" algn="l" defTabSz="1778000">
            <a:lnSpc>
              <a:spcPct val="90000"/>
            </a:lnSpc>
            <a:spcBef>
              <a:spcPct val="0"/>
            </a:spcBef>
            <a:spcAft>
              <a:spcPct val="35000"/>
            </a:spcAft>
            <a:buNone/>
          </a:pPr>
          <a:r>
            <a:rPr lang="ar-SA" sz="4000" kern="1200" dirty="0"/>
            <a:t>Lack of education</a:t>
          </a:r>
          <a:endParaRPr lang="en-US" sz="4000" kern="1200" dirty="0"/>
        </a:p>
      </dsp:txBody>
      <dsp:txXfrm>
        <a:off x="560562" y="160164"/>
        <a:ext cx="6925596" cy="1065516"/>
      </dsp:txXfrm>
    </dsp:sp>
    <dsp:sp modelId="{FE4AEE98-41F6-4BDA-A144-3018AD8B17E3}">
      <dsp:nvSpPr>
        <dsp:cNvPr id="0" name=""/>
        <dsp:cNvSpPr/>
      </dsp:nvSpPr>
      <dsp:spPr>
        <a:xfrm>
          <a:off x="0" y="2507322"/>
          <a:ext cx="10058399" cy="1008000"/>
        </a:xfrm>
        <a:prstGeom prst="rect">
          <a:avLst/>
        </a:prstGeom>
        <a:solidFill>
          <a:schemeClr val="lt1">
            <a:alpha val="90000"/>
            <a:hueOff val="0"/>
            <a:satOff val="0"/>
            <a:lumOff val="0"/>
            <a:alphaOff val="0"/>
          </a:schemeClr>
        </a:solidFill>
        <a:ln w="1270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825559CC-D022-461D-8119-443CDB402095}">
      <dsp:nvSpPr>
        <dsp:cNvPr id="0" name=""/>
        <dsp:cNvSpPr/>
      </dsp:nvSpPr>
      <dsp:spPr>
        <a:xfrm>
          <a:off x="502920" y="1916922"/>
          <a:ext cx="7040880" cy="1180800"/>
        </a:xfrm>
        <a:prstGeom prst="roundRect">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6129" tIns="0" rIns="266129" bIns="0" numCol="1" spcCol="1270" anchor="ctr" anchorCtr="0">
          <a:noAutofit/>
        </a:bodyPr>
        <a:lstStyle/>
        <a:p>
          <a:pPr marL="0" lvl="0" indent="0" algn="l" defTabSz="1778000">
            <a:lnSpc>
              <a:spcPct val="90000"/>
            </a:lnSpc>
            <a:spcBef>
              <a:spcPct val="0"/>
            </a:spcBef>
            <a:spcAft>
              <a:spcPct val="35000"/>
            </a:spcAft>
            <a:buNone/>
          </a:pPr>
          <a:r>
            <a:rPr lang="ar-SA" sz="4000" kern="1200"/>
            <a:t>Tradition in some countries</a:t>
          </a:r>
          <a:endParaRPr lang="en-US" sz="4000" kern="1200"/>
        </a:p>
      </dsp:txBody>
      <dsp:txXfrm>
        <a:off x="560562" y="1974564"/>
        <a:ext cx="6925596" cy="1065516"/>
      </dsp:txXfrm>
    </dsp:sp>
  </dsp:spTree>
</dsp:drawing>
</file>

<file path=ppt/diagrams/layout1.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0" y="0"/>
            <a:ext cx="2971800" cy="458788"/>
          </a:xfrm>
          <a:prstGeom prst="rect">
            <a:avLst/>
          </a:prstGeom>
        </p:spPr>
        <p:txBody>
          <a:bodyPr vert="horz" lIns="91440" tIns="45720" rIns="91440" bIns="45720" rtlCol="0"/>
          <a:lstStyle>
            <a:lvl1pPr algn="r">
              <a:defRPr sz="1200"/>
            </a:lvl1pPr>
          </a:lstStyle>
          <a:p>
            <a:endParaRPr lang="ar-SA"/>
          </a:p>
        </p:txBody>
      </p:sp>
      <p:sp>
        <p:nvSpPr>
          <p:cNvPr id="3" name="عنصر نائب للتاريخ 2"/>
          <p:cNvSpPr>
            <a:spLocks noGrp="1"/>
          </p:cNvSpPr>
          <p:nvPr>
            <p:ph type="dt" idx="1"/>
          </p:nvPr>
        </p:nvSpPr>
        <p:spPr>
          <a:xfrm>
            <a:off x="3884613" y="0"/>
            <a:ext cx="2971800" cy="458788"/>
          </a:xfrm>
          <a:prstGeom prst="rect">
            <a:avLst/>
          </a:prstGeom>
        </p:spPr>
        <p:txBody>
          <a:bodyPr vert="horz" lIns="91440" tIns="45720" rIns="91440" bIns="45720" rtlCol="0"/>
          <a:lstStyle>
            <a:lvl1pPr algn="l">
              <a:defRPr sz="1200"/>
            </a:lvl1pPr>
          </a:lstStyle>
          <a:p>
            <a:fld id="{89383576-D8EC-4CDA-A355-633707B43C79}" type="datetimeFigureOut">
              <a:t>3/12/2022</a:t>
            </a:fld>
            <a:endParaRPr lang="ar-SA"/>
          </a:p>
        </p:txBody>
      </p:sp>
      <p:sp>
        <p:nvSpPr>
          <p:cNvPr id="4" name="عنصر نائب لصورة الشريحة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ar-SA"/>
          </a:p>
        </p:txBody>
      </p:sp>
      <p:sp>
        <p:nvSpPr>
          <p:cNvPr id="5" name="عنصر نائب للملاحظات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ar-SA"/>
              <a:t>انقر لتحرير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p>
        </p:txBody>
      </p:sp>
      <p:sp>
        <p:nvSpPr>
          <p:cNvPr id="6" name="عنصر نائب للتذييل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r">
              <a:defRPr sz="1200"/>
            </a:lvl1pPr>
          </a:lstStyle>
          <a:p>
            <a:endParaRPr lang="ar-SA"/>
          </a:p>
        </p:txBody>
      </p:sp>
      <p:sp>
        <p:nvSpPr>
          <p:cNvPr id="7" name="عنصر نائب لرقم الشريحة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l">
              <a:defRPr sz="1200"/>
            </a:lvl1pPr>
          </a:lstStyle>
          <a:p>
            <a:fld id="{84FE79C7-8B95-435E-8B73-56581DB2AA60}" type="slidenum">
              <a:t>‹#›</a:t>
            </a:fld>
            <a:endParaRPr lang="ar-SA"/>
          </a:p>
        </p:txBody>
      </p:sp>
    </p:spTree>
    <p:extLst>
      <p:ext uri="{BB962C8B-B14F-4D97-AF65-F5344CB8AC3E}">
        <p14:creationId xmlns:p14="http://schemas.microsoft.com/office/powerpoint/2010/main" val="412443742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r>
              <a:rPr lang="en-US" dirty="0">
                <a:cs typeface="Calibri"/>
              </a:rPr>
              <a:t>Hello everyone my name is </a:t>
            </a:r>
            <a:r>
              <a:rPr lang="en-US" dirty="0" err="1">
                <a:cs typeface="Calibri"/>
              </a:rPr>
              <a:t>tamim</a:t>
            </a:r>
            <a:r>
              <a:rPr lang="en-US" dirty="0">
                <a:cs typeface="Calibri"/>
              </a:rPr>
              <a:t> and today I am going to talk about child marriage</a:t>
            </a:r>
          </a:p>
        </p:txBody>
      </p:sp>
      <p:sp>
        <p:nvSpPr>
          <p:cNvPr id="4" name="عنصر نائب لرقم الشريحة 3"/>
          <p:cNvSpPr>
            <a:spLocks noGrp="1"/>
          </p:cNvSpPr>
          <p:nvPr>
            <p:ph type="sldNum" sz="quarter" idx="5"/>
          </p:nvPr>
        </p:nvSpPr>
        <p:spPr/>
        <p:txBody>
          <a:bodyPr/>
          <a:lstStyle/>
          <a:p>
            <a:fld id="{84FE79C7-8B95-435E-8B73-56581DB2AA60}" type="slidenum">
              <a:t>1</a:t>
            </a:fld>
            <a:endParaRPr lang="ar-SA"/>
          </a:p>
        </p:txBody>
      </p:sp>
    </p:spTree>
    <p:extLst>
      <p:ext uri="{BB962C8B-B14F-4D97-AF65-F5344CB8AC3E}">
        <p14:creationId xmlns:p14="http://schemas.microsoft.com/office/powerpoint/2010/main" val="284939955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r>
              <a:rPr lang="en-US" b="1" dirty="0">
                <a:cs typeface="Calibri"/>
              </a:rPr>
              <a:t>Another one of the more common complications is </a:t>
            </a:r>
            <a:endParaRPr lang="en-US" b="1" dirty="0"/>
          </a:p>
          <a:p>
            <a:r>
              <a:rPr lang="en-US" b="1" dirty="0"/>
              <a:t>Increased chance of STDs : </a:t>
            </a:r>
            <a:r>
              <a:rPr lang="en-US" dirty="0"/>
              <a:t>although many families marry their children in order to protect them from STDs </a:t>
            </a:r>
            <a:r>
              <a:rPr lang="en-US" dirty="0" err="1"/>
              <a:t>studys</a:t>
            </a:r>
            <a:r>
              <a:rPr lang="en-US" dirty="0"/>
              <a:t> revealed that married girls aged 15-19 were 75 percent more likely to contract HIV than sexually active, unmarried girls of the same age </a:t>
            </a:r>
            <a:endParaRPr lang="ar-SA">
              <a:cs typeface="Calibri"/>
            </a:endParaRPr>
          </a:p>
        </p:txBody>
      </p:sp>
      <p:sp>
        <p:nvSpPr>
          <p:cNvPr id="4" name="عنصر نائب لرقم الشريحة 3"/>
          <p:cNvSpPr>
            <a:spLocks noGrp="1"/>
          </p:cNvSpPr>
          <p:nvPr>
            <p:ph type="sldNum" sz="quarter" idx="5"/>
          </p:nvPr>
        </p:nvSpPr>
        <p:spPr/>
        <p:txBody>
          <a:bodyPr/>
          <a:lstStyle/>
          <a:p>
            <a:fld id="{84FE79C7-8B95-435E-8B73-56581DB2AA60}" type="slidenum">
              <a:t>10</a:t>
            </a:fld>
            <a:endParaRPr lang="ar-SA"/>
          </a:p>
        </p:txBody>
      </p:sp>
    </p:spTree>
    <p:extLst>
      <p:ext uri="{BB962C8B-B14F-4D97-AF65-F5344CB8AC3E}">
        <p14:creationId xmlns:p14="http://schemas.microsoft.com/office/powerpoint/2010/main" val="211417093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r>
              <a:rPr lang="en-US" b="1" dirty="0"/>
              <a:t>domestic and sexual violence : </a:t>
            </a:r>
            <a:r>
              <a:rPr lang="en-US" dirty="0"/>
              <a:t>Girls who are married early are more likely to be abused sexually, physically and </a:t>
            </a:r>
            <a:r>
              <a:rPr lang="en-US" dirty="0" err="1"/>
              <a:t>emotionally.A</a:t>
            </a:r>
            <a:r>
              <a:rPr lang="en-US" dirty="0"/>
              <a:t> study in India shows that girls who married before age 18 reported experiencing physical violence twice as often, and sexual violence three times as often as girls who married at a later age</a:t>
            </a:r>
            <a:endParaRPr lang="ar-SA" dirty="0"/>
          </a:p>
        </p:txBody>
      </p:sp>
      <p:sp>
        <p:nvSpPr>
          <p:cNvPr id="4" name="عنصر نائب لرقم الشريحة 3"/>
          <p:cNvSpPr>
            <a:spLocks noGrp="1"/>
          </p:cNvSpPr>
          <p:nvPr>
            <p:ph type="sldNum" sz="quarter" idx="5"/>
          </p:nvPr>
        </p:nvSpPr>
        <p:spPr/>
        <p:txBody>
          <a:bodyPr/>
          <a:lstStyle/>
          <a:p>
            <a:fld id="{84FE79C7-8B95-435E-8B73-56581DB2AA60}" type="slidenum">
              <a:t>11</a:t>
            </a:fld>
            <a:endParaRPr lang="ar-SA"/>
          </a:p>
        </p:txBody>
      </p:sp>
    </p:spTree>
    <p:extLst>
      <p:ext uri="{BB962C8B-B14F-4D97-AF65-F5344CB8AC3E}">
        <p14:creationId xmlns:p14="http://schemas.microsoft.com/office/powerpoint/2010/main" val="5975814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r>
              <a:rPr lang="en-US" b="1" dirty="0"/>
              <a:t>And finally Loss of childhood and future : </a:t>
            </a:r>
            <a:r>
              <a:rPr lang="en-US" dirty="0"/>
              <a:t>More than anything else, early marriage deprives girls of their childhood. They are thrust into the full burden of domestic responsibility, motherhood and sexual relations rather than playing with friends, dreaming about a career or fretting about a school exam. . In many countries, young married girls move away from their parents’ home to live with their husband and his family, where they have no friends, no support, and little say in their own lives or in household matters Outside the family, the doors to schooling are usually closed to young married girls in most countries. This means that they have little chance to prosper later in jobs. Often dependent and with little knowledge and income to support or invest in their children, child brides also end up raising daughters who face the same challenges as their mothers</a:t>
            </a:r>
            <a:endParaRPr lang="ar-SA" dirty="0"/>
          </a:p>
        </p:txBody>
      </p:sp>
      <p:sp>
        <p:nvSpPr>
          <p:cNvPr id="4" name="عنصر نائب لرقم الشريحة 3"/>
          <p:cNvSpPr>
            <a:spLocks noGrp="1"/>
          </p:cNvSpPr>
          <p:nvPr>
            <p:ph type="sldNum" sz="quarter" idx="5"/>
          </p:nvPr>
        </p:nvSpPr>
        <p:spPr/>
        <p:txBody>
          <a:bodyPr/>
          <a:lstStyle/>
          <a:p>
            <a:fld id="{84FE79C7-8B95-435E-8B73-56581DB2AA60}" type="slidenum">
              <a:t>12</a:t>
            </a:fld>
            <a:endParaRPr lang="ar-SA"/>
          </a:p>
        </p:txBody>
      </p:sp>
    </p:spTree>
    <p:extLst>
      <p:ext uri="{BB962C8B-B14F-4D97-AF65-F5344CB8AC3E}">
        <p14:creationId xmlns:p14="http://schemas.microsoft.com/office/powerpoint/2010/main" val="250538351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r>
              <a:rPr lang="en-US" dirty="0"/>
              <a:t>We know the problem is forced child marriage. We know the causes and consequences are terrible. But the good news is that we also know solutions, before launching any new program, it’s critical to first talk to girls. They are the starting point for any solution to ending forced child marriage Girls understand acutely the obstacles that bar them from opportunities, and they have clear ideas about what needs to change in their lives in order to succeed. It’s also important to support parents who support their daughters’ decision to continue their studies and enjoy their childhood – delaying the choice to become a wife and mother. These parents who are bold enough to go against what tradition dictates can be renounced from their community , over the past few years many programs to end child marriage have been launched but the ones that succeeded the most were focused on three main points </a:t>
            </a:r>
            <a:endParaRPr lang="ar-SA" dirty="0"/>
          </a:p>
          <a:p>
            <a:r>
              <a:rPr lang="en-US" dirty="0"/>
              <a:t>1) Providing girls with life skills such as numeracy, literacy, using a telephone or articulating their needs and interests to elders; </a:t>
            </a:r>
            <a:endParaRPr lang="ar-SA"/>
          </a:p>
          <a:p>
            <a:r>
              <a:rPr lang="en-US" dirty="0"/>
              <a:t>2) Raising awareness and commitment among parents, teachers, religious leaders and other influential adults to eradicate forced child marriage; and </a:t>
            </a:r>
            <a:endParaRPr lang="ar-SA"/>
          </a:p>
          <a:p>
            <a:r>
              <a:rPr lang="en-US" dirty="0"/>
              <a:t>3) Working with young people—including boys—to understand and build peer support on the idea of preventing forced child marriage.</a:t>
            </a:r>
            <a:endParaRPr lang="ar-SA" dirty="0"/>
          </a:p>
        </p:txBody>
      </p:sp>
      <p:sp>
        <p:nvSpPr>
          <p:cNvPr id="4" name="عنصر نائب لرقم الشريحة 3"/>
          <p:cNvSpPr>
            <a:spLocks noGrp="1"/>
          </p:cNvSpPr>
          <p:nvPr>
            <p:ph type="sldNum" sz="quarter" idx="5"/>
          </p:nvPr>
        </p:nvSpPr>
        <p:spPr/>
        <p:txBody>
          <a:bodyPr/>
          <a:lstStyle/>
          <a:p>
            <a:fld id="{84FE79C7-8B95-435E-8B73-56581DB2AA60}" type="slidenum">
              <a:t>13</a:t>
            </a:fld>
            <a:endParaRPr lang="ar-SA"/>
          </a:p>
        </p:txBody>
      </p:sp>
    </p:spTree>
    <p:extLst>
      <p:ext uri="{BB962C8B-B14F-4D97-AF65-F5344CB8AC3E}">
        <p14:creationId xmlns:p14="http://schemas.microsoft.com/office/powerpoint/2010/main" val="244692058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r>
              <a:rPr lang="en-US" dirty="0"/>
              <a:t>In conclusion child marriage is  a brutal act to any child , it many dangerous and fatal complications but it is not that hard to prevent </a:t>
            </a:r>
            <a:endParaRPr lang="ar-SA"/>
          </a:p>
        </p:txBody>
      </p:sp>
      <p:sp>
        <p:nvSpPr>
          <p:cNvPr id="4" name="عنصر نائب لرقم الشريحة 3"/>
          <p:cNvSpPr>
            <a:spLocks noGrp="1"/>
          </p:cNvSpPr>
          <p:nvPr>
            <p:ph type="sldNum" sz="quarter" idx="5"/>
          </p:nvPr>
        </p:nvSpPr>
        <p:spPr/>
        <p:txBody>
          <a:bodyPr/>
          <a:lstStyle/>
          <a:p>
            <a:fld id="{84FE79C7-8B95-435E-8B73-56581DB2AA60}" type="slidenum">
              <a:t>14</a:t>
            </a:fld>
            <a:endParaRPr lang="ar-SA"/>
          </a:p>
        </p:txBody>
      </p:sp>
    </p:spTree>
    <p:extLst>
      <p:ext uri="{BB962C8B-B14F-4D97-AF65-F5344CB8AC3E}">
        <p14:creationId xmlns:p14="http://schemas.microsoft.com/office/powerpoint/2010/main" val="267969259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r>
              <a:rPr lang="en-US" dirty="0">
                <a:cs typeface="Calibri"/>
              </a:rPr>
              <a:t>Here are my </a:t>
            </a:r>
            <a:r>
              <a:rPr lang="en-US" dirty="0" err="1">
                <a:cs typeface="Calibri"/>
              </a:rPr>
              <a:t>refrences</a:t>
            </a:r>
          </a:p>
        </p:txBody>
      </p:sp>
      <p:sp>
        <p:nvSpPr>
          <p:cNvPr id="4" name="عنصر نائب لرقم الشريحة 3"/>
          <p:cNvSpPr>
            <a:spLocks noGrp="1"/>
          </p:cNvSpPr>
          <p:nvPr>
            <p:ph type="sldNum" sz="quarter" idx="5"/>
          </p:nvPr>
        </p:nvSpPr>
        <p:spPr/>
        <p:txBody>
          <a:bodyPr/>
          <a:lstStyle/>
          <a:p>
            <a:fld id="{84FE79C7-8B95-435E-8B73-56581DB2AA60}" type="slidenum">
              <a:t>15</a:t>
            </a:fld>
            <a:endParaRPr lang="ar-SA"/>
          </a:p>
        </p:txBody>
      </p:sp>
    </p:spTree>
    <p:extLst>
      <p:ext uri="{BB962C8B-B14F-4D97-AF65-F5344CB8AC3E}">
        <p14:creationId xmlns:p14="http://schemas.microsoft.com/office/powerpoint/2010/main" val="170977642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r>
              <a:rPr lang="en-US" dirty="0">
                <a:cs typeface="Calibri"/>
              </a:rPr>
              <a:t>Thank you</a:t>
            </a:r>
          </a:p>
        </p:txBody>
      </p:sp>
      <p:sp>
        <p:nvSpPr>
          <p:cNvPr id="4" name="عنصر نائب لرقم الشريحة 3"/>
          <p:cNvSpPr>
            <a:spLocks noGrp="1"/>
          </p:cNvSpPr>
          <p:nvPr>
            <p:ph type="sldNum" sz="quarter" idx="5"/>
          </p:nvPr>
        </p:nvSpPr>
        <p:spPr/>
        <p:txBody>
          <a:bodyPr/>
          <a:lstStyle/>
          <a:p>
            <a:fld id="{84FE79C7-8B95-435E-8B73-56581DB2AA60}" type="slidenum">
              <a:t>16</a:t>
            </a:fld>
            <a:endParaRPr lang="ar-SA"/>
          </a:p>
        </p:txBody>
      </p:sp>
    </p:spTree>
    <p:extLst>
      <p:ext uri="{BB962C8B-B14F-4D97-AF65-F5344CB8AC3E}">
        <p14:creationId xmlns:p14="http://schemas.microsoft.com/office/powerpoint/2010/main" val="24745237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r>
              <a:rPr lang="en-US" dirty="0">
                <a:cs typeface="Calibri"/>
              </a:rPr>
              <a:t>Our learning </a:t>
            </a:r>
            <a:r>
              <a:rPr lang="en-US" dirty="0" err="1">
                <a:cs typeface="Calibri"/>
              </a:rPr>
              <a:t>objicteves</a:t>
            </a:r>
            <a:r>
              <a:rPr lang="en-US" dirty="0">
                <a:cs typeface="Calibri"/>
              </a:rPr>
              <a:t> for today will be to </a:t>
            </a:r>
          </a:p>
          <a:p>
            <a:r>
              <a:rPr lang="en-US" dirty="0">
                <a:cs typeface="Calibri"/>
              </a:rPr>
              <a:t>1- Define child marriage </a:t>
            </a:r>
          </a:p>
          <a:p>
            <a:r>
              <a:rPr lang="en-US" dirty="0">
                <a:cs typeface="Calibri"/>
              </a:rPr>
              <a:t>2- List the causes of child marriage</a:t>
            </a:r>
          </a:p>
          <a:p>
            <a:r>
              <a:rPr lang="en-US" dirty="0">
                <a:cs typeface="Calibri"/>
              </a:rPr>
              <a:t>3- Discuss the complications of child marriage </a:t>
            </a:r>
          </a:p>
          <a:p>
            <a:r>
              <a:rPr lang="en-US" dirty="0">
                <a:cs typeface="Calibri"/>
              </a:rPr>
              <a:t>4- List ways to prevent child marriage </a:t>
            </a:r>
          </a:p>
        </p:txBody>
      </p:sp>
      <p:sp>
        <p:nvSpPr>
          <p:cNvPr id="4" name="عنصر نائب لرقم الشريحة 3"/>
          <p:cNvSpPr>
            <a:spLocks noGrp="1"/>
          </p:cNvSpPr>
          <p:nvPr>
            <p:ph type="sldNum" sz="quarter" idx="5"/>
          </p:nvPr>
        </p:nvSpPr>
        <p:spPr/>
        <p:txBody>
          <a:bodyPr/>
          <a:lstStyle/>
          <a:p>
            <a:fld id="{84FE79C7-8B95-435E-8B73-56581DB2AA60}" type="slidenum">
              <a:t>2</a:t>
            </a:fld>
            <a:endParaRPr lang="ar-SA"/>
          </a:p>
        </p:txBody>
      </p:sp>
    </p:spTree>
    <p:extLst>
      <p:ext uri="{BB962C8B-B14F-4D97-AF65-F5344CB8AC3E}">
        <p14:creationId xmlns:p14="http://schemas.microsoft.com/office/powerpoint/2010/main" val="1225905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r>
              <a:rPr lang="en-US" dirty="0"/>
              <a:t>For the introduction I am going to tell you a story of a  </a:t>
            </a:r>
            <a:r>
              <a:rPr lang="en-US" dirty="0" err="1"/>
              <a:t>a</a:t>
            </a:r>
            <a:r>
              <a:rPr lang="en-US" dirty="0"/>
              <a:t> 16 Y.O </a:t>
            </a:r>
            <a:r>
              <a:rPr lang="en-US" dirty="0" err="1"/>
              <a:t>nigerian</a:t>
            </a:r>
            <a:r>
              <a:rPr lang="en-US" dirty="0"/>
              <a:t> girl named </a:t>
            </a:r>
            <a:r>
              <a:rPr lang="en-US" dirty="0" err="1"/>
              <a:t>mariam</a:t>
            </a:r>
            <a:r>
              <a:rPr lang="en-US" dirty="0"/>
              <a:t> who was told that she was going to marry a 37 Y.O rich man a few hours before the wedding and even though she tried to stop the wedding she was married against her will, a few weeks after that brutal act  she got pregnant and after giving birth to a baby boy her husband died  leaving the </a:t>
            </a:r>
            <a:r>
              <a:rPr lang="en-US" dirty="0" err="1"/>
              <a:t>the</a:t>
            </a:r>
            <a:r>
              <a:rPr lang="en-US" dirty="0"/>
              <a:t> now 17 Y.O uneducated, </a:t>
            </a:r>
            <a:r>
              <a:rPr lang="en-US" dirty="0" err="1"/>
              <a:t>unpreppared</a:t>
            </a:r>
            <a:r>
              <a:rPr lang="en-US" dirty="0"/>
              <a:t> and immature child to have to fight and take care of her baby alone. </a:t>
            </a:r>
            <a:endParaRPr lang="ar-SA" dirty="0"/>
          </a:p>
          <a:p>
            <a:r>
              <a:rPr lang="en-US" dirty="0"/>
              <a:t>Mariam is not the only child to suffer due to that kind of abuse in fact 1 in every 5 girls in the world was or is forced to marry before the age of 18 </a:t>
            </a:r>
            <a:endParaRPr lang="ar-SA"/>
          </a:p>
        </p:txBody>
      </p:sp>
      <p:sp>
        <p:nvSpPr>
          <p:cNvPr id="4" name="عنصر نائب لرقم الشريحة 3"/>
          <p:cNvSpPr>
            <a:spLocks noGrp="1"/>
          </p:cNvSpPr>
          <p:nvPr>
            <p:ph type="sldNum" sz="quarter" idx="5"/>
          </p:nvPr>
        </p:nvSpPr>
        <p:spPr/>
        <p:txBody>
          <a:bodyPr/>
          <a:lstStyle/>
          <a:p>
            <a:fld id="{84FE79C7-8B95-435E-8B73-56581DB2AA60}" type="slidenum">
              <a:t>3</a:t>
            </a:fld>
            <a:endParaRPr lang="ar-SA"/>
          </a:p>
        </p:txBody>
      </p:sp>
    </p:spTree>
    <p:extLst>
      <p:ext uri="{BB962C8B-B14F-4D97-AF65-F5344CB8AC3E}">
        <p14:creationId xmlns:p14="http://schemas.microsoft.com/office/powerpoint/2010/main" val="323218711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r>
              <a:rPr lang="en-US" dirty="0">
                <a:cs typeface="Calibri"/>
              </a:rPr>
              <a:t>Before talking about anything else we need to know what is child marriage , </a:t>
            </a:r>
            <a:endParaRPr lang="en-US" dirty="0"/>
          </a:p>
          <a:p>
            <a:r>
              <a:rPr lang="en-US" dirty="0"/>
              <a:t>According to the UNICEF ( which is the united nations international </a:t>
            </a:r>
            <a:r>
              <a:rPr lang="en-US" dirty="0" err="1"/>
              <a:t>children,s</a:t>
            </a:r>
            <a:r>
              <a:rPr lang="en-US" dirty="0"/>
              <a:t> fund ) child marriage refers to any formal marriage or informal union between a child under the age of 18 and an adult or another child . Although the </a:t>
            </a:r>
            <a:r>
              <a:rPr lang="en-US" dirty="0" err="1"/>
              <a:t>prevelance</a:t>
            </a:r>
            <a:r>
              <a:rPr lang="en-US" dirty="0"/>
              <a:t> of child marriage has decreased over the last decade , new circumstances have increased the </a:t>
            </a:r>
            <a:r>
              <a:rPr lang="en-US" dirty="0" err="1"/>
              <a:t>incedence</a:t>
            </a:r>
            <a:r>
              <a:rPr lang="en-US" dirty="0"/>
              <a:t> of this brutal act as in the past year 10 million girls more than the expected were married  </a:t>
            </a:r>
            <a:endParaRPr lang="ar-SA">
              <a:cs typeface="Calibri"/>
            </a:endParaRPr>
          </a:p>
        </p:txBody>
      </p:sp>
      <p:sp>
        <p:nvSpPr>
          <p:cNvPr id="4" name="عنصر نائب لرقم الشريحة 3"/>
          <p:cNvSpPr>
            <a:spLocks noGrp="1"/>
          </p:cNvSpPr>
          <p:nvPr>
            <p:ph type="sldNum" sz="quarter" idx="5"/>
          </p:nvPr>
        </p:nvSpPr>
        <p:spPr/>
        <p:txBody>
          <a:bodyPr/>
          <a:lstStyle/>
          <a:p>
            <a:fld id="{84FE79C7-8B95-435E-8B73-56581DB2AA60}" type="slidenum">
              <a:t>4</a:t>
            </a:fld>
            <a:endParaRPr lang="ar-SA"/>
          </a:p>
        </p:txBody>
      </p:sp>
    </p:spTree>
    <p:extLst>
      <p:ext uri="{BB962C8B-B14F-4D97-AF65-F5344CB8AC3E}">
        <p14:creationId xmlns:p14="http://schemas.microsoft.com/office/powerpoint/2010/main" val="61640220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r>
              <a:rPr lang="en-US" dirty="0"/>
              <a:t>Now that we know what it is </a:t>
            </a:r>
            <a:r>
              <a:rPr lang="en-US" dirty="0" err="1"/>
              <a:t>lets</a:t>
            </a:r>
            <a:r>
              <a:rPr lang="en-US" dirty="0"/>
              <a:t> talk about its causes :</a:t>
            </a:r>
            <a:endParaRPr lang="ar-SA">
              <a:cs typeface="Arial" panose="020B0604020202020204" pitchFamily="34" charset="0"/>
            </a:endParaRPr>
          </a:p>
          <a:p>
            <a:r>
              <a:rPr lang="en-US" dirty="0"/>
              <a:t>In general there are three main causes of child marriage around the world and the most important of which is:</a:t>
            </a:r>
            <a:endParaRPr lang="ar-SA" dirty="0">
              <a:cs typeface="Calibri"/>
            </a:endParaRPr>
          </a:p>
          <a:p>
            <a:r>
              <a:rPr lang="en-US" b="1" dirty="0"/>
              <a:t>Poverty : </a:t>
            </a:r>
            <a:r>
              <a:rPr lang="en-US" dirty="0"/>
              <a:t>Child marriage is first and foremost a product of sheer economic need. Girls are costly to feed, clothe, and educate, and they eventually leave the household. Marriage brings a dowry to the bride’s family. The younger the girl, the higher the dowry, and the sooner the economic burden of raising the girl is lifted  </a:t>
            </a:r>
            <a:endParaRPr lang="ar-SA" dirty="0"/>
          </a:p>
        </p:txBody>
      </p:sp>
      <p:sp>
        <p:nvSpPr>
          <p:cNvPr id="4" name="عنصر نائب لرقم الشريحة 3"/>
          <p:cNvSpPr>
            <a:spLocks noGrp="1"/>
          </p:cNvSpPr>
          <p:nvPr>
            <p:ph type="sldNum" sz="quarter" idx="5"/>
          </p:nvPr>
        </p:nvSpPr>
        <p:spPr/>
        <p:txBody>
          <a:bodyPr/>
          <a:lstStyle/>
          <a:p>
            <a:fld id="{84FE79C7-8B95-435E-8B73-56581DB2AA60}" type="slidenum">
              <a:t>5</a:t>
            </a:fld>
            <a:endParaRPr lang="ar-SA"/>
          </a:p>
        </p:txBody>
      </p:sp>
    </p:spTree>
    <p:extLst>
      <p:ext uri="{BB962C8B-B14F-4D97-AF65-F5344CB8AC3E}">
        <p14:creationId xmlns:p14="http://schemas.microsoft.com/office/powerpoint/2010/main" val="335987799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r>
              <a:rPr lang="en-US" b="1" dirty="0">
                <a:cs typeface="Calibri"/>
              </a:rPr>
              <a:t>Another cause is to</a:t>
            </a:r>
            <a:endParaRPr lang="en-US" b="1" dirty="0"/>
          </a:p>
          <a:p>
            <a:r>
              <a:rPr lang="en-US" b="1" dirty="0"/>
              <a:t>Improve social ties :</a:t>
            </a:r>
            <a:r>
              <a:rPr lang="en-US" dirty="0"/>
              <a:t> By marrying their daughter to a “good” family, parents also establish social ties between tribes or clans and improve their social status </a:t>
            </a:r>
            <a:endParaRPr lang="ar-SA">
              <a:cs typeface="Calibri"/>
            </a:endParaRPr>
          </a:p>
        </p:txBody>
      </p:sp>
      <p:sp>
        <p:nvSpPr>
          <p:cNvPr id="4" name="عنصر نائب لرقم الشريحة 3"/>
          <p:cNvSpPr>
            <a:spLocks noGrp="1"/>
          </p:cNvSpPr>
          <p:nvPr>
            <p:ph type="sldNum" sz="quarter" idx="5"/>
          </p:nvPr>
        </p:nvSpPr>
        <p:spPr/>
        <p:txBody>
          <a:bodyPr/>
          <a:lstStyle/>
          <a:p>
            <a:fld id="{84FE79C7-8B95-435E-8B73-56581DB2AA60}" type="slidenum">
              <a:t>6</a:t>
            </a:fld>
            <a:endParaRPr lang="ar-SA"/>
          </a:p>
        </p:txBody>
      </p:sp>
    </p:spTree>
    <p:extLst>
      <p:ext uri="{BB962C8B-B14F-4D97-AF65-F5344CB8AC3E}">
        <p14:creationId xmlns:p14="http://schemas.microsoft.com/office/powerpoint/2010/main" val="173383993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r>
              <a:rPr lang="en-US" b="1" dirty="0">
                <a:cs typeface="Calibri"/>
              </a:rPr>
              <a:t>The last main cause is </a:t>
            </a:r>
            <a:endParaRPr lang="en-US" b="1" dirty="0"/>
          </a:p>
          <a:p>
            <a:r>
              <a:rPr lang="en-US" b="1" dirty="0"/>
              <a:t>Believing that it provides protection : </a:t>
            </a:r>
            <a:r>
              <a:rPr lang="en-US" dirty="0"/>
              <a:t>they also believe that marrying their daughters young protects them from rape, premarital sexual activity, unintended pregnancies, and sexually transmitted infections, especially human immunodeficiency virus (HIV) and AIDS or when families live in unsafe regions, parents may genuinely believe that marrying their daughters is the best way to protect them from danger</a:t>
            </a:r>
            <a:endParaRPr lang="ar-SA">
              <a:cs typeface="Calibri"/>
            </a:endParaRPr>
          </a:p>
        </p:txBody>
      </p:sp>
      <p:sp>
        <p:nvSpPr>
          <p:cNvPr id="4" name="عنصر نائب لرقم الشريحة 3"/>
          <p:cNvSpPr>
            <a:spLocks noGrp="1"/>
          </p:cNvSpPr>
          <p:nvPr>
            <p:ph type="sldNum" sz="quarter" idx="5"/>
          </p:nvPr>
        </p:nvSpPr>
        <p:spPr/>
        <p:txBody>
          <a:bodyPr/>
          <a:lstStyle/>
          <a:p>
            <a:fld id="{84FE79C7-8B95-435E-8B73-56581DB2AA60}" type="slidenum">
              <a:t>7</a:t>
            </a:fld>
            <a:endParaRPr lang="ar-SA"/>
          </a:p>
        </p:txBody>
      </p:sp>
    </p:spTree>
    <p:extLst>
      <p:ext uri="{BB962C8B-B14F-4D97-AF65-F5344CB8AC3E}">
        <p14:creationId xmlns:p14="http://schemas.microsoft.com/office/powerpoint/2010/main" val="356984777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r>
              <a:rPr lang="en-US" dirty="0"/>
              <a:t>Other causes include </a:t>
            </a:r>
            <a:endParaRPr lang="ar-SA"/>
          </a:p>
          <a:p>
            <a:r>
              <a:rPr lang="en-US" b="1" dirty="0"/>
              <a:t>Tradition : </a:t>
            </a:r>
            <a:r>
              <a:rPr lang="en-US" dirty="0"/>
              <a:t>Because marriage often determines a woman’s status in many societies, parents also worry that if they don’t marry their daughters according to social expectations, they will not be able to marry them at all</a:t>
            </a:r>
            <a:endParaRPr lang="ar-SA" dirty="0"/>
          </a:p>
          <a:p>
            <a:r>
              <a:rPr lang="en-US" b="1" dirty="0"/>
              <a:t>And Lack of education : </a:t>
            </a:r>
            <a:r>
              <a:rPr lang="en-US" dirty="0"/>
              <a:t>In many countries, educating girls often is less of a priority than educating boys. When a woman’s most important role is considered to be that of a wife, mother and homemaker, schooling girls and preparing them for the jobs may be given short shrift. And even when poor families want to send their daughters to school, they often lack access to nearby, quality schools and the ability to pay school fees. It is usually safer and economically more rewarding to spend limited resources on educating sons than daughters. This boxes families into early marriage as the only viable option for girls</a:t>
            </a:r>
            <a:endParaRPr lang="ar-SA" dirty="0"/>
          </a:p>
        </p:txBody>
      </p:sp>
      <p:sp>
        <p:nvSpPr>
          <p:cNvPr id="4" name="عنصر نائب لرقم الشريحة 3"/>
          <p:cNvSpPr>
            <a:spLocks noGrp="1"/>
          </p:cNvSpPr>
          <p:nvPr>
            <p:ph type="sldNum" sz="quarter" idx="5"/>
          </p:nvPr>
        </p:nvSpPr>
        <p:spPr/>
        <p:txBody>
          <a:bodyPr/>
          <a:lstStyle/>
          <a:p>
            <a:fld id="{84FE79C7-8B95-435E-8B73-56581DB2AA60}" type="slidenum">
              <a:t>8</a:t>
            </a:fld>
            <a:endParaRPr lang="ar-SA"/>
          </a:p>
        </p:txBody>
      </p:sp>
    </p:spTree>
    <p:extLst>
      <p:ext uri="{BB962C8B-B14F-4D97-AF65-F5344CB8AC3E}">
        <p14:creationId xmlns:p14="http://schemas.microsoft.com/office/powerpoint/2010/main" val="97785918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r>
              <a:rPr lang="en-US" b="1" dirty="0">
                <a:cs typeface="Calibri"/>
              </a:rPr>
              <a:t>Now </a:t>
            </a:r>
            <a:r>
              <a:rPr lang="en-US" b="1" dirty="0" err="1">
                <a:cs typeface="Calibri"/>
              </a:rPr>
              <a:t>lets</a:t>
            </a:r>
            <a:r>
              <a:rPr lang="en-US" b="1" dirty="0">
                <a:cs typeface="Calibri"/>
              </a:rPr>
              <a:t> discuss the complications of child marriage and the most important one is</a:t>
            </a:r>
            <a:endParaRPr lang="en-US" b="1" dirty="0"/>
          </a:p>
          <a:p>
            <a:r>
              <a:rPr lang="en-US" b="1" dirty="0"/>
              <a:t>Maternal and infant health : </a:t>
            </a:r>
            <a:r>
              <a:rPr lang="en-US" dirty="0"/>
              <a:t>Girls who marry and give birth before their bodies are fully developed are more at risk of death or terrible injury and illness in childbirth. In 2007, UNICEF reported that a girl under the age of 15 is five times more likely to die during pregnancy and childbirth than a woman in her 20s.11 Risks extend to infants, too: if a mother is under age 18, her baby’s chance of dying in the first year of life is 60 percent greater than that of a baby born to a mother older than 19 In addition to death, young girls face tremendous health risks in childbirth, including a serious condition known as obstetric fistula. Obstetric fistula results when a young mother’s vagina, bladder and/or rectum tear during childbirth. It causes urine and feces to leak from her, and without surgery, the condition lasts the rest of the girl’s life. Fistula patients are commonly poor women, ages 15 to 20, many of whom were child brides </a:t>
            </a:r>
            <a:endParaRPr lang="ar-SA">
              <a:cs typeface="Calibri"/>
            </a:endParaRPr>
          </a:p>
        </p:txBody>
      </p:sp>
      <p:sp>
        <p:nvSpPr>
          <p:cNvPr id="4" name="عنصر نائب لرقم الشريحة 3"/>
          <p:cNvSpPr>
            <a:spLocks noGrp="1"/>
          </p:cNvSpPr>
          <p:nvPr>
            <p:ph type="sldNum" sz="quarter" idx="5"/>
          </p:nvPr>
        </p:nvSpPr>
        <p:spPr/>
        <p:txBody>
          <a:bodyPr/>
          <a:lstStyle/>
          <a:p>
            <a:fld id="{84FE79C7-8B95-435E-8B73-56581DB2AA60}" type="slidenum">
              <a:t>9</a:t>
            </a:fld>
            <a:endParaRPr lang="ar-SA"/>
          </a:p>
        </p:txBody>
      </p:sp>
    </p:spTree>
    <p:extLst>
      <p:ext uri="{BB962C8B-B14F-4D97-AF65-F5344CB8AC3E}">
        <p14:creationId xmlns:p14="http://schemas.microsoft.com/office/powerpoint/2010/main" val="456439532"/>
      </p:ext>
    </p:extLst>
  </p:cSld>
  <p:clrMapOvr>
    <a:masterClrMapping/>
  </p:clrMapOvr>
</p:notes>
</file>

<file path=ppt/slideLayouts/_rels/slideLayout1.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2.png"/></Relationships>
</file>

<file path=ppt/slideLayouts/_rels/slideLayout9.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2.pn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920834" y="1346946"/>
            <a:ext cx="10222992" cy="80683"/>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6200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920834" y="4299696"/>
            <a:ext cx="10222992" cy="80683"/>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175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920834" y="1484779"/>
            <a:ext cx="10222992" cy="2743200"/>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grpSp>
        <p:nvGrpSpPr>
          <p:cNvPr id="10" name="Group 9"/>
          <p:cNvGrpSpPr/>
          <p:nvPr/>
        </p:nvGrpSpPr>
        <p:grpSpPr>
          <a:xfrm>
            <a:off x="9649215" y="4068923"/>
            <a:ext cx="1080904" cy="1080902"/>
            <a:chOff x="9685338" y="4460675"/>
            <a:chExt cx="1080904" cy="1080902"/>
          </a:xfrm>
        </p:grpSpPr>
        <p:sp>
          <p:nvSpPr>
            <p:cNvPr id="11" name="Oval 10"/>
            <p:cNvSpPr/>
            <p:nvPr/>
          </p:nvSpPr>
          <p:spPr>
            <a:xfrm>
              <a:off x="9685338" y="4460675"/>
              <a:ext cx="1080904" cy="1080902"/>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Layer>
                    </a14:imgProps>
                  </a:ext>
                </a:extLst>
              </a:blip>
              <a:srcRect/>
              <a:tile tx="0" ty="0" sx="85000" sy="85000" flip="none" algn="tl"/>
            </a:blipFill>
            <a:ln w="25400" cap="flat" cmpd="sng" algn="ctr">
              <a:noFill/>
              <a:prstDash val="solid"/>
            </a:ln>
            <a:effectLst/>
          </p:spPr>
        </p:sp>
        <p:sp>
          <p:nvSpPr>
            <p:cNvPr id="12" name="Oval 11"/>
            <p:cNvSpPr/>
            <p:nvPr/>
          </p:nvSpPr>
          <p:spPr>
            <a:xfrm>
              <a:off x="9793429" y="4568765"/>
              <a:ext cx="864723" cy="864722"/>
            </a:xfrm>
            <a:prstGeom prst="ellipse">
              <a:avLst/>
            </a:prstGeom>
            <a:noFill/>
            <a:ln w="25400" cap="flat" cmpd="sng" algn="ctr">
              <a:solidFill>
                <a:sysClr val="window" lastClr="FFFFFF"/>
              </a:solidFill>
              <a:prstDash val="solid"/>
            </a:ln>
            <a:effectLst/>
          </p:spPr>
        </p:sp>
      </p:grpSp>
      <p:sp>
        <p:nvSpPr>
          <p:cNvPr id="2" name="Title 1"/>
          <p:cNvSpPr>
            <a:spLocks noGrp="1"/>
          </p:cNvSpPr>
          <p:nvPr>
            <p:ph type="ctrTitle"/>
          </p:nvPr>
        </p:nvSpPr>
        <p:spPr>
          <a:xfrm>
            <a:off x="1051560" y="1432223"/>
            <a:ext cx="9966960" cy="3035808"/>
          </a:xfrm>
        </p:spPr>
        <p:txBody>
          <a:bodyPr anchor="ctr">
            <a:noAutofit/>
          </a:bodyPr>
          <a:lstStyle>
            <a:lvl1pPr algn="l">
              <a:lnSpc>
                <a:spcPct val="80000"/>
              </a:lnSpc>
              <a:defRPr sz="9600" cap="all" baseline="0">
                <a:blipFill dpi="0" rotWithShape="1">
                  <a:blip r:embed="rId4"/>
                  <a:srcRect/>
                  <a:tile tx="6350" ty="-127000" sx="65000" sy="64000" flip="none" algn="tl"/>
                </a:blipFill>
              </a:defRPr>
            </a:lvl1pPr>
          </a:lstStyle>
          <a:p>
            <a:r>
              <a:rPr lang="en-US" dirty="0"/>
              <a:t>Click to edit Master title style</a:t>
            </a:r>
          </a:p>
        </p:txBody>
      </p:sp>
      <p:sp>
        <p:nvSpPr>
          <p:cNvPr id="3" name="Subtitle 2"/>
          <p:cNvSpPr>
            <a:spLocks noGrp="1"/>
          </p:cNvSpPr>
          <p:nvPr>
            <p:ph type="subTitle" idx="1"/>
          </p:nvPr>
        </p:nvSpPr>
        <p:spPr>
          <a:xfrm>
            <a:off x="1069848" y="4389120"/>
            <a:ext cx="7891272" cy="1069848"/>
          </a:xfrm>
        </p:spPr>
        <p:txBody>
          <a:bodyPr>
            <a:normAutofit/>
          </a:bodyPr>
          <a:lstStyle>
            <a:lvl1pPr marL="0" indent="0" algn="l">
              <a:buNone/>
              <a:defRPr sz="2200">
                <a:solidFill>
                  <a:schemeClr val="tx1"/>
                </a:solidFill>
              </a:defRPr>
            </a:lvl1pPr>
            <a:lvl2pPr marL="457200" indent="0" algn="ctr">
              <a:buNone/>
              <a:defRPr sz="2200"/>
            </a:lvl2pPr>
            <a:lvl3pPr marL="914400" indent="0" algn="ctr">
              <a:buNone/>
              <a:defRPr sz="22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dirty="0"/>
              <a:t>Click to edit Master subtitle style</a:t>
            </a:r>
          </a:p>
        </p:txBody>
      </p:sp>
      <p:sp>
        <p:nvSpPr>
          <p:cNvPr id="4" name="Date Placeholder 3"/>
          <p:cNvSpPr>
            <a:spLocks noGrp="1"/>
          </p:cNvSpPr>
          <p:nvPr>
            <p:ph type="dt" sz="half" idx="10"/>
          </p:nvPr>
        </p:nvSpPr>
        <p:spPr/>
        <p:txBody>
          <a:bodyPr/>
          <a:lstStyle/>
          <a:p>
            <a:fld id="{83284890-85D2-4D7B-8EF5-15A9C1DB8F42}" type="datetimeFigureOut">
              <a:rPr lang="en-US" dirty="0"/>
              <a:t>3/12/2022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a:xfrm>
            <a:off x="9592733" y="4289334"/>
            <a:ext cx="1193868" cy="640080"/>
          </a:xfrm>
        </p:spPr>
        <p:txBody>
          <a:bodyPr/>
          <a:lstStyle>
            <a:lvl1pPr>
              <a:defRPr sz="2800"/>
            </a:lvl1pPr>
          </a:lstStyle>
          <a:p>
            <a:fld id="{4FAB73BC-B049-4115-A692-8D63A059BFB8}" type="slidenum">
              <a:rPr lang="en-US" dirty="0"/>
              <a:pPr/>
              <a:t>‹#›</a:t>
            </a:fld>
            <a:endParaRPr lang="en-US" dirty="0"/>
          </a:p>
        </p:txBody>
      </p:sp>
    </p:spTree>
    <p:extLst>
      <p:ext uri="{BB962C8B-B14F-4D97-AF65-F5344CB8AC3E}">
        <p14:creationId xmlns:p14="http://schemas.microsoft.com/office/powerpoint/2010/main" val="3824866351"/>
      </p:ext>
    </p:extLst>
  </p:cSld>
  <p:clrMapOvr>
    <a:masterClrMapping/>
  </p:clrMapOvr>
  <p:hf sldNum="0" hdr="0" ftr="0" dt="0"/>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Vertical Text Placeholder 2"/>
          <p:cNvSpPr>
            <a:spLocks noGrp="1"/>
          </p:cNvSpPr>
          <p:nvPr>
            <p:ph type="body" orient="vert" idx="1"/>
          </p:nvPr>
        </p:nvSpPr>
        <p:spPr/>
        <p:txBody>
          <a:bodyPr vert="eaVert"/>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p>
            <a:fld id="{87157CC2-0FC8-4686-B024-99790E0F5162}" type="datetimeFigureOut">
              <a:rPr lang="en-US" dirty="0"/>
              <a:t>3/12/2022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spTree>
    <p:extLst>
      <p:ext uri="{BB962C8B-B14F-4D97-AF65-F5344CB8AC3E}">
        <p14:creationId xmlns:p14="http://schemas.microsoft.com/office/powerpoint/2010/main" val="4203774351"/>
      </p:ext>
    </p:extLst>
  </p:cSld>
  <p:clrMapOvr>
    <a:masterClrMapping/>
  </p:clrMapOvr>
  <p:hf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533400"/>
            <a:ext cx="2552700" cy="5638800"/>
          </a:xfrm>
        </p:spPr>
        <p:txBody>
          <a:bodyPr vert="eaVert"/>
          <a:lstStyle/>
          <a:p>
            <a:r>
              <a:rPr lang="en-US" dirty="0"/>
              <a:t>Click to edit Master title style</a:t>
            </a:r>
          </a:p>
        </p:txBody>
      </p:sp>
      <p:sp>
        <p:nvSpPr>
          <p:cNvPr id="3" name="Vertical Text Placeholder 2"/>
          <p:cNvSpPr>
            <a:spLocks noGrp="1"/>
          </p:cNvSpPr>
          <p:nvPr>
            <p:ph type="body" orient="vert" idx="1"/>
          </p:nvPr>
        </p:nvSpPr>
        <p:spPr>
          <a:xfrm>
            <a:off x="1066800" y="533400"/>
            <a:ext cx="7505700" cy="5638800"/>
          </a:xfrm>
        </p:spPr>
        <p:txBody>
          <a:bodyPr vert="eaVert"/>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p>
            <a:fld id="{F6764DA5-CD3D-4590-A511-FCD3BC7A793E}" type="datetimeFigureOut">
              <a:rPr lang="en-US" dirty="0"/>
              <a:t>3/12/2022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spTree>
    <p:extLst>
      <p:ext uri="{BB962C8B-B14F-4D97-AF65-F5344CB8AC3E}">
        <p14:creationId xmlns:p14="http://schemas.microsoft.com/office/powerpoint/2010/main" val="3914146491"/>
      </p:ext>
    </p:extLst>
  </p:cSld>
  <p:clrMapOvr>
    <a:masterClrMapping/>
  </p:clrMapOvr>
  <p:hf hdr="0" ftr="0" dt="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Content Placeholder 2"/>
          <p:cNvSpPr>
            <a:spLocks noGrp="1"/>
          </p:cNvSpPr>
          <p:nvPr>
            <p:ph idx="1"/>
          </p:nvPr>
        </p:nvSpPr>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p>
            <a:fld id="{82F5661D-6934-4B32-B92C-470368BF1EC6}" type="datetimeFigureOut">
              <a:rPr lang="en-US" dirty="0"/>
              <a:t>3/12/2022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spTree>
    <p:extLst>
      <p:ext uri="{BB962C8B-B14F-4D97-AF65-F5344CB8AC3E}">
        <p14:creationId xmlns:p14="http://schemas.microsoft.com/office/powerpoint/2010/main" val="2995199537"/>
      </p:ext>
    </p:extLst>
  </p:cSld>
  <p:clrMapOvr>
    <a:masterClrMapping/>
  </p:clrMapOvr>
  <p:hf hdr="0" ftr="0" dt="0"/>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0" y="4917989"/>
            <a:ext cx="12192000" cy="1940010"/>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2167128" y="1225296"/>
            <a:ext cx="9281160" cy="3520440"/>
          </a:xfrm>
        </p:spPr>
        <p:txBody>
          <a:bodyPr anchor="ctr">
            <a:normAutofit/>
          </a:bodyPr>
          <a:lstStyle>
            <a:lvl1pPr>
              <a:lnSpc>
                <a:spcPct val="80000"/>
              </a:lnSpc>
              <a:defRPr sz="8000" b="0"/>
            </a:lvl1pPr>
          </a:lstStyle>
          <a:p>
            <a:r>
              <a:rPr lang="en-US" dirty="0"/>
              <a:t>Click to edit Master title style</a:t>
            </a:r>
          </a:p>
        </p:txBody>
      </p:sp>
      <p:sp>
        <p:nvSpPr>
          <p:cNvPr id="3" name="Text Placeholder 2"/>
          <p:cNvSpPr>
            <a:spLocks noGrp="1"/>
          </p:cNvSpPr>
          <p:nvPr>
            <p:ph type="body" idx="1"/>
          </p:nvPr>
        </p:nvSpPr>
        <p:spPr>
          <a:xfrm>
            <a:off x="2165774" y="5020056"/>
            <a:ext cx="9052560" cy="1066800"/>
          </a:xfrm>
        </p:spPr>
        <p:txBody>
          <a:bodyPr anchor="t">
            <a:normAutofit/>
          </a:bodyPr>
          <a:lstStyle>
            <a:lvl1pPr marL="0" indent="0">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a:t>Click to edit Master text styles</a:t>
            </a:r>
          </a:p>
        </p:txBody>
      </p:sp>
      <p:sp>
        <p:nvSpPr>
          <p:cNvPr id="4" name="Date Placeholder 3"/>
          <p:cNvSpPr>
            <a:spLocks noGrp="1"/>
          </p:cNvSpPr>
          <p:nvPr>
            <p:ph type="dt" sz="half" idx="10"/>
          </p:nvPr>
        </p:nvSpPr>
        <p:spPr>
          <a:xfrm>
            <a:off x="8593667" y="6272784"/>
            <a:ext cx="2644309" cy="365125"/>
          </a:xfrm>
        </p:spPr>
        <p:txBody>
          <a:bodyPr/>
          <a:lstStyle/>
          <a:p>
            <a:fld id="{C6F822A4-8DA6-4447-9B1F-C5DB58435268}" type="datetimeFigureOut">
              <a:rPr lang="en-US" dirty="0"/>
              <a:t>3/12/2022</a:t>
            </a:fld>
            <a:endParaRPr lang="en-US" dirty="0"/>
          </a:p>
        </p:txBody>
      </p:sp>
      <p:sp>
        <p:nvSpPr>
          <p:cNvPr id="5" name="Footer Placeholder 4"/>
          <p:cNvSpPr>
            <a:spLocks noGrp="1"/>
          </p:cNvSpPr>
          <p:nvPr>
            <p:ph type="ftr" sz="quarter" idx="11"/>
          </p:nvPr>
        </p:nvSpPr>
        <p:spPr>
          <a:xfrm>
            <a:off x="2182708" y="6272784"/>
            <a:ext cx="6327648" cy="365125"/>
          </a:xfrm>
        </p:spPr>
        <p:txBody>
          <a:bodyPr/>
          <a:lstStyle/>
          <a:p>
            <a:endParaRPr lang="en-US" dirty="0"/>
          </a:p>
        </p:txBody>
      </p:sp>
      <p:grpSp>
        <p:nvGrpSpPr>
          <p:cNvPr id="8" name="Group 7"/>
          <p:cNvGrpSpPr/>
          <p:nvPr/>
        </p:nvGrpSpPr>
        <p:grpSpPr>
          <a:xfrm>
            <a:off x="897399" y="2325848"/>
            <a:ext cx="1080904" cy="1080902"/>
            <a:chOff x="9685338" y="4460675"/>
            <a:chExt cx="1080904" cy="1080902"/>
          </a:xfrm>
        </p:grpSpPr>
        <p:sp>
          <p:nvSpPr>
            <p:cNvPr id="9" name="Oval 8"/>
            <p:cNvSpPr/>
            <p:nvPr/>
          </p:nvSpPr>
          <p:spPr>
            <a:xfrm>
              <a:off x="9685338" y="4460675"/>
              <a:ext cx="1080904" cy="1080902"/>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Layer>
                    </a14:imgProps>
                  </a:ext>
                </a:extLst>
              </a:blip>
              <a:srcRect/>
              <a:tile tx="0" ty="0" sx="85000" sy="85000" flip="none" algn="tl"/>
            </a:blipFill>
            <a:ln w="25400" cap="flat" cmpd="sng" algn="ctr">
              <a:noFill/>
              <a:prstDash val="solid"/>
            </a:ln>
            <a:effectLst/>
          </p:spPr>
        </p:sp>
        <p:sp>
          <p:nvSpPr>
            <p:cNvPr id="10" name="Oval 9"/>
            <p:cNvSpPr/>
            <p:nvPr/>
          </p:nvSpPr>
          <p:spPr>
            <a:xfrm>
              <a:off x="9793429" y="4568765"/>
              <a:ext cx="864723" cy="864722"/>
            </a:xfrm>
            <a:prstGeom prst="ellipse">
              <a:avLst/>
            </a:prstGeom>
            <a:noFill/>
            <a:ln w="25400" cap="flat" cmpd="sng" algn="ctr">
              <a:solidFill>
                <a:sysClr val="window" lastClr="FFFFFF"/>
              </a:solidFill>
              <a:prstDash val="solid"/>
            </a:ln>
            <a:effectLst/>
          </p:spPr>
        </p:sp>
      </p:grpSp>
      <p:sp>
        <p:nvSpPr>
          <p:cNvPr id="6" name="Slide Number Placeholder 5"/>
          <p:cNvSpPr>
            <a:spLocks noGrp="1"/>
          </p:cNvSpPr>
          <p:nvPr>
            <p:ph type="sldNum" sz="quarter" idx="12"/>
          </p:nvPr>
        </p:nvSpPr>
        <p:spPr>
          <a:xfrm>
            <a:off x="843702" y="2506133"/>
            <a:ext cx="1188298" cy="720332"/>
          </a:xfrm>
        </p:spPr>
        <p:txBody>
          <a:bodyPr/>
          <a:lstStyle>
            <a:lvl1pPr>
              <a:defRPr sz="2800"/>
            </a:lvl1pPr>
          </a:lstStyle>
          <a:p>
            <a:fld id="{4FAB73BC-B049-4115-A692-8D63A059BFB8}" type="slidenum">
              <a:rPr lang="en-US" dirty="0"/>
              <a:pPr/>
              <a:t>‹#›</a:t>
            </a:fld>
            <a:endParaRPr lang="en-US" dirty="0"/>
          </a:p>
        </p:txBody>
      </p:sp>
    </p:spTree>
    <p:extLst>
      <p:ext uri="{BB962C8B-B14F-4D97-AF65-F5344CB8AC3E}">
        <p14:creationId xmlns:p14="http://schemas.microsoft.com/office/powerpoint/2010/main" val="3136587550"/>
      </p:ext>
    </p:extLst>
  </p:cSld>
  <p:clrMapOvr>
    <a:masterClrMapping/>
  </p:clrMapOvr>
  <p:hf hdr="0" ftr="0" dt="0"/>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Content Placeholder 2"/>
          <p:cNvSpPr>
            <a:spLocks noGrp="1"/>
          </p:cNvSpPr>
          <p:nvPr>
            <p:ph sz="half" idx="1"/>
          </p:nvPr>
        </p:nvSpPr>
        <p:spPr>
          <a:xfrm>
            <a:off x="1069848" y="2194560"/>
            <a:ext cx="4754880" cy="3977640"/>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6364224" y="2194560"/>
            <a:ext cx="4754880" cy="3977640"/>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p:cNvSpPr>
            <a:spLocks noGrp="1"/>
          </p:cNvSpPr>
          <p:nvPr>
            <p:ph type="dt" sz="half" idx="10"/>
          </p:nvPr>
        </p:nvSpPr>
        <p:spPr/>
        <p:txBody>
          <a:bodyPr/>
          <a:lstStyle/>
          <a:p>
            <a:fld id="{E548D31E-DCDA-41A7-9C67-C4B11B94D21D}" type="datetimeFigureOut">
              <a:rPr lang="en-US" dirty="0"/>
              <a:t>3/12/2022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dirty="0"/>
              <a:t>‹#›</a:t>
            </a:fld>
            <a:endParaRPr lang="en-US" dirty="0"/>
          </a:p>
        </p:txBody>
      </p:sp>
    </p:spTree>
    <p:extLst>
      <p:ext uri="{BB962C8B-B14F-4D97-AF65-F5344CB8AC3E}">
        <p14:creationId xmlns:p14="http://schemas.microsoft.com/office/powerpoint/2010/main" val="902837660"/>
      </p:ext>
    </p:extLst>
  </p:cSld>
  <p:clrMapOvr>
    <a:masterClrMapping/>
  </p:clrMapOvr>
  <p:hf hdr="0" ftr="0" dt="0"/>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dirty="0"/>
              <a:t>Click to edit Master title style</a:t>
            </a:r>
          </a:p>
        </p:txBody>
      </p:sp>
      <p:sp>
        <p:nvSpPr>
          <p:cNvPr id="3" name="Text Placeholder 2"/>
          <p:cNvSpPr>
            <a:spLocks noGrp="1"/>
          </p:cNvSpPr>
          <p:nvPr>
            <p:ph type="body" idx="1"/>
          </p:nvPr>
        </p:nvSpPr>
        <p:spPr>
          <a:xfrm>
            <a:off x="1066800" y="2048256"/>
            <a:ext cx="4754880" cy="640080"/>
          </a:xfrm>
        </p:spPr>
        <p:txBody>
          <a:bodyPr anchor="ctr">
            <a:normAutofit/>
          </a:bodyPr>
          <a:lstStyle>
            <a:lvl1pPr marL="0" indent="0">
              <a:buNone/>
              <a:defRPr sz="2000" b="1">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1069848" y="2743200"/>
            <a:ext cx="4754880" cy="3291840"/>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p:cNvSpPr>
            <a:spLocks noGrp="1"/>
          </p:cNvSpPr>
          <p:nvPr>
            <p:ph type="body" sz="quarter" idx="3"/>
          </p:nvPr>
        </p:nvSpPr>
        <p:spPr>
          <a:xfrm>
            <a:off x="6364224" y="2048256"/>
            <a:ext cx="4754880" cy="640080"/>
          </a:xfrm>
        </p:spPr>
        <p:txBody>
          <a:bodyPr anchor="ctr">
            <a:normAutofit/>
          </a:bodyPr>
          <a:lstStyle>
            <a:lvl1pPr marL="0" indent="0">
              <a:buNone/>
              <a:defRPr sz="2000" b="1">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p:cNvSpPr>
            <a:spLocks noGrp="1"/>
          </p:cNvSpPr>
          <p:nvPr>
            <p:ph sz="quarter" idx="4"/>
          </p:nvPr>
        </p:nvSpPr>
        <p:spPr>
          <a:xfrm>
            <a:off x="6364224" y="2743200"/>
            <a:ext cx="4754880" cy="3291840"/>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Date Placeholder 6"/>
          <p:cNvSpPr>
            <a:spLocks noGrp="1"/>
          </p:cNvSpPr>
          <p:nvPr>
            <p:ph type="dt" sz="half" idx="10"/>
          </p:nvPr>
        </p:nvSpPr>
        <p:spPr/>
        <p:txBody>
          <a:bodyPr/>
          <a:lstStyle/>
          <a:p>
            <a:fld id="{9B3762C0-B258-48F1-ADE6-176B4174CCDD}" type="datetimeFigureOut">
              <a:rPr lang="en-US" dirty="0"/>
              <a:t>3/12/2022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dirty="0"/>
              <a:t>‹#›</a:t>
            </a:fld>
            <a:endParaRPr lang="en-US" dirty="0"/>
          </a:p>
        </p:txBody>
      </p:sp>
    </p:spTree>
    <p:extLst>
      <p:ext uri="{BB962C8B-B14F-4D97-AF65-F5344CB8AC3E}">
        <p14:creationId xmlns:p14="http://schemas.microsoft.com/office/powerpoint/2010/main" val="4293986736"/>
      </p:ext>
    </p:extLst>
  </p:cSld>
  <p:clrMapOvr>
    <a:masterClrMapping/>
  </p:clrMapOvr>
  <p:hf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a:t>Click to edit Master title style</a:t>
            </a:r>
          </a:p>
        </p:txBody>
      </p:sp>
      <p:sp>
        <p:nvSpPr>
          <p:cNvPr id="3" name="Date Placeholder 2"/>
          <p:cNvSpPr>
            <a:spLocks noGrp="1"/>
          </p:cNvSpPr>
          <p:nvPr>
            <p:ph type="dt" sz="half" idx="10"/>
          </p:nvPr>
        </p:nvSpPr>
        <p:spPr/>
        <p:txBody>
          <a:bodyPr/>
          <a:lstStyle/>
          <a:p>
            <a:fld id="{677919A6-33EB-49BD-A62F-1FA56B9F9712}" type="datetimeFigureOut">
              <a:rPr lang="en-US" dirty="0"/>
              <a:t>3/12/2022</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FAB73BC-B049-4115-A692-8D63A059BFB8}" type="slidenum">
              <a:rPr lang="en-US" dirty="0"/>
              <a:t>‹#›</a:t>
            </a:fld>
            <a:endParaRPr lang="en-US" dirty="0"/>
          </a:p>
        </p:txBody>
      </p:sp>
    </p:spTree>
    <p:extLst>
      <p:ext uri="{BB962C8B-B14F-4D97-AF65-F5344CB8AC3E}">
        <p14:creationId xmlns:p14="http://schemas.microsoft.com/office/powerpoint/2010/main" val="3065502968"/>
      </p:ext>
    </p:extLst>
  </p:cSld>
  <p:clrMapOvr>
    <a:masterClrMapping/>
  </p:clrMapOvr>
  <p:hf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A4E7D1B-D673-4CF6-8672-009D42ABD2A0}" type="datetimeFigureOut">
              <a:rPr lang="en-US" dirty="0"/>
              <a:t>3/12/2022</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4FAB73BC-B049-4115-A692-8D63A059BFB8}" type="slidenum">
              <a:rPr lang="en-US" dirty="0"/>
              <a:t>‹#›</a:t>
            </a:fld>
            <a:endParaRPr lang="en-US" dirty="0"/>
          </a:p>
        </p:txBody>
      </p:sp>
    </p:spTree>
    <p:extLst>
      <p:ext uri="{BB962C8B-B14F-4D97-AF65-F5344CB8AC3E}">
        <p14:creationId xmlns:p14="http://schemas.microsoft.com/office/powerpoint/2010/main" val="910339691"/>
      </p:ext>
    </p:extLst>
  </p:cSld>
  <p:clrMapOvr>
    <a:masterClrMapping/>
  </p:clrMapOvr>
  <p:hf hdr="0" ftr="0" dt="0"/>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8303740" y="0"/>
            <a:ext cx="3888259" cy="6857999"/>
          </a:xfrm>
          <a:prstGeom prst="rect">
            <a:avLst/>
          </a:prstGeom>
          <a:blipFill dpi="0" rotWithShape="1">
            <a:blip r:embed="rId2">
              <a:alphaModFix amt="60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549640" y="685800"/>
            <a:ext cx="3200400" cy="1737360"/>
          </a:xfrm>
        </p:spPr>
        <p:txBody>
          <a:bodyPr anchor="b">
            <a:normAutofit/>
          </a:bodyPr>
          <a:lstStyle>
            <a:lvl1pPr>
              <a:defRPr sz="3200" b="1"/>
            </a:lvl1pPr>
          </a:lstStyle>
          <a:p>
            <a:r>
              <a:rPr lang="en-US" dirty="0"/>
              <a:t>Click to edit Master title style</a:t>
            </a:r>
          </a:p>
        </p:txBody>
      </p:sp>
      <p:sp>
        <p:nvSpPr>
          <p:cNvPr id="3" name="Content Placeholder 2"/>
          <p:cNvSpPr>
            <a:spLocks noGrp="1"/>
          </p:cNvSpPr>
          <p:nvPr>
            <p:ph idx="1"/>
          </p:nvPr>
        </p:nvSpPr>
        <p:spPr>
          <a:xfrm>
            <a:off x="838200" y="685800"/>
            <a:ext cx="6711696" cy="5020056"/>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3"/>
          <p:cNvSpPr>
            <a:spLocks noGrp="1"/>
          </p:cNvSpPr>
          <p:nvPr>
            <p:ph type="body" sz="half" idx="2"/>
          </p:nvPr>
        </p:nvSpPr>
        <p:spPr>
          <a:xfrm>
            <a:off x="8549640" y="2423160"/>
            <a:ext cx="3200400" cy="3291840"/>
          </a:xfrm>
        </p:spPr>
        <p:txBody>
          <a:bodyPr>
            <a:normAutofit/>
          </a:bodyPr>
          <a:lstStyle>
            <a:lvl1pPr marL="0" indent="0">
              <a:lnSpc>
                <a:spcPct val="100000"/>
              </a:lnSpc>
              <a:spcBef>
                <a:spcPts val="1000"/>
              </a:spcBef>
              <a:buNone/>
              <a:defRPr sz="1400">
                <a:solidFill>
                  <a:schemeClr val="accent1">
                    <a:lumMod val="7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
        <p:nvSpPr>
          <p:cNvPr id="5" name="Date Placeholder 4"/>
          <p:cNvSpPr>
            <a:spLocks noGrp="1"/>
          </p:cNvSpPr>
          <p:nvPr>
            <p:ph type="dt" sz="half" idx="10"/>
          </p:nvPr>
        </p:nvSpPr>
        <p:spPr/>
        <p:txBody>
          <a:bodyPr/>
          <a:lstStyle/>
          <a:p>
            <a:fld id="{DA16AA21-1863-4931-97CB-99D0A168701B}" type="datetimeFigureOut">
              <a:rPr lang="en-US" dirty="0"/>
              <a:t>3/12/2022</a:t>
            </a:fld>
            <a:endParaRPr lang="en-US" dirty="0"/>
          </a:p>
        </p:txBody>
      </p:sp>
      <p:sp>
        <p:nvSpPr>
          <p:cNvPr id="6" name="Footer Placeholder 5"/>
          <p:cNvSpPr>
            <a:spLocks noGrp="1"/>
          </p:cNvSpPr>
          <p:nvPr>
            <p:ph type="ftr" sz="quarter" idx="11"/>
          </p:nvPr>
        </p:nvSpPr>
        <p:spPr/>
        <p:txBody>
          <a:bodyPr/>
          <a:lstStyle/>
          <a:p>
            <a:endParaRPr lang="en-US" dirty="0"/>
          </a:p>
        </p:txBody>
      </p:sp>
      <p:grpSp>
        <p:nvGrpSpPr>
          <p:cNvPr id="9" name="Group 8"/>
          <p:cNvGrpSpPr>
            <a:grpSpLocks noChangeAspect="1"/>
          </p:cNvGrpSpPr>
          <p:nvPr/>
        </p:nvGrpSpPr>
        <p:grpSpPr>
          <a:xfrm>
            <a:off x="11401725" y="6229681"/>
            <a:ext cx="457200" cy="457200"/>
            <a:chOff x="11361456" y="6195813"/>
            <a:chExt cx="548640" cy="548640"/>
          </a:xfrm>
        </p:grpSpPr>
        <p:sp>
          <p:nvSpPr>
            <p:cNvPr id="10" name="Oval 9"/>
            <p:cNvSpPr/>
            <p:nvPr/>
          </p:nvSpPr>
          <p:spPr>
            <a:xfrm>
              <a:off x="11361456" y="6195813"/>
              <a:ext cx="548640" cy="548640"/>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Effect>
                          <a14:brightnessContrast bright="-40000" contrast="20000"/>
                        </a14:imgEffect>
                      </a14:imgLayer>
                    </a14:imgProps>
                  </a:ext>
                </a:extLst>
              </a:blip>
              <a:srcRect/>
              <a:tile tx="50800" ty="0" sx="85000" sy="85000" flip="none" algn="tl"/>
            </a:blipFill>
            <a:ln w="25400" cap="flat" cmpd="sng" algn="ctr">
              <a:noFill/>
              <a:prstDash val="solid"/>
            </a:ln>
            <a:effectLst/>
          </p:spPr>
        </p:sp>
        <p:sp>
          <p:nvSpPr>
            <p:cNvPr id="11" name="Oval 10"/>
            <p:cNvSpPr/>
            <p:nvPr/>
          </p:nvSpPr>
          <p:spPr>
            <a:xfrm>
              <a:off x="11396488" y="6230844"/>
              <a:ext cx="478576" cy="478578"/>
            </a:xfrm>
            <a:prstGeom prst="ellipse">
              <a:avLst/>
            </a:prstGeom>
            <a:noFill/>
            <a:ln w="12700" cap="flat" cmpd="sng" algn="ctr">
              <a:solidFill>
                <a:sysClr val="window" lastClr="FFFFFF"/>
              </a:solidFill>
              <a:prstDash val="solid"/>
            </a:ln>
            <a:effectLst/>
          </p:spPr>
        </p:sp>
      </p:grpSp>
      <p:sp>
        <p:nvSpPr>
          <p:cNvPr id="7" name="Slide Number Placeholder 6"/>
          <p:cNvSpPr>
            <a:spLocks noGrp="1"/>
          </p:cNvSpPr>
          <p:nvPr>
            <p:ph type="sldNum" sz="quarter" idx="12"/>
          </p:nvPr>
        </p:nvSpPr>
        <p:spPr/>
        <p:txBody>
          <a:bodyPr/>
          <a:lstStyle/>
          <a:p>
            <a:fld id="{4FAB73BC-B049-4115-A692-8D63A059BFB8}" type="slidenum">
              <a:rPr lang="en-US" dirty="0"/>
              <a:t>‹#›</a:t>
            </a:fld>
            <a:endParaRPr lang="en-US" dirty="0"/>
          </a:p>
        </p:txBody>
      </p:sp>
    </p:spTree>
    <p:extLst>
      <p:ext uri="{BB962C8B-B14F-4D97-AF65-F5344CB8AC3E}">
        <p14:creationId xmlns:p14="http://schemas.microsoft.com/office/powerpoint/2010/main" val="635908480"/>
      </p:ext>
    </p:extLst>
  </p:cSld>
  <p:clrMapOvr>
    <a:masterClrMapping/>
  </p:clrMapOvr>
  <p:hf hdr="0" ftr="0" dt="0"/>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1" name="Rectangle 10"/>
          <p:cNvSpPr/>
          <p:nvPr/>
        </p:nvSpPr>
        <p:spPr>
          <a:xfrm>
            <a:off x="8303740" y="0"/>
            <a:ext cx="3888259" cy="6857999"/>
          </a:xfrm>
          <a:prstGeom prst="rect">
            <a:avLst/>
          </a:prstGeom>
          <a:blipFill dpi="0" rotWithShape="1">
            <a:blip r:embed="rId2">
              <a:alphaModFix amt="60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549640" y="685800"/>
            <a:ext cx="3200400" cy="1737360"/>
          </a:xfrm>
        </p:spPr>
        <p:txBody>
          <a:bodyPr anchor="b">
            <a:normAutofit/>
          </a:bodyPr>
          <a:lstStyle>
            <a:lvl1pPr>
              <a:defRPr sz="3200" b="1"/>
            </a:lvl1pPr>
          </a:lstStyle>
          <a:p>
            <a:r>
              <a:rPr lang="en-US" dirty="0"/>
              <a:t>Click to edit Master title style</a:t>
            </a:r>
          </a:p>
        </p:txBody>
      </p:sp>
      <p:sp>
        <p:nvSpPr>
          <p:cNvPr id="3" name="Picture Placeholder 2"/>
          <p:cNvSpPr>
            <a:spLocks noGrp="1" noChangeAspect="1"/>
          </p:cNvSpPr>
          <p:nvPr>
            <p:ph type="pic" idx="1"/>
          </p:nvPr>
        </p:nvSpPr>
        <p:spPr>
          <a:xfrm>
            <a:off x="0" y="0"/>
            <a:ext cx="8303740" cy="6858000"/>
          </a:xfrm>
          <a:solidFill>
            <a:schemeClr val="tx2">
              <a:lumMod val="20000"/>
              <a:lumOff val="80000"/>
            </a:schemeClr>
          </a:solidFill>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8549640" y="2423160"/>
            <a:ext cx="3200400" cy="3291840"/>
          </a:xfrm>
        </p:spPr>
        <p:txBody>
          <a:bodyPr>
            <a:normAutofit/>
          </a:bodyPr>
          <a:lstStyle>
            <a:lvl1pPr marL="0" indent="0">
              <a:lnSpc>
                <a:spcPct val="100000"/>
              </a:lnSpc>
              <a:spcBef>
                <a:spcPts val="1000"/>
              </a:spcBef>
              <a:buNone/>
              <a:defRPr sz="1400">
                <a:solidFill>
                  <a:schemeClr val="accent1">
                    <a:lumMod val="7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
        <p:nvSpPr>
          <p:cNvPr id="5" name="Date Placeholder 4"/>
          <p:cNvSpPr>
            <a:spLocks noGrp="1"/>
          </p:cNvSpPr>
          <p:nvPr>
            <p:ph type="dt" sz="half" idx="10"/>
          </p:nvPr>
        </p:nvSpPr>
        <p:spPr/>
        <p:txBody>
          <a:bodyPr/>
          <a:lstStyle/>
          <a:p>
            <a:fld id="{3772C379-9A7C-4C87-A116-CBE9F58B04C5}" type="datetimeFigureOut">
              <a:rPr lang="en-US" dirty="0"/>
              <a:t>3/12/2022</a:t>
            </a:fld>
            <a:endParaRPr lang="en-US" dirty="0"/>
          </a:p>
        </p:txBody>
      </p:sp>
      <p:grpSp>
        <p:nvGrpSpPr>
          <p:cNvPr id="8" name="Group 7"/>
          <p:cNvGrpSpPr>
            <a:grpSpLocks noChangeAspect="1"/>
          </p:cNvGrpSpPr>
          <p:nvPr/>
        </p:nvGrpSpPr>
        <p:grpSpPr>
          <a:xfrm>
            <a:off x="11401725" y="6229681"/>
            <a:ext cx="457200" cy="457200"/>
            <a:chOff x="11361456" y="6195813"/>
            <a:chExt cx="548640" cy="548640"/>
          </a:xfrm>
        </p:grpSpPr>
        <p:sp>
          <p:nvSpPr>
            <p:cNvPr id="9" name="Oval 8"/>
            <p:cNvSpPr/>
            <p:nvPr/>
          </p:nvSpPr>
          <p:spPr>
            <a:xfrm>
              <a:off x="11361456" y="6195813"/>
              <a:ext cx="548640" cy="548640"/>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Effect>
                          <a14:brightnessContrast bright="-40000" contrast="20000"/>
                        </a14:imgEffect>
                      </a14:imgLayer>
                    </a14:imgProps>
                  </a:ext>
                </a:extLst>
              </a:blip>
              <a:srcRect/>
              <a:tile tx="50800" ty="0" sx="85000" sy="85000" flip="none" algn="tl"/>
            </a:blipFill>
            <a:ln w="25400" cap="flat" cmpd="sng" algn="ctr">
              <a:noFill/>
              <a:prstDash val="solid"/>
            </a:ln>
            <a:effectLst/>
          </p:spPr>
        </p:sp>
        <p:sp>
          <p:nvSpPr>
            <p:cNvPr id="10" name="Oval 9"/>
            <p:cNvSpPr/>
            <p:nvPr/>
          </p:nvSpPr>
          <p:spPr>
            <a:xfrm>
              <a:off x="11396488" y="6230844"/>
              <a:ext cx="478576" cy="478578"/>
            </a:xfrm>
            <a:prstGeom prst="ellipse">
              <a:avLst/>
            </a:prstGeom>
            <a:noFill/>
            <a:ln w="12700" cap="flat" cmpd="sng" algn="ctr">
              <a:solidFill>
                <a:sysClr val="window" lastClr="FFFFFF"/>
              </a:solidFill>
              <a:prstDash val="solid"/>
            </a:ln>
            <a:effectLst/>
          </p:spPr>
        </p:sp>
      </p:grpSp>
      <p:sp>
        <p:nvSpPr>
          <p:cNvPr id="7" name="Slide Number Placeholder 6"/>
          <p:cNvSpPr>
            <a:spLocks noGrp="1"/>
          </p:cNvSpPr>
          <p:nvPr>
            <p:ph type="sldNum" sz="quarter" idx="12"/>
          </p:nvPr>
        </p:nvSpPr>
        <p:spPr/>
        <p:txBody>
          <a:bodyPr/>
          <a:lstStyle/>
          <a:p>
            <a:fld id="{4FAB73BC-B049-4115-A692-8D63A059BFB8}" type="slidenum">
              <a:rPr lang="en-US" dirty="0"/>
              <a:t>‹#›</a:t>
            </a:fld>
            <a:endParaRPr lang="en-US" dirty="0"/>
          </a:p>
        </p:txBody>
      </p:sp>
    </p:spTree>
    <p:extLst>
      <p:ext uri="{BB962C8B-B14F-4D97-AF65-F5344CB8AC3E}">
        <p14:creationId xmlns:p14="http://schemas.microsoft.com/office/powerpoint/2010/main" val="3443060332"/>
      </p:ext>
    </p:extLst>
  </p:cSld>
  <p:clrMapOvr>
    <a:masterClrMapping/>
  </p:clrMapOvr>
  <p:hf hdr="0" ftr="0" dt="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microsoft.com/office/2007/relationships/hdphoto" Target="../media/hdphoto1.wdp"/></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69848" y="484632"/>
            <a:ext cx="10058400" cy="1609344"/>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1069848" y="2121408"/>
            <a:ext cx="10058400" cy="4050792"/>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7964424" y="6272784"/>
            <a:ext cx="3273552" cy="365125"/>
          </a:xfrm>
          <a:prstGeom prst="rect">
            <a:avLst/>
          </a:prstGeom>
        </p:spPr>
        <p:txBody>
          <a:bodyPr vert="horz" lIns="91440" tIns="45720" rIns="91440" bIns="45720" rtlCol="0" anchor="ctr"/>
          <a:lstStyle>
            <a:lvl1pPr algn="r">
              <a:defRPr sz="1100">
                <a:solidFill>
                  <a:schemeClr val="tx2"/>
                </a:solidFill>
              </a:defRPr>
            </a:lvl1pPr>
          </a:lstStyle>
          <a:p>
            <a:fld id="{8664C608-40B1-4030-A28D-5B74BC98ADCE}" type="datetimeFigureOut">
              <a:rPr lang="en-US" dirty="0"/>
              <a:t>3/12/2022</a:t>
            </a:fld>
            <a:endParaRPr lang="en-US" dirty="0"/>
          </a:p>
        </p:txBody>
      </p:sp>
      <p:sp>
        <p:nvSpPr>
          <p:cNvPr id="5" name="Footer Placeholder 4"/>
          <p:cNvSpPr>
            <a:spLocks noGrp="1"/>
          </p:cNvSpPr>
          <p:nvPr>
            <p:ph type="ftr" sz="quarter" idx="3"/>
          </p:nvPr>
        </p:nvSpPr>
        <p:spPr>
          <a:xfrm>
            <a:off x="1088136" y="6272784"/>
            <a:ext cx="6327648" cy="365125"/>
          </a:xfrm>
          <a:prstGeom prst="rect">
            <a:avLst/>
          </a:prstGeom>
        </p:spPr>
        <p:txBody>
          <a:bodyPr vert="horz" lIns="91440" tIns="45720" rIns="91440" bIns="45720" rtlCol="0" anchor="ctr"/>
          <a:lstStyle>
            <a:lvl1pPr algn="l">
              <a:defRPr sz="1100">
                <a:solidFill>
                  <a:schemeClr val="tx2"/>
                </a:solidFill>
              </a:defRPr>
            </a:lvl1pPr>
          </a:lstStyle>
          <a:p>
            <a:endParaRPr lang="en-US" dirty="0"/>
          </a:p>
        </p:txBody>
      </p:sp>
      <p:grpSp>
        <p:nvGrpSpPr>
          <p:cNvPr id="7" name="Group 6"/>
          <p:cNvGrpSpPr>
            <a:grpSpLocks noChangeAspect="1"/>
          </p:cNvGrpSpPr>
          <p:nvPr/>
        </p:nvGrpSpPr>
        <p:grpSpPr>
          <a:xfrm>
            <a:off x="11401725" y="6229681"/>
            <a:ext cx="457200" cy="457200"/>
            <a:chOff x="11361456" y="6195813"/>
            <a:chExt cx="548640" cy="548640"/>
          </a:xfrm>
        </p:grpSpPr>
        <p:sp>
          <p:nvSpPr>
            <p:cNvPr id="8" name="Oval 7"/>
            <p:cNvSpPr/>
            <p:nvPr/>
          </p:nvSpPr>
          <p:spPr>
            <a:xfrm>
              <a:off x="11361456" y="6195813"/>
              <a:ext cx="548640" cy="548640"/>
            </a:xfrm>
            <a:prstGeom prst="ellipse">
              <a:avLst/>
            </a:prstGeom>
            <a:blipFill dpi="0" rotWithShape="1">
              <a:blip r:embed="rId13">
                <a:duotone>
                  <a:schemeClr val="accent1">
                    <a:shade val="45000"/>
                    <a:satMod val="135000"/>
                  </a:schemeClr>
                  <a:prstClr val="white"/>
                </a:duotone>
                <a:extLst>
                  <a:ext uri="{BEBA8EAE-BF5A-486C-A8C5-ECC9F3942E4B}">
                    <a14:imgProps xmlns:a14="http://schemas.microsoft.com/office/drawing/2010/main">
                      <a14:imgLayer r:embed="rId14">
                        <a14:imgEffect>
                          <a14:saturation sat="95000"/>
                        </a14:imgEffect>
                        <a14:imgEffect>
                          <a14:brightnessContrast bright="-40000" contrast="20000"/>
                        </a14:imgEffect>
                      </a14:imgLayer>
                    </a14:imgProps>
                  </a:ext>
                </a:extLst>
              </a:blip>
              <a:srcRect/>
              <a:tile tx="50800" ty="0" sx="85000" sy="85000" flip="none" algn="tl"/>
            </a:blipFill>
            <a:ln w="25400" cap="flat" cmpd="sng" algn="ctr">
              <a:noFill/>
              <a:prstDash val="solid"/>
            </a:ln>
            <a:effectLst/>
          </p:spPr>
        </p:sp>
        <p:sp>
          <p:nvSpPr>
            <p:cNvPr id="9" name="Oval 8"/>
            <p:cNvSpPr/>
            <p:nvPr/>
          </p:nvSpPr>
          <p:spPr>
            <a:xfrm>
              <a:off x="11396488" y="6230844"/>
              <a:ext cx="478576" cy="478578"/>
            </a:xfrm>
            <a:prstGeom prst="ellipse">
              <a:avLst/>
            </a:prstGeom>
            <a:noFill/>
            <a:ln w="12700" cap="flat" cmpd="sng" algn="ctr">
              <a:solidFill>
                <a:srgbClr val="FFFFFF"/>
              </a:solidFill>
              <a:prstDash val="solid"/>
            </a:ln>
            <a:effectLst/>
          </p:spPr>
        </p:sp>
      </p:grpSp>
      <p:sp>
        <p:nvSpPr>
          <p:cNvPr id="6" name="Slide Number Placeholder 5"/>
          <p:cNvSpPr>
            <a:spLocks noGrp="1"/>
          </p:cNvSpPr>
          <p:nvPr>
            <p:ph type="sldNum" sz="quarter" idx="4"/>
          </p:nvPr>
        </p:nvSpPr>
        <p:spPr>
          <a:xfrm>
            <a:off x="11311128" y="6272784"/>
            <a:ext cx="640080" cy="365125"/>
          </a:xfrm>
          <a:prstGeom prst="rect">
            <a:avLst/>
          </a:prstGeom>
        </p:spPr>
        <p:txBody>
          <a:bodyPr vert="horz" lIns="91440" tIns="45720" rIns="91440" bIns="45720" rtlCol="0" anchor="ctr"/>
          <a:lstStyle>
            <a:lvl1pPr algn="ctr">
              <a:defRPr sz="1400" b="1">
                <a:solidFill>
                  <a:srgbClr val="FFFFFF"/>
                </a:solidFill>
                <a:latin typeface="+mj-lt"/>
              </a:defRPr>
            </a:lvl1pPr>
          </a:lstStyle>
          <a:p>
            <a:fld id="{4FAB73BC-B049-4115-A692-8D63A059BFB8}" type="slidenum">
              <a:rPr lang="en-US" dirty="0"/>
              <a:pPr/>
              <a:t>‹#›</a:t>
            </a:fld>
            <a:endParaRPr lang="en-US" dirty="0"/>
          </a:p>
        </p:txBody>
      </p:sp>
    </p:spTree>
    <p:extLst>
      <p:ext uri="{BB962C8B-B14F-4D97-AF65-F5344CB8AC3E}">
        <p14:creationId xmlns:p14="http://schemas.microsoft.com/office/powerpoint/2010/main" val="480684090"/>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hf hdr="0" ftr="0" dt="0"/>
  <p:txStyles>
    <p:titleStyle>
      <a:lvl1pPr algn="l" defTabSz="914400" rtl="0" eaLnBrk="1" latinLnBrk="0" hangingPunct="1">
        <a:lnSpc>
          <a:spcPct val="90000"/>
        </a:lnSpc>
        <a:spcBef>
          <a:spcPct val="0"/>
        </a:spcBef>
        <a:buNone/>
        <a:defRPr sz="5400" kern="1200" cap="all" baseline="0">
          <a:blipFill>
            <a:blip r:embed="rId15">
              <a:extLst>
                <a:ext uri="{28A0092B-C50C-407E-A947-70E740481C1C}">
                  <a14:useLocalDpi xmlns:a14="http://schemas.microsoft.com/office/drawing/2010/main" val="0"/>
                </a:ext>
              </a:extLst>
            </a:blip>
            <a:tile tx="6350" ty="-127000" sx="65000" sy="64000" flip="none" algn="tl"/>
          </a:blipFill>
          <a:latin typeface="+mj-lt"/>
          <a:ea typeface="+mj-ea"/>
          <a:cs typeface="+mj-cs"/>
        </a:defRPr>
      </a:lvl1pPr>
    </p:titleStyle>
    <p:bodyStyle>
      <a:lvl1pPr marL="182880" indent="-182880" algn="l" defTabSz="914400" rtl="0" eaLnBrk="1" latinLnBrk="0" hangingPunct="1">
        <a:lnSpc>
          <a:spcPct val="90000"/>
        </a:lnSpc>
        <a:spcBef>
          <a:spcPts val="1200"/>
        </a:spcBef>
        <a:buClr>
          <a:schemeClr val="accent1">
            <a:lumMod val="75000"/>
          </a:schemeClr>
        </a:buClr>
        <a:buSzPct val="85000"/>
        <a:buFont typeface="Wingdings" pitchFamily="2" charset="2"/>
        <a:buChar char="§"/>
        <a:defRPr sz="2000" kern="1200">
          <a:solidFill>
            <a:schemeClr val="tx1"/>
          </a:solidFill>
          <a:latin typeface="+mn-lt"/>
          <a:ea typeface="+mn-ea"/>
          <a:cs typeface="+mn-cs"/>
        </a:defRPr>
      </a:lvl1pPr>
      <a:lvl2pPr marL="45720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800" kern="1200">
          <a:solidFill>
            <a:schemeClr val="tx1"/>
          </a:solidFill>
          <a:latin typeface="+mn-lt"/>
          <a:ea typeface="+mn-ea"/>
          <a:cs typeface="+mn-cs"/>
        </a:defRPr>
      </a:lvl2pPr>
      <a:lvl3pPr marL="73152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3pPr>
      <a:lvl4pPr marL="100584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4pPr>
      <a:lvl5pPr marL="128016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5pPr>
      <a:lvl6pPr marL="16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6pPr>
      <a:lvl7pPr marL="19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7pPr>
      <a:lvl8pPr marL="22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8pPr>
      <a:lvl9pPr marL="25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7.jpeg"/><Relationship Id="rId4" Type="http://schemas.openxmlformats.org/officeDocument/2006/relationships/image" Target="../media/image6.jpeg"/></Relationships>
</file>

<file path=ppt/slides/_rels/slide10.xml.rels><?xml version="1.0" encoding="UTF-8" standalone="yes"?>
<Relationships xmlns="http://schemas.openxmlformats.org/package/2006/relationships"><Relationship Id="rId8" Type="http://schemas.openxmlformats.org/officeDocument/2006/relationships/image" Target="../media/image17.png"/><Relationship Id="rId3" Type="http://schemas.openxmlformats.org/officeDocument/2006/relationships/image" Target="../media/image4.png"/><Relationship Id="rId7" Type="http://schemas.openxmlformats.org/officeDocument/2006/relationships/image" Target="../media/image16.jpeg"/><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microsoft.com/office/2007/relationships/hdphoto" Target="../media/hdphoto1.wdp"/><Relationship Id="rId5" Type="http://schemas.openxmlformats.org/officeDocument/2006/relationships/image" Target="../media/image3.png"/><Relationship Id="rId4" Type="http://schemas.microsoft.com/office/2007/relationships/hdphoto" Target="../media/hdphoto2.wdp"/></Relationships>
</file>

<file path=ppt/slides/_rels/slide11.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image" Target="../media/image2.png"/><Relationship Id="rId5" Type="http://schemas.openxmlformats.org/officeDocument/2006/relationships/image" Target="../media/image19.jpeg"/><Relationship Id="rId4" Type="http://schemas.microsoft.com/office/2007/relationships/hdphoto" Target="../media/hdphoto2.wdp"/></Relationships>
</file>

<file path=ppt/slides/_rels/slide13.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3.xml"/><Relationship Id="rId1" Type="http://schemas.openxmlformats.org/officeDocument/2006/relationships/slideLayout" Target="../slideLayouts/slideLayout2.xml"/><Relationship Id="rId5" Type="http://schemas.microsoft.com/office/2007/relationships/hdphoto" Target="../media/hdphoto2.wdp"/><Relationship Id="rId4" Type="http://schemas.openxmlformats.org/officeDocument/2006/relationships/image" Target="../media/image4.png"/></Relationships>
</file>

<file path=ppt/slides/_rels/slide1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4.xml"/><Relationship Id="rId1" Type="http://schemas.openxmlformats.org/officeDocument/2006/relationships/slideLayout" Target="../slideLayouts/slideLayout2.xml"/><Relationship Id="rId5" Type="http://schemas.openxmlformats.org/officeDocument/2006/relationships/image" Target="../media/image2.png"/><Relationship Id="rId4" Type="http://schemas.microsoft.com/office/2007/relationships/hdphoto" Target="../media/hdphoto2.wdp"/></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6.xml"/><Relationship Id="rId1" Type="http://schemas.openxmlformats.org/officeDocument/2006/relationships/slideLayout" Target="../slideLayouts/slideLayout7.xml"/><Relationship Id="rId4" Type="http://schemas.openxmlformats.org/officeDocument/2006/relationships/image" Target="../media/image21.jpeg"/></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8.png"/><Relationship Id="rId4" Type="http://schemas.microsoft.com/office/2007/relationships/hdphoto" Target="../media/hdphoto2.wdp"/></Relationships>
</file>

<file path=ppt/slides/_rels/slide3.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2.png"/><Relationship Id="rId5" Type="http://schemas.microsoft.com/office/2007/relationships/hdphoto" Target="../media/hdphoto2.wdp"/><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10.png"/><Relationship Id="rId5" Type="http://schemas.microsoft.com/office/2007/relationships/hdphoto" Target="../media/hdphoto1.wdp"/><Relationship Id="rId4" Type="http://schemas.openxmlformats.org/officeDocument/2006/relationships/image" Target="../media/image2.png"/></Relationships>
</file>

<file path=ppt/slides/_rels/slide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12.jpeg"/><Relationship Id="rId5" Type="http://schemas.openxmlformats.org/officeDocument/2006/relationships/image" Target="../media/image2.png"/><Relationship Id="rId4" Type="http://schemas.microsoft.com/office/2007/relationships/hdphoto" Target="../media/hdphoto3.wdp"/></Relationships>
</file>

<file path=ppt/slides/_rels/slide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13.jpeg"/><Relationship Id="rId5" Type="http://schemas.openxmlformats.org/officeDocument/2006/relationships/image" Target="../media/image2.png"/><Relationship Id="rId4" Type="http://schemas.microsoft.com/office/2007/relationships/hdphoto" Target="../media/hdphoto3.wdp"/></Relationships>
</file>

<file path=ppt/slides/_rels/slide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14.jpeg"/><Relationship Id="rId5" Type="http://schemas.openxmlformats.org/officeDocument/2006/relationships/image" Target="../media/image2.png"/><Relationship Id="rId4" Type="http://schemas.microsoft.com/office/2007/relationships/hdphoto" Target="../media/hdphoto3.wdp"/></Relationships>
</file>

<file path=ppt/slides/_rels/slide8.xml.rels><?xml version="1.0" encoding="UTF-8" standalone="yes"?>
<Relationships xmlns="http://schemas.openxmlformats.org/package/2006/relationships"><Relationship Id="rId8" Type="http://schemas.openxmlformats.org/officeDocument/2006/relationships/diagramColors" Target="../diagrams/colors1.xml"/><Relationship Id="rId3" Type="http://schemas.openxmlformats.org/officeDocument/2006/relationships/image" Target="../media/image4.png"/><Relationship Id="rId7" Type="http://schemas.openxmlformats.org/officeDocument/2006/relationships/diagramQuickStyle" Target="../diagrams/quickStyle1.xml"/><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diagramLayout" Target="../diagrams/layout1.xml"/><Relationship Id="rId5" Type="http://schemas.openxmlformats.org/officeDocument/2006/relationships/diagramData" Target="../diagrams/data1.xml"/><Relationship Id="rId4" Type="http://schemas.microsoft.com/office/2007/relationships/hdphoto" Target="../media/hdphoto2.wdp"/><Relationship Id="rId9" Type="http://schemas.microsoft.com/office/2007/relationships/diagramDrawing" Target="../diagrams/drawing1.xml"/></Relationships>
</file>

<file path=ppt/slides/_rels/slide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image" Target="../media/image15.png"/><Relationship Id="rId5" Type="http://schemas.openxmlformats.org/officeDocument/2006/relationships/image" Target="../media/image2.png"/><Relationship Id="rId4" Type="http://schemas.microsoft.com/office/2007/relationships/hdphoto" Target="../media/hdphoto2.wdp"/></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1101162" y="1757736"/>
            <a:ext cx="5979092" cy="2378442"/>
          </a:xfrm>
        </p:spPr>
        <p:txBody>
          <a:bodyPr/>
          <a:lstStyle/>
          <a:p>
            <a:r>
              <a:rPr lang="ar-SA" dirty="0" err="1">
                <a:solidFill>
                  <a:schemeClr val="tx1"/>
                </a:solidFill>
                <a:cs typeface="Tahoma"/>
              </a:rPr>
              <a:t>Child</a:t>
            </a:r>
            <a:r>
              <a:rPr lang="ar-SA" dirty="0">
                <a:solidFill>
                  <a:schemeClr val="tx1"/>
                </a:solidFill>
                <a:cs typeface="Tahoma"/>
              </a:rPr>
              <a:t> </a:t>
            </a:r>
            <a:r>
              <a:rPr lang="ar-SA" dirty="0" err="1">
                <a:solidFill>
                  <a:schemeClr val="tx1"/>
                </a:solidFill>
                <a:cs typeface="Tahoma"/>
              </a:rPr>
              <a:t>Marriage</a:t>
            </a:r>
            <a:r>
              <a:rPr lang="ar-SA" dirty="0">
                <a:solidFill>
                  <a:schemeClr val="tx1"/>
                </a:solidFill>
                <a:cs typeface="Tahoma"/>
              </a:rPr>
              <a:t> </a:t>
            </a:r>
          </a:p>
        </p:txBody>
      </p:sp>
      <p:sp>
        <p:nvSpPr>
          <p:cNvPr id="3" name="عنوان فرعي 2"/>
          <p:cNvSpPr>
            <a:spLocks noGrp="1"/>
          </p:cNvSpPr>
          <p:nvPr>
            <p:ph type="subTitle" idx="1"/>
          </p:nvPr>
        </p:nvSpPr>
        <p:spPr>
          <a:xfrm>
            <a:off x="1100015" y="4680685"/>
            <a:ext cx="7315200" cy="1937357"/>
          </a:xfrm>
        </p:spPr>
        <p:txBody>
          <a:bodyPr vert="horz" lIns="91440" tIns="45720" rIns="91440" bIns="45720" rtlCol="0" anchor="t">
            <a:noAutofit/>
          </a:bodyPr>
          <a:lstStyle/>
          <a:p>
            <a:r>
              <a:rPr lang="ar-SA" sz="1400" dirty="0" err="1">
                <a:solidFill>
                  <a:schemeClr val="accent2"/>
                </a:solidFill>
                <a:cs typeface="Tahoma"/>
              </a:rPr>
              <a:t>Name</a:t>
            </a:r>
            <a:r>
              <a:rPr lang="ar-SA" sz="1400" dirty="0">
                <a:solidFill>
                  <a:schemeClr val="accent2"/>
                </a:solidFill>
                <a:cs typeface="Tahoma"/>
              </a:rPr>
              <a:t>: </a:t>
            </a:r>
            <a:r>
              <a:rPr lang="ar-SA" sz="1400" dirty="0" err="1">
                <a:solidFill>
                  <a:schemeClr val="accent2"/>
                </a:solidFill>
                <a:cs typeface="Tahoma"/>
              </a:rPr>
              <a:t>Tamim</a:t>
            </a:r>
            <a:r>
              <a:rPr lang="ar-SA" sz="1400" dirty="0">
                <a:solidFill>
                  <a:schemeClr val="accent2"/>
                </a:solidFill>
                <a:cs typeface="Tahoma"/>
              </a:rPr>
              <a:t> </a:t>
            </a:r>
            <a:r>
              <a:rPr lang="ar-SA" sz="1400" dirty="0" err="1">
                <a:solidFill>
                  <a:schemeClr val="accent2"/>
                </a:solidFill>
                <a:cs typeface="Tahoma"/>
              </a:rPr>
              <a:t>Suliman</a:t>
            </a:r>
            <a:r>
              <a:rPr lang="ar-SA" sz="1400" dirty="0">
                <a:solidFill>
                  <a:schemeClr val="accent2"/>
                </a:solidFill>
                <a:cs typeface="Tahoma"/>
              </a:rPr>
              <a:t> </a:t>
            </a:r>
            <a:r>
              <a:rPr lang="ar-SA" sz="1400" dirty="0" err="1">
                <a:solidFill>
                  <a:schemeClr val="accent2"/>
                </a:solidFill>
                <a:cs typeface="Tahoma"/>
              </a:rPr>
              <a:t>Meelad</a:t>
            </a:r>
            <a:endParaRPr lang="ar-SA" sz="1400" dirty="0">
              <a:solidFill>
                <a:schemeClr val="accent2"/>
              </a:solidFill>
              <a:cs typeface="Tahoma"/>
            </a:endParaRPr>
          </a:p>
          <a:p>
            <a:r>
              <a:rPr lang="ar-SA" sz="1400" dirty="0" err="1">
                <a:solidFill>
                  <a:schemeClr val="accent2"/>
                </a:solidFill>
                <a:cs typeface="Tahoma"/>
              </a:rPr>
              <a:t>Student</a:t>
            </a:r>
            <a:r>
              <a:rPr lang="ar-SA" sz="1400" dirty="0">
                <a:solidFill>
                  <a:schemeClr val="accent2"/>
                </a:solidFill>
                <a:cs typeface="Tahoma"/>
              </a:rPr>
              <a:t> </a:t>
            </a:r>
            <a:r>
              <a:rPr lang="ar-SA" sz="1400" dirty="0" err="1">
                <a:solidFill>
                  <a:schemeClr val="accent2"/>
                </a:solidFill>
                <a:cs typeface="Tahoma"/>
              </a:rPr>
              <a:t>number</a:t>
            </a:r>
            <a:r>
              <a:rPr lang="ar-SA" sz="1400" dirty="0">
                <a:solidFill>
                  <a:schemeClr val="accent2"/>
                </a:solidFill>
                <a:cs typeface="Tahoma"/>
              </a:rPr>
              <a:t>: 2721</a:t>
            </a:r>
          </a:p>
          <a:p>
            <a:r>
              <a:rPr lang="ar-SA" sz="1400" dirty="0" err="1">
                <a:solidFill>
                  <a:schemeClr val="accent2"/>
                </a:solidFill>
                <a:cs typeface="Tahoma"/>
              </a:rPr>
              <a:t>Topic</a:t>
            </a:r>
            <a:r>
              <a:rPr lang="ar-SA" sz="1400" dirty="0">
                <a:solidFill>
                  <a:schemeClr val="accent2"/>
                </a:solidFill>
                <a:cs typeface="Tahoma"/>
              </a:rPr>
              <a:t>: </a:t>
            </a:r>
            <a:r>
              <a:rPr lang="ar-SA" sz="1400" dirty="0" err="1">
                <a:solidFill>
                  <a:schemeClr val="accent2"/>
                </a:solidFill>
                <a:cs typeface="Tahoma"/>
              </a:rPr>
              <a:t>Adolescent</a:t>
            </a:r>
            <a:r>
              <a:rPr lang="ar-SA" sz="1400" dirty="0">
                <a:solidFill>
                  <a:schemeClr val="accent2"/>
                </a:solidFill>
                <a:cs typeface="Tahoma"/>
              </a:rPr>
              <a:t> </a:t>
            </a:r>
            <a:r>
              <a:rPr lang="ar-SA" sz="1400" dirty="0" err="1">
                <a:solidFill>
                  <a:schemeClr val="accent2"/>
                </a:solidFill>
                <a:cs typeface="Tahoma"/>
              </a:rPr>
              <a:t>safety</a:t>
            </a:r>
            <a:endParaRPr lang="ar-SA" sz="1400" dirty="0">
              <a:solidFill>
                <a:schemeClr val="accent2"/>
              </a:solidFill>
              <a:cs typeface="Tahoma"/>
            </a:endParaRPr>
          </a:p>
          <a:p>
            <a:r>
              <a:rPr lang="ar-SA" sz="1400" dirty="0">
                <a:solidFill>
                  <a:schemeClr val="accent2"/>
                </a:solidFill>
                <a:cs typeface="Tahoma"/>
              </a:rPr>
              <a:t>Date:</a:t>
            </a:r>
            <a:r>
              <a:rPr lang="en-US" sz="1400" dirty="0">
                <a:solidFill>
                  <a:schemeClr val="accent2"/>
                </a:solidFill>
                <a:cs typeface="Tahoma"/>
              </a:rPr>
              <a:t> 13/3/2022</a:t>
            </a:r>
            <a:endParaRPr lang="ar-SA" sz="1400" dirty="0">
              <a:solidFill>
                <a:schemeClr val="accent2"/>
              </a:solidFill>
              <a:cs typeface="Tahoma"/>
            </a:endParaRPr>
          </a:p>
          <a:p>
            <a:r>
              <a:rPr lang="ar-SA" sz="1400" dirty="0">
                <a:solidFill>
                  <a:schemeClr val="accent2"/>
                </a:solidFill>
                <a:cs typeface="Tahoma"/>
              </a:rPr>
              <a:t>Block: PTS</a:t>
            </a:r>
          </a:p>
          <a:p>
            <a:r>
              <a:rPr lang="ar-SA" sz="1400" dirty="0">
                <a:solidFill>
                  <a:schemeClr val="accent2"/>
                </a:solidFill>
                <a:cs typeface="Tahoma"/>
              </a:rPr>
              <a:t>Academic Year: Year 2</a:t>
            </a:r>
          </a:p>
        </p:txBody>
      </p:sp>
      <p:pic>
        <p:nvPicPr>
          <p:cNvPr id="5" name="صورة 5">
            <a:extLst>
              <a:ext uri="{FF2B5EF4-FFF2-40B4-BE49-F238E27FC236}">
                <a16:creationId xmlns:a16="http://schemas.microsoft.com/office/drawing/2014/main" id="{616AC8DC-AA70-4DAB-8597-CA7D825BD58E}"/>
              </a:ext>
            </a:extLst>
          </p:cNvPr>
          <p:cNvPicPr>
            <a:picLocks noChangeAspect="1"/>
          </p:cNvPicPr>
          <p:nvPr/>
        </p:nvPicPr>
        <p:blipFill>
          <a:blip r:embed="rId3"/>
          <a:stretch>
            <a:fillRect/>
          </a:stretch>
        </p:blipFill>
        <p:spPr>
          <a:xfrm>
            <a:off x="-4175" y="-1947"/>
            <a:ext cx="1876816" cy="1329564"/>
          </a:xfrm>
          <a:prstGeom prst="rect">
            <a:avLst/>
          </a:prstGeom>
        </p:spPr>
      </p:pic>
      <p:pic>
        <p:nvPicPr>
          <p:cNvPr id="7" name="صورة 7">
            <a:extLst>
              <a:ext uri="{FF2B5EF4-FFF2-40B4-BE49-F238E27FC236}">
                <a16:creationId xmlns:a16="http://schemas.microsoft.com/office/drawing/2014/main" id="{97B94640-C96C-469C-B9BB-D7D3978BFCE8}"/>
              </a:ext>
            </a:extLst>
          </p:cNvPr>
          <p:cNvPicPr>
            <a:picLocks noChangeAspect="1"/>
          </p:cNvPicPr>
          <p:nvPr/>
        </p:nvPicPr>
        <p:blipFill>
          <a:blip r:embed="rId4"/>
          <a:stretch>
            <a:fillRect/>
          </a:stretch>
        </p:blipFill>
        <p:spPr>
          <a:xfrm>
            <a:off x="10319358" y="1044"/>
            <a:ext cx="1876817" cy="1323584"/>
          </a:xfrm>
          <a:prstGeom prst="rect">
            <a:avLst/>
          </a:prstGeom>
        </p:spPr>
      </p:pic>
      <p:pic>
        <p:nvPicPr>
          <p:cNvPr id="11" name="صورة 11">
            <a:extLst>
              <a:ext uri="{FF2B5EF4-FFF2-40B4-BE49-F238E27FC236}">
                <a16:creationId xmlns:a16="http://schemas.microsoft.com/office/drawing/2014/main" id="{3BB8FCBA-0FEC-4409-A8EB-AC05E9A8EBB3}"/>
              </a:ext>
            </a:extLst>
          </p:cNvPr>
          <p:cNvPicPr>
            <a:picLocks noChangeAspect="1"/>
          </p:cNvPicPr>
          <p:nvPr/>
        </p:nvPicPr>
        <p:blipFill>
          <a:blip r:embed="rId5"/>
          <a:stretch>
            <a:fillRect/>
          </a:stretch>
        </p:blipFill>
        <p:spPr>
          <a:xfrm>
            <a:off x="6269277" y="1483290"/>
            <a:ext cx="2743200" cy="2818459"/>
          </a:xfrm>
          <a:prstGeom prst="rect">
            <a:avLst/>
          </a:prstGeom>
        </p:spPr>
      </p:pic>
    </p:spTree>
    <p:extLst>
      <p:ext uri="{BB962C8B-B14F-4D97-AF65-F5344CB8AC3E}">
        <p14:creationId xmlns:p14="http://schemas.microsoft.com/office/powerpoint/2010/main" val="1260572318"/>
      </p:ext>
    </p:extLst>
  </p:cSld>
  <p:clrMapOvr>
    <a:masterClrMapping/>
  </p:clrMapOvr>
  <p:transition spd="slow">
    <p:fade/>
  </p:transition>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3" name="Rectangle 42">
            <a:extLst>
              <a:ext uri="{FF2B5EF4-FFF2-40B4-BE49-F238E27FC236}">
                <a16:creationId xmlns:a16="http://schemas.microsoft.com/office/drawing/2014/main" id="{2550AE69-AC86-4188-83E5-A856C4F1DCF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20834" y="1346946"/>
            <a:ext cx="10222992" cy="80683"/>
          </a:xfrm>
          <a:prstGeom prst="rect">
            <a:avLst/>
          </a:prstGeom>
          <a:blipFill dpi="0" rotWithShape="1">
            <a:blip r:embed="rId3">
              <a:alphaModFix amt="85000"/>
              <a:lum bright="70000" contrast="-70000"/>
              <a:extLst>
                <a:ext uri="{BEBA8EAE-BF5A-486C-A8C5-ECC9F3942E4B}">
                  <a14:imgProps xmlns:a14="http://schemas.microsoft.com/office/drawing/2010/main">
                    <a14:imgLayer r:embed="rId4">
                      <a14:imgEffect>
                        <a14:sharpenSoften amount="61000"/>
                      </a14:imgEffect>
                    </a14:imgLayer>
                  </a14:imgProps>
                </a:ext>
                <a:ext uri="{28A0092B-C50C-407E-A947-70E740481C1C}">
                  <a14:useLocalDpi xmlns:a14="http://schemas.microsoft.com/office/drawing/2010/main" val="0"/>
                </a:ext>
              </a:extLst>
            </a:blip>
            <a:srcRect/>
            <a:tile tx="0" ty="-76200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45" name="Rectangle 44">
            <a:extLst>
              <a:ext uri="{FF2B5EF4-FFF2-40B4-BE49-F238E27FC236}">
                <a16:creationId xmlns:a16="http://schemas.microsoft.com/office/drawing/2014/main" id="{EC4CA156-2C9D-4F0C-B229-88D8B5E17B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20834" y="4299696"/>
            <a:ext cx="10222992" cy="80683"/>
          </a:xfrm>
          <a:prstGeom prst="rect">
            <a:avLst/>
          </a:prstGeom>
          <a:blipFill dpi="0" rotWithShape="1">
            <a:blip r:embed="rId3">
              <a:alphaModFix amt="85000"/>
              <a:lum bright="70000" contrast="-70000"/>
              <a:extLst>
                <a:ext uri="{BEBA8EAE-BF5A-486C-A8C5-ECC9F3942E4B}">
                  <a14:imgProps xmlns:a14="http://schemas.microsoft.com/office/drawing/2010/main">
                    <a14:imgLayer r:embed="rId4">
                      <a14:imgEffect>
                        <a14:sharpenSoften amount="61000"/>
                      </a14:imgEffect>
                    </a14:imgLayer>
                  </a14:imgProps>
                </a:ext>
                <a:ext uri="{28A0092B-C50C-407E-A947-70E740481C1C}">
                  <a14:useLocalDpi xmlns:a14="http://schemas.microsoft.com/office/drawing/2010/main" val="0"/>
                </a:ext>
              </a:extLst>
            </a:blip>
            <a:srcRect/>
            <a:tile tx="0" ty="-7175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47" name="Rectangle 46">
            <a:extLst>
              <a:ext uri="{FF2B5EF4-FFF2-40B4-BE49-F238E27FC236}">
                <a16:creationId xmlns:a16="http://schemas.microsoft.com/office/drawing/2014/main" id="{D7361ED3-EBE5-4EFC-8DA3-D0CE4BF2F4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20834" y="1484779"/>
            <a:ext cx="10222992" cy="2743200"/>
          </a:xfrm>
          <a:prstGeom prst="rect">
            <a:avLst/>
          </a:prstGeom>
          <a:blipFill dpi="0" rotWithShape="1">
            <a:blip r:embed="rId3">
              <a:alphaModFix amt="85000"/>
              <a:lum bright="70000" contrast="-70000"/>
              <a:extLst>
                <a:ext uri="{BEBA8EAE-BF5A-486C-A8C5-ECC9F3942E4B}">
                  <a14:imgProps xmlns:a14="http://schemas.microsoft.com/office/drawing/2010/main">
                    <a14:imgLayer r:embed="rId4">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grpSp>
        <p:nvGrpSpPr>
          <p:cNvPr id="49" name="Group 48">
            <a:extLst>
              <a:ext uri="{FF2B5EF4-FFF2-40B4-BE49-F238E27FC236}">
                <a16:creationId xmlns:a16="http://schemas.microsoft.com/office/drawing/2014/main" id="{85105087-7F16-4C94-837C-C45445116665}"/>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9649215" y="4068923"/>
            <a:ext cx="1080904" cy="1080902"/>
            <a:chOff x="9685338" y="4460675"/>
            <a:chExt cx="1080904" cy="1080902"/>
          </a:xfrm>
        </p:grpSpPr>
        <p:sp>
          <p:nvSpPr>
            <p:cNvPr id="50" name="Oval 49">
              <a:extLst>
                <a:ext uri="{FF2B5EF4-FFF2-40B4-BE49-F238E27FC236}">
                  <a16:creationId xmlns:a16="http://schemas.microsoft.com/office/drawing/2014/main" id="{4F2F3467-E50F-4A91-B27D-E324936A66D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685338" y="4460675"/>
              <a:ext cx="1080904" cy="1080902"/>
            </a:xfrm>
            <a:prstGeom prst="ellipse">
              <a:avLst/>
            </a:prstGeom>
            <a:blipFill dpi="0" rotWithShape="1">
              <a:blip r:embed="rId5">
                <a:duotone>
                  <a:schemeClr val="accent1">
                    <a:shade val="45000"/>
                    <a:satMod val="135000"/>
                  </a:schemeClr>
                  <a:prstClr val="white"/>
                </a:duotone>
                <a:extLst>
                  <a:ext uri="{BEBA8EAE-BF5A-486C-A8C5-ECC9F3942E4B}">
                    <a14:imgProps xmlns:a14="http://schemas.microsoft.com/office/drawing/2010/main">
                      <a14:imgLayer r:embed="rId6">
                        <a14:imgEffect>
                          <a14:saturation sat="95000"/>
                        </a14:imgEffect>
                      </a14:imgLayer>
                    </a14:imgProps>
                  </a:ext>
                </a:extLst>
              </a:blip>
              <a:srcRect/>
              <a:tile tx="0" ty="0" sx="85000" sy="85000" flip="none" algn="tl"/>
            </a:blipFill>
            <a:ln w="25400" cap="flat" cmpd="sng" algn="ctr">
              <a:noFill/>
              <a:prstDash val="solid"/>
            </a:ln>
            <a:effectLst/>
          </p:spPr>
        </p:sp>
        <p:sp>
          <p:nvSpPr>
            <p:cNvPr id="51" name="Oval 50">
              <a:extLst>
                <a:ext uri="{FF2B5EF4-FFF2-40B4-BE49-F238E27FC236}">
                  <a16:creationId xmlns:a16="http://schemas.microsoft.com/office/drawing/2014/main" id="{D678BE03-AC84-4940-A7FD-5B143FE2D65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793429" y="4568765"/>
              <a:ext cx="864723" cy="864722"/>
            </a:xfrm>
            <a:prstGeom prst="ellipse">
              <a:avLst/>
            </a:prstGeom>
            <a:noFill/>
            <a:ln w="25400" cap="flat" cmpd="sng" algn="ctr">
              <a:solidFill>
                <a:sysClr val="window" lastClr="FFFFFF"/>
              </a:solidFill>
              <a:prstDash val="solid"/>
            </a:ln>
            <a:effectLst/>
          </p:spPr>
        </p:sp>
      </p:grpSp>
      <p:sp useBgFill="1">
        <p:nvSpPr>
          <p:cNvPr id="53" name="Rectangle 52">
            <a:extLst>
              <a:ext uri="{FF2B5EF4-FFF2-40B4-BE49-F238E27FC236}">
                <a16:creationId xmlns:a16="http://schemas.microsoft.com/office/drawing/2014/main" id="{2A0E4E09-FC02-4ADC-951A-3FFA90B6FE3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عنوان 1">
            <a:extLst>
              <a:ext uri="{FF2B5EF4-FFF2-40B4-BE49-F238E27FC236}">
                <a16:creationId xmlns:a16="http://schemas.microsoft.com/office/drawing/2014/main" id="{0FEDE9F5-D031-4B6D-8FC0-0C40C4F7996D}"/>
              </a:ext>
            </a:extLst>
          </p:cNvPr>
          <p:cNvSpPr>
            <a:spLocks noGrp="1"/>
          </p:cNvSpPr>
          <p:nvPr>
            <p:ph type="title"/>
          </p:nvPr>
        </p:nvSpPr>
        <p:spPr>
          <a:xfrm>
            <a:off x="6556100" y="1350055"/>
            <a:ext cx="4972511" cy="1593171"/>
          </a:xfrm>
        </p:spPr>
        <p:txBody>
          <a:bodyPr vert="horz" lIns="91440" tIns="45720" rIns="91440" bIns="45720" rtlCol="0" anchor="b">
            <a:normAutofit/>
          </a:bodyPr>
          <a:lstStyle/>
          <a:p>
            <a:pPr>
              <a:lnSpc>
                <a:spcPct val="80000"/>
              </a:lnSpc>
            </a:pPr>
            <a:r>
              <a:rPr lang="en-US" dirty="0">
                <a:blipFill dpi="0" rotWithShape="1">
                  <a:blip r:embed="rId5"/>
                  <a:srcRect/>
                  <a:tile tx="6350" ty="-127000" sx="65000" sy="64000" flip="none" algn="tl"/>
                </a:blipFill>
              </a:rPr>
              <a:t>Complications of child marriage</a:t>
            </a:r>
            <a:endParaRPr lang="en-US" dirty="0">
              <a:blipFill dpi="0" rotWithShape="1">
                <a:blip r:embed="rId5"/>
                <a:srcRect/>
                <a:tile tx="6350" ty="-127000" sx="65000" sy="64000" flip="none" algn="tl"/>
              </a:blipFill>
              <a:latin typeface="Rockwell Condensed"/>
            </a:endParaRPr>
          </a:p>
        </p:txBody>
      </p:sp>
      <p:sp>
        <p:nvSpPr>
          <p:cNvPr id="3" name="عنصر نائب للمحتوى 2">
            <a:extLst>
              <a:ext uri="{FF2B5EF4-FFF2-40B4-BE49-F238E27FC236}">
                <a16:creationId xmlns:a16="http://schemas.microsoft.com/office/drawing/2014/main" id="{6D72DDC2-5980-426B-82DD-EF537EA71EA8}"/>
              </a:ext>
            </a:extLst>
          </p:cNvPr>
          <p:cNvSpPr>
            <a:spLocks noGrp="1"/>
          </p:cNvSpPr>
          <p:nvPr>
            <p:ph idx="1"/>
          </p:nvPr>
        </p:nvSpPr>
        <p:spPr>
          <a:xfrm>
            <a:off x="6556100" y="3852247"/>
            <a:ext cx="4972512" cy="1517088"/>
          </a:xfrm>
        </p:spPr>
        <p:txBody>
          <a:bodyPr vert="horz" lIns="91440" tIns="45720" rIns="91440" bIns="45720" rtlCol="0" anchor="t">
            <a:normAutofit/>
          </a:bodyPr>
          <a:lstStyle/>
          <a:p>
            <a:pPr marL="0" indent="0">
              <a:buNone/>
            </a:pPr>
            <a:r>
              <a:rPr lang="en-US" sz="4000" dirty="0"/>
              <a:t>Increased chance of STDs</a:t>
            </a:r>
          </a:p>
        </p:txBody>
      </p:sp>
      <p:pic>
        <p:nvPicPr>
          <p:cNvPr id="5" name="صورة 5" descr="صورة تحتوي على سهم&#10;&#10;تم إنشاء الوصف تلقائياً">
            <a:extLst>
              <a:ext uri="{FF2B5EF4-FFF2-40B4-BE49-F238E27FC236}">
                <a16:creationId xmlns:a16="http://schemas.microsoft.com/office/drawing/2014/main" id="{1E554607-4FEF-4E9C-BC9C-A92CC9C653F7}"/>
              </a:ext>
            </a:extLst>
          </p:cNvPr>
          <p:cNvPicPr>
            <a:picLocks noChangeAspect="1"/>
          </p:cNvPicPr>
          <p:nvPr/>
        </p:nvPicPr>
        <p:blipFill rotWithShape="1">
          <a:blip r:embed="rId7"/>
          <a:srcRect l="29387" r="20615"/>
          <a:stretch/>
        </p:blipFill>
        <p:spPr>
          <a:xfrm>
            <a:off x="1" y="2"/>
            <a:ext cx="6095695" cy="6857997"/>
          </a:xfrm>
          <a:custGeom>
            <a:avLst/>
            <a:gdLst/>
            <a:ahLst/>
            <a:cxnLst/>
            <a:rect l="l" t="t" r="r" b="b"/>
            <a:pathLst>
              <a:path w="6095695" h="6857997">
                <a:moveTo>
                  <a:pt x="3435036" y="0"/>
                </a:moveTo>
                <a:lnTo>
                  <a:pt x="4198562" y="0"/>
                </a:lnTo>
                <a:lnTo>
                  <a:pt x="4365987" y="128761"/>
                </a:lnTo>
                <a:cubicBezTo>
                  <a:pt x="5422363" y="981944"/>
                  <a:pt x="6095695" y="2273123"/>
                  <a:pt x="6095695" y="3718209"/>
                </a:cubicBezTo>
                <a:cubicBezTo>
                  <a:pt x="6095695" y="4922447"/>
                  <a:pt x="5628104" y="6019805"/>
                  <a:pt x="4860911" y="6845880"/>
                </a:cubicBezTo>
                <a:lnTo>
                  <a:pt x="4849107" y="6857997"/>
                </a:lnTo>
                <a:lnTo>
                  <a:pt x="4253869" y="6857997"/>
                </a:lnTo>
                <a:lnTo>
                  <a:pt x="4409441" y="6719623"/>
                </a:lnTo>
                <a:cubicBezTo>
                  <a:pt x="5194330" y="5951494"/>
                  <a:pt x="5679794" y="4890334"/>
                  <a:pt x="5679794" y="3718209"/>
                </a:cubicBezTo>
                <a:cubicBezTo>
                  <a:pt x="5679794" y="2179795"/>
                  <a:pt x="4843506" y="832535"/>
                  <a:pt x="3591563" y="88079"/>
                </a:cubicBezTo>
                <a:close/>
                <a:moveTo>
                  <a:pt x="0" y="0"/>
                </a:moveTo>
                <a:lnTo>
                  <a:pt x="3177466" y="0"/>
                </a:lnTo>
                <a:lnTo>
                  <a:pt x="3353291" y="88129"/>
                </a:lnTo>
                <a:cubicBezTo>
                  <a:pt x="4668281" y="787221"/>
                  <a:pt x="5560965" y="2150692"/>
                  <a:pt x="5560965" y="3718209"/>
                </a:cubicBezTo>
                <a:cubicBezTo>
                  <a:pt x="5560965" y="4858221"/>
                  <a:pt x="5088802" y="5890308"/>
                  <a:pt x="4325417" y="6637392"/>
                </a:cubicBezTo>
                <a:lnTo>
                  <a:pt x="4077394" y="6857997"/>
                </a:lnTo>
                <a:lnTo>
                  <a:pt x="0" y="6857997"/>
                </a:lnTo>
                <a:close/>
              </a:path>
            </a:pathLst>
          </a:custGeom>
        </p:spPr>
      </p:pic>
      <p:sp>
        <p:nvSpPr>
          <p:cNvPr id="55" name="Freeform: Shape 54">
            <a:extLst>
              <a:ext uri="{FF2B5EF4-FFF2-40B4-BE49-F238E27FC236}">
                <a16:creationId xmlns:a16="http://schemas.microsoft.com/office/drawing/2014/main" id="{0060CE1A-A2ED-43AC-857D-05822177FAD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2598"/>
            <a:ext cx="6095695" cy="6857997"/>
          </a:xfrm>
          <a:custGeom>
            <a:avLst/>
            <a:gdLst>
              <a:gd name="connsiteX0" fmla="*/ 3435036 w 6095695"/>
              <a:gd name="connsiteY0" fmla="*/ 0 h 6857997"/>
              <a:gd name="connsiteX1" fmla="*/ 4198562 w 6095695"/>
              <a:gd name="connsiteY1" fmla="*/ 0 h 6857997"/>
              <a:gd name="connsiteX2" fmla="*/ 4365987 w 6095695"/>
              <a:gd name="connsiteY2" fmla="*/ 128761 h 6857997"/>
              <a:gd name="connsiteX3" fmla="*/ 6095695 w 6095695"/>
              <a:gd name="connsiteY3" fmla="*/ 3718209 h 6857997"/>
              <a:gd name="connsiteX4" fmla="*/ 4860911 w 6095695"/>
              <a:gd name="connsiteY4" fmla="*/ 6845880 h 6857997"/>
              <a:gd name="connsiteX5" fmla="*/ 4849107 w 6095695"/>
              <a:gd name="connsiteY5" fmla="*/ 6857997 h 6857997"/>
              <a:gd name="connsiteX6" fmla="*/ 4253869 w 6095695"/>
              <a:gd name="connsiteY6" fmla="*/ 6857997 h 6857997"/>
              <a:gd name="connsiteX7" fmla="*/ 4409441 w 6095695"/>
              <a:gd name="connsiteY7" fmla="*/ 6719623 h 6857997"/>
              <a:gd name="connsiteX8" fmla="*/ 5679794 w 6095695"/>
              <a:gd name="connsiteY8" fmla="*/ 3718209 h 6857997"/>
              <a:gd name="connsiteX9" fmla="*/ 3591563 w 6095695"/>
              <a:gd name="connsiteY9" fmla="*/ 88079 h 6857997"/>
              <a:gd name="connsiteX10" fmla="*/ 0 w 6095695"/>
              <a:gd name="connsiteY10" fmla="*/ 0 h 6857997"/>
              <a:gd name="connsiteX11" fmla="*/ 3177466 w 6095695"/>
              <a:gd name="connsiteY11" fmla="*/ 0 h 6857997"/>
              <a:gd name="connsiteX12" fmla="*/ 3353291 w 6095695"/>
              <a:gd name="connsiteY12" fmla="*/ 88129 h 6857997"/>
              <a:gd name="connsiteX13" fmla="*/ 5560965 w 6095695"/>
              <a:gd name="connsiteY13" fmla="*/ 3718209 h 6857997"/>
              <a:gd name="connsiteX14" fmla="*/ 4325417 w 6095695"/>
              <a:gd name="connsiteY14" fmla="*/ 6637392 h 6857997"/>
              <a:gd name="connsiteX15" fmla="*/ 4077394 w 6095695"/>
              <a:gd name="connsiteY15" fmla="*/ 6857997 h 6857997"/>
              <a:gd name="connsiteX16" fmla="*/ 0 w 6095695"/>
              <a:gd name="connsiteY16" fmla="*/ 6857997 h 68579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6095695" h="6857997">
                <a:moveTo>
                  <a:pt x="3435036" y="0"/>
                </a:moveTo>
                <a:lnTo>
                  <a:pt x="4198562" y="0"/>
                </a:lnTo>
                <a:lnTo>
                  <a:pt x="4365987" y="128761"/>
                </a:lnTo>
                <a:cubicBezTo>
                  <a:pt x="5422363" y="981944"/>
                  <a:pt x="6095695" y="2273123"/>
                  <a:pt x="6095695" y="3718209"/>
                </a:cubicBezTo>
                <a:cubicBezTo>
                  <a:pt x="6095695" y="4922447"/>
                  <a:pt x="5628104" y="6019805"/>
                  <a:pt x="4860911" y="6845880"/>
                </a:cubicBezTo>
                <a:lnTo>
                  <a:pt x="4849107" y="6857997"/>
                </a:lnTo>
                <a:lnTo>
                  <a:pt x="4253869" y="6857997"/>
                </a:lnTo>
                <a:lnTo>
                  <a:pt x="4409441" y="6719623"/>
                </a:lnTo>
                <a:cubicBezTo>
                  <a:pt x="5194330" y="5951494"/>
                  <a:pt x="5679794" y="4890334"/>
                  <a:pt x="5679794" y="3718209"/>
                </a:cubicBezTo>
                <a:cubicBezTo>
                  <a:pt x="5679794" y="2179795"/>
                  <a:pt x="4843506" y="832535"/>
                  <a:pt x="3591563" y="88079"/>
                </a:cubicBezTo>
                <a:close/>
                <a:moveTo>
                  <a:pt x="0" y="0"/>
                </a:moveTo>
                <a:lnTo>
                  <a:pt x="3177466" y="0"/>
                </a:lnTo>
                <a:lnTo>
                  <a:pt x="3353291" y="88129"/>
                </a:lnTo>
                <a:cubicBezTo>
                  <a:pt x="4668281" y="787221"/>
                  <a:pt x="5560965" y="2150692"/>
                  <a:pt x="5560965" y="3718209"/>
                </a:cubicBezTo>
                <a:cubicBezTo>
                  <a:pt x="5560965" y="4858221"/>
                  <a:pt x="5088802" y="5890308"/>
                  <a:pt x="4325417" y="6637392"/>
                </a:cubicBezTo>
                <a:lnTo>
                  <a:pt x="4077394" y="6857997"/>
                </a:lnTo>
                <a:lnTo>
                  <a:pt x="0" y="6857997"/>
                </a:lnTo>
                <a:close/>
              </a:path>
            </a:pathLst>
          </a:custGeom>
          <a:blipFill dpi="0" rotWithShape="1">
            <a:blip r:embed="rId8">
              <a:alphaModFix amt="30000"/>
              <a:duotone>
                <a:prstClr val="black"/>
                <a:schemeClr val="accent1">
                  <a:tint val="45000"/>
                  <a:satMod val="400000"/>
                </a:schemeClr>
              </a:duotone>
              <a:extLst>
                <a:ext uri="{BEBA8EAE-BF5A-486C-A8C5-ECC9F3942E4B}">
                  <a14:imgProps xmlns:a14="http://schemas.microsoft.com/office/drawing/2010/main">
                    <a14:imgLayer r:embed="rId4">
                      <a14:imgEffect>
                        <a14:sharpenSoften amount="61000"/>
                      </a14:imgEffect>
                      <a14:imgEffect>
                        <a14:brightnessContrast bright="-25000" contrast="20000"/>
                      </a14:imgEffect>
                    </a14:imgLayer>
                  </a14:imgProps>
                </a:ext>
                <a:ext uri="{28A0092B-C50C-407E-A947-70E740481C1C}">
                  <a14:useLocalDpi xmlns:a14="http://schemas.microsoft.com/office/drawing/2010/main" val="0"/>
                </a:ext>
              </a:extLst>
            </a:blip>
            <a:srcRect/>
            <a:tile tx="0" ty="-76200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solidFill>
                <a:schemeClr val="lt1"/>
              </a:solidFill>
            </a:endParaRPr>
          </a:p>
        </p:txBody>
      </p:sp>
      <p:sp>
        <p:nvSpPr>
          <p:cNvPr id="4" name="عنصر نائب لرقم الشريحة 3">
            <a:extLst>
              <a:ext uri="{FF2B5EF4-FFF2-40B4-BE49-F238E27FC236}">
                <a16:creationId xmlns:a16="http://schemas.microsoft.com/office/drawing/2014/main" id="{170E8892-99F3-40BE-B2CC-D41455307FE8}"/>
              </a:ext>
            </a:extLst>
          </p:cNvPr>
          <p:cNvSpPr>
            <a:spLocks noGrp="1"/>
          </p:cNvSpPr>
          <p:nvPr>
            <p:ph type="sldNum" sz="quarter" idx="12"/>
          </p:nvPr>
        </p:nvSpPr>
        <p:spPr>
          <a:xfrm>
            <a:off x="10731402" y="6178788"/>
            <a:ext cx="1193868" cy="640080"/>
          </a:xfrm>
        </p:spPr>
        <p:txBody>
          <a:bodyPr vert="horz" lIns="91440" tIns="45720" rIns="91440" bIns="45720" rtlCol="0" anchor="ctr">
            <a:normAutofit/>
          </a:bodyPr>
          <a:lstStyle/>
          <a:p>
            <a:pPr algn="r" defTabSz="457200" rtl="0">
              <a:spcAft>
                <a:spcPts val="600"/>
              </a:spcAft>
            </a:pPr>
            <a:fld id="{4FAB73BC-B049-4115-A692-8D63A059BFB8}" type="slidenum">
              <a:rPr lang="en-US" sz="1800" dirty="0">
                <a:solidFill>
                  <a:schemeClr val="accent1"/>
                </a:solidFill>
              </a:rPr>
              <a:pPr algn="r" defTabSz="457200" rtl="0">
                <a:spcAft>
                  <a:spcPts val="600"/>
                </a:spcAft>
              </a:pPr>
              <a:t>10</a:t>
            </a:fld>
            <a:endParaRPr lang="en-US" sz="2000" dirty="0">
              <a:solidFill>
                <a:schemeClr val="accent1"/>
              </a:solidFill>
            </a:endParaRPr>
          </a:p>
        </p:txBody>
      </p:sp>
    </p:spTree>
    <p:extLst>
      <p:ext uri="{BB962C8B-B14F-4D97-AF65-F5344CB8AC3E}">
        <p14:creationId xmlns:p14="http://schemas.microsoft.com/office/powerpoint/2010/main" val="9880435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useBgFill="1">
        <p:nvSpPr>
          <p:cNvPr id="59" name="Rectangle 58">
            <a:extLst>
              <a:ext uri="{FF2B5EF4-FFF2-40B4-BE49-F238E27FC236}">
                <a16:creationId xmlns:a16="http://schemas.microsoft.com/office/drawing/2014/main" id="{2A0E4E09-FC02-4ADC-951A-3FFA90B6FE3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عنوان 1">
            <a:extLst>
              <a:ext uri="{FF2B5EF4-FFF2-40B4-BE49-F238E27FC236}">
                <a16:creationId xmlns:a16="http://schemas.microsoft.com/office/drawing/2014/main" id="{549E1209-CC87-4442-B052-18BDD06DC24C}"/>
              </a:ext>
            </a:extLst>
          </p:cNvPr>
          <p:cNvSpPr>
            <a:spLocks noGrp="1"/>
          </p:cNvSpPr>
          <p:nvPr>
            <p:ph type="title"/>
          </p:nvPr>
        </p:nvSpPr>
        <p:spPr>
          <a:xfrm>
            <a:off x="6550924" y="685800"/>
            <a:ext cx="4920019" cy="2021553"/>
          </a:xfrm>
        </p:spPr>
        <p:txBody>
          <a:bodyPr vert="horz" lIns="91440" tIns="45720" rIns="91440" bIns="45720" rtlCol="0">
            <a:normAutofit/>
          </a:bodyPr>
          <a:lstStyle/>
          <a:p>
            <a:r>
              <a:rPr lang="en-US">
                <a:solidFill>
                  <a:schemeClr val="tx1"/>
                </a:solidFill>
              </a:rPr>
              <a:t>Complications of child marriage</a:t>
            </a:r>
          </a:p>
        </p:txBody>
      </p:sp>
      <p:sp>
        <p:nvSpPr>
          <p:cNvPr id="61" name="Freeform: Shape 60">
            <a:extLst>
              <a:ext uri="{FF2B5EF4-FFF2-40B4-BE49-F238E27FC236}">
                <a16:creationId xmlns:a16="http://schemas.microsoft.com/office/drawing/2014/main" id="{9453FF84-60C1-4EA8-B49B-1B8C2D0C589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3"/>
            <a:ext cx="5859484" cy="6857997"/>
          </a:xfrm>
          <a:custGeom>
            <a:avLst/>
            <a:gdLst>
              <a:gd name="connsiteX0" fmla="*/ 3198825 w 5859484"/>
              <a:gd name="connsiteY0" fmla="*/ 0 h 6857997"/>
              <a:gd name="connsiteX1" fmla="*/ 3962351 w 5859484"/>
              <a:gd name="connsiteY1" fmla="*/ 0 h 6857997"/>
              <a:gd name="connsiteX2" fmla="*/ 4129776 w 5859484"/>
              <a:gd name="connsiteY2" fmla="*/ 128761 h 6857997"/>
              <a:gd name="connsiteX3" fmla="*/ 5859484 w 5859484"/>
              <a:gd name="connsiteY3" fmla="*/ 3718209 h 6857997"/>
              <a:gd name="connsiteX4" fmla="*/ 4624700 w 5859484"/>
              <a:gd name="connsiteY4" fmla="*/ 6845880 h 6857997"/>
              <a:gd name="connsiteX5" fmla="*/ 4612896 w 5859484"/>
              <a:gd name="connsiteY5" fmla="*/ 6857997 h 6857997"/>
              <a:gd name="connsiteX6" fmla="*/ 4017658 w 5859484"/>
              <a:gd name="connsiteY6" fmla="*/ 6857997 h 6857997"/>
              <a:gd name="connsiteX7" fmla="*/ 4173230 w 5859484"/>
              <a:gd name="connsiteY7" fmla="*/ 6719623 h 6857997"/>
              <a:gd name="connsiteX8" fmla="*/ 5443583 w 5859484"/>
              <a:gd name="connsiteY8" fmla="*/ 3718209 h 6857997"/>
              <a:gd name="connsiteX9" fmla="*/ 3355352 w 5859484"/>
              <a:gd name="connsiteY9" fmla="*/ 88079 h 6857997"/>
              <a:gd name="connsiteX10" fmla="*/ 0 w 5859484"/>
              <a:gd name="connsiteY10" fmla="*/ 0 h 6857997"/>
              <a:gd name="connsiteX11" fmla="*/ 2941255 w 5859484"/>
              <a:gd name="connsiteY11" fmla="*/ 0 h 6857997"/>
              <a:gd name="connsiteX12" fmla="*/ 3117080 w 5859484"/>
              <a:gd name="connsiteY12" fmla="*/ 88129 h 6857997"/>
              <a:gd name="connsiteX13" fmla="*/ 5324754 w 5859484"/>
              <a:gd name="connsiteY13" fmla="*/ 3718209 h 6857997"/>
              <a:gd name="connsiteX14" fmla="*/ 4089206 w 5859484"/>
              <a:gd name="connsiteY14" fmla="*/ 6637392 h 6857997"/>
              <a:gd name="connsiteX15" fmla="*/ 3841183 w 5859484"/>
              <a:gd name="connsiteY15" fmla="*/ 6857997 h 6857997"/>
              <a:gd name="connsiteX16" fmla="*/ 0 w 5859484"/>
              <a:gd name="connsiteY16" fmla="*/ 6857997 h 68579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5859484" h="6857997">
                <a:moveTo>
                  <a:pt x="3198825" y="0"/>
                </a:moveTo>
                <a:lnTo>
                  <a:pt x="3962351" y="0"/>
                </a:lnTo>
                <a:lnTo>
                  <a:pt x="4129776" y="128761"/>
                </a:lnTo>
                <a:cubicBezTo>
                  <a:pt x="5186152" y="981944"/>
                  <a:pt x="5859484" y="2273123"/>
                  <a:pt x="5859484" y="3718209"/>
                </a:cubicBezTo>
                <a:cubicBezTo>
                  <a:pt x="5859484" y="4922447"/>
                  <a:pt x="5391893" y="6019805"/>
                  <a:pt x="4624700" y="6845880"/>
                </a:cubicBezTo>
                <a:lnTo>
                  <a:pt x="4612896" y="6857997"/>
                </a:lnTo>
                <a:lnTo>
                  <a:pt x="4017658" y="6857997"/>
                </a:lnTo>
                <a:lnTo>
                  <a:pt x="4173230" y="6719623"/>
                </a:lnTo>
                <a:cubicBezTo>
                  <a:pt x="4958119" y="5951494"/>
                  <a:pt x="5443583" y="4890334"/>
                  <a:pt x="5443583" y="3718209"/>
                </a:cubicBezTo>
                <a:cubicBezTo>
                  <a:pt x="5443583" y="2179795"/>
                  <a:pt x="4607295" y="832535"/>
                  <a:pt x="3355352" y="88079"/>
                </a:cubicBezTo>
                <a:close/>
                <a:moveTo>
                  <a:pt x="0" y="0"/>
                </a:moveTo>
                <a:lnTo>
                  <a:pt x="2941255" y="0"/>
                </a:lnTo>
                <a:lnTo>
                  <a:pt x="3117080" y="88129"/>
                </a:lnTo>
                <a:cubicBezTo>
                  <a:pt x="4432070" y="787221"/>
                  <a:pt x="5324754" y="2150692"/>
                  <a:pt x="5324754" y="3718209"/>
                </a:cubicBezTo>
                <a:cubicBezTo>
                  <a:pt x="5324754" y="4858221"/>
                  <a:pt x="4852591" y="5890308"/>
                  <a:pt x="4089206" y="6637392"/>
                </a:cubicBezTo>
                <a:lnTo>
                  <a:pt x="3841183" y="6857997"/>
                </a:lnTo>
                <a:lnTo>
                  <a:pt x="0" y="6857997"/>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pic>
        <p:nvPicPr>
          <p:cNvPr id="6" name="صورة 6">
            <a:extLst>
              <a:ext uri="{FF2B5EF4-FFF2-40B4-BE49-F238E27FC236}">
                <a16:creationId xmlns:a16="http://schemas.microsoft.com/office/drawing/2014/main" id="{58DE7045-FF50-4121-A6DD-6535A76ED3D1}"/>
              </a:ext>
            </a:extLst>
          </p:cNvPr>
          <p:cNvPicPr>
            <a:picLocks noChangeAspect="1"/>
          </p:cNvPicPr>
          <p:nvPr/>
        </p:nvPicPr>
        <p:blipFill rotWithShape="1">
          <a:blip r:embed="rId3"/>
          <a:srcRect l="13771" r="25787" b="-1"/>
          <a:stretch/>
        </p:blipFill>
        <p:spPr>
          <a:xfrm>
            <a:off x="1" y="2"/>
            <a:ext cx="6095695" cy="6857997"/>
          </a:xfrm>
          <a:custGeom>
            <a:avLst/>
            <a:gdLst/>
            <a:ahLst/>
            <a:cxnLst/>
            <a:rect l="l" t="t" r="r" b="b"/>
            <a:pathLst>
              <a:path w="6095695" h="6857997">
                <a:moveTo>
                  <a:pt x="3435036" y="0"/>
                </a:moveTo>
                <a:lnTo>
                  <a:pt x="4198562" y="0"/>
                </a:lnTo>
                <a:lnTo>
                  <a:pt x="4365987" y="128761"/>
                </a:lnTo>
                <a:cubicBezTo>
                  <a:pt x="5422363" y="981944"/>
                  <a:pt x="6095695" y="2273123"/>
                  <a:pt x="6095695" y="3718209"/>
                </a:cubicBezTo>
                <a:cubicBezTo>
                  <a:pt x="6095695" y="4922447"/>
                  <a:pt x="5628104" y="6019805"/>
                  <a:pt x="4860911" y="6845880"/>
                </a:cubicBezTo>
                <a:lnTo>
                  <a:pt x="4849107" y="6857997"/>
                </a:lnTo>
                <a:lnTo>
                  <a:pt x="4253869" y="6857997"/>
                </a:lnTo>
                <a:lnTo>
                  <a:pt x="4409441" y="6719623"/>
                </a:lnTo>
                <a:cubicBezTo>
                  <a:pt x="5194330" y="5951494"/>
                  <a:pt x="5679794" y="4890334"/>
                  <a:pt x="5679794" y="3718209"/>
                </a:cubicBezTo>
                <a:cubicBezTo>
                  <a:pt x="5679794" y="2179795"/>
                  <a:pt x="4843506" y="832535"/>
                  <a:pt x="3591563" y="88079"/>
                </a:cubicBezTo>
                <a:close/>
                <a:moveTo>
                  <a:pt x="0" y="0"/>
                </a:moveTo>
                <a:lnTo>
                  <a:pt x="3177466" y="0"/>
                </a:lnTo>
                <a:lnTo>
                  <a:pt x="3353291" y="88129"/>
                </a:lnTo>
                <a:cubicBezTo>
                  <a:pt x="4668281" y="787221"/>
                  <a:pt x="5560965" y="2150692"/>
                  <a:pt x="5560965" y="3718209"/>
                </a:cubicBezTo>
                <a:cubicBezTo>
                  <a:pt x="5560965" y="4858221"/>
                  <a:pt x="5088802" y="5890308"/>
                  <a:pt x="4325417" y="6637392"/>
                </a:cubicBezTo>
                <a:lnTo>
                  <a:pt x="4077394" y="6857997"/>
                </a:lnTo>
                <a:lnTo>
                  <a:pt x="0" y="6857997"/>
                </a:lnTo>
                <a:close/>
              </a:path>
            </a:pathLst>
          </a:custGeom>
        </p:spPr>
      </p:pic>
      <p:sp>
        <p:nvSpPr>
          <p:cNvPr id="3" name="عنصر نائب للمحتوى 2">
            <a:extLst>
              <a:ext uri="{FF2B5EF4-FFF2-40B4-BE49-F238E27FC236}">
                <a16:creationId xmlns:a16="http://schemas.microsoft.com/office/drawing/2014/main" id="{407D9B18-D99E-43BB-AB43-0CB9881015E9}"/>
              </a:ext>
            </a:extLst>
          </p:cNvPr>
          <p:cNvSpPr>
            <a:spLocks noGrp="1"/>
          </p:cNvSpPr>
          <p:nvPr>
            <p:ph idx="1"/>
          </p:nvPr>
        </p:nvSpPr>
        <p:spPr>
          <a:xfrm>
            <a:off x="6550924" y="2927444"/>
            <a:ext cx="4920019" cy="3244755"/>
          </a:xfrm>
        </p:spPr>
        <p:txBody>
          <a:bodyPr vert="horz" lIns="91440" tIns="45720" rIns="91440" bIns="45720" rtlCol="0" anchor="t">
            <a:normAutofit/>
          </a:bodyPr>
          <a:lstStyle/>
          <a:p>
            <a:pPr marL="0" indent="0">
              <a:buNone/>
            </a:pPr>
            <a:r>
              <a:rPr lang="en-US" sz="4000" dirty="0"/>
              <a:t>Domestic and sexual violence </a:t>
            </a:r>
          </a:p>
        </p:txBody>
      </p:sp>
      <p:sp>
        <p:nvSpPr>
          <p:cNvPr id="4" name="عنصر نائب لرقم الشريحة 3">
            <a:extLst>
              <a:ext uri="{FF2B5EF4-FFF2-40B4-BE49-F238E27FC236}">
                <a16:creationId xmlns:a16="http://schemas.microsoft.com/office/drawing/2014/main" id="{CEA134CD-8CEA-446E-8846-3C7D47B0E6E9}"/>
              </a:ext>
            </a:extLst>
          </p:cNvPr>
          <p:cNvSpPr>
            <a:spLocks noGrp="1"/>
          </p:cNvSpPr>
          <p:nvPr>
            <p:ph type="sldNum" sz="quarter" idx="12"/>
          </p:nvPr>
        </p:nvSpPr>
        <p:spPr>
          <a:xfrm>
            <a:off x="11311128" y="6272784"/>
            <a:ext cx="640080" cy="365125"/>
          </a:xfrm>
        </p:spPr>
        <p:txBody>
          <a:bodyPr vert="horz" lIns="91440" tIns="45720" rIns="91440" bIns="45720" rtlCol="0">
            <a:normAutofit/>
          </a:bodyPr>
          <a:lstStyle/>
          <a:p>
            <a:pPr defTabSz="457200" rtl="0">
              <a:spcAft>
                <a:spcPts val="600"/>
              </a:spcAft>
            </a:pPr>
            <a:fld id="{4FAB73BC-B049-4115-A692-8D63A059BFB8}" type="slidenum">
              <a:rPr lang="en-US">
                <a:solidFill>
                  <a:schemeClr val="tx1"/>
                </a:solidFill>
              </a:rPr>
              <a:pPr defTabSz="457200" rtl="0">
                <a:spcAft>
                  <a:spcPts val="600"/>
                </a:spcAft>
              </a:pPr>
              <a:t>11</a:t>
            </a:fld>
            <a:endParaRPr lang="en-US">
              <a:solidFill>
                <a:schemeClr val="tx1"/>
              </a:solidFill>
            </a:endParaRPr>
          </a:p>
        </p:txBody>
      </p:sp>
    </p:spTree>
    <p:extLst>
      <p:ext uri="{BB962C8B-B14F-4D97-AF65-F5344CB8AC3E}">
        <p14:creationId xmlns:p14="http://schemas.microsoft.com/office/powerpoint/2010/main" val="4058936959"/>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9" name="Rectangle 18">
            <a:extLst>
              <a:ext uri="{FF2B5EF4-FFF2-40B4-BE49-F238E27FC236}">
                <a16:creationId xmlns:a16="http://schemas.microsoft.com/office/drawing/2014/main" id="{E009DD9B-5EE2-4C0D-8B2B-351C8C10220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E720DB99-7745-4E75-9D96-AAB6D55C531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84504" y="464119"/>
            <a:ext cx="10222992" cy="80683"/>
          </a:xfrm>
          <a:prstGeom prst="rect">
            <a:avLst/>
          </a:prstGeom>
          <a:blipFill dpi="0" rotWithShape="1">
            <a:blip r:embed="rId3">
              <a:alphaModFix amt="85000"/>
              <a:lum bright="70000" contrast="-70000"/>
              <a:extLst>
                <a:ext uri="{BEBA8EAE-BF5A-486C-A8C5-ECC9F3942E4B}">
                  <a14:imgProps xmlns:a14="http://schemas.microsoft.com/office/drawing/2010/main">
                    <a14:imgLayer r:embed="rId4">
                      <a14:imgEffect>
                        <a14:sharpenSoften amount="61000"/>
                      </a14:imgEffect>
                    </a14:imgLayer>
                  </a14:imgProps>
                </a:ext>
                <a:ext uri="{28A0092B-C50C-407E-A947-70E740481C1C}">
                  <a14:useLocalDpi xmlns:a14="http://schemas.microsoft.com/office/drawing/2010/main" val="0"/>
                </a:ext>
              </a:extLst>
            </a:blip>
            <a:srcRect/>
            <a:tile tx="0" ty="-76200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3" name="Rectangle 22">
            <a:extLst>
              <a:ext uri="{FF2B5EF4-FFF2-40B4-BE49-F238E27FC236}">
                <a16:creationId xmlns:a16="http://schemas.microsoft.com/office/drawing/2014/main" id="{D68803C4-E159-4360-B7BB-74205C8F782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84504" y="601952"/>
            <a:ext cx="10222992" cy="1385874"/>
          </a:xfrm>
          <a:prstGeom prst="rect">
            <a:avLst/>
          </a:prstGeom>
          <a:blipFill dpi="0" rotWithShape="1">
            <a:blip r:embed="rId3">
              <a:alphaModFix amt="85000"/>
              <a:lum bright="70000" contrast="-70000"/>
              <a:extLst>
                <a:ext uri="{BEBA8EAE-BF5A-486C-A8C5-ECC9F3942E4B}">
                  <a14:imgProps xmlns:a14="http://schemas.microsoft.com/office/drawing/2010/main">
                    <a14:imgLayer r:embed="rId4">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5" name="Rectangle 24">
            <a:extLst>
              <a:ext uri="{FF2B5EF4-FFF2-40B4-BE49-F238E27FC236}">
                <a16:creationId xmlns:a16="http://schemas.microsoft.com/office/drawing/2014/main" id="{504B0465-3B07-49BF-BEA7-D8147624629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84504" y="2038655"/>
            <a:ext cx="10222992" cy="80683"/>
          </a:xfrm>
          <a:prstGeom prst="rect">
            <a:avLst/>
          </a:prstGeom>
          <a:blipFill dpi="0" rotWithShape="1">
            <a:blip r:embed="rId3">
              <a:alphaModFix amt="85000"/>
              <a:lum bright="70000" contrast="-70000"/>
              <a:extLst>
                <a:ext uri="{BEBA8EAE-BF5A-486C-A8C5-ECC9F3942E4B}">
                  <a14:imgProps xmlns:a14="http://schemas.microsoft.com/office/drawing/2010/main">
                    <a14:imgLayer r:embed="rId4">
                      <a14:imgEffect>
                        <a14:sharpenSoften amount="61000"/>
                      </a14:imgEffect>
                    </a14:imgLayer>
                  </a14:imgProps>
                </a:ext>
                <a:ext uri="{28A0092B-C50C-407E-A947-70E740481C1C}">
                  <a14:useLocalDpi xmlns:a14="http://schemas.microsoft.com/office/drawing/2010/main" val="0"/>
                </a:ext>
              </a:extLst>
            </a:blip>
            <a:srcRect/>
            <a:tile tx="0" ty="-7175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 name="عنوان 1">
            <a:extLst>
              <a:ext uri="{FF2B5EF4-FFF2-40B4-BE49-F238E27FC236}">
                <a16:creationId xmlns:a16="http://schemas.microsoft.com/office/drawing/2014/main" id="{E3AA04BD-E7B6-4254-9F75-7DCD02E2A492}"/>
              </a:ext>
            </a:extLst>
          </p:cNvPr>
          <p:cNvSpPr>
            <a:spLocks noGrp="1"/>
          </p:cNvSpPr>
          <p:nvPr>
            <p:ph type="title"/>
          </p:nvPr>
        </p:nvSpPr>
        <p:spPr>
          <a:xfrm>
            <a:off x="1069848" y="484632"/>
            <a:ext cx="10058400" cy="1609344"/>
          </a:xfrm>
        </p:spPr>
        <p:txBody>
          <a:bodyPr vert="horz" lIns="91440" tIns="45720" rIns="91440" bIns="45720" rtlCol="0">
            <a:normAutofit/>
          </a:bodyPr>
          <a:lstStyle/>
          <a:p>
            <a:r>
              <a:rPr lang="ar-SA" dirty="0" err="1">
                <a:cs typeface="Times New Roman"/>
              </a:rPr>
              <a:t>Complications</a:t>
            </a:r>
            <a:r>
              <a:rPr lang="ar-SA" dirty="0">
                <a:cs typeface="Times New Roman"/>
              </a:rPr>
              <a:t> </a:t>
            </a:r>
            <a:r>
              <a:rPr lang="ar-SA" dirty="0" err="1">
                <a:cs typeface="Times New Roman"/>
              </a:rPr>
              <a:t>of</a:t>
            </a:r>
            <a:r>
              <a:rPr lang="ar-SA" dirty="0">
                <a:cs typeface="Times New Roman"/>
              </a:rPr>
              <a:t> </a:t>
            </a:r>
            <a:r>
              <a:rPr lang="ar-SA" dirty="0" err="1">
                <a:cs typeface="Times New Roman"/>
              </a:rPr>
              <a:t>child</a:t>
            </a:r>
            <a:r>
              <a:rPr lang="ar-SA" dirty="0">
                <a:cs typeface="Times New Roman"/>
              </a:rPr>
              <a:t> </a:t>
            </a:r>
            <a:r>
              <a:rPr lang="ar-SA" dirty="0" err="1">
                <a:cs typeface="Times New Roman"/>
              </a:rPr>
              <a:t>marriage</a:t>
            </a:r>
            <a:endParaRPr lang="ar-SA" dirty="0" err="1">
              <a:latin typeface="Rockwell Condensed"/>
              <a:cs typeface="Times New Roman"/>
            </a:endParaRPr>
          </a:p>
        </p:txBody>
      </p:sp>
      <p:pic>
        <p:nvPicPr>
          <p:cNvPr id="6" name="صورة 6" descr="صورة تحتوي على نص&#10;&#10;تم إنشاء الوصف تلقائياً">
            <a:extLst>
              <a:ext uri="{FF2B5EF4-FFF2-40B4-BE49-F238E27FC236}">
                <a16:creationId xmlns:a16="http://schemas.microsoft.com/office/drawing/2014/main" id="{D5030C18-352D-46A3-9D9F-3C9873824B77}"/>
              </a:ext>
            </a:extLst>
          </p:cNvPr>
          <p:cNvPicPr>
            <a:picLocks noChangeAspect="1"/>
          </p:cNvPicPr>
          <p:nvPr/>
        </p:nvPicPr>
        <p:blipFill rotWithShape="1">
          <a:blip r:embed="rId5"/>
          <a:srcRect l="5117" r="5490" b="-1"/>
          <a:stretch/>
        </p:blipFill>
        <p:spPr>
          <a:xfrm>
            <a:off x="1007196" y="2265037"/>
            <a:ext cx="5088800" cy="3907158"/>
          </a:xfrm>
          <a:prstGeom prst="rect">
            <a:avLst/>
          </a:prstGeom>
        </p:spPr>
      </p:pic>
      <p:sp>
        <p:nvSpPr>
          <p:cNvPr id="3" name="عنصر نائب للمحتوى 2">
            <a:extLst>
              <a:ext uri="{FF2B5EF4-FFF2-40B4-BE49-F238E27FC236}">
                <a16:creationId xmlns:a16="http://schemas.microsoft.com/office/drawing/2014/main" id="{C9F8E8BD-AF5E-4214-922D-5EC1FE053235}"/>
              </a:ext>
            </a:extLst>
          </p:cNvPr>
          <p:cNvSpPr>
            <a:spLocks noGrp="1"/>
          </p:cNvSpPr>
          <p:nvPr>
            <p:ph idx="1"/>
          </p:nvPr>
        </p:nvSpPr>
        <p:spPr>
          <a:xfrm>
            <a:off x="6496216" y="2320412"/>
            <a:ext cx="4632031" cy="3851787"/>
          </a:xfrm>
        </p:spPr>
        <p:txBody>
          <a:bodyPr vert="horz" lIns="91440" tIns="45720" rIns="91440" bIns="45720" rtlCol="0" anchor="ctr">
            <a:normAutofit/>
          </a:bodyPr>
          <a:lstStyle/>
          <a:p>
            <a:pPr marL="0" indent="0">
              <a:buNone/>
            </a:pPr>
            <a:r>
              <a:rPr lang="ar-SA" sz="4000" dirty="0" err="1">
                <a:cs typeface="Times New Roman"/>
              </a:rPr>
              <a:t>Loss</a:t>
            </a:r>
            <a:r>
              <a:rPr lang="ar-SA" sz="4000" dirty="0">
                <a:cs typeface="Times New Roman"/>
              </a:rPr>
              <a:t> </a:t>
            </a:r>
            <a:r>
              <a:rPr lang="ar-SA" sz="4000" dirty="0" err="1">
                <a:cs typeface="Times New Roman"/>
              </a:rPr>
              <a:t>of</a:t>
            </a:r>
            <a:r>
              <a:rPr lang="ar-SA" sz="4000" dirty="0">
                <a:cs typeface="Times New Roman"/>
              </a:rPr>
              <a:t> </a:t>
            </a:r>
            <a:r>
              <a:rPr lang="ar-SA" sz="4000" dirty="0" err="1">
                <a:cs typeface="Times New Roman"/>
              </a:rPr>
              <a:t>childhood</a:t>
            </a:r>
            <a:r>
              <a:rPr lang="ar-SA" sz="4000" dirty="0">
                <a:cs typeface="Times New Roman"/>
              </a:rPr>
              <a:t> </a:t>
            </a:r>
            <a:r>
              <a:rPr lang="ar-SA" sz="4000" dirty="0" err="1">
                <a:cs typeface="Times New Roman"/>
              </a:rPr>
              <a:t>and</a:t>
            </a:r>
            <a:r>
              <a:rPr lang="ar-SA" sz="4000" dirty="0">
                <a:cs typeface="Times New Roman"/>
              </a:rPr>
              <a:t> </a:t>
            </a:r>
            <a:r>
              <a:rPr lang="ar-SA" sz="4000" dirty="0" err="1">
                <a:cs typeface="Times New Roman"/>
              </a:rPr>
              <a:t>future</a:t>
            </a:r>
            <a:endParaRPr lang="ar-SA" sz="4000" dirty="0">
              <a:cs typeface="Times New Roman"/>
            </a:endParaRPr>
          </a:p>
        </p:txBody>
      </p:sp>
      <p:sp>
        <p:nvSpPr>
          <p:cNvPr id="27" name="Oval 26">
            <a:extLst>
              <a:ext uri="{FF2B5EF4-FFF2-40B4-BE49-F238E27FC236}">
                <a16:creationId xmlns:a16="http://schemas.microsoft.com/office/drawing/2014/main" id="{49B7FFA5-14CB-4A4F-9BCC-CA3AA5D9D27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401725" y="6229681"/>
            <a:ext cx="457200" cy="457200"/>
          </a:xfrm>
          <a:prstGeom prst="ellipse">
            <a:avLst/>
          </a:prstGeom>
          <a:blipFill dpi="0" rotWithShape="1">
            <a:blip r:embed="rId6">
              <a:duotone>
                <a:schemeClr val="accent1">
                  <a:shade val="45000"/>
                  <a:satMod val="135000"/>
                </a:schemeClr>
                <a:prstClr val="white"/>
              </a:duotone>
            </a:blip>
            <a:srcRect/>
            <a:tile tx="50800" ty="0" sx="85000" sy="85000" flip="none" algn="tl"/>
          </a:blipFill>
          <a:ln w="25400" cap="flat" cmpd="sng" algn="ctr">
            <a:noFill/>
            <a:prstDash val="solid"/>
          </a:ln>
          <a:effectLst/>
        </p:spPr>
        <p:txBody>
          <a:bodyPr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dirty="0">
              <a:ln>
                <a:noFill/>
              </a:ln>
              <a:solidFill>
                <a:prstClr val="white"/>
              </a:solidFill>
              <a:effectLst/>
              <a:uLnTx/>
              <a:uFillTx/>
              <a:latin typeface="Rockwell Extra Bold" pitchFamily="18" charset="0"/>
              <a:ea typeface="+mn-ea"/>
              <a:cs typeface="+mn-cs"/>
            </a:endParaRPr>
          </a:p>
        </p:txBody>
      </p:sp>
      <p:sp>
        <p:nvSpPr>
          <p:cNvPr id="29" name="Oval 28">
            <a:extLst>
              <a:ext uri="{FF2B5EF4-FFF2-40B4-BE49-F238E27FC236}">
                <a16:creationId xmlns:a16="http://schemas.microsoft.com/office/drawing/2014/main" id="{04E48745-7512-4EC2-9E20-9092D12150C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430918" y="6258874"/>
            <a:ext cx="398813" cy="398815"/>
          </a:xfrm>
          <a:prstGeom prst="ellipse">
            <a:avLst/>
          </a:prstGeom>
          <a:noFill/>
          <a:ln w="12700" cap="flat" cmpd="sng" algn="ctr">
            <a:solidFill>
              <a:srgbClr val="FFFFFF"/>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Calibri"/>
              <a:ea typeface="+mn-ea"/>
              <a:cs typeface="+mn-cs"/>
            </a:endParaRPr>
          </a:p>
        </p:txBody>
      </p:sp>
      <p:sp>
        <p:nvSpPr>
          <p:cNvPr id="4" name="عنصر نائب لرقم الشريحة 3">
            <a:extLst>
              <a:ext uri="{FF2B5EF4-FFF2-40B4-BE49-F238E27FC236}">
                <a16:creationId xmlns:a16="http://schemas.microsoft.com/office/drawing/2014/main" id="{8CD0AAF8-0C5D-4453-9C23-B323B65EBACB}"/>
              </a:ext>
            </a:extLst>
          </p:cNvPr>
          <p:cNvSpPr>
            <a:spLocks noGrp="1"/>
          </p:cNvSpPr>
          <p:nvPr>
            <p:ph type="sldNum" sz="quarter" idx="12"/>
          </p:nvPr>
        </p:nvSpPr>
        <p:spPr>
          <a:xfrm>
            <a:off x="11311128" y="6272784"/>
            <a:ext cx="640080" cy="365125"/>
          </a:xfrm>
        </p:spPr>
        <p:txBody>
          <a:bodyPr>
            <a:normAutofit/>
          </a:bodyPr>
          <a:lstStyle/>
          <a:p>
            <a:pPr>
              <a:spcAft>
                <a:spcPts val="600"/>
              </a:spcAft>
            </a:pPr>
            <a:fld id="{4FAB73BC-B049-4115-A692-8D63A059BFB8}" type="slidenum">
              <a:rPr lang="en-US" dirty="0"/>
              <a:pPr>
                <a:spcAft>
                  <a:spcPts val="600"/>
                </a:spcAft>
              </a:pPr>
              <a:t>12</a:t>
            </a:fld>
            <a:endParaRPr lang="en-US"/>
          </a:p>
        </p:txBody>
      </p:sp>
    </p:spTree>
    <p:extLst>
      <p:ext uri="{BB962C8B-B14F-4D97-AF65-F5344CB8AC3E}">
        <p14:creationId xmlns:p14="http://schemas.microsoft.com/office/powerpoint/2010/main" val="4105985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1000"/>
                                  </p:stCondLst>
                                  <p:iterate>
                                    <p:tmPct val="10000"/>
                                  </p:iterate>
                                  <p:childTnLst>
                                    <p:set>
                                      <p:cBhvr>
                                        <p:cTn id="6" dur="1" fill="hold">
                                          <p:stCondLst>
                                            <p:cond delay="0"/>
                                          </p:stCondLst>
                                        </p:cTn>
                                        <p:tgtEl>
                                          <p:spTgt spid="2"/>
                                        </p:tgtEl>
                                        <p:attrNameLst>
                                          <p:attrName>style.visibility</p:attrName>
                                        </p:attrNameLst>
                                      </p:cBhvr>
                                      <p:to>
                                        <p:strVal val="visible"/>
                                      </p:to>
                                    </p:set>
                                    <p:animEffect transition="in" filter="fade">
                                      <p:cBhvr>
                                        <p:cTn id="7" dur="7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9DA28733-3812-4061-B78F-8C6366D41389}"/>
              </a:ext>
            </a:extLst>
          </p:cNvPr>
          <p:cNvSpPr>
            <a:spLocks noGrp="1"/>
          </p:cNvSpPr>
          <p:nvPr>
            <p:ph type="title"/>
          </p:nvPr>
        </p:nvSpPr>
        <p:spPr>
          <a:xfrm>
            <a:off x="1066800" y="4511898"/>
            <a:ext cx="10058400" cy="1609344"/>
          </a:xfrm>
        </p:spPr>
        <p:txBody>
          <a:bodyPr>
            <a:normAutofit/>
          </a:bodyPr>
          <a:lstStyle/>
          <a:p>
            <a:pPr algn="ctr"/>
            <a:r>
              <a:rPr lang="ar-SA" dirty="0" err="1">
                <a:cs typeface="Times New Roman"/>
              </a:rPr>
              <a:t>Preventing</a:t>
            </a:r>
            <a:r>
              <a:rPr lang="ar-SA" dirty="0">
                <a:cs typeface="Times New Roman"/>
              </a:rPr>
              <a:t> </a:t>
            </a:r>
            <a:r>
              <a:rPr lang="ar-SA" dirty="0" err="1">
                <a:cs typeface="Times New Roman"/>
              </a:rPr>
              <a:t>child</a:t>
            </a:r>
            <a:r>
              <a:rPr lang="ar-SA" dirty="0">
                <a:cs typeface="Times New Roman"/>
              </a:rPr>
              <a:t> </a:t>
            </a:r>
            <a:r>
              <a:rPr lang="ar-SA" dirty="0" err="1">
                <a:cs typeface="Times New Roman"/>
              </a:rPr>
              <a:t>marriage</a:t>
            </a:r>
            <a:endParaRPr lang="ar-SA" dirty="0" err="1"/>
          </a:p>
        </p:txBody>
      </p:sp>
      <p:pic>
        <p:nvPicPr>
          <p:cNvPr id="5" name="صورة 5">
            <a:extLst>
              <a:ext uri="{FF2B5EF4-FFF2-40B4-BE49-F238E27FC236}">
                <a16:creationId xmlns:a16="http://schemas.microsoft.com/office/drawing/2014/main" id="{290BEE6D-8A39-4AD8-A571-5C56B4945601}"/>
              </a:ext>
            </a:extLst>
          </p:cNvPr>
          <p:cNvPicPr>
            <a:picLocks noChangeAspect="1"/>
          </p:cNvPicPr>
          <p:nvPr/>
        </p:nvPicPr>
        <p:blipFill>
          <a:blip r:embed="rId3"/>
          <a:stretch>
            <a:fillRect/>
          </a:stretch>
        </p:blipFill>
        <p:spPr>
          <a:xfrm>
            <a:off x="3037936" y="643468"/>
            <a:ext cx="6118922" cy="3457190"/>
          </a:xfrm>
          <a:prstGeom prst="rect">
            <a:avLst/>
          </a:prstGeom>
        </p:spPr>
      </p:pic>
      <p:sp>
        <p:nvSpPr>
          <p:cNvPr id="12" name="Rectangle 11">
            <a:extLst>
              <a:ext uri="{FF2B5EF4-FFF2-40B4-BE49-F238E27FC236}">
                <a16:creationId xmlns:a16="http://schemas.microsoft.com/office/drawing/2014/main" id="{CAC6F186-990E-4A9E-9C75-88580953E2D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66800" y="4431215"/>
            <a:ext cx="10058400" cy="80683"/>
          </a:xfrm>
          <a:prstGeom prst="rect">
            <a:avLst/>
          </a:prstGeom>
          <a:blipFill dpi="0" rotWithShape="1">
            <a:blip r:embed="rId4">
              <a:alphaModFix amt="85000"/>
              <a:lum bright="70000" contrast="-70000"/>
              <a:extLst>
                <a:ext uri="{BEBA8EAE-BF5A-486C-A8C5-ECC9F3942E4B}">
                  <a14:imgProps xmlns:a14="http://schemas.microsoft.com/office/drawing/2010/main">
                    <a14:imgLayer r:embed="rId5">
                      <a14:imgEffect>
                        <a14:sharpenSoften amount="61000"/>
                      </a14:imgEffect>
                    </a14:imgLayer>
                  </a14:imgProps>
                </a:ext>
                <a:ext uri="{28A0092B-C50C-407E-A947-70E740481C1C}">
                  <a14:useLocalDpi xmlns:a14="http://schemas.microsoft.com/office/drawing/2010/main" val="0"/>
                </a:ext>
              </a:extLst>
            </a:blip>
            <a:srcRect/>
            <a:tile tx="0" ty="-76200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عنصر نائب لرقم الشريحة 3">
            <a:extLst>
              <a:ext uri="{FF2B5EF4-FFF2-40B4-BE49-F238E27FC236}">
                <a16:creationId xmlns:a16="http://schemas.microsoft.com/office/drawing/2014/main" id="{F40E94EC-C073-4B9C-90EF-D362049DD928}"/>
              </a:ext>
            </a:extLst>
          </p:cNvPr>
          <p:cNvSpPr>
            <a:spLocks noGrp="1"/>
          </p:cNvSpPr>
          <p:nvPr>
            <p:ph type="sldNum" sz="quarter" idx="12"/>
          </p:nvPr>
        </p:nvSpPr>
        <p:spPr>
          <a:xfrm>
            <a:off x="11311128" y="6272784"/>
            <a:ext cx="640080" cy="365125"/>
          </a:xfrm>
        </p:spPr>
        <p:txBody>
          <a:bodyPr>
            <a:normAutofit/>
          </a:bodyPr>
          <a:lstStyle/>
          <a:p>
            <a:pPr>
              <a:spcAft>
                <a:spcPts val="600"/>
              </a:spcAft>
            </a:pPr>
            <a:fld id="{4FAB73BC-B049-4115-A692-8D63A059BFB8}" type="slidenum">
              <a:rPr lang="en-US" dirty="0"/>
              <a:pPr>
                <a:spcAft>
                  <a:spcPts val="600"/>
                </a:spcAft>
              </a:pPr>
              <a:t>13</a:t>
            </a:fld>
            <a:endParaRPr lang="en-US"/>
          </a:p>
        </p:txBody>
      </p:sp>
    </p:spTree>
    <p:extLst>
      <p:ext uri="{BB962C8B-B14F-4D97-AF65-F5344CB8AC3E}">
        <p14:creationId xmlns:p14="http://schemas.microsoft.com/office/powerpoint/2010/main" val="5340771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56B66E70-9451-4286-A0C2-6CF108FE814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2A4B0696-68E2-40ED-B597-4B873875442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438656" cy="6858000"/>
          </a:xfrm>
          <a:prstGeom prst="rect">
            <a:avLst/>
          </a:prstGeom>
          <a:solidFill>
            <a:schemeClr val="tx2"/>
          </a:solidFill>
          <a:ln>
            <a:noFill/>
          </a:ln>
        </p:spPr>
        <p:style>
          <a:lnRef idx="2">
            <a:schemeClr val="accent1">
              <a:shade val="50000"/>
            </a:schemeClr>
          </a:lnRef>
          <a:fillRef idx="1003">
            <a:schemeClr val="lt1"/>
          </a:fillRef>
          <a:effectRef idx="0">
            <a:schemeClr val="accent1"/>
          </a:effectRef>
          <a:fontRef idx="minor">
            <a:schemeClr val="lt1"/>
          </a:fontRef>
        </p:style>
        <p:txBody>
          <a:bodyPr rtlCol="0" anchor="ctr"/>
          <a:lstStyle/>
          <a:p>
            <a:pPr algn="ctr"/>
            <a:endParaRPr lang="en-US">
              <a:solidFill>
                <a:schemeClr val="accent2"/>
              </a:solidFill>
            </a:endParaRPr>
          </a:p>
        </p:txBody>
      </p:sp>
      <p:sp>
        <p:nvSpPr>
          <p:cNvPr id="13" name="Rectangle 12">
            <a:extLst>
              <a:ext uri="{FF2B5EF4-FFF2-40B4-BE49-F238E27FC236}">
                <a16:creationId xmlns:a16="http://schemas.microsoft.com/office/drawing/2014/main" id="{A19EF1B4-0F49-44D2-AE21-263819BFBC9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438656" y="0"/>
            <a:ext cx="4653776" cy="6858000"/>
          </a:xfrm>
          <a:prstGeom prst="rect">
            <a:avLst/>
          </a:prstGeom>
          <a:blipFill dpi="0" rotWithShape="1">
            <a:blip r:embed="rId3">
              <a:alphaModFix amt="45000"/>
              <a:lum bright="70000" contrast="-70000"/>
              <a:extLst>
                <a:ext uri="{BEBA8EAE-BF5A-486C-A8C5-ECC9F3942E4B}">
                  <a14:imgProps xmlns:a14="http://schemas.microsoft.com/office/drawing/2010/main">
                    <a14:imgLayer r:embed="rId4">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عنوان 1">
            <a:extLst>
              <a:ext uri="{FF2B5EF4-FFF2-40B4-BE49-F238E27FC236}">
                <a16:creationId xmlns:a16="http://schemas.microsoft.com/office/drawing/2014/main" id="{3BA917F6-984F-4CFA-99E8-092B0DF2B399}"/>
              </a:ext>
            </a:extLst>
          </p:cNvPr>
          <p:cNvSpPr>
            <a:spLocks noGrp="1"/>
          </p:cNvSpPr>
          <p:nvPr>
            <p:ph type="title"/>
          </p:nvPr>
        </p:nvSpPr>
        <p:spPr>
          <a:xfrm>
            <a:off x="2082119" y="643466"/>
            <a:ext cx="3348017" cy="5571067"/>
          </a:xfrm>
        </p:spPr>
        <p:txBody>
          <a:bodyPr>
            <a:normAutofit/>
          </a:bodyPr>
          <a:lstStyle/>
          <a:p>
            <a:pPr algn="ctr"/>
            <a:r>
              <a:rPr lang="ar-SA" sz="6000" dirty="0">
                <a:solidFill>
                  <a:schemeClr val="tx1"/>
                </a:solidFill>
                <a:cs typeface="Times New Roman"/>
              </a:rPr>
              <a:t>CONCLUSION</a:t>
            </a:r>
          </a:p>
        </p:txBody>
      </p:sp>
      <p:sp>
        <p:nvSpPr>
          <p:cNvPr id="3" name="عنصر نائب للمحتوى 2">
            <a:extLst>
              <a:ext uri="{FF2B5EF4-FFF2-40B4-BE49-F238E27FC236}">
                <a16:creationId xmlns:a16="http://schemas.microsoft.com/office/drawing/2014/main" id="{5C08067D-DFC7-42D7-A705-87277AFEC5E1}"/>
              </a:ext>
            </a:extLst>
          </p:cNvPr>
          <p:cNvSpPr>
            <a:spLocks noGrp="1"/>
          </p:cNvSpPr>
          <p:nvPr>
            <p:ph idx="1"/>
          </p:nvPr>
        </p:nvSpPr>
        <p:spPr>
          <a:xfrm>
            <a:off x="6772315" y="643467"/>
            <a:ext cx="4534781" cy="5571066"/>
          </a:xfrm>
        </p:spPr>
        <p:txBody>
          <a:bodyPr vert="horz" lIns="91440" tIns="45720" rIns="91440" bIns="45720" rtlCol="0" anchor="ctr">
            <a:normAutofit/>
          </a:bodyPr>
          <a:lstStyle/>
          <a:p>
            <a:pPr marL="0" indent="0" algn="ctr">
              <a:buNone/>
            </a:pPr>
            <a:r>
              <a:rPr lang="ar-SA" sz="2800" dirty="0">
                <a:ea typeface="+mn-lt"/>
                <a:cs typeface="+mn-lt"/>
              </a:rPr>
              <a:t>child marriage is  a brutal act to any child , it many dangerous and fatal complications but it is not that hard to prevent</a:t>
            </a:r>
            <a:endParaRPr lang="ar-SA" sz="2800" dirty="0">
              <a:cs typeface="Times New Roman"/>
            </a:endParaRPr>
          </a:p>
        </p:txBody>
      </p:sp>
      <p:grpSp>
        <p:nvGrpSpPr>
          <p:cNvPr id="15" name="Group 14">
            <a:extLst>
              <a:ext uri="{FF2B5EF4-FFF2-40B4-BE49-F238E27FC236}">
                <a16:creationId xmlns:a16="http://schemas.microsoft.com/office/drawing/2014/main" id="{2B69B0BE-E00A-432A-98D1-A47B82C1636F}"/>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1401725" y="6229681"/>
            <a:ext cx="457200" cy="457200"/>
            <a:chOff x="11401725" y="6229681"/>
            <a:chExt cx="457200" cy="457200"/>
          </a:xfrm>
        </p:grpSpPr>
        <p:sp>
          <p:nvSpPr>
            <p:cNvPr id="16" name="Oval 15">
              <a:extLst>
                <a:ext uri="{FF2B5EF4-FFF2-40B4-BE49-F238E27FC236}">
                  <a16:creationId xmlns:a16="http://schemas.microsoft.com/office/drawing/2014/main" id="{0AF8A5ED-19F8-4707-8EEC-7115E6B1127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1401725" y="6229681"/>
              <a:ext cx="457200" cy="457200"/>
            </a:xfrm>
            <a:prstGeom prst="ellipse">
              <a:avLst/>
            </a:prstGeom>
            <a:blipFill dpi="0" rotWithShape="1">
              <a:blip r:embed="rId5">
                <a:duotone>
                  <a:schemeClr val="accent1">
                    <a:shade val="45000"/>
                    <a:satMod val="135000"/>
                  </a:schemeClr>
                  <a:prstClr val="white"/>
                </a:duotone>
              </a:blip>
              <a:srcRect/>
              <a:tile tx="50800" ty="0" sx="85000" sy="85000" flip="none" algn="tl"/>
            </a:blipFill>
            <a:ln w="25400" cap="flat" cmpd="sng" algn="ctr">
              <a:noFill/>
              <a:prstDash val="solid"/>
            </a:ln>
            <a:effectLst/>
          </p:spPr>
          <p:txBody>
            <a:bodyPr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dirty="0">
                <a:ln>
                  <a:noFill/>
                </a:ln>
                <a:solidFill>
                  <a:prstClr val="white"/>
                </a:solidFill>
                <a:effectLst/>
                <a:uLnTx/>
                <a:uFillTx/>
                <a:latin typeface="Rockwell Extra Bold" pitchFamily="18" charset="0"/>
                <a:ea typeface="+mn-ea"/>
                <a:cs typeface="+mn-cs"/>
              </a:endParaRPr>
            </a:p>
          </p:txBody>
        </p:sp>
        <p:sp>
          <p:nvSpPr>
            <p:cNvPr id="17" name="Oval 16">
              <a:extLst>
                <a:ext uri="{FF2B5EF4-FFF2-40B4-BE49-F238E27FC236}">
                  <a16:creationId xmlns:a16="http://schemas.microsoft.com/office/drawing/2014/main" id="{C5F50C1C-978D-45B5-B716-7DA91773CD5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1430918" y="6258874"/>
              <a:ext cx="398813" cy="398815"/>
            </a:xfrm>
            <a:prstGeom prst="ellipse">
              <a:avLst/>
            </a:prstGeom>
            <a:noFill/>
            <a:ln w="12700" cap="flat" cmpd="sng" algn="ctr">
              <a:solidFill>
                <a:srgbClr val="FFFFFF"/>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Calibri"/>
                <a:ea typeface="+mn-ea"/>
                <a:cs typeface="+mn-cs"/>
              </a:endParaRPr>
            </a:p>
          </p:txBody>
        </p:sp>
      </p:grpSp>
      <p:sp>
        <p:nvSpPr>
          <p:cNvPr id="4" name="عنصر نائب لرقم الشريحة 3">
            <a:extLst>
              <a:ext uri="{FF2B5EF4-FFF2-40B4-BE49-F238E27FC236}">
                <a16:creationId xmlns:a16="http://schemas.microsoft.com/office/drawing/2014/main" id="{51D39CBB-3695-42DC-B392-BE465BD09DCE}"/>
              </a:ext>
            </a:extLst>
          </p:cNvPr>
          <p:cNvSpPr>
            <a:spLocks noGrp="1"/>
          </p:cNvSpPr>
          <p:nvPr>
            <p:ph type="sldNum" sz="quarter" idx="12"/>
          </p:nvPr>
        </p:nvSpPr>
        <p:spPr>
          <a:xfrm>
            <a:off x="11311128" y="6272784"/>
            <a:ext cx="640080" cy="365125"/>
          </a:xfrm>
        </p:spPr>
        <p:txBody>
          <a:bodyPr>
            <a:normAutofit/>
          </a:bodyPr>
          <a:lstStyle/>
          <a:p>
            <a:pPr>
              <a:spcAft>
                <a:spcPts val="600"/>
              </a:spcAft>
            </a:pPr>
            <a:fld id="{4FAB73BC-B049-4115-A692-8D63A059BFB8}" type="slidenum">
              <a:rPr lang="en-US" dirty="0"/>
              <a:pPr>
                <a:spcAft>
                  <a:spcPts val="600"/>
                </a:spcAft>
              </a:pPr>
              <a:t>14</a:t>
            </a:fld>
            <a:endParaRPr lang="en-US"/>
          </a:p>
        </p:txBody>
      </p:sp>
    </p:spTree>
    <p:extLst>
      <p:ext uri="{BB962C8B-B14F-4D97-AF65-F5344CB8AC3E}">
        <p14:creationId xmlns:p14="http://schemas.microsoft.com/office/powerpoint/2010/main" val="19295914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8DC2FA7A-B11C-4357-9B5F-715E32219048}"/>
              </a:ext>
            </a:extLst>
          </p:cNvPr>
          <p:cNvSpPr>
            <a:spLocks noGrp="1"/>
          </p:cNvSpPr>
          <p:nvPr>
            <p:ph type="title"/>
          </p:nvPr>
        </p:nvSpPr>
        <p:spPr/>
        <p:txBody>
          <a:bodyPr/>
          <a:lstStyle/>
          <a:p>
            <a:r>
              <a:rPr lang="ar-SA" dirty="0" err="1">
                <a:cs typeface="Times New Roman"/>
              </a:rPr>
              <a:t>Refrences</a:t>
            </a:r>
            <a:endParaRPr lang="ar-SA" dirty="0" err="1"/>
          </a:p>
        </p:txBody>
      </p:sp>
      <p:sp>
        <p:nvSpPr>
          <p:cNvPr id="3" name="عنصر نائب للمحتوى 2">
            <a:extLst>
              <a:ext uri="{FF2B5EF4-FFF2-40B4-BE49-F238E27FC236}">
                <a16:creationId xmlns:a16="http://schemas.microsoft.com/office/drawing/2014/main" id="{2E80538F-683E-471C-9918-7065057820EE}"/>
              </a:ext>
            </a:extLst>
          </p:cNvPr>
          <p:cNvSpPr>
            <a:spLocks noGrp="1"/>
          </p:cNvSpPr>
          <p:nvPr>
            <p:ph idx="1"/>
          </p:nvPr>
        </p:nvSpPr>
        <p:spPr/>
        <p:txBody>
          <a:bodyPr vert="horz" lIns="91440" tIns="45720" rIns="91440" bIns="45720" rtlCol="0" anchor="t">
            <a:normAutofit/>
          </a:bodyPr>
          <a:lstStyle/>
          <a:p>
            <a:pPr marL="457200" indent="-457200">
              <a:buClr>
                <a:srgbClr val="9E3611"/>
              </a:buClr>
              <a:buAutoNum type="arabicParenR"/>
            </a:pPr>
            <a:r>
              <a:rPr lang="en-US" sz="2400" dirty="0">
                <a:ea typeface="+mn-lt"/>
                <a:cs typeface="+mn-lt"/>
              </a:rPr>
              <a:t>https://plan-international.org</a:t>
            </a:r>
          </a:p>
          <a:p>
            <a:pPr marL="457200" indent="-457200">
              <a:buClr>
                <a:srgbClr val="9E3611"/>
              </a:buClr>
              <a:buAutoNum type="arabicParenR"/>
            </a:pPr>
            <a:r>
              <a:rPr lang="en-US" sz="2400" dirty="0">
                <a:ea typeface="+mn-lt"/>
                <a:cs typeface="+mn-lt"/>
              </a:rPr>
              <a:t>https://www.unicef.org</a:t>
            </a:r>
            <a:endParaRPr lang="en-US" sz="2400">
              <a:ea typeface="+mn-lt"/>
              <a:cs typeface="Times New Roman"/>
            </a:endParaRPr>
          </a:p>
          <a:p>
            <a:pPr marL="457200" indent="-457200">
              <a:buClr>
                <a:srgbClr val="9E3611"/>
              </a:buClr>
              <a:buAutoNum type="arabicParenR"/>
            </a:pPr>
            <a:r>
              <a:rPr lang="en-US" sz="2400" dirty="0">
                <a:ea typeface="+mn-lt"/>
                <a:cs typeface="+mn-lt"/>
              </a:rPr>
              <a:t>Nour NM. Child</a:t>
            </a:r>
            <a:r>
              <a:rPr lang="ar-SA" sz="2400" dirty="0">
                <a:ea typeface="+mn-lt"/>
                <a:cs typeface="+mn-lt"/>
              </a:rPr>
              <a:t> </a:t>
            </a:r>
            <a:r>
              <a:rPr lang="en-US" sz="2400" dirty="0">
                <a:ea typeface="+mn-lt"/>
                <a:cs typeface="+mn-lt"/>
              </a:rPr>
              <a:t>marriage: a silent</a:t>
            </a:r>
            <a:r>
              <a:rPr lang="ar-SA" sz="2400" dirty="0">
                <a:ea typeface="+mn-lt"/>
                <a:cs typeface="+mn-lt"/>
              </a:rPr>
              <a:t> </a:t>
            </a:r>
            <a:r>
              <a:rPr lang="en-US" sz="2400" dirty="0">
                <a:ea typeface="+mn-lt"/>
                <a:cs typeface="+mn-lt"/>
              </a:rPr>
              <a:t>health</a:t>
            </a:r>
            <a:r>
              <a:rPr lang="ar-SA" sz="2400" dirty="0">
                <a:ea typeface="+mn-lt"/>
                <a:cs typeface="+mn-lt"/>
              </a:rPr>
              <a:t> </a:t>
            </a:r>
            <a:r>
              <a:rPr lang="en-US" sz="2400" dirty="0">
                <a:ea typeface="+mn-lt"/>
                <a:cs typeface="+mn-lt"/>
              </a:rPr>
              <a:t>and</a:t>
            </a:r>
            <a:r>
              <a:rPr lang="ar-SA" sz="2400" dirty="0">
                <a:ea typeface="+mn-lt"/>
                <a:cs typeface="+mn-lt"/>
              </a:rPr>
              <a:t> </a:t>
            </a:r>
            <a:r>
              <a:rPr lang="en-US" sz="2400" dirty="0">
                <a:ea typeface="+mn-lt"/>
                <a:cs typeface="+mn-lt"/>
              </a:rPr>
              <a:t>human</a:t>
            </a:r>
            <a:r>
              <a:rPr lang="ar-SA" sz="2400" dirty="0">
                <a:ea typeface="+mn-lt"/>
                <a:cs typeface="+mn-lt"/>
              </a:rPr>
              <a:t> </a:t>
            </a:r>
            <a:r>
              <a:rPr lang="en-US" sz="2400" dirty="0">
                <a:ea typeface="+mn-lt"/>
                <a:cs typeface="+mn-lt"/>
              </a:rPr>
              <a:t>rights</a:t>
            </a:r>
            <a:r>
              <a:rPr lang="ar-SA" sz="2400" dirty="0">
                <a:ea typeface="+mn-lt"/>
                <a:cs typeface="+mn-lt"/>
              </a:rPr>
              <a:t> </a:t>
            </a:r>
            <a:r>
              <a:rPr lang="en-US" sz="2400" dirty="0">
                <a:ea typeface="+mn-lt"/>
                <a:cs typeface="+mn-lt"/>
              </a:rPr>
              <a:t>issue</a:t>
            </a:r>
            <a:r>
              <a:rPr lang="ar-SA" sz="2400" dirty="0">
                <a:ea typeface="+mn-lt"/>
                <a:cs typeface="+mn-lt"/>
              </a:rPr>
              <a:t>. </a:t>
            </a:r>
            <a:r>
              <a:rPr lang="en-US" sz="2400" dirty="0">
                <a:ea typeface="+mn-lt"/>
                <a:cs typeface="+mn-lt"/>
              </a:rPr>
              <a:t>Rev</a:t>
            </a:r>
            <a:r>
              <a:rPr lang="ar-SA" sz="2400" dirty="0">
                <a:ea typeface="+mn-lt"/>
                <a:cs typeface="+mn-lt"/>
              </a:rPr>
              <a:t> </a:t>
            </a:r>
            <a:r>
              <a:rPr lang="en-US" sz="2400" dirty="0" err="1">
                <a:ea typeface="+mn-lt"/>
                <a:cs typeface="+mn-lt"/>
              </a:rPr>
              <a:t>Obstet</a:t>
            </a:r>
            <a:r>
              <a:rPr lang="ar-SA" sz="2400" dirty="0">
                <a:ea typeface="+mn-lt"/>
                <a:cs typeface="+mn-lt"/>
              </a:rPr>
              <a:t> </a:t>
            </a:r>
            <a:r>
              <a:rPr lang="en-US" sz="2400" dirty="0">
                <a:ea typeface="+mn-lt"/>
                <a:cs typeface="+mn-lt"/>
              </a:rPr>
              <a:t>Gynecol. 2009;2(1):51-56</a:t>
            </a:r>
          </a:p>
          <a:p>
            <a:pPr marL="457200" indent="-457200">
              <a:buClr>
                <a:srgbClr val="9E3611"/>
              </a:buClr>
              <a:buAutoNum type="arabicParenR"/>
            </a:pPr>
            <a:r>
              <a:rPr lang="en-US" sz="2400" dirty="0">
                <a:ea typeface="+mn-lt"/>
                <a:cs typeface="+mn-lt"/>
              </a:rPr>
              <a:t>Malhotra, A., 2010. [</a:t>
            </a:r>
            <a:r>
              <a:rPr lang="en-US" sz="2400" dirty="0" err="1">
                <a:ea typeface="+mn-lt"/>
                <a:cs typeface="+mn-lt"/>
              </a:rPr>
              <a:t>ebook</a:t>
            </a:r>
            <a:r>
              <a:rPr lang="en-US" sz="2400" dirty="0">
                <a:ea typeface="+mn-lt"/>
                <a:cs typeface="+mn-lt"/>
              </a:rPr>
              <a:t>] Washington D.C: International Center for Research on Women, pp.3-10. Available at: &lt;https://www.icrw.org/files/images/Causes-Consequences-and%20Solutions-to-Forced-Child-Marriage-Anju-Malhotra-7-15-2010.pdf&gt; [Accessed 12 January 2022].</a:t>
            </a:r>
            <a:endParaRPr lang="en-US" sz="2400" dirty="0">
              <a:cs typeface="Times New Roman"/>
            </a:endParaRPr>
          </a:p>
          <a:p>
            <a:pPr marL="457200" indent="-457200">
              <a:buClr>
                <a:srgbClr val="9E3611"/>
              </a:buClr>
              <a:buAutoNum type="arabicParenR"/>
            </a:pPr>
            <a:endParaRPr lang="en-US" sz="2400" dirty="0">
              <a:cs typeface="Times New Roman"/>
            </a:endParaRPr>
          </a:p>
        </p:txBody>
      </p:sp>
      <p:sp>
        <p:nvSpPr>
          <p:cNvPr id="4" name="عنصر نائب لرقم الشريحة 3">
            <a:extLst>
              <a:ext uri="{FF2B5EF4-FFF2-40B4-BE49-F238E27FC236}">
                <a16:creationId xmlns:a16="http://schemas.microsoft.com/office/drawing/2014/main" id="{FF70A235-205F-4B51-A978-94C4B38DB42B}"/>
              </a:ext>
            </a:extLst>
          </p:cNvPr>
          <p:cNvSpPr>
            <a:spLocks noGrp="1"/>
          </p:cNvSpPr>
          <p:nvPr>
            <p:ph type="sldNum" sz="quarter" idx="12"/>
          </p:nvPr>
        </p:nvSpPr>
        <p:spPr/>
        <p:txBody>
          <a:bodyPr/>
          <a:lstStyle/>
          <a:p>
            <a:fld id="{4FAB73BC-B049-4115-A692-8D63A059BFB8}" type="slidenum">
              <a:rPr lang="en-US" dirty="0"/>
              <a:t>15</a:t>
            </a:fld>
            <a:endParaRPr lang="en-US" dirty="0"/>
          </a:p>
        </p:txBody>
      </p:sp>
    </p:spTree>
    <p:extLst>
      <p:ext uri="{BB962C8B-B14F-4D97-AF65-F5344CB8AC3E}">
        <p14:creationId xmlns:p14="http://schemas.microsoft.com/office/powerpoint/2010/main" val="13794969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bg>
      <p:bgPr>
        <a:blipFill rotWithShape="1">
          <a:blip r:embed="rId3">
            <a:duotone>
              <a:schemeClr val="bg1">
                <a:tint val="75000"/>
                <a:shade val="58000"/>
                <a:satMod val="120000"/>
              </a:schemeClr>
              <a:schemeClr val="bg1">
                <a:tint val="50000"/>
                <a:shade val="96000"/>
              </a:schemeClr>
            </a:duotone>
          </a:blip>
          <a:tile tx="0" ty="0" sx="100000" sy="100000" flip="none" algn="tl"/>
        </a:blipFill>
        <a:effectLst/>
      </p:bgPr>
    </p:bg>
    <p:spTree>
      <p:nvGrpSpPr>
        <p:cNvPr id="1" name=""/>
        <p:cNvGrpSpPr/>
        <p:nvPr/>
      </p:nvGrpSpPr>
      <p:grpSpPr>
        <a:xfrm>
          <a:off x="0" y="0"/>
          <a:ext cx="0" cy="0"/>
          <a:chOff x="0" y="0"/>
          <a:chExt cx="0" cy="0"/>
        </a:xfrm>
      </p:grpSpPr>
      <p:sp>
        <p:nvSpPr>
          <p:cNvPr id="8" name="Freeform: Shape 7">
            <a:extLst>
              <a:ext uri="{FF2B5EF4-FFF2-40B4-BE49-F238E27FC236}">
                <a16:creationId xmlns:a16="http://schemas.microsoft.com/office/drawing/2014/main" id="{3E9FBC8E-8666-4442-8D7D-B250510CD4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1684" y="2005"/>
            <a:ext cx="10908632" cy="6853991"/>
          </a:xfrm>
          <a:custGeom>
            <a:avLst/>
            <a:gdLst>
              <a:gd name="connsiteX0" fmla="*/ 9059740 w 10908632"/>
              <a:gd name="connsiteY0" fmla="*/ 0 h 6853991"/>
              <a:gd name="connsiteX1" fmla="*/ 9694921 w 10908632"/>
              <a:gd name="connsiteY1" fmla="*/ 0 h 6853991"/>
              <a:gd name="connsiteX2" fmla="*/ 9825053 w 10908632"/>
              <a:gd name="connsiteY2" fmla="*/ 165594 h 6853991"/>
              <a:gd name="connsiteX3" fmla="*/ 10908632 w 10908632"/>
              <a:gd name="connsiteY3" fmla="*/ 3429000 h 6853991"/>
              <a:gd name="connsiteX4" fmla="*/ 9825053 w 10908632"/>
              <a:gd name="connsiteY4" fmla="*/ 6692406 h 6853991"/>
              <a:gd name="connsiteX5" fmla="*/ 9698072 w 10908632"/>
              <a:gd name="connsiteY5" fmla="*/ 6853991 h 6853991"/>
              <a:gd name="connsiteX6" fmla="*/ 9063562 w 10908632"/>
              <a:gd name="connsiteY6" fmla="*/ 6853991 h 6853991"/>
              <a:gd name="connsiteX7" fmla="*/ 9138428 w 10908632"/>
              <a:gd name="connsiteY7" fmla="*/ 6775466 h 6853991"/>
              <a:gd name="connsiteX8" fmla="*/ 10431379 w 10908632"/>
              <a:gd name="connsiteY8" fmla="*/ 3429000 h 6853991"/>
              <a:gd name="connsiteX9" fmla="*/ 9138428 w 10908632"/>
              <a:gd name="connsiteY9" fmla="*/ 82534 h 6853991"/>
              <a:gd name="connsiteX10" fmla="*/ 2037821 w 10908632"/>
              <a:gd name="connsiteY10" fmla="*/ 0 h 6853991"/>
              <a:gd name="connsiteX11" fmla="*/ 8870811 w 10908632"/>
              <a:gd name="connsiteY11" fmla="*/ 0 h 6853991"/>
              <a:gd name="connsiteX12" fmla="*/ 8877212 w 10908632"/>
              <a:gd name="connsiteY12" fmla="*/ 6103 h 6853991"/>
              <a:gd name="connsiteX13" fmla="*/ 10295021 w 10908632"/>
              <a:gd name="connsiteY13" fmla="*/ 3429000 h 6853991"/>
              <a:gd name="connsiteX14" fmla="*/ 8877212 w 10908632"/>
              <a:gd name="connsiteY14" fmla="*/ 6851897 h 6853991"/>
              <a:gd name="connsiteX15" fmla="*/ 8875015 w 10908632"/>
              <a:gd name="connsiteY15" fmla="*/ 6853991 h 6853991"/>
              <a:gd name="connsiteX16" fmla="*/ 2033617 w 10908632"/>
              <a:gd name="connsiteY16" fmla="*/ 6853991 h 6853991"/>
              <a:gd name="connsiteX17" fmla="*/ 2031421 w 10908632"/>
              <a:gd name="connsiteY17" fmla="*/ 6851897 h 6853991"/>
              <a:gd name="connsiteX18" fmla="*/ 613611 w 10908632"/>
              <a:gd name="connsiteY18" fmla="*/ 3429000 h 6853991"/>
              <a:gd name="connsiteX19" fmla="*/ 2031420 w 10908632"/>
              <a:gd name="connsiteY19" fmla="*/ 6103 h 6853991"/>
              <a:gd name="connsiteX20" fmla="*/ 1213711 w 10908632"/>
              <a:gd name="connsiteY20" fmla="*/ 0 h 6853991"/>
              <a:gd name="connsiteX21" fmla="*/ 1848893 w 10908632"/>
              <a:gd name="connsiteY21" fmla="*/ 0 h 6853991"/>
              <a:gd name="connsiteX22" fmla="*/ 1770204 w 10908632"/>
              <a:gd name="connsiteY22" fmla="*/ 82534 h 6853991"/>
              <a:gd name="connsiteX23" fmla="*/ 477253 w 10908632"/>
              <a:gd name="connsiteY23" fmla="*/ 3429000 h 6853991"/>
              <a:gd name="connsiteX24" fmla="*/ 1770204 w 10908632"/>
              <a:gd name="connsiteY24" fmla="*/ 6775466 h 6853991"/>
              <a:gd name="connsiteX25" fmla="*/ 1845071 w 10908632"/>
              <a:gd name="connsiteY25" fmla="*/ 6853991 h 6853991"/>
              <a:gd name="connsiteX26" fmla="*/ 1210561 w 10908632"/>
              <a:gd name="connsiteY26" fmla="*/ 6853991 h 6853991"/>
              <a:gd name="connsiteX27" fmla="*/ 1083579 w 10908632"/>
              <a:gd name="connsiteY27" fmla="*/ 6692406 h 6853991"/>
              <a:gd name="connsiteX28" fmla="*/ 0 w 10908632"/>
              <a:gd name="connsiteY28" fmla="*/ 3429000 h 6853991"/>
              <a:gd name="connsiteX29" fmla="*/ 1083579 w 10908632"/>
              <a:gd name="connsiteY29" fmla="*/ 165594 h 68539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10908632" h="6853991">
                <a:moveTo>
                  <a:pt x="9059740" y="0"/>
                </a:moveTo>
                <a:lnTo>
                  <a:pt x="9694921" y="0"/>
                </a:lnTo>
                <a:lnTo>
                  <a:pt x="9825053" y="165594"/>
                </a:lnTo>
                <a:cubicBezTo>
                  <a:pt x="10505610" y="1075607"/>
                  <a:pt x="10908632" y="2205238"/>
                  <a:pt x="10908632" y="3429000"/>
                </a:cubicBezTo>
                <a:cubicBezTo>
                  <a:pt x="10908632" y="4652762"/>
                  <a:pt x="10505610" y="5782393"/>
                  <a:pt x="9825053" y="6692406"/>
                </a:cubicBezTo>
                <a:lnTo>
                  <a:pt x="9698072" y="6853991"/>
                </a:lnTo>
                <a:lnTo>
                  <a:pt x="9063562" y="6853991"/>
                </a:lnTo>
                <a:lnTo>
                  <a:pt x="9138428" y="6775466"/>
                </a:lnTo>
                <a:cubicBezTo>
                  <a:pt x="9941761" y="5891604"/>
                  <a:pt x="10431379" y="4717480"/>
                  <a:pt x="10431379" y="3429000"/>
                </a:cubicBezTo>
                <a:cubicBezTo>
                  <a:pt x="10431379" y="2140521"/>
                  <a:pt x="9941761" y="966397"/>
                  <a:pt x="9138428" y="82534"/>
                </a:cubicBezTo>
                <a:close/>
                <a:moveTo>
                  <a:pt x="2037821" y="0"/>
                </a:moveTo>
                <a:lnTo>
                  <a:pt x="8870811" y="0"/>
                </a:lnTo>
                <a:lnTo>
                  <a:pt x="8877212" y="6103"/>
                </a:lnTo>
                <a:cubicBezTo>
                  <a:pt x="9753207" y="882099"/>
                  <a:pt x="10295021" y="2092275"/>
                  <a:pt x="10295021" y="3429000"/>
                </a:cubicBezTo>
                <a:cubicBezTo>
                  <a:pt x="10295021" y="4765725"/>
                  <a:pt x="9753207" y="5975902"/>
                  <a:pt x="8877212" y="6851897"/>
                </a:cubicBezTo>
                <a:lnTo>
                  <a:pt x="8875015" y="6853991"/>
                </a:lnTo>
                <a:lnTo>
                  <a:pt x="2033617" y="6853991"/>
                </a:lnTo>
                <a:lnTo>
                  <a:pt x="2031421" y="6851897"/>
                </a:lnTo>
                <a:cubicBezTo>
                  <a:pt x="1155426" y="5975902"/>
                  <a:pt x="613611" y="4765725"/>
                  <a:pt x="613611" y="3429000"/>
                </a:cubicBezTo>
                <a:cubicBezTo>
                  <a:pt x="613611" y="2092275"/>
                  <a:pt x="1155425" y="882099"/>
                  <a:pt x="2031420" y="6103"/>
                </a:cubicBezTo>
                <a:close/>
                <a:moveTo>
                  <a:pt x="1213711" y="0"/>
                </a:moveTo>
                <a:lnTo>
                  <a:pt x="1848893" y="0"/>
                </a:lnTo>
                <a:lnTo>
                  <a:pt x="1770204" y="82534"/>
                </a:lnTo>
                <a:cubicBezTo>
                  <a:pt x="966871" y="966397"/>
                  <a:pt x="477253" y="2140521"/>
                  <a:pt x="477253" y="3429000"/>
                </a:cubicBezTo>
                <a:cubicBezTo>
                  <a:pt x="477253" y="4717480"/>
                  <a:pt x="966872" y="5891604"/>
                  <a:pt x="1770204" y="6775466"/>
                </a:cubicBezTo>
                <a:lnTo>
                  <a:pt x="1845071" y="6853991"/>
                </a:lnTo>
                <a:lnTo>
                  <a:pt x="1210561" y="6853991"/>
                </a:lnTo>
                <a:lnTo>
                  <a:pt x="1083579" y="6692406"/>
                </a:lnTo>
                <a:cubicBezTo>
                  <a:pt x="403022" y="5782393"/>
                  <a:pt x="0" y="4652762"/>
                  <a:pt x="0" y="3429000"/>
                </a:cubicBezTo>
                <a:cubicBezTo>
                  <a:pt x="0" y="2205238"/>
                  <a:pt x="403022" y="1075607"/>
                  <a:pt x="1083579" y="165594"/>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solidFill>
                <a:schemeClr val="lt1"/>
              </a:solidFill>
            </a:endParaRPr>
          </a:p>
        </p:txBody>
      </p:sp>
      <p:pic>
        <p:nvPicPr>
          <p:cNvPr id="3" name="صورة 3">
            <a:extLst>
              <a:ext uri="{FF2B5EF4-FFF2-40B4-BE49-F238E27FC236}">
                <a16:creationId xmlns:a16="http://schemas.microsoft.com/office/drawing/2014/main" id="{9165439D-192E-42DD-ADF4-C1F1DAF1321D}"/>
              </a:ext>
            </a:extLst>
          </p:cNvPr>
          <p:cNvPicPr>
            <a:picLocks noChangeAspect="1"/>
          </p:cNvPicPr>
          <p:nvPr/>
        </p:nvPicPr>
        <p:blipFill>
          <a:blip r:embed="rId4"/>
          <a:stretch>
            <a:fillRect/>
          </a:stretch>
        </p:blipFill>
        <p:spPr>
          <a:xfrm>
            <a:off x="2758561" y="1334757"/>
            <a:ext cx="6674879" cy="4188486"/>
          </a:xfrm>
          <a:prstGeom prst="rect">
            <a:avLst/>
          </a:prstGeom>
        </p:spPr>
      </p:pic>
      <p:sp>
        <p:nvSpPr>
          <p:cNvPr id="2" name="عنصر نائب لرقم الشريحة 1">
            <a:extLst>
              <a:ext uri="{FF2B5EF4-FFF2-40B4-BE49-F238E27FC236}">
                <a16:creationId xmlns:a16="http://schemas.microsoft.com/office/drawing/2014/main" id="{960810A4-948F-4C19-891F-24B852261AF4}"/>
              </a:ext>
            </a:extLst>
          </p:cNvPr>
          <p:cNvSpPr>
            <a:spLocks noGrp="1"/>
          </p:cNvSpPr>
          <p:nvPr>
            <p:ph type="sldNum" sz="quarter" idx="12"/>
          </p:nvPr>
        </p:nvSpPr>
        <p:spPr>
          <a:xfrm>
            <a:off x="11311128" y="6272784"/>
            <a:ext cx="640080" cy="365125"/>
          </a:xfrm>
        </p:spPr>
        <p:txBody>
          <a:bodyPr>
            <a:normAutofit/>
          </a:bodyPr>
          <a:lstStyle/>
          <a:p>
            <a:pPr>
              <a:spcAft>
                <a:spcPts val="600"/>
              </a:spcAft>
            </a:pPr>
            <a:fld id="{4FAB73BC-B049-4115-A692-8D63A059BFB8}" type="slidenum">
              <a:rPr lang="en-US" dirty="0"/>
              <a:pPr>
                <a:spcAft>
                  <a:spcPts val="600"/>
                </a:spcAft>
              </a:pPr>
              <a:t>16</a:t>
            </a:fld>
            <a:endParaRPr lang="en-US"/>
          </a:p>
        </p:txBody>
      </p:sp>
    </p:spTree>
    <p:extLst>
      <p:ext uri="{BB962C8B-B14F-4D97-AF65-F5344CB8AC3E}">
        <p14:creationId xmlns:p14="http://schemas.microsoft.com/office/powerpoint/2010/main" val="1030039815"/>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BC93776A-9F64-4D3F-8FFD-4FB3E176BCB9}"/>
              </a:ext>
            </a:extLst>
          </p:cNvPr>
          <p:cNvSpPr>
            <a:spLocks noGrp="1"/>
          </p:cNvSpPr>
          <p:nvPr>
            <p:ph type="title"/>
          </p:nvPr>
        </p:nvSpPr>
        <p:spPr>
          <a:xfrm>
            <a:off x="1069848" y="484632"/>
            <a:ext cx="10058400" cy="1609344"/>
          </a:xfrm>
        </p:spPr>
        <p:txBody>
          <a:bodyPr>
            <a:normAutofit/>
          </a:bodyPr>
          <a:lstStyle/>
          <a:p>
            <a:r>
              <a:rPr lang="ar-SA" dirty="0" err="1">
                <a:cs typeface="Times New Roman"/>
              </a:rPr>
              <a:t>Learning</a:t>
            </a:r>
            <a:r>
              <a:rPr lang="ar-SA" dirty="0">
                <a:cs typeface="Times New Roman"/>
              </a:rPr>
              <a:t> </a:t>
            </a:r>
            <a:r>
              <a:rPr lang="ar-SA" dirty="0" err="1">
                <a:cs typeface="Times New Roman"/>
              </a:rPr>
              <a:t>objectives</a:t>
            </a:r>
            <a:endParaRPr lang="ar-SA" dirty="0" err="1"/>
          </a:p>
        </p:txBody>
      </p:sp>
      <p:sp>
        <p:nvSpPr>
          <p:cNvPr id="151" name="Rectangle 150">
            <a:extLst>
              <a:ext uri="{FF2B5EF4-FFF2-40B4-BE49-F238E27FC236}">
                <a16:creationId xmlns:a16="http://schemas.microsoft.com/office/drawing/2014/main" id="{3FD711E9-7F79-40A9-8D9E-4AE293C154A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66800" y="2013293"/>
            <a:ext cx="10058400" cy="80683"/>
          </a:xfrm>
          <a:prstGeom prst="rect">
            <a:avLst/>
          </a:prstGeom>
          <a:blipFill dpi="0" rotWithShape="1">
            <a:blip r:embed="rId3">
              <a:alphaModFix amt="85000"/>
              <a:lum bright="70000" contrast="-70000"/>
              <a:extLst>
                <a:ext uri="{BEBA8EAE-BF5A-486C-A8C5-ECC9F3942E4B}">
                  <a14:imgProps xmlns:a14="http://schemas.microsoft.com/office/drawing/2010/main">
                    <a14:imgLayer r:embed="rId4">
                      <a14:imgEffect>
                        <a14:sharpenSoften amount="61000"/>
                      </a14:imgEffect>
                    </a14:imgLayer>
                  </a14:imgProps>
                </a:ext>
                <a:ext uri="{28A0092B-C50C-407E-A947-70E740481C1C}">
                  <a14:useLocalDpi xmlns:a14="http://schemas.microsoft.com/office/drawing/2010/main" val="0"/>
                </a:ext>
              </a:extLst>
            </a:blip>
            <a:srcRect/>
            <a:tile tx="0" ty="-76200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عنصر نائب لرقم الشريحة 2">
            <a:extLst>
              <a:ext uri="{FF2B5EF4-FFF2-40B4-BE49-F238E27FC236}">
                <a16:creationId xmlns:a16="http://schemas.microsoft.com/office/drawing/2014/main" id="{30A02024-2B48-47AF-8B2B-45A2C785527B}"/>
              </a:ext>
            </a:extLst>
          </p:cNvPr>
          <p:cNvSpPr>
            <a:spLocks noGrp="1"/>
          </p:cNvSpPr>
          <p:nvPr>
            <p:ph type="sldNum" sz="quarter" idx="12"/>
          </p:nvPr>
        </p:nvSpPr>
        <p:spPr>
          <a:xfrm>
            <a:off x="11311128" y="6272784"/>
            <a:ext cx="640080" cy="365125"/>
          </a:xfrm>
        </p:spPr>
        <p:txBody>
          <a:bodyPr>
            <a:normAutofit/>
          </a:bodyPr>
          <a:lstStyle/>
          <a:p>
            <a:pPr>
              <a:spcAft>
                <a:spcPts val="600"/>
              </a:spcAft>
            </a:pPr>
            <a:fld id="{4FAB73BC-B049-4115-A692-8D63A059BFB8}" type="slidenum">
              <a:rPr lang="en-US" dirty="0"/>
              <a:pPr>
                <a:spcAft>
                  <a:spcPts val="600"/>
                </a:spcAft>
              </a:pPr>
              <a:t>2</a:t>
            </a:fld>
            <a:endParaRPr lang="ar-SA"/>
          </a:p>
        </p:txBody>
      </p:sp>
      <p:pic>
        <p:nvPicPr>
          <p:cNvPr id="7" name="Content Placeholder 6">
            <a:extLst>
              <a:ext uri="{FF2B5EF4-FFF2-40B4-BE49-F238E27FC236}">
                <a16:creationId xmlns:a16="http://schemas.microsoft.com/office/drawing/2014/main" id="{8860C380-1ACE-43CF-992A-6BB9FE17B3A2}"/>
              </a:ext>
            </a:extLst>
          </p:cNvPr>
          <p:cNvPicPr>
            <a:picLocks noGrp="1" noChangeAspect="1"/>
          </p:cNvPicPr>
          <p:nvPr>
            <p:ph idx="1"/>
          </p:nvPr>
        </p:nvPicPr>
        <p:blipFill>
          <a:blip r:embed="rId5"/>
          <a:stretch>
            <a:fillRect/>
          </a:stretch>
        </p:blipFill>
        <p:spPr>
          <a:xfrm>
            <a:off x="1066800" y="2456623"/>
            <a:ext cx="2341067" cy="3273836"/>
          </a:xfrm>
        </p:spPr>
      </p:pic>
      <p:grpSp>
        <p:nvGrpSpPr>
          <p:cNvPr id="10" name="Group 9">
            <a:extLst>
              <a:ext uri="{FF2B5EF4-FFF2-40B4-BE49-F238E27FC236}">
                <a16:creationId xmlns:a16="http://schemas.microsoft.com/office/drawing/2014/main" id="{AF2A19FC-54F0-40F2-904B-13E2D341E098}"/>
              </a:ext>
            </a:extLst>
          </p:cNvPr>
          <p:cNvGrpSpPr/>
          <p:nvPr/>
        </p:nvGrpSpPr>
        <p:grpSpPr>
          <a:xfrm>
            <a:off x="3673897" y="2457550"/>
            <a:ext cx="2337792" cy="3272909"/>
            <a:chOff x="2574518" y="389195"/>
            <a:chExt cx="2337792" cy="3272909"/>
          </a:xfrm>
        </p:grpSpPr>
        <p:sp>
          <p:nvSpPr>
            <p:cNvPr id="11" name="Rectangle 10">
              <a:extLst>
                <a:ext uri="{FF2B5EF4-FFF2-40B4-BE49-F238E27FC236}">
                  <a16:creationId xmlns:a16="http://schemas.microsoft.com/office/drawing/2014/main" id="{72ABC686-B765-47E6-AB99-D8FE56E1BE97}"/>
                </a:ext>
              </a:extLst>
            </p:cNvPr>
            <p:cNvSpPr/>
            <p:nvPr/>
          </p:nvSpPr>
          <p:spPr>
            <a:xfrm>
              <a:off x="2574518" y="389195"/>
              <a:ext cx="2337792" cy="3272909"/>
            </a:xfrm>
            <a:prstGeom prst="rect">
              <a:avLst/>
            </a:prstGeom>
          </p:spPr>
          <p:style>
            <a:lnRef idx="2">
              <a:schemeClr val="accent3">
                <a:tint val="40000"/>
                <a:alpha val="90000"/>
                <a:hueOff val="0"/>
                <a:satOff val="0"/>
                <a:lumOff val="0"/>
                <a:alphaOff val="0"/>
              </a:schemeClr>
            </a:lnRef>
            <a:fillRef idx="1">
              <a:schemeClr val="accent3">
                <a:tint val="40000"/>
                <a:alpha val="90000"/>
                <a:hueOff val="0"/>
                <a:satOff val="0"/>
                <a:lumOff val="0"/>
                <a:alphaOff val="0"/>
              </a:schemeClr>
            </a:fillRef>
            <a:effectRef idx="0">
              <a:schemeClr val="accent3">
                <a:tint val="40000"/>
                <a:alpha val="90000"/>
                <a:hueOff val="0"/>
                <a:satOff val="0"/>
                <a:lumOff val="0"/>
                <a:alphaOff val="0"/>
              </a:schemeClr>
            </a:effectRef>
            <a:fontRef idx="minor">
              <a:schemeClr val="dk1">
                <a:hueOff val="0"/>
                <a:satOff val="0"/>
                <a:lumOff val="0"/>
                <a:alphaOff val="0"/>
              </a:schemeClr>
            </a:fontRef>
          </p:style>
        </p:sp>
        <p:sp>
          <p:nvSpPr>
            <p:cNvPr id="12" name="TextBox 11">
              <a:extLst>
                <a:ext uri="{FF2B5EF4-FFF2-40B4-BE49-F238E27FC236}">
                  <a16:creationId xmlns:a16="http://schemas.microsoft.com/office/drawing/2014/main" id="{E4A149A4-4335-4401-BE95-E47B3C9DFFF7}"/>
                </a:ext>
              </a:extLst>
            </p:cNvPr>
            <p:cNvSpPr txBox="1"/>
            <p:nvPr/>
          </p:nvSpPr>
          <p:spPr>
            <a:xfrm>
              <a:off x="2574518" y="1632900"/>
              <a:ext cx="2337792" cy="1963745"/>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182263" tIns="330200" rIns="182263" bIns="330200" numCol="1" spcCol="1270" anchor="t" anchorCtr="0">
              <a:noAutofit/>
            </a:bodyPr>
            <a:lstStyle/>
            <a:p>
              <a:pPr marL="0" lvl="0" indent="0" algn="l" defTabSz="1066800">
                <a:lnSpc>
                  <a:spcPct val="90000"/>
                </a:lnSpc>
                <a:spcBef>
                  <a:spcPct val="0"/>
                </a:spcBef>
                <a:spcAft>
                  <a:spcPct val="35000"/>
                </a:spcAft>
                <a:buNone/>
              </a:pPr>
              <a:r>
                <a:rPr lang="ar-SA" sz="2400" kern="1200"/>
                <a:t>List the causes of child marriage</a:t>
              </a:r>
              <a:endParaRPr lang="en-US" sz="2400" kern="1200"/>
            </a:p>
          </p:txBody>
        </p:sp>
      </p:grpSp>
      <p:grpSp>
        <p:nvGrpSpPr>
          <p:cNvPr id="13" name="Group 12">
            <a:extLst>
              <a:ext uri="{FF2B5EF4-FFF2-40B4-BE49-F238E27FC236}">
                <a16:creationId xmlns:a16="http://schemas.microsoft.com/office/drawing/2014/main" id="{D2A55F01-4DF8-4932-AFC7-2E77963969B0}"/>
              </a:ext>
            </a:extLst>
          </p:cNvPr>
          <p:cNvGrpSpPr/>
          <p:nvPr/>
        </p:nvGrpSpPr>
        <p:grpSpPr>
          <a:xfrm>
            <a:off x="6183586" y="2457550"/>
            <a:ext cx="2337792" cy="3272909"/>
            <a:chOff x="5146089" y="389195"/>
            <a:chExt cx="2337792" cy="3272909"/>
          </a:xfrm>
        </p:grpSpPr>
        <p:sp>
          <p:nvSpPr>
            <p:cNvPr id="14" name="Rectangle 13">
              <a:extLst>
                <a:ext uri="{FF2B5EF4-FFF2-40B4-BE49-F238E27FC236}">
                  <a16:creationId xmlns:a16="http://schemas.microsoft.com/office/drawing/2014/main" id="{696C8A30-8CA5-4606-8CBC-11FD212F2174}"/>
                </a:ext>
              </a:extLst>
            </p:cNvPr>
            <p:cNvSpPr/>
            <p:nvPr/>
          </p:nvSpPr>
          <p:spPr>
            <a:xfrm>
              <a:off x="5146089" y="389195"/>
              <a:ext cx="2337792" cy="3272909"/>
            </a:xfrm>
            <a:prstGeom prst="rect">
              <a:avLst/>
            </a:prstGeom>
          </p:spPr>
          <p:style>
            <a:lnRef idx="2">
              <a:schemeClr val="accent4">
                <a:tint val="40000"/>
                <a:alpha val="90000"/>
                <a:hueOff val="0"/>
                <a:satOff val="0"/>
                <a:lumOff val="0"/>
                <a:alphaOff val="0"/>
              </a:schemeClr>
            </a:lnRef>
            <a:fillRef idx="1">
              <a:schemeClr val="accent4">
                <a:tint val="40000"/>
                <a:alpha val="90000"/>
                <a:hueOff val="0"/>
                <a:satOff val="0"/>
                <a:lumOff val="0"/>
                <a:alphaOff val="0"/>
              </a:schemeClr>
            </a:fillRef>
            <a:effectRef idx="0">
              <a:schemeClr val="accent4">
                <a:tint val="40000"/>
                <a:alpha val="90000"/>
                <a:hueOff val="0"/>
                <a:satOff val="0"/>
                <a:lumOff val="0"/>
                <a:alphaOff val="0"/>
              </a:schemeClr>
            </a:effectRef>
            <a:fontRef idx="minor">
              <a:schemeClr val="dk1">
                <a:hueOff val="0"/>
                <a:satOff val="0"/>
                <a:lumOff val="0"/>
                <a:alphaOff val="0"/>
              </a:schemeClr>
            </a:fontRef>
          </p:style>
        </p:sp>
        <p:sp>
          <p:nvSpPr>
            <p:cNvPr id="15" name="TextBox 14">
              <a:extLst>
                <a:ext uri="{FF2B5EF4-FFF2-40B4-BE49-F238E27FC236}">
                  <a16:creationId xmlns:a16="http://schemas.microsoft.com/office/drawing/2014/main" id="{937E9C84-19E4-45EE-8CAE-54A988A2E38A}"/>
                </a:ext>
              </a:extLst>
            </p:cNvPr>
            <p:cNvSpPr txBox="1"/>
            <p:nvPr/>
          </p:nvSpPr>
          <p:spPr>
            <a:xfrm>
              <a:off x="5146089" y="1632900"/>
              <a:ext cx="2337792" cy="1963745"/>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182263" tIns="330200" rIns="182263" bIns="330200" numCol="1" spcCol="1270" anchor="t" anchorCtr="0">
              <a:noAutofit/>
            </a:bodyPr>
            <a:lstStyle/>
            <a:p>
              <a:pPr marL="0" lvl="0" indent="0" algn="l" defTabSz="1066800">
                <a:lnSpc>
                  <a:spcPct val="90000"/>
                </a:lnSpc>
                <a:spcBef>
                  <a:spcPct val="0"/>
                </a:spcBef>
                <a:spcAft>
                  <a:spcPct val="35000"/>
                </a:spcAft>
                <a:buNone/>
              </a:pPr>
              <a:r>
                <a:rPr lang="ar-SA" sz="2400" kern="1200"/>
                <a:t>Discuss the complications of child marriage</a:t>
              </a:r>
              <a:endParaRPr lang="en-US" sz="2400" kern="1200"/>
            </a:p>
          </p:txBody>
        </p:sp>
      </p:grpSp>
      <p:grpSp>
        <p:nvGrpSpPr>
          <p:cNvPr id="16" name="Group 15">
            <a:extLst>
              <a:ext uri="{FF2B5EF4-FFF2-40B4-BE49-F238E27FC236}">
                <a16:creationId xmlns:a16="http://schemas.microsoft.com/office/drawing/2014/main" id="{11F34AD0-DFD3-4DB4-9C32-5902B8787DE9}"/>
              </a:ext>
            </a:extLst>
          </p:cNvPr>
          <p:cNvGrpSpPr/>
          <p:nvPr/>
        </p:nvGrpSpPr>
        <p:grpSpPr>
          <a:xfrm>
            <a:off x="8787408" y="2457550"/>
            <a:ext cx="2337792" cy="3272909"/>
            <a:chOff x="7717661" y="389195"/>
            <a:chExt cx="2337792" cy="3272909"/>
          </a:xfrm>
        </p:grpSpPr>
        <p:sp>
          <p:nvSpPr>
            <p:cNvPr id="17" name="Rectangle 16">
              <a:extLst>
                <a:ext uri="{FF2B5EF4-FFF2-40B4-BE49-F238E27FC236}">
                  <a16:creationId xmlns:a16="http://schemas.microsoft.com/office/drawing/2014/main" id="{3F4CBCDE-DB5C-499E-98A4-FBB232A32F35}"/>
                </a:ext>
              </a:extLst>
            </p:cNvPr>
            <p:cNvSpPr/>
            <p:nvPr/>
          </p:nvSpPr>
          <p:spPr>
            <a:xfrm>
              <a:off x="7717661" y="389195"/>
              <a:ext cx="2337792" cy="3272909"/>
            </a:xfrm>
            <a:prstGeom prst="rect">
              <a:avLst/>
            </a:prstGeom>
          </p:spPr>
          <p:style>
            <a:lnRef idx="2">
              <a:schemeClr val="accent5">
                <a:tint val="40000"/>
                <a:alpha val="90000"/>
                <a:hueOff val="0"/>
                <a:satOff val="0"/>
                <a:lumOff val="0"/>
                <a:alphaOff val="0"/>
              </a:schemeClr>
            </a:lnRef>
            <a:fillRef idx="1">
              <a:schemeClr val="accent5">
                <a:tint val="40000"/>
                <a:alpha val="90000"/>
                <a:hueOff val="0"/>
                <a:satOff val="0"/>
                <a:lumOff val="0"/>
                <a:alphaOff val="0"/>
              </a:schemeClr>
            </a:fillRef>
            <a:effectRef idx="0">
              <a:schemeClr val="accent5">
                <a:tint val="40000"/>
                <a:alpha val="90000"/>
                <a:hueOff val="0"/>
                <a:satOff val="0"/>
                <a:lumOff val="0"/>
                <a:alphaOff val="0"/>
              </a:schemeClr>
            </a:effectRef>
            <a:fontRef idx="minor">
              <a:schemeClr val="dk1">
                <a:hueOff val="0"/>
                <a:satOff val="0"/>
                <a:lumOff val="0"/>
                <a:alphaOff val="0"/>
              </a:schemeClr>
            </a:fontRef>
          </p:style>
        </p:sp>
        <p:sp>
          <p:nvSpPr>
            <p:cNvPr id="18" name="TextBox 17">
              <a:extLst>
                <a:ext uri="{FF2B5EF4-FFF2-40B4-BE49-F238E27FC236}">
                  <a16:creationId xmlns:a16="http://schemas.microsoft.com/office/drawing/2014/main" id="{8DAB0734-E126-4C25-A50B-8ADC2EE20B9D}"/>
                </a:ext>
              </a:extLst>
            </p:cNvPr>
            <p:cNvSpPr txBox="1"/>
            <p:nvPr/>
          </p:nvSpPr>
          <p:spPr>
            <a:xfrm>
              <a:off x="7717661" y="1632900"/>
              <a:ext cx="2337792" cy="1963745"/>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182263" tIns="330200" rIns="182263" bIns="330200" numCol="1" spcCol="1270" anchor="t" anchorCtr="0">
              <a:noAutofit/>
            </a:bodyPr>
            <a:lstStyle/>
            <a:p>
              <a:pPr marL="0" lvl="0" indent="0" algn="l" defTabSz="1066800">
                <a:lnSpc>
                  <a:spcPct val="90000"/>
                </a:lnSpc>
                <a:spcBef>
                  <a:spcPct val="0"/>
                </a:spcBef>
                <a:spcAft>
                  <a:spcPct val="35000"/>
                </a:spcAft>
                <a:buNone/>
              </a:pPr>
              <a:r>
                <a:rPr lang="ar-SA" sz="2400" kern="1200"/>
                <a:t>List ways to prevent child marriage</a:t>
              </a:r>
              <a:endParaRPr lang="en-US" sz="2400" kern="1200"/>
            </a:p>
          </p:txBody>
        </p:sp>
      </p:grpSp>
      <p:grpSp>
        <p:nvGrpSpPr>
          <p:cNvPr id="19" name="Group 18">
            <a:extLst>
              <a:ext uri="{FF2B5EF4-FFF2-40B4-BE49-F238E27FC236}">
                <a16:creationId xmlns:a16="http://schemas.microsoft.com/office/drawing/2014/main" id="{90565DF7-246D-407D-BC9C-00B194DB4CE0}"/>
              </a:ext>
            </a:extLst>
          </p:cNvPr>
          <p:cNvGrpSpPr/>
          <p:nvPr/>
        </p:nvGrpSpPr>
        <p:grpSpPr>
          <a:xfrm>
            <a:off x="1746397" y="2719383"/>
            <a:ext cx="981872" cy="981872"/>
            <a:chOff x="680906" y="716486"/>
            <a:chExt cx="981872" cy="981872"/>
          </a:xfrm>
        </p:grpSpPr>
        <p:sp>
          <p:nvSpPr>
            <p:cNvPr id="20" name="Oval 19">
              <a:extLst>
                <a:ext uri="{FF2B5EF4-FFF2-40B4-BE49-F238E27FC236}">
                  <a16:creationId xmlns:a16="http://schemas.microsoft.com/office/drawing/2014/main" id="{BAE6F56F-D61C-40FA-B8AA-756435A44BCE}"/>
                </a:ext>
              </a:extLst>
            </p:cNvPr>
            <p:cNvSpPr/>
            <p:nvPr/>
          </p:nvSpPr>
          <p:spPr>
            <a:xfrm>
              <a:off x="680906" y="716486"/>
              <a:ext cx="981872" cy="981872"/>
            </a:xfrm>
            <a:prstGeom prst="ellipse">
              <a:avLst/>
            </a:prstGeom>
          </p:spPr>
          <p:style>
            <a:lnRef idx="2">
              <a:schemeClr val="accent2">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sp>
        <p:sp>
          <p:nvSpPr>
            <p:cNvPr id="21" name="Oval 4">
              <a:extLst>
                <a:ext uri="{FF2B5EF4-FFF2-40B4-BE49-F238E27FC236}">
                  <a16:creationId xmlns:a16="http://schemas.microsoft.com/office/drawing/2014/main" id="{D6382D0A-9852-459D-A66E-EB50989AF4C4}"/>
                </a:ext>
              </a:extLst>
            </p:cNvPr>
            <p:cNvSpPr txBox="1"/>
            <p:nvPr/>
          </p:nvSpPr>
          <p:spPr>
            <a:xfrm>
              <a:off x="824698" y="860278"/>
              <a:ext cx="694288" cy="694288"/>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76551" tIns="12700" rIns="76551" bIns="12700" numCol="1" spcCol="1270" anchor="ctr" anchorCtr="0">
              <a:noAutofit/>
            </a:bodyPr>
            <a:lstStyle/>
            <a:p>
              <a:pPr marL="0" lvl="0" indent="0" algn="ctr" defTabSz="2133600">
                <a:lnSpc>
                  <a:spcPct val="90000"/>
                </a:lnSpc>
                <a:spcBef>
                  <a:spcPct val="0"/>
                </a:spcBef>
                <a:spcAft>
                  <a:spcPct val="35000"/>
                </a:spcAft>
                <a:buNone/>
              </a:pPr>
              <a:r>
                <a:rPr lang="en-US" sz="4800" kern="1200"/>
                <a:t>1</a:t>
              </a:r>
            </a:p>
          </p:txBody>
        </p:sp>
      </p:grpSp>
      <p:grpSp>
        <p:nvGrpSpPr>
          <p:cNvPr id="22" name="Group 21">
            <a:extLst>
              <a:ext uri="{FF2B5EF4-FFF2-40B4-BE49-F238E27FC236}">
                <a16:creationId xmlns:a16="http://schemas.microsoft.com/office/drawing/2014/main" id="{4E4A44FF-79EE-40F3-9F21-4795AB6E7B5E}"/>
              </a:ext>
            </a:extLst>
          </p:cNvPr>
          <p:cNvGrpSpPr/>
          <p:nvPr/>
        </p:nvGrpSpPr>
        <p:grpSpPr>
          <a:xfrm>
            <a:off x="4351857" y="2719383"/>
            <a:ext cx="981872" cy="981872"/>
            <a:chOff x="3252477" y="716486"/>
            <a:chExt cx="981872" cy="981872"/>
          </a:xfrm>
        </p:grpSpPr>
        <p:sp>
          <p:nvSpPr>
            <p:cNvPr id="23" name="Oval 22">
              <a:extLst>
                <a:ext uri="{FF2B5EF4-FFF2-40B4-BE49-F238E27FC236}">
                  <a16:creationId xmlns:a16="http://schemas.microsoft.com/office/drawing/2014/main" id="{7A5EFAEC-237D-4BEE-BB2D-1CB0056258DA}"/>
                </a:ext>
              </a:extLst>
            </p:cNvPr>
            <p:cNvSpPr/>
            <p:nvPr/>
          </p:nvSpPr>
          <p:spPr>
            <a:xfrm>
              <a:off x="3252477" y="716486"/>
              <a:ext cx="981872" cy="981872"/>
            </a:xfrm>
            <a:prstGeom prst="ellipse">
              <a:avLst/>
            </a:prstGeom>
          </p:spPr>
          <p:style>
            <a:lnRef idx="2">
              <a:schemeClr val="accent4">
                <a:hueOff val="0"/>
                <a:satOff val="0"/>
                <a:lumOff val="0"/>
                <a:alphaOff val="0"/>
              </a:schemeClr>
            </a:lnRef>
            <a:fillRef idx="1">
              <a:schemeClr val="accent4">
                <a:hueOff val="0"/>
                <a:satOff val="0"/>
                <a:lumOff val="0"/>
                <a:alphaOff val="0"/>
              </a:schemeClr>
            </a:fillRef>
            <a:effectRef idx="0">
              <a:schemeClr val="accent4">
                <a:hueOff val="0"/>
                <a:satOff val="0"/>
                <a:lumOff val="0"/>
                <a:alphaOff val="0"/>
              </a:schemeClr>
            </a:effectRef>
            <a:fontRef idx="minor">
              <a:schemeClr val="lt1"/>
            </a:fontRef>
          </p:style>
        </p:sp>
        <p:sp>
          <p:nvSpPr>
            <p:cNvPr id="24" name="Oval 4">
              <a:extLst>
                <a:ext uri="{FF2B5EF4-FFF2-40B4-BE49-F238E27FC236}">
                  <a16:creationId xmlns:a16="http://schemas.microsoft.com/office/drawing/2014/main" id="{335D785B-A4DE-413C-8614-B231393E844E}"/>
                </a:ext>
              </a:extLst>
            </p:cNvPr>
            <p:cNvSpPr txBox="1"/>
            <p:nvPr/>
          </p:nvSpPr>
          <p:spPr>
            <a:xfrm>
              <a:off x="3396269" y="860278"/>
              <a:ext cx="694288" cy="694288"/>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76551" tIns="12700" rIns="76551" bIns="12700" numCol="1" spcCol="1270" anchor="ctr" anchorCtr="0">
              <a:noAutofit/>
            </a:bodyPr>
            <a:lstStyle/>
            <a:p>
              <a:pPr marL="0" lvl="0" indent="0" algn="ctr" defTabSz="2133600">
                <a:lnSpc>
                  <a:spcPct val="90000"/>
                </a:lnSpc>
                <a:spcBef>
                  <a:spcPct val="0"/>
                </a:spcBef>
                <a:spcAft>
                  <a:spcPct val="35000"/>
                </a:spcAft>
                <a:buNone/>
              </a:pPr>
              <a:r>
                <a:rPr lang="en-US" sz="4800" kern="1200"/>
                <a:t>2</a:t>
              </a:r>
            </a:p>
          </p:txBody>
        </p:sp>
      </p:grpSp>
      <p:grpSp>
        <p:nvGrpSpPr>
          <p:cNvPr id="25" name="Group 24">
            <a:extLst>
              <a:ext uri="{FF2B5EF4-FFF2-40B4-BE49-F238E27FC236}">
                <a16:creationId xmlns:a16="http://schemas.microsoft.com/office/drawing/2014/main" id="{388226D2-0A7E-47DF-93F4-3C5D700E0FE2}"/>
              </a:ext>
            </a:extLst>
          </p:cNvPr>
          <p:cNvGrpSpPr/>
          <p:nvPr/>
        </p:nvGrpSpPr>
        <p:grpSpPr>
          <a:xfrm>
            <a:off x="6861546" y="2719383"/>
            <a:ext cx="981872" cy="981872"/>
            <a:chOff x="5824049" y="716486"/>
            <a:chExt cx="981872" cy="981872"/>
          </a:xfrm>
        </p:grpSpPr>
        <p:sp>
          <p:nvSpPr>
            <p:cNvPr id="26" name="Oval 25">
              <a:extLst>
                <a:ext uri="{FF2B5EF4-FFF2-40B4-BE49-F238E27FC236}">
                  <a16:creationId xmlns:a16="http://schemas.microsoft.com/office/drawing/2014/main" id="{6370F5F1-3997-4750-AF15-AC454B93D0C8}"/>
                </a:ext>
              </a:extLst>
            </p:cNvPr>
            <p:cNvSpPr/>
            <p:nvPr/>
          </p:nvSpPr>
          <p:spPr>
            <a:xfrm>
              <a:off x="5824049" y="716486"/>
              <a:ext cx="981872" cy="981872"/>
            </a:xfrm>
            <a:prstGeom prst="ellipse">
              <a:avLst/>
            </a:prstGeom>
          </p:spPr>
          <p:style>
            <a:lnRef idx="2">
              <a:schemeClr val="accent6">
                <a:hueOff val="0"/>
                <a:satOff val="0"/>
                <a:lumOff val="0"/>
                <a:alphaOff val="0"/>
              </a:schemeClr>
            </a:lnRef>
            <a:fillRef idx="1">
              <a:schemeClr val="accent6">
                <a:hueOff val="0"/>
                <a:satOff val="0"/>
                <a:lumOff val="0"/>
                <a:alphaOff val="0"/>
              </a:schemeClr>
            </a:fillRef>
            <a:effectRef idx="0">
              <a:schemeClr val="accent6">
                <a:hueOff val="0"/>
                <a:satOff val="0"/>
                <a:lumOff val="0"/>
                <a:alphaOff val="0"/>
              </a:schemeClr>
            </a:effectRef>
            <a:fontRef idx="minor">
              <a:schemeClr val="lt1"/>
            </a:fontRef>
          </p:style>
        </p:sp>
        <p:sp>
          <p:nvSpPr>
            <p:cNvPr id="27" name="Oval 4">
              <a:extLst>
                <a:ext uri="{FF2B5EF4-FFF2-40B4-BE49-F238E27FC236}">
                  <a16:creationId xmlns:a16="http://schemas.microsoft.com/office/drawing/2014/main" id="{C4AB21B4-6056-4C06-B408-781D9157C819}"/>
                </a:ext>
              </a:extLst>
            </p:cNvPr>
            <p:cNvSpPr txBox="1"/>
            <p:nvPr/>
          </p:nvSpPr>
          <p:spPr>
            <a:xfrm>
              <a:off x="5967841" y="860278"/>
              <a:ext cx="694288" cy="694288"/>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76551" tIns="12700" rIns="76551" bIns="12700" numCol="1" spcCol="1270" anchor="ctr" anchorCtr="0">
              <a:noAutofit/>
            </a:bodyPr>
            <a:lstStyle/>
            <a:p>
              <a:pPr marL="0" lvl="0" indent="0" algn="ctr" defTabSz="2133600">
                <a:lnSpc>
                  <a:spcPct val="90000"/>
                </a:lnSpc>
                <a:spcBef>
                  <a:spcPct val="0"/>
                </a:spcBef>
                <a:spcAft>
                  <a:spcPct val="35000"/>
                </a:spcAft>
                <a:buNone/>
              </a:pPr>
              <a:r>
                <a:rPr lang="en-US" sz="4800" kern="1200"/>
                <a:t>3</a:t>
              </a:r>
            </a:p>
          </p:txBody>
        </p:sp>
      </p:grpSp>
      <p:grpSp>
        <p:nvGrpSpPr>
          <p:cNvPr id="28" name="Group 27">
            <a:extLst>
              <a:ext uri="{FF2B5EF4-FFF2-40B4-BE49-F238E27FC236}">
                <a16:creationId xmlns:a16="http://schemas.microsoft.com/office/drawing/2014/main" id="{38F8693D-CE90-4638-9E5F-98F7D2AB0A67}"/>
              </a:ext>
            </a:extLst>
          </p:cNvPr>
          <p:cNvGrpSpPr/>
          <p:nvPr/>
        </p:nvGrpSpPr>
        <p:grpSpPr>
          <a:xfrm>
            <a:off x="9463731" y="2719383"/>
            <a:ext cx="981872" cy="981872"/>
            <a:chOff x="8395620" y="716486"/>
            <a:chExt cx="981872" cy="981872"/>
          </a:xfrm>
        </p:grpSpPr>
        <p:sp>
          <p:nvSpPr>
            <p:cNvPr id="29" name="Oval 28">
              <a:extLst>
                <a:ext uri="{FF2B5EF4-FFF2-40B4-BE49-F238E27FC236}">
                  <a16:creationId xmlns:a16="http://schemas.microsoft.com/office/drawing/2014/main" id="{70655B1F-9D70-4FA3-BC62-D9E1DE15C7A9}"/>
                </a:ext>
              </a:extLst>
            </p:cNvPr>
            <p:cNvSpPr/>
            <p:nvPr/>
          </p:nvSpPr>
          <p:spPr>
            <a:xfrm>
              <a:off x="8395620" y="716486"/>
              <a:ext cx="981872" cy="981872"/>
            </a:xfrm>
            <a:prstGeom prst="ellipse">
              <a:avLst/>
            </a:prstGeom>
          </p:spPr>
          <p:style>
            <a:lnRef idx="2">
              <a:schemeClr val="accent3">
                <a:hueOff val="0"/>
                <a:satOff val="0"/>
                <a:lumOff val="0"/>
                <a:alphaOff val="0"/>
              </a:schemeClr>
            </a:lnRef>
            <a:fillRef idx="1">
              <a:schemeClr val="accent3">
                <a:hueOff val="0"/>
                <a:satOff val="0"/>
                <a:lumOff val="0"/>
                <a:alphaOff val="0"/>
              </a:schemeClr>
            </a:fillRef>
            <a:effectRef idx="0">
              <a:schemeClr val="accent3">
                <a:hueOff val="0"/>
                <a:satOff val="0"/>
                <a:lumOff val="0"/>
                <a:alphaOff val="0"/>
              </a:schemeClr>
            </a:effectRef>
            <a:fontRef idx="minor">
              <a:schemeClr val="lt1"/>
            </a:fontRef>
          </p:style>
        </p:sp>
        <p:sp>
          <p:nvSpPr>
            <p:cNvPr id="30" name="Oval 4">
              <a:extLst>
                <a:ext uri="{FF2B5EF4-FFF2-40B4-BE49-F238E27FC236}">
                  <a16:creationId xmlns:a16="http://schemas.microsoft.com/office/drawing/2014/main" id="{CB91D5EA-A89C-4E00-B785-3BDB7AB6A009}"/>
                </a:ext>
              </a:extLst>
            </p:cNvPr>
            <p:cNvSpPr txBox="1"/>
            <p:nvPr/>
          </p:nvSpPr>
          <p:spPr>
            <a:xfrm>
              <a:off x="8539412" y="860278"/>
              <a:ext cx="694288" cy="694288"/>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76551" tIns="12700" rIns="76551" bIns="12700" numCol="1" spcCol="1270" anchor="ctr" anchorCtr="0">
              <a:noAutofit/>
            </a:bodyPr>
            <a:lstStyle/>
            <a:p>
              <a:pPr marL="0" lvl="0" indent="0" algn="ctr" defTabSz="2133600">
                <a:lnSpc>
                  <a:spcPct val="90000"/>
                </a:lnSpc>
                <a:spcBef>
                  <a:spcPct val="0"/>
                </a:spcBef>
                <a:spcAft>
                  <a:spcPct val="35000"/>
                </a:spcAft>
                <a:buNone/>
              </a:pPr>
              <a:r>
                <a:rPr lang="en-US" sz="4800" kern="1200"/>
                <a:t>4</a:t>
              </a:r>
            </a:p>
          </p:txBody>
        </p:sp>
      </p:grpSp>
      <p:sp>
        <p:nvSpPr>
          <p:cNvPr id="31" name="Rectangle 30">
            <a:extLst>
              <a:ext uri="{FF2B5EF4-FFF2-40B4-BE49-F238E27FC236}">
                <a16:creationId xmlns:a16="http://schemas.microsoft.com/office/drawing/2014/main" id="{4E012F91-84A9-4E9D-88EF-CF89E0DAC182}"/>
              </a:ext>
            </a:extLst>
          </p:cNvPr>
          <p:cNvSpPr/>
          <p:nvPr/>
        </p:nvSpPr>
        <p:spPr>
          <a:xfrm>
            <a:off x="1066800" y="5730387"/>
            <a:ext cx="2337792" cy="72"/>
          </a:xfrm>
          <a:prstGeom prst="rect">
            <a:avLst/>
          </a:prstGeom>
        </p:spPr>
        <p:style>
          <a:lnRef idx="2">
            <a:schemeClr val="accent3">
              <a:hueOff val="0"/>
              <a:satOff val="0"/>
              <a:lumOff val="0"/>
              <a:alphaOff val="0"/>
            </a:schemeClr>
          </a:lnRef>
          <a:fillRef idx="1">
            <a:schemeClr val="accent3">
              <a:hueOff val="0"/>
              <a:satOff val="0"/>
              <a:lumOff val="0"/>
              <a:alphaOff val="0"/>
            </a:schemeClr>
          </a:fillRef>
          <a:effectRef idx="0">
            <a:schemeClr val="accent3">
              <a:hueOff val="0"/>
              <a:satOff val="0"/>
              <a:lumOff val="0"/>
              <a:alphaOff val="0"/>
            </a:schemeClr>
          </a:effectRef>
          <a:fontRef idx="minor">
            <a:schemeClr val="lt1"/>
          </a:fontRef>
        </p:style>
      </p:sp>
      <p:sp>
        <p:nvSpPr>
          <p:cNvPr id="32" name="Rectangle 31">
            <a:extLst>
              <a:ext uri="{FF2B5EF4-FFF2-40B4-BE49-F238E27FC236}">
                <a16:creationId xmlns:a16="http://schemas.microsoft.com/office/drawing/2014/main" id="{8CF1DD98-642A-4FF4-BBA7-0837A8ED17C5}"/>
              </a:ext>
            </a:extLst>
          </p:cNvPr>
          <p:cNvSpPr/>
          <p:nvPr/>
        </p:nvSpPr>
        <p:spPr>
          <a:xfrm>
            <a:off x="3670622" y="5730519"/>
            <a:ext cx="2337792" cy="72"/>
          </a:xfrm>
          <a:prstGeom prst="rect">
            <a:avLst/>
          </a:prstGeom>
        </p:spPr>
        <p:style>
          <a:lnRef idx="2">
            <a:schemeClr val="accent5">
              <a:hueOff val="0"/>
              <a:satOff val="0"/>
              <a:lumOff val="0"/>
              <a:alphaOff val="0"/>
            </a:schemeClr>
          </a:lnRef>
          <a:fillRef idx="1">
            <a:schemeClr val="accent5">
              <a:hueOff val="0"/>
              <a:satOff val="0"/>
              <a:lumOff val="0"/>
              <a:alphaOff val="0"/>
            </a:schemeClr>
          </a:fillRef>
          <a:effectRef idx="0">
            <a:schemeClr val="accent5">
              <a:hueOff val="0"/>
              <a:satOff val="0"/>
              <a:lumOff val="0"/>
              <a:alphaOff val="0"/>
            </a:schemeClr>
          </a:effectRef>
          <a:fontRef idx="minor">
            <a:schemeClr val="lt1"/>
          </a:fontRef>
        </p:style>
      </p:sp>
      <p:sp>
        <p:nvSpPr>
          <p:cNvPr id="33" name="Rectangle 32">
            <a:extLst>
              <a:ext uri="{FF2B5EF4-FFF2-40B4-BE49-F238E27FC236}">
                <a16:creationId xmlns:a16="http://schemas.microsoft.com/office/drawing/2014/main" id="{CC0CE913-CC8F-4AFF-8CD1-90D96A2E07DB}"/>
              </a:ext>
            </a:extLst>
          </p:cNvPr>
          <p:cNvSpPr/>
          <p:nvPr/>
        </p:nvSpPr>
        <p:spPr>
          <a:xfrm>
            <a:off x="6183586" y="5730315"/>
            <a:ext cx="2337792" cy="72"/>
          </a:xfrm>
          <a:prstGeom prst="rect">
            <a:avLst/>
          </a:prstGeom>
        </p:spPr>
        <p:style>
          <a:lnRef idx="2">
            <a:schemeClr val="accent2">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sp>
      <p:sp>
        <p:nvSpPr>
          <p:cNvPr id="34" name="Rectangle 33">
            <a:extLst>
              <a:ext uri="{FF2B5EF4-FFF2-40B4-BE49-F238E27FC236}">
                <a16:creationId xmlns:a16="http://schemas.microsoft.com/office/drawing/2014/main" id="{76E61232-8EB6-4E15-B9AA-4AB5712A6F3A}"/>
              </a:ext>
            </a:extLst>
          </p:cNvPr>
          <p:cNvSpPr/>
          <p:nvPr/>
        </p:nvSpPr>
        <p:spPr>
          <a:xfrm>
            <a:off x="8787408" y="5730243"/>
            <a:ext cx="2337792" cy="72"/>
          </a:xfrm>
          <a:prstGeom prst="rect">
            <a:avLst/>
          </a:prstGeom>
        </p:spPr>
        <p:style>
          <a:lnRef idx="2">
            <a:schemeClr val="accent4">
              <a:hueOff val="0"/>
              <a:satOff val="0"/>
              <a:lumOff val="0"/>
              <a:alphaOff val="0"/>
            </a:schemeClr>
          </a:lnRef>
          <a:fillRef idx="1">
            <a:schemeClr val="accent4">
              <a:hueOff val="0"/>
              <a:satOff val="0"/>
              <a:lumOff val="0"/>
              <a:alphaOff val="0"/>
            </a:schemeClr>
          </a:fillRef>
          <a:effectRef idx="0">
            <a:schemeClr val="accent4">
              <a:hueOff val="0"/>
              <a:satOff val="0"/>
              <a:lumOff val="0"/>
              <a:alphaOff val="0"/>
            </a:schemeClr>
          </a:effectRef>
          <a:fontRef idx="minor">
            <a:schemeClr val="lt1"/>
          </a:fontRef>
        </p:style>
      </p:sp>
    </p:spTree>
    <p:extLst>
      <p:ext uri="{BB962C8B-B14F-4D97-AF65-F5344CB8AC3E}">
        <p14:creationId xmlns:p14="http://schemas.microsoft.com/office/powerpoint/2010/main" val="3277197956"/>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par>
                                <p:cTn id="8" presetID="10" presetClass="entr" presetSubtype="0" fill="hold" nodeType="withEffect">
                                  <p:stCondLst>
                                    <p:cond delay="0"/>
                                  </p:stCondLst>
                                  <p:childTnLst>
                                    <p:set>
                                      <p:cBhvr>
                                        <p:cTn id="9" dur="1" fill="hold">
                                          <p:stCondLst>
                                            <p:cond delay="0"/>
                                          </p:stCondLst>
                                        </p:cTn>
                                        <p:tgtEl>
                                          <p:spTgt spid="19"/>
                                        </p:tgtEl>
                                        <p:attrNameLst>
                                          <p:attrName>style.visibility</p:attrName>
                                        </p:attrNameLst>
                                      </p:cBhvr>
                                      <p:to>
                                        <p:strVal val="visible"/>
                                      </p:to>
                                    </p:set>
                                    <p:animEffect transition="in" filter="fade">
                                      <p:cBhvr>
                                        <p:cTn id="10" dur="500"/>
                                        <p:tgtEl>
                                          <p:spTgt spid="19"/>
                                        </p:tgtEl>
                                      </p:cBhvr>
                                    </p:animEffect>
                                  </p:childTnLst>
                                </p:cTn>
                              </p:par>
                              <p:par>
                                <p:cTn id="11" presetID="10" presetClass="entr" presetSubtype="0" fill="hold" nodeType="withEffect">
                                  <p:stCondLst>
                                    <p:cond delay="0"/>
                                  </p:stCondLst>
                                  <p:childTnLst>
                                    <p:set>
                                      <p:cBhvr>
                                        <p:cTn id="12" dur="1" fill="hold">
                                          <p:stCondLst>
                                            <p:cond delay="0"/>
                                          </p:stCondLst>
                                        </p:cTn>
                                        <p:tgtEl>
                                          <p:spTgt spid="31"/>
                                        </p:tgtEl>
                                        <p:attrNameLst>
                                          <p:attrName>style.visibility</p:attrName>
                                        </p:attrNameLst>
                                      </p:cBhvr>
                                      <p:to>
                                        <p:strVal val="visible"/>
                                      </p:to>
                                    </p:set>
                                    <p:animEffect transition="in" filter="fade">
                                      <p:cBhvr>
                                        <p:cTn id="13" dur="500"/>
                                        <p:tgtEl>
                                          <p:spTgt spid="31"/>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nodeType="clickEffect">
                                  <p:stCondLst>
                                    <p:cond delay="0"/>
                                  </p:stCondLst>
                                  <p:childTnLst>
                                    <p:set>
                                      <p:cBhvr>
                                        <p:cTn id="17" dur="1" fill="hold">
                                          <p:stCondLst>
                                            <p:cond delay="0"/>
                                          </p:stCondLst>
                                        </p:cTn>
                                        <p:tgtEl>
                                          <p:spTgt spid="10"/>
                                        </p:tgtEl>
                                        <p:attrNameLst>
                                          <p:attrName>style.visibility</p:attrName>
                                        </p:attrNameLst>
                                      </p:cBhvr>
                                      <p:to>
                                        <p:strVal val="visible"/>
                                      </p:to>
                                    </p:set>
                                    <p:animEffect transition="in" filter="fade">
                                      <p:cBhvr>
                                        <p:cTn id="18" dur="500"/>
                                        <p:tgtEl>
                                          <p:spTgt spid="10"/>
                                        </p:tgtEl>
                                      </p:cBhvr>
                                    </p:animEffect>
                                  </p:childTnLst>
                                </p:cTn>
                              </p:par>
                              <p:par>
                                <p:cTn id="19" presetID="10" presetClass="entr" presetSubtype="0" fill="hold" nodeType="withEffect">
                                  <p:stCondLst>
                                    <p:cond delay="0"/>
                                  </p:stCondLst>
                                  <p:childTnLst>
                                    <p:set>
                                      <p:cBhvr>
                                        <p:cTn id="20" dur="1" fill="hold">
                                          <p:stCondLst>
                                            <p:cond delay="0"/>
                                          </p:stCondLst>
                                        </p:cTn>
                                        <p:tgtEl>
                                          <p:spTgt spid="22"/>
                                        </p:tgtEl>
                                        <p:attrNameLst>
                                          <p:attrName>style.visibility</p:attrName>
                                        </p:attrNameLst>
                                      </p:cBhvr>
                                      <p:to>
                                        <p:strVal val="visible"/>
                                      </p:to>
                                    </p:set>
                                    <p:animEffect transition="in" filter="fade">
                                      <p:cBhvr>
                                        <p:cTn id="21" dur="500"/>
                                        <p:tgtEl>
                                          <p:spTgt spid="22"/>
                                        </p:tgtEl>
                                      </p:cBhvr>
                                    </p:animEffect>
                                  </p:childTnLst>
                                </p:cTn>
                              </p:par>
                              <p:par>
                                <p:cTn id="22" presetID="10" presetClass="entr" presetSubtype="0" fill="hold" nodeType="withEffect">
                                  <p:stCondLst>
                                    <p:cond delay="0"/>
                                  </p:stCondLst>
                                  <p:childTnLst>
                                    <p:set>
                                      <p:cBhvr>
                                        <p:cTn id="23" dur="1" fill="hold">
                                          <p:stCondLst>
                                            <p:cond delay="0"/>
                                          </p:stCondLst>
                                        </p:cTn>
                                        <p:tgtEl>
                                          <p:spTgt spid="32"/>
                                        </p:tgtEl>
                                        <p:attrNameLst>
                                          <p:attrName>style.visibility</p:attrName>
                                        </p:attrNameLst>
                                      </p:cBhvr>
                                      <p:to>
                                        <p:strVal val="visible"/>
                                      </p:to>
                                    </p:set>
                                    <p:animEffect transition="in" filter="fade">
                                      <p:cBhvr>
                                        <p:cTn id="24" dur="500"/>
                                        <p:tgtEl>
                                          <p:spTgt spid="32"/>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nodeType="clickEffect">
                                  <p:stCondLst>
                                    <p:cond delay="0"/>
                                  </p:stCondLst>
                                  <p:childTnLst>
                                    <p:set>
                                      <p:cBhvr>
                                        <p:cTn id="28" dur="1" fill="hold">
                                          <p:stCondLst>
                                            <p:cond delay="0"/>
                                          </p:stCondLst>
                                        </p:cTn>
                                        <p:tgtEl>
                                          <p:spTgt spid="13"/>
                                        </p:tgtEl>
                                        <p:attrNameLst>
                                          <p:attrName>style.visibility</p:attrName>
                                        </p:attrNameLst>
                                      </p:cBhvr>
                                      <p:to>
                                        <p:strVal val="visible"/>
                                      </p:to>
                                    </p:set>
                                    <p:animEffect transition="in" filter="fade">
                                      <p:cBhvr>
                                        <p:cTn id="29" dur="500"/>
                                        <p:tgtEl>
                                          <p:spTgt spid="13"/>
                                        </p:tgtEl>
                                      </p:cBhvr>
                                    </p:animEffect>
                                  </p:childTnLst>
                                </p:cTn>
                              </p:par>
                              <p:par>
                                <p:cTn id="30" presetID="10" presetClass="entr" presetSubtype="0" fill="hold" nodeType="withEffect">
                                  <p:stCondLst>
                                    <p:cond delay="0"/>
                                  </p:stCondLst>
                                  <p:childTnLst>
                                    <p:set>
                                      <p:cBhvr>
                                        <p:cTn id="31" dur="1" fill="hold">
                                          <p:stCondLst>
                                            <p:cond delay="0"/>
                                          </p:stCondLst>
                                        </p:cTn>
                                        <p:tgtEl>
                                          <p:spTgt spid="25"/>
                                        </p:tgtEl>
                                        <p:attrNameLst>
                                          <p:attrName>style.visibility</p:attrName>
                                        </p:attrNameLst>
                                      </p:cBhvr>
                                      <p:to>
                                        <p:strVal val="visible"/>
                                      </p:to>
                                    </p:set>
                                    <p:animEffect transition="in" filter="fade">
                                      <p:cBhvr>
                                        <p:cTn id="32" dur="500"/>
                                        <p:tgtEl>
                                          <p:spTgt spid="25"/>
                                        </p:tgtEl>
                                      </p:cBhvr>
                                    </p:animEffect>
                                  </p:childTnLst>
                                </p:cTn>
                              </p:par>
                              <p:par>
                                <p:cTn id="33" presetID="10" presetClass="entr" presetSubtype="0" fill="hold" nodeType="withEffect">
                                  <p:stCondLst>
                                    <p:cond delay="0"/>
                                  </p:stCondLst>
                                  <p:childTnLst>
                                    <p:set>
                                      <p:cBhvr>
                                        <p:cTn id="34" dur="1" fill="hold">
                                          <p:stCondLst>
                                            <p:cond delay="0"/>
                                          </p:stCondLst>
                                        </p:cTn>
                                        <p:tgtEl>
                                          <p:spTgt spid="33"/>
                                        </p:tgtEl>
                                        <p:attrNameLst>
                                          <p:attrName>style.visibility</p:attrName>
                                        </p:attrNameLst>
                                      </p:cBhvr>
                                      <p:to>
                                        <p:strVal val="visible"/>
                                      </p:to>
                                    </p:set>
                                    <p:animEffect transition="in" filter="fade">
                                      <p:cBhvr>
                                        <p:cTn id="35" dur="500"/>
                                        <p:tgtEl>
                                          <p:spTgt spid="33"/>
                                        </p:tgtEl>
                                      </p:cBhvr>
                                    </p:animEffect>
                                  </p:childTnLst>
                                </p:cTn>
                              </p:par>
                            </p:childTnLst>
                          </p:cTn>
                        </p:par>
                      </p:childTnLst>
                    </p:cTn>
                  </p:par>
                  <p:par>
                    <p:cTn id="36" fill="hold">
                      <p:stCondLst>
                        <p:cond delay="indefinite"/>
                      </p:stCondLst>
                      <p:childTnLst>
                        <p:par>
                          <p:cTn id="37" fill="hold">
                            <p:stCondLst>
                              <p:cond delay="0"/>
                            </p:stCondLst>
                            <p:childTnLst>
                              <p:par>
                                <p:cTn id="38" presetID="10" presetClass="entr" presetSubtype="0" fill="hold" nodeType="clickEffect">
                                  <p:stCondLst>
                                    <p:cond delay="0"/>
                                  </p:stCondLst>
                                  <p:childTnLst>
                                    <p:set>
                                      <p:cBhvr>
                                        <p:cTn id="39" dur="1" fill="hold">
                                          <p:stCondLst>
                                            <p:cond delay="0"/>
                                          </p:stCondLst>
                                        </p:cTn>
                                        <p:tgtEl>
                                          <p:spTgt spid="16"/>
                                        </p:tgtEl>
                                        <p:attrNameLst>
                                          <p:attrName>style.visibility</p:attrName>
                                        </p:attrNameLst>
                                      </p:cBhvr>
                                      <p:to>
                                        <p:strVal val="visible"/>
                                      </p:to>
                                    </p:set>
                                    <p:animEffect transition="in" filter="fade">
                                      <p:cBhvr>
                                        <p:cTn id="40" dur="500"/>
                                        <p:tgtEl>
                                          <p:spTgt spid="16"/>
                                        </p:tgtEl>
                                      </p:cBhvr>
                                    </p:animEffect>
                                  </p:childTnLst>
                                </p:cTn>
                              </p:par>
                              <p:par>
                                <p:cTn id="41" presetID="10" presetClass="entr" presetSubtype="0" fill="hold" nodeType="withEffect">
                                  <p:stCondLst>
                                    <p:cond delay="0"/>
                                  </p:stCondLst>
                                  <p:childTnLst>
                                    <p:set>
                                      <p:cBhvr>
                                        <p:cTn id="42" dur="1" fill="hold">
                                          <p:stCondLst>
                                            <p:cond delay="0"/>
                                          </p:stCondLst>
                                        </p:cTn>
                                        <p:tgtEl>
                                          <p:spTgt spid="28"/>
                                        </p:tgtEl>
                                        <p:attrNameLst>
                                          <p:attrName>style.visibility</p:attrName>
                                        </p:attrNameLst>
                                      </p:cBhvr>
                                      <p:to>
                                        <p:strVal val="visible"/>
                                      </p:to>
                                    </p:set>
                                    <p:animEffect transition="in" filter="fade">
                                      <p:cBhvr>
                                        <p:cTn id="43" dur="500"/>
                                        <p:tgtEl>
                                          <p:spTgt spid="28"/>
                                        </p:tgtEl>
                                      </p:cBhvr>
                                    </p:animEffect>
                                  </p:childTnLst>
                                </p:cTn>
                              </p:par>
                              <p:par>
                                <p:cTn id="44" presetID="10" presetClass="entr" presetSubtype="0" fill="hold" nodeType="withEffect">
                                  <p:stCondLst>
                                    <p:cond delay="0"/>
                                  </p:stCondLst>
                                  <p:childTnLst>
                                    <p:set>
                                      <p:cBhvr>
                                        <p:cTn id="45" dur="1" fill="hold">
                                          <p:stCondLst>
                                            <p:cond delay="0"/>
                                          </p:stCondLst>
                                        </p:cTn>
                                        <p:tgtEl>
                                          <p:spTgt spid="34"/>
                                        </p:tgtEl>
                                        <p:attrNameLst>
                                          <p:attrName>style.visibility</p:attrName>
                                        </p:attrNameLst>
                                      </p:cBhvr>
                                      <p:to>
                                        <p:strVal val="visible"/>
                                      </p:to>
                                    </p:set>
                                    <p:animEffect transition="in" filter="fade">
                                      <p:cBhvr>
                                        <p:cTn id="46"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41" name="Rectangle 35">
            <a:extLst>
              <a:ext uri="{FF2B5EF4-FFF2-40B4-BE49-F238E27FC236}">
                <a16:creationId xmlns:a16="http://schemas.microsoft.com/office/drawing/2014/main" id="{E009DD9B-5EE2-4C0D-8B2B-351C8C10220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صورة 10" descr="صورة تحتوي على رسم تخطيطي&#10;&#10;تم إنشاء الوصف تلقائياً">
            <a:extLst>
              <a:ext uri="{FF2B5EF4-FFF2-40B4-BE49-F238E27FC236}">
                <a16:creationId xmlns:a16="http://schemas.microsoft.com/office/drawing/2014/main" id="{743A92A6-3FF0-4DFB-96D9-5F3DB380AC31}"/>
              </a:ext>
            </a:extLst>
          </p:cNvPr>
          <p:cNvPicPr>
            <a:picLocks noChangeAspect="1"/>
          </p:cNvPicPr>
          <p:nvPr/>
        </p:nvPicPr>
        <p:blipFill>
          <a:blip r:embed="rId3"/>
          <a:stretch>
            <a:fillRect/>
          </a:stretch>
        </p:blipFill>
        <p:spPr>
          <a:xfrm>
            <a:off x="3628128" y="505223"/>
            <a:ext cx="4935741" cy="3060160"/>
          </a:xfrm>
          <a:prstGeom prst="rect">
            <a:avLst/>
          </a:prstGeom>
        </p:spPr>
      </p:pic>
      <p:sp>
        <p:nvSpPr>
          <p:cNvPr id="43" name="Rectangle 37">
            <a:extLst>
              <a:ext uri="{FF2B5EF4-FFF2-40B4-BE49-F238E27FC236}">
                <a16:creationId xmlns:a16="http://schemas.microsoft.com/office/drawing/2014/main" id="{E720DB99-7745-4E75-9D96-AAB6D55C531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84504" y="3837459"/>
            <a:ext cx="10222992" cy="80683"/>
          </a:xfrm>
          <a:prstGeom prst="rect">
            <a:avLst/>
          </a:prstGeom>
          <a:blipFill dpi="0" rotWithShape="1">
            <a:blip r:embed="rId4">
              <a:alphaModFix amt="85000"/>
              <a:lum bright="70000" contrast="-70000"/>
              <a:extLst>
                <a:ext uri="{BEBA8EAE-BF5A-486C-A8C5-ECC9F3942E4B}">
                  <a14:imgProps xmlns:a14="http://schemas.microsoft.com/office/drawing/2010/main">
                    <a14:imgLayer r:embed="rId5">
                      <a14:imgEffect>
                        <a14:sharpenSoften amount="61000"/>
                      </a14:imgEffect>
                    </a14:imgLayer>
                  </a14:imgProps>
                </a:ext>
                <a:ext uri="{28A0092B-C50C-407E-A947-70E740481C1C}">
                  <a14:useLocalDpi xmlns:a14="http://schemas.microsoft.com/office/drawing/2010/main" val="0"/>
                </a:ext>
              </a:extLst>
            </a:blip>
            <a:srcRect/>
            <a:tile tx="0" ty="-76200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45" name="Rectangle 39">
            <a:extLst>
              <a:ext uri="{FF2B5EF4-FFF2-40B4-BE49-F238E27FC236}">
                <a16:creationId xmlns:a16="http://schemas.microsoft.com/office/drawing/2014/main" id="{D68803C4-E159-4360-B7BB-74205C8F782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84504" y="3981573"/>
            <a:ext cx="10222992" cy="2078335"/>
          </a:xfrm>
          <a:prstGeom prst="rect">
            <a:avLst/>
          </a:prstGeom>
          <a:blipFill dpi="0" rotWithShape="1">
            <a:blip r:embed="rId4">
              <a:alphaModFix amt="95000"/>
              <a:lum bright="70000" contrast="-70000"/>
              <a:extLst>
                <a:ext uri="{BEBA8EAE-BF5A-486C-A8C5-ECC9F3942E4B}">
                  <a14:imgProps xmlns:a14="http://schemas.microsoft.com/office/drawing/2010/main">
                    <a14:imgLayer r:embed="rId5">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 name="عنوان 1">
            <a:extLst>
              <a:ext uri="{FF2B5EF4-FFF2-40B4-BE49-F238E27FC236}">
                <a16:creationId xmlns:a16="http://schemas.microsoft.com/office/drawing/2014/main" id="{841B9100-75FF-48C1-A550-2BE6315BEEA6}"/>
              </a:ext>
            </a:extLst>
          </p:cNvPr>
          <p:cNvSpPr>
            <a:spLocks noGrp="1"/>
          </p:cNvSpPr>
          <p:nvPr>
            <p:ph type="title"/>
          </p:nvPr>
        </p:nvSpPr>
        <p:spPr>
          <a:xfrm>
            <a:off x="3832415" y="4141154"/>
            <a:ext cx="4543683" cy="1767141"/>
          </a:xfrm>
        </p:spPr>
        <p:txBody>
          <a:bodyPr>
            <a:normAutofit/>
          </a:bodyPr>
          <a:lstStyle/>
          <a:p>
            <a:pPr algn="ctr"/>
            <a:r>
              <a:rPr lang="ar-SA" sz="6600" err="1">
                <a:cs typeface="Times New Roman"/>
              </a:rPr>
              <a:t>Introduction</a:t>
            </a:r>
            <a:endParaRPr lang="ar-SA" sz="6600">
              <a:latin typeface="Rockwell Condensed"/>
              <a:cs typeface="Times New Roman"/>
            </a:endParaRPr>
          </a:p>
        </p:txBody>
      </p:sp>
      <p:sp>
        <p:nvSpPr>
          <p:cNvPr id="48" name="Rectangle 41">
            <a:extLst>
              <a:ext uri="{FF2B5EF4-FFF2-40B4-BE49-F238E27FC236}">
                <a16:creationId xmlns:a16="http://schemas.microsoft.com/office/drawing/2014/main" id="{504B0465-3B07-49BF-BEA7-D8147624629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84504" y="6128670"/>
            <a:ext cx="10222992" cy="80683"/>
          </a:xfrm>
          <a:prstGeom prst="rect">
            <a:avLst/>
          </a:prstGeom>
          <a:blipFill dpi="0" rotWithShape="1">
            <a:blip r:embed="rId4">
              <a:alphaModFix amt="85000"/>
              <a:lum bright="70000" contrast="-70000"/>
              <a:extLst>
                <a:ext uri="{BEBA8EAE-BF5A-486C-A8C5-ECC9F3942E4B}">
                  <a14:imgProps xmlns:a14="http://schemas.microsoft.com/office/drawing/2010/main">
                    <a14:imgLayer r:embed="rId5">
                      <a14:imgEffect>
                        <a14:sharpenSoften amount="61000"/>
                      </a14:imgEffect>
                    </a14:imgLayer>
                  </a14:imgProps>
                </a:ext>
                <a:ext uri="{28A0092B-C50C-407E-A947-70E740481C1C}">
                  <a14:useLocalDpi xmlns:a14="http://schemas.microsoft.com/office/drawing/2010/main" val="0"/>
                </a:ext>
              </a:extLst>
            </a:blip>
            <a:srcRect/>
            <a:tile tx="0" ty="-7175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44" name="Oval 43">
            <a:extLst>
              <a:ext uri="{FF2B5EF4-FFF2-40B4-BE49-F238E27FC236}">
                <a16:creationId xmlns:a16="http://schemas.microsoft.com/office/drawing/2014/main" id="{49B7FFA5-14CB-4A4F-9BCC-CA3AA5D9D27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401725" y="6229681"/>
            <a:ext cx="457200" cy="457200"/>
          </a:xfrm>
          <a:prstGeom prst="ellipse">
            <a:avLst/>
          </a:prstGeom>
          <a:blipFill dpi="0" rotWithShape="1">
            <a:blip r:embed="rId6">
              <a:duotone>
                <a:schemeClr val="accent1">
                  <a:shade val="45000"/>
                  <a:satMod val="135000"/>
                </a:schemeClr>
                <a:prstClr val="white"/>
              </a:duotone>
            </a:blip>
            <a:srcRect/>
            <a:tile tx="50800" ty="0" sx="85000" sy="85000" flip="none" algn="tl"/>
          </a:blipFill>
          <a:ln w="25400" cap="flat" cmpd="sng" algn="ctr">
            <a:noFill/>
            <a:prstDash val="solid"/>
          </a:ln>
          <a:effectLst/>
        </p:spPr>
        <p:txBody>
          <a:bodyPr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dirty="0">
              <a:ln>
                <a:noFill/>
              </a:ln>
              <a:solidFill>
                <a:prstClr val="white"/>
              </a:solidFill>
              <a:effectLst/>
              <a:uLnTx/>
              <a:uFillTx/>
              <a:latin typeface="Rockwell Extra Bold" pitchFamily="18" charset="0"/>
              <a:ea typeface="+mn-ea"/>
              <a:cs typeface="+mn-cs"/>
            </a:endParaRPr>
          </a:p>
        </p:txBody>
      </p:sp>
      <p:sp>
        <p:nvSpPr>
          <p:cNvPr id="46" name="Oval 45">
            <a:extLst>
              <a:ext uri="{FF2B5EF4-FFF2-40B4-BE49-F238E27FC236}">
                <a16:creationId xmlns:a16="http://schemas.microsoft.com/office/drawing/2014/main" id="{04E48745-7512-4EC2-9E20-9092D12150C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430918" y="6258874"/>
            <a:ext cx="398813" cy="398815"/>
          </a:xfrm>
          <a:prstGeom prst="ellipse">
            <a:avLst/>
          </a:prstGeom>
          <a:noFill/>
          <a:ln w="12700" cap="flat" cmpd="sng" algn="ctr">
            <a:solidFill>
              <a:srgbClr val="FFFFFF"/>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Calibri"/>
              <a:ea typeface="+mn-ea"/>
              <a:cs typeface="+mn-cs"/>
            </a:endParaRPr>
          </a:p>
        </p:txBody>
      </p:sp>
      <p:sp>
        <p:nvSpPr>
          <p:cNvPr id="3" name="عنصر نائب لرقم الشريحة 2">
            <a:extLst>
              <a:ext uri="{FF2B5EF4-FFF2-40B4-BE49-F238E27FC236}">
                <a16:creationId xmlns:a16="http://schemas.microsoft.com/office/drawing/2014/main" id="{2E86A876-66B9-4D30-908B-44077E9A6856}"/>
              </a:ext>
            </a:extLst>
          </p:cNvPr>
          <p:cNvSpPr>
            <a:spLocks noGrp="1"/>
          </p:cNvSpPr>
          <p:nvPr>
            <p:ph type="sldNum" sz="quarter" idx="12"/>
          </p:nvPr>
        </p:nvSpPr>
        <p:spPr>
          <a:xfrm>
            <a:off x="11311128" y="6272784"/>
            <a:ext cx="640080" cy="365125"/>
          </a:xfrm>
        </p:spPr>
        <p:txBody>
          <a:bodyPr>
            <a:normAutofit/>
          </a:bodyPr>
          <a:lstStyle/>
          <a:p>
            <a:pPr>
              <a:spcAft>
                <a:spcPts val="600"/>
              </a:spcAft>
            </a:pPr>
            <a:fld id="{4FAB73BC-B049-4115-A692-8D63A059BFB8}" type="slidenum">
              <a:rPr lang="en-US" dirty="0"/>
              <a:pPr>
                <a:spcAft>
                  <a:spcPts val="600"/>
                </a:spcAft>
              </a:pPr>
              <a:t>3</a:t>
            </a:fld>
            <a:endParaRPr lang="ar-SA"/>
          </a:p>
        </p:txBody>
      </p:sp>
    </p:spTree>
    <p:extLst>
      <p:ext uri="{BB962C8B-B14F-4D97-AF65-F5344CB8AC3E}">
        <p14:creationId xmlns:p14="http://schemas.microsoft.com/office/powerpoint/2010/main" val="2329659592"/>
      </p:ext>
    </p:extLst>
  </p:cSld>
  <p:clrMapOvr>
    <a:masterClrMapping/>
  </p:clrMapOvr>
  <p:transition spd="slow">
    <p:fade/>
  </p:transition>
</p:sld>
</file>

<file path=ppt/slides/slide4.xml><?xml version="1.0" encoding="utf-8"?>
<p:sld xmlns:a="http://schemas.openxmlformats.org/drawingml/2006/main" xmlns:r="http://schemas.openxmlformats.org/officeDocument/2006/relationships" xmlns:p="http://schemas.openxmlformats.org/presentationml/2006/main">
  <p:cSld>
    <p:bg>
      <p:bgPr>
        <a:blipFill rotWithShape="1">
          <a:blip r:embed="rId3">
            <a:duotone>
              <a:schemeClr val="bg1">
                <a:tint val="75000"/>
                <a:shade val="58000"/>
                <a:satMod val="120000"/>
              </a:schemeClr>
              <a:schemeClr val="bg1">
                <a:tint val="50000"/>
                <a:shade val="96000"/>
              </a:schemeClr>
            </a:duotone>
          </a:blip>
          <a:tile tx="0" ty="0" sx="100000" sy="100000" flip="none" algn="tl"/>
        </a:blipFill>
        <a:effectLst/>
      </p:bgPr>
    </p:bg>
    <p:spTree>
      <p:nvGrpSpPr>
        <p:cNvPr id="1" name=""/>
        <p:cNvGrpSpPr/>
        <p:nvPr/>
      </p:nvGrpSpPr>
      <p:grpSpPr>
        <a:xfrm>
          <a:off x="0" y="0"/>
          <a:ext cx="0" cy="0"/>
          <a:chOff x="0" y="0"/>
          <a:chExt cx="0" cy="0"/>
        </a:xfrm>
      </p:grpSpPr>
      <p:sp useBgFill="1">
        <p:nvSpPr>
          <p:cNvPr id="48" name="Rectangle 47">
            <a:extLst>
              <a:ext uri="{FF2B5EF4-FFF2-40B4-BE49-F238E27FC236}">
                <a16:creationId xmlns:a16="http://schemas.microsoft.com/office/drawing/2014/main" id="{2A0E4E09-FC02-4ADC-951A-3FFA90B6FE3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عنوان 1">
            <a:extLst>
              <a:ext uri="{FF2B5EF4-FFF2-40B4-BE49-F238E27FC236}">
                <a16:creationId xmlns:a16="http://schemas.microsoft.com/office/drawing/2014/main" id="{132F305F-0DF7-4FB2-BF63-6DF2982B1F7F}"/>
              </a:ext>
            </a:extLst>
          </p:cNvPr>
          <p:cNvSpPr>
            <a:spLocks noGrp="1"/>
          </p:cNvSpPr>
          <p:nvPr>
            <p:ph type="title"/>
          </p:nvPr>
        </p:nvSpPr>
        <p:spPr>
          <a:xfrm>
            <a:off x="6657681" y="2102577"/>
            <a:ext cx="4741963" cy="1971964"/>
          </a:xfrm>
        </p:spPr>
        <p:txBody>
          <a:bodyPr>
            <a:normAutofit/>
          </a:bodyPr>
          <a:lstStyle/>
          <a:p>
            <a:r>
              <a:rPr lang="ar-SA" sz="4800">
                <a:solidFill>
                  <a:schemeClr val="tx1"/>
                </a:solidFill>
                <a:cs typeface="Times New Roman"/>
              </a:rPr>
              <a:t>WHAT IS CHILD MARRIAGE ?</a:t>
            </a:r>
          </a:p>
        </p:txBody>
      </p:sp>
      <p:sp>
        <p:nvSpPr>
          <p:cNvPr id="50" name="Freeform: Shape 49">
            <a:extLst>
              <a:ext uri="{FF2B5EF4-FFF2-40B4-BE49-F238E27FC236}">
                <a16:creationId xmlns:a16="http://schemas.microsoft.com/office/drawing/2014/main" id="{E5821A2D-F010-4C2B-8819-23281D9C770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 y="3"/>
            <a:ext cx="6095695" cy="6857997"/>
          </a:xfrm>
          <a:custGeom>
            <a:avLst/>
            <a:gdLst>
              <a:gd name="connsiteX0" fmla="*/ 3435036 w 6095695"/>
              <a:gd name="connsiteY0" fmla="*/ 0 h 6857997"/>
              <a:gd name="connsiteX1" fmla="*/ 4198562 w 6095695"/>
              <a:gd name="connsiteY1" fmla="*/ 0 h 6857997"/>
              <a:gd name="connsiteX2" fmla="*/ 4365987 w 6095695"/>
              <a:gd name="connsiteY2" fmla="*/ 128761 h 6857997"/>
              <a:gd name="connsiteX3" fmla="*/ 6095695 w 6095695"/>
              <a:gd name="connsiteY3" fmla="*/ 3718209 h 6857997"/>
              <a:gd name="connsiteX4" fmla="*/ 4860911 w 6095695"/>
              <a:gd name="connsiteY4" fmla="*/ 6845880 h 6857997"/>
              <a:gd name="connsiteX5" fmla="*/ 4849107 w 6095695"/>
              <a:gd name="connsiteY5" fmla="*/ 6857997 h 6857997"/>
              <a:gd name="connsiteX6" fmla="*/ 4253869 w 6095695"/>
              <a:gd name="connsiteY6" fmla="*/ 6857997 h 6857997"/>
              <a:gd name="connsiteX7" fmla="*/ 4409441 w 6095695"/>
              <a:gd name="connsiteY7" fmla="*/ 6719623 h 6857997"/>
              <a:gd name="connsiteX8" fmla="*/ 5679794 w 6095695"/>
              <a:gd name="connsiteY8" fmla="*/ 3718209 h 6857997"/>
              <a:gd name="connsiteX9" fmla="*/ 3591563 w 6095695"/>
              <a:gd name="connsiteY9" fmla="*/ 88079 h 6857997"/>
              <a:gd name="connsiteX10" fmla="*/ 0 w 6095695"/>
              <a:gd name="connsiteY10" fmla="*/ 0 h 6857997"/>
              <a:gd name="connsiteX11" fmla="*/ 3177466 w 6095695"/>
              <a:gd name="connsiteY11" fmla="*/ 0 h 6857997"/>
              <a:gd name="connsiteX12" fmla="*/ 3353291 w 6095695"/>
              <a:gd name="connsiteY12" fmla="*/ 88129 h 6857997"/>
              <a:gd name="connsiteX13" fmla="*/ 5560965 w 6095695"/>
              <a:gd name="connsiteY13" fmla="*/ 3718209 h 6857997"/>
              <a:gd name="connsiteX14" fmla="*/ 4325417 w 6095695"/>
              <a:gd name="connsiteY14" fmla="*/ 6637392 h 6857997"/>
              <a:gd name="connsiteX15" fmla="*/ 4077394 w 6095695"/>
              <a:gd name="connsiteY15" fmla="*/ 6857997 h 6857997"/>
              <a:gd name="connsiteX16" fmla="*/ 0 w 6095695"/>
              <a:gd name="connsiteY16" fmla="*/ 6857997 h 68579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6095695" h="6857997">
                <a:moveTo>
                  <a:pt x="3435036" y="0"/>
                </a:moveTo>
                <a:lnTo>
                  <a:pt x="4198562" y="0"/>
                </a:lnTo>
                <a:lnTo>
                  <a:pt x="4365987" y="128761"/>
                </a:lnTo>
                <a:cubicBezTo>
                  <a:pt x="5422363" y="981944"/>
                  <a:pt x="6095695" y="2273123"/>
                  <a:pt x="6095695" y="3718209"/>
                </a:cubicBezTo>
                <a:cubicBezTo>
                  <a:pt x="6095695" y="4922447"/>
                  <a:pt x="5628104" y="6019805"/>
                  <a:pt x="4860911" y="6845880"/>
                </a:cubicBezTo>
                <a:lnTo>
                  <a:pt x="4849107" y="6857997"/>
                </a:lnTo>
                <a:lnTo>
                  <a:pt x="4253869" y="6857997"/>
                </a:lnTo>
                <a:lnTo>
                  <a:pt x="4409441" y="6719623"/>
                </a:lnTo>
                <a:cubicBezTo>
                  <a:pt x="5194330" y="5951494"/>
                  <a:pt x="5679794" y="4890334"/>
                  <a:pt x="5679794" y="3718209"/>
                </a:cubicBezTo>
                <a:cubicBezTo>
                  <a:pt x="5679794" y="2179795"/>
                  <a:pt x="4843506" y="832535"/>
                  <a:pt x="3591563" y="88079"/>
                </a:cubicBezTo>
                <a:close/>
                <a:moveTo>
                  <a:pt x="0" y="0"/>
                </a:moveTo>
                <a:lnTo>
                  <a:pt x="3177466" y="0"/>
                </a:lnTo>
                <a:lnTo>
                  <a:pt x="3353291" y="88129"/>
                </a:lnTo>
                <a:cubicBezTo>
                  <a:pt x="4668281" y="787221"/>
                  <a:pt x="5560965" y="2150692"/>
                  <a:pt x="5560965" y="3718209"/>
                </a:cubicBezTo>
                <a:cubicBezTo>
                  <a:pt x="5560965" y="4858221"/>
                  <a:pt x="5088802" y="5890308"/>
                  <a:pt x="4325417" y="6637392"/>
                </a:cubicBezTo>
                <a:lnTo>
                  <a:pt x="4077394" y="6857997"/>
                </a:lnTo>
                <a:lnTo>
                  <a:pt x="0" y="6857997"/>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nvGrpSpPr>
          <p:cNvPr id="52" name="Group 51">
            <a:extLst>
              <a:ext uri="{FF2B5EF4-FFF2-40B4-BE49-F238E27FC236}">
                <a16:creationId xmlns:a16="http://schemas.microsoft.com/office/drawing/2014/main" id="{D68B9961-F007-40D1-AF51-61B6DE5106CE}"/>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1401725" y="6229681"/>
            <a:ext cx="457200" cy="457200"/>
            <a:chOff x="11361456" y="6195813"/>
            <a:chExt cx="548640" cy="548640"/>
          </a:xfrm>
        </p:grpSpPr>
        <p:sp>
          <p:nvSpPr>
            <p:cNvPr id="53" name="Oval 52">
              <a:extLst>
                <a:ext uri="{FF2B5EF4-FFF2-40B4-BE49-F238E27FC236}">
                  <a16:creationId xmlns:a16="http://schemas.microsoft.com/office/drawing/2014/main" id="{E9FDF494-C7FB-47DF-BD39-1F65FA55081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1361456" y="6195813"/>
              <a:ext cx="548640" cy="548640"/>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Effect>
                          <a14:brightnessContrast bright="-40000" contrast="20000"/>
                        </a14:imgEffect>
                      </a14:imgLayer>
                    </a14:imgProps>
                  </a:ext>
                </a:extLst>
              </a:blip>
              <a:srcRect/>
              <a:tile tx="50800" ty="0" sx="85000" sy="85000" flip="none" algn="tl"/>
            </a:blipFill>
            <a:ln w="25400" cap="flat" cmpd="sng" algn="ctr">
              <a:noFill/>
              <a:prstDash val="solid"/>
            </a:ln>
            <a:effectLst/>
          </p:spPr>
        </p:sp>
        <p:sp>
          <p:nvSpPr>
            <p:cNvPr id="54" name="Oval 53">
              <a:extLst>
                <a:ext uri="{FF2B5EF4-FFF2-40B4-BE49-F238E27FC236}">
                  <a16:creationId xmlns:a16="http://schemas.microsoft.com/office/drawing/2014/main" id="{3A822E1C-4C1A-4BEE-B19C-0FFB2D57BBD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1396488" y="6230844"/>
              <a:ext cx="478576" cy="478578"/>
            </a:xfrm>
            <a:prstGeom prst="ellipse">
              <a:avLst/>
            </a:prstGeom>
            <a:noFill/>
            <a:ln w="12700" cap="flat" cmpd="sng" algn="ctr">
              <a:solidFill>
                <a:srgbClr val="FFFFFF"/>
              </a:solidFill>
              <a:prstDash val="solid"/>
            </a:ln>
            <a:effectLst/>
          </p:spPr>
        </p:sp>
      </p:grpSp>
      <p:sp>
        <p:nvSpPr>
          <p:cNvPr id="3" name="عنصر نائب لرقم الشريحة 2">
            <a:extLst>
              <a:ext uri="{FF2B5EF4-FFF2-40B4-BE49-F238E27FC236}">
                <a16:creationId xmlns:a16="http://schemas.microsoft.com/office/drawing/2014/main" id="{789A8320-9812-4F00-B2E2-999E914EB6B3}"/>
              </a:ext>
            </a:extLst>
          </p:cNvPr>
          <p:cNvSpPr>
            <a:spLocks noGrp="1"/>
          </p:cNvSpPr>
          <p:nvPr>
            <p:ph type="sldNum" sz="quarter" idx="12"/>
          </p:nvPr>
        </p:nvSpPr>
        <p:spPr>
          <a:xfrm>
            <a:off x="11311128" y="6272784"/>
            <a:ext cx="640080" cy="365125"/>
          </a:xfrm>
        </p:spPr>
        <p:txBody>
          <a:bodyPr>
            <a:normAutofit/>
          </a:bodyPr>
          <a:lstStyle/>
          <a:p>
            <a:pPr>
              <a:spcAft>
                <a:spcPts val="600"/>
              </a:spcAft>
            </a:pPr>
            <a:fld id="{4FAB73BC-B049-4115-A692-8D63A059BFB8}" type="slidenum">
              <a:rPr lang="en-US" dirty="0"/>
              <a:pPr>
                <a:spcAft>
                  <a:spcPts val="600"/>
                </a:spcAft>
              </a:pPr>
              <a:t>4</a:t>
            </a:fld>
            <a:endParaRPr lang="ar-SA"/>
          </a:p>
        </p:txBody>
      </p:sp>
      <p:sp>
        <p:nvSpPr>
          <p:cNvPr id="4" name="مربع نص 3">
            <a:extLst>
              <a:ext uri="{FF2B5EF4-FFF2-40B4-BE49-F238E27FC236}">
                <a16:creationId xmlns:a16="http://schemas.microsoft.com/office/drawing/2014/main" id="{D24EB165-0073-4E06-B426-214CBE657E45}"/>
              </a:ext>
            </a:extLst>
          </p:cNvPr>
          <p:cNvSpPr txBox="1"/>
          <p:nvPr/>
        </p:nvSpPr>
        <p:spPr>
          <a:xfrm>
            <a:off x="4557386" y="7198290"/>
            <a:ext cx="2743199" cy="369332"/>
          </a:xfrm>
          <a:prstGeom prst="rect">
            <a:avLst/>
          </a:prstGeom>
          <a:noFill/>
        </p:spPr>
        <p:txBody>
          <a:bodyPr rot="0" spcFirstLastPara="0" vertOverflow="overflow" horzOverflow="overflow" vert="horz" wrap="square" lIns="91440" tIns="45720" rIns="91440" bIns="45720" numCol="1" spcCol="0" rtlCol="1" fromWordArt="0" anchor="t" anchorCtr="0" forceAA="0" compatLnSpc="1">
            <a:prstTxWarp prst="textNoShape">
              <a:avLst/>
            </a:prstTxWarp>
            <a:spAutoFit/>
          </a:bodyPr>
          <a:lstStyle/>
          <a:p>
            <a:pPr algn="l">
              <a:spcAft>
                <a:spcPts val="600"/>
              </a:spcAft>
            </a:pPr>
            <a:r>
              <a:rPr lang="ar-SA"/>
              <a:t>انقر لإضافة نص</a:t>
            </a:r>
          </a:p>
        </p:txBody>
      </p:sp>
      <p:sp>
        <p:nvSpPr>
          <p:cNvPr id="6" name="مربع نص 5">
            <a:extLst>
              <a:ext uri="{FF2B5EF4-FFF2-40B4-BE49-F238E27FC236}">
                <a16:creationId xmlns:a16="http://schemas.microsoft.com/office/drawing/2014/main" id="{DE7EDB9F-EF46-4E2B-A21A-6E8E0EB8D1C3}"/>
              </a:ext>
            </a:extLst>
          </p:cNvPr>
          <p:cNvSpPr txBox="1"/>
          <p:nvPr/>
        </p:nvSpPr>
        <p:spPr>
          <a:xfrm>
            <a:off x="5211741" y="7132398"/>
            <a:ext cx="2743199" cy="369332"/>
          </a:xfrm>
          <a:prstGeom prst="rect">
            <a:avLst/>
          </a:prstGeom>
          <a:noFill/>
        </p:spPr>
        <p:txBody>
          <a:bodyPr rot="0" spcFirstLastPara="0" vertOverflow="overflow" horzOverflow="overflow" vert="horz" wrap="square" lIns="91440" tIns="45720" rIns="91440" bIns="45720" numCol="1" spcCol="0" rtlCol="1" fromWordArt="0" anchor="t" anchorCtr="0" forceAA="0" compatLnSpc="1">
            <a:prstTxWarp prst="textNoShape">
              <a:avLst/>
            </a:prstTxWarp>
            <a:spAutoFit/>
          </a:bodyPr>
          <a:lstStyle/>
          <a:p>
            <a:pPr algn="l">
              <a:spcAft>
                <a:spcPts val="600"/>
              </a:spcAft>
            </a:pPr>
            <a:r>
              <a:rPr lang="ar-SA"/>
              <a:t>انقر لإضافة نص</a:t>
            </a:r>
          </a:p>
        </p:txBody>
      </p:sp>
      <p:pic>
        <p:nvPicPr>
          <p:cNvPr id="8" name="صورة 8">
            <a:extLst>
              <a:ext uri="{FF2B5EF4-FFF2-40B4-BE49-F238E27FC236}">
                <a16:creationId xmlns:a16="http://schemas.microsoft.com/office/drawing/2014/main" id="{270AD02F-ECDE-4F7F-A640-A3A91706DC7A}"/>
              </a:ext>
            </a:extLst>
          </p:cNvPr>
          <p:cNvPicPr>
            <a:picLocks noChangeAspect="1"/>
          </p:cNvPicPr>
          <p:nvPr/>
        </p:nvPicPr>
        <p:blipFill>
          <a:blip r:embed="rId6"/>
          <a:stretch>
            <a:fillRect/>
          </a:stretch>
        </p:blipFill>
        <p:spPr>
          <a:xfrm>
            <a:off x="673405" y="1776608"/>
            <a:ext cx="4195958" cy="2615852"/>
          </a:xfrm>
          <a:prstGeom prst="rect">
            <a:avLst/>
          </a:prstGeom>
        </p:spPr>
      </p:pic>
    </p:spTree>
    <p:extLst>
      <p:ext uri="{BB962C8B-B14F-4D97-AF65-F5344CB8AC3E}">
        <p14:creationId xmlns:p14="http://schemas.microsoft.com/office/powerpoint/2010/main" val="4132410814"/>
      </p:ext>
    </p:extLst>
  </p:cSld>
  <p:clrMapOvr>
    <a:overrideClrMapping bg1="dk1" tx1="lt1" bg2="dk2" tx2="lt2" accent1="accent1" accent2="accent2" accent3="accent3" accent4="accent4" accent5="accent5" accent6="accent6" hlink="hlink" folHlink="folHlink"/>
  </p:clrMapOvr>
  <p:transition spd="slow">
    <p:fade/>
  </p:transition>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3C06EAFD-0C69-4B3B-BEA7-E7E11DDF9C4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A4066C89-42FB-4624-9AFE-3A31B36491B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344" y="0"/>
            <a:ext cx="4648169" cy="6858000"/>
          </a:xfrm>
          <a:prstGeom prst="rect">
            <a:avLst/>
          </a:prstGeom>
          <a:blipFill dpi="0" rotWithShape="1">
            <a:blip r:embed="rId3">
              <a:duotone>
                <a:schemeClr val="accent1">
                  <a:shade val="45000"/>
                  <a:satMod val="135000"/>
                </a:schemeClr>
                <a:prstClr val="white"/>
              </a:duotone>
              <a:extLst>
                <a:ext uri="{BEBA8EAE-BF5A-486C-A8C5-ECC9F3942E4B}">
                  <a14:imgProps xmlns:a14="http://schemas.microsoft.com/office/drawing/2010/main">
                    <a14:imgLayer r:embed="rId4">
                      <a14:imgEffect>
                        <a14:saturation sat="400000"/>
                      </a14:imgEffect>
                      <a14:imgEffect>
                        <a14:brightnessContrast bright="-40000" contrast="40000"/>
                      </a14:imgEffect>
                    </a14:imgLayer>
                  </a14:imgProps>
                </a:ext>
              </a:extLst>
            </a:blip>
            <a:srcRect/>
            <a:tile tx="0" ty="0" sx="85000" sy="85000" flip="none" algn="tl"/>
          </a:blipFill>
          <a:ln w="25400" cap="flat" cmpd="sng" algn="ctr">
            <a:noFill/>
            <a:prstDash val="solid"/>
          </a:ln>
          <a:effectLst/>
        </p:spPr>
        <p:txBody>
          <a:bodyPr lIns="0" tIns="0" rIns="0" bIns="0" rtlCol="0" anchor="ctr"/>
          <a:lstStyle/>
          <a:p>
            <a:pPr algn="ctr" defTabSz="914400"/>
            <a:endParaRPr lang="en-US" sz="2000" kern="0">
              <a:solidFill>
                <a:prstClr val="white"/>
              </a:solidFill>
              <a:latin typeface="Rockwell Extra Bold" pitchFamily="18" charset="0"/>
            </a:endParaRPr>
          </a:p>
        </p:txBody>
      </p:sp>
      <p:sp>
        <p:nvSpPr>
          <p:cNvPr id="2" name="عنوان 1">
            <a:extLst>
              <a:ext uri="{FF2B5EF4-FFF2-40B4-BE49-F238E27FC236}">
                <a16:creationId xmlns:a16="http://schemas.microsoft.com/office/drawing/2014/main" id="{B0096806-990C-4867-B3D8-2148A433B0C6}"/>
              </a:ext>
            </a:extLst>
          </p:cNvPr>
          <p:cNvSpPr>
            <a:spLocks noGrp="1"/>
          </p:cNvSpPr>
          <p:nvPr>
            <p:ph type="title"/>
          </p:nvPr>
        </p:nvSpPr>
        <p:spPr>
          <a:xfrm>
            <a:off x="445140" y="664343"/>
            <a:ext cx="3769817" cy="5539172"/>
          </a:xfrm>
        </p:spPr>
        <p:txBody>
          <a:bodyPr>
            <a:normAutofit/>
          </a:bodyPr>
          <a:lstStyle/>
          <a:p>
            <a:pPr algn="ctr"/>
            <a:r>
              <a:rPr lang="ar-SA" sz="4800" dirty="0" err="1">
                <a:solidFill>
                  <a:srgbClr val="FFFFFF"/>
                </a:solidFill>
                <a:cs typeface="Times New Roman"/>
              </a:rPr>
              <a:t>Causes</a:t>
            </a:r>
            <a:r>
              <a:rPr lang="ar-SA" sz="4800" dirty="0">
                <a:solidFill>
                  <a:srgbClr val="FFFFFF"/>
                </a:solidFill>
                <a:cs typeface="Times New Roman"/>
              </a:rPr>
              <a:t> </a:t>
            </a:r>
            <a:r>
              <a:rPr lang="ar-SA" sz="4800" dirty="0" err="1">
                <a:solidFill>
                  <a:srgbClr val="FFFFFF"/>
                </a:solidFill>
                <a:cs typeface="Times New Roman"/>
              </a:rPr>
              <a:t>of</a:t>
            </a:r>
            <a:r>
              <a:rPr lang="ar-SA" sz="4800" dirty="0">
                <a:solidFill>
                  <a:srgbClr val="FFFFFF"/>
                </a:solidFill>
                <a:cs typeface="Times New Roman"/>
              </a:rPr>
              <a:t> </a:t>
            </a:r>
            <a:r>
              <a:rPr lang="ar-SA" sz="4800" dirty="0" err="1">
                <a:solidFill>
                  <a:srgbClr val="FFFFFF"/>
                </a:solidFill>
                <a:cs typeface="Times New Roman"/>
              </a:rPr>
              <a:t>child</a:t>
            </a:r>
            <a:r>
              <a:rPr lang="ar-SA" sz="4800" dirty="0">
                <a:solidFill>
                  <a:srgbClr val="FFFFFF"/>
                </a:solidFill>
                <a:cs typeface="Times New Roman"/>
              </a:rPr>
              <a:t> </a:t>
            </a:r>
            <a:r>
              <a:rPr lang="ar-SA" sz="4800" dirty="0" err="1">
                <a:solidFill>
                  <a:srgbClr val="FFFFFF"/>
                </a:solidFill>
                <a:cs typeface="Times New Roman"/>
              </a:rPr>
              <a:t>marriage</a:t>
            </a:r>
            <a:endParaRPr lang="ar-SA" sz="4800" dirty="0" err="1">
              <a:solidFill>
                <a:srgbClr val="FFFFFF"/>
              </a:solidFill>
            </a:endParaRPr>
          </a:p>
        </p:txBody>
      </p:sp>
      <p:sp>
        <p:nvSpPr>
          <p:cNvPr id="3" name="عنصر نائب للمحتوى 2">
            <a:extLst>
              <a:ext uri="{FF2B5EF4-FFF2-40B4-BE49-F238E27FC236}">
                <a16:creationId xmlns:a16="http://schemas.microsoft.com/office/drawing/2014/main" id="{D278EF1B-716D-46EF-87D1-7CFAB00FBDEB}"/>
              </a:ext>
            </a:extLst>
          </p:cNvPr>
          <p:cNvSpPr>
            <a:spLocks noGrp="1"/>
          </p:cNvSpPr>
          <p:nvPr>
            <p:ph idx="1"/>
          </p:nvPr>
        </p:nvSpPr>
        <p:spPr>
          <a:xfrm>
            <a:off x="5053780" y="599768"/>
            <a:ext cx="6074467" cy="5572432"/>
          </a:xfrm>
        </p:spPr>
        <p:txBody>
          <a:bodyPr anchor="ctr">
            <a:normAutofit/>
          </a:bodyPr>
          <a:lstStyle/>
          <a:p>
            <a:pPr marL="0" indent="0">
              <a:buNone/>
            </a:pPr>
            <a:r>
              <a:rPr lang="ar-SA" sz="4000" dirty="0">
                <a:cs typeface="Times New Roman"/>
              </a:rPr>
              <a:t>Poverty</a:t>
            </a:r>
          </a:p>
          <a:p>
            <a:pPr>
              <a:buClr>
                <a:srgbClr val="9E3611"/>
              </a:buClr>
            </a:pPr>
            <a:endParaRPr lang="ar-SA" sz="3200" dirty="0">
              <a:cs typeface="Times New Roman"/>
            </a:endParaRPr>
          </a:p>
          <a:p>
            <a:pPr>
              <a:buClr>
                <a:srgbClr val="9E3611"/>
              </a:buClr>
            </a:pPr>
            <a:endParaRPr lang="ar-SA" sz="3200" dirty="0">
              <a:cs typeface="Times New Roman"/>
            </a:endParaRPr>
          </a:p>
          <a:p>
            <a:pPr marL="0" indent="0">
              <a:buClr>
                <a:srgbClr val="9E3611"/>
              </a:buClr>
              <a:buNone/>
            </a:pPr>
            <a:endParaRPr lang="ar-SA" sz="3200" dirty="0">
              <a:cs typeface="Times New Roman"/>
            </a:endParaRPr>
          </a:p>
          <a:p>
            <a:pPr marL="0" indent="0">
              <a:buNone/>
            </a:pPr>
            <a:endParaRPr lang="ar-SA" sz="3200" dirty="0">
              <a:cs typeface="Times New Roman"/>
            </a:endParaRPr>
          </a:p>
          <a:p>
            <a:pPr marL="0" indent="0">
              <a:buNone/>
            </a:pPr>
            <a:endParaRPr lang="ar-SA" sz="3200" dirty="0">
              <a:cs typeface="Times New Roman"/>
            </a:endParaRPr>
          </a:p>
          <a:p>
            <a:pPr marL="0" indent="0">
              <a:buNone/>
            </a:pPr>
            <a:endParaRPr lang="ar-SA" sz="3200" dirty="0">
              <a:cs typeface="Times New Roman"/>
            </a:endParaRPr>
          </a:p>
          <a:p>
            <a:pPr marL="0" indent="0">
              <a:buNone/>
            </a:pPr>
            <a:endParaRPr lang="ar-SA" sz="3200" dirty="0">
              <a:cs typeface="Times New Roman"/>
            </a:endParaRPr>
          </a:p>
        </p:txBody>
      </p:sp>
      <p:sp>
        <p:nvSpPr>
          <p:cNvPr id="12" name="Oval 11">
            <a:extLst>
              <a:ext uri="{FF2B5EF4-FFF2-40B4-BE49-F238E27FC236}">
                <a16:creationId xmlns:a16="http://schemas.microsoft.com/office/drawing/2014/main" id="{BA218FBC-B2D6-48CA-9289-C4110162EDA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401725" y="6229681"/>
            <a:ext cx="457200" cy="457200"/>
          </a:xfrm>
          <a:prstGeom prst="ellipse">
            <a:avLst/>
          </a:prstGeom>
          <a:blipFill dpi="0" rotWithShape="1">
            <a:blip r:embed="rId5">
              <a:duotone>
                <a:schemeClr val="accent1">
                  <a:shade val="45000"/>
                  <a:satMod val="135000"/>
                </a:schemeClr>
                <a:prstClr val="white"/>
              </a:duotone>
            </a:blip>
            <a:srcRect/>
            <a:tile tx="50800" ty="0" sx="85000" sy="85000" flip="none" algn="tl"/>
          </a:blipFill>
          <a:ln w="25400" cap="flat" cmpd="sng" algn="ctr">
            <a:noFill/>
            <a:prstDash val="solid"/>
          </a:ln>
          <a:effectLst/>
        </p:spPr>
        <p:txBody>
          <a:bodyPr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dirty="0">
              <a:ln>
                <a:noFill/>
              </a:ln>
              <a:solidFill>
                <a:prstClr val="white"/>
              </a:solidFill>
              <a:effectLst/>
              <a:uLnTx/>
              <a:uFillTx/>
              <a:latin typeface="Rockwell Extra Bold" pitchFamily="18" charset="0"/>
              <a:ea typeface="+mn-ea"/>
              <a:cs typeface="+mn-cs"/>
            </a:endParaRPr>
          </a:p>
        </p:txBody>
      </p:sp>
      <p:sp>
        <p:nvSpPr>
          <p:cNvPr id="14" name="Oval 13">
            <a:extLst>
              <a:ext uri="{FF2B5EF4-FFF2-40B4-BE49-F238E27FC236}">
                <a16:creationId xmlns:a16="http://schemas.microsoft.com/office/drawing/2014/main" id="{2DED9084-49DA-4911-ACB7-5F9E4DEFA03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430918" y="6258874"/>
            <a:ext cx="398813" cy="398815"/>
          </a:xfrm>
          <a:prstGeom prst="ellipse">
            <a:avLst/>
          </a:prstGeom>
          <a:noFill/>
          <a:ln w="12700" cap="flat" cmpd="sng" algn="ctr">
            <a:solidFill>
              <a:srgbClr val="FFFFFF"/>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Calibri"/>
              <a:ea typeface="+mn-ea"/>
              <a:cs typeface="+mn-cs"/>
            </a:endParaRPr>
          </a:p>
        </p:txBody>
      </p:sp>
      <p:pic>
        <p:nvPicPr>
          <p:cNvPr id="4" name="صورة 4">
            <a:extLst>
              <a:ext uri="{FF2B5EF4-FFF2-40B4-BE49-F238E27FC236}">
                <a16:creationId xmlns:a16="http://schemas.microsoft.com/office/drawing/2014/main" id="{43D34655-168A-46F3-8374-892E9B3AF977}"/>
              </a:ext>
            </a:extLst>
          </p:cNvPr>
          <p:cNvPicPr>
            <a:picLocks noChangeAspect="1"/>
          </p:cNvPicPr>
          <p:nvPr/>
        </p:nvPicPr>
        <p:blipFill rotWithShape="1">
          <a:blip r:embed="rId6"/>
          <a:srcRect r="272" b="5357"/>
          <a:stretch/>
        </p:blipFill>
        <p:spPr>
          <a:xfrm>
            <a:off x="5987441" y="1709708"/>
            <a:ext cx="4225453" cy="4253103"/>
          </a:xfrm>
          <a:prstGeom prst="rect">
            <a:avLst/>
          </a:prstGeom>
        </p:spPr>
      </p:pic>
      <p:sp>
        <p:nvSpPr>
          <p:cNvPr id="5" name="عنصر نائب لرقم الشريحة 4">
            <a:extLst>
              <a:ext uri="{FF2B5EF4-FFF2-40B4-BE49-F238E27FC236}">
                <a16:creationId xmlns:a16="http://schemas.microsoft.com/office/drawing/2014/main" id="{11CA9A75-055E-4502-A7E4-FCC3DF421BBB}"/>
              </a:ext>
            </a:extLst>
          </p:cNvPr>
          <p:cNvSpPr>
            <a:spLocks noGrp="1"/>
          </p:cNvSpPr>
          <p:nvPr>
            <p:ph type="sldNum" sz="quarter" idx="12"/>
          </p:nvPr>
        </p:nvSpPr>
        <p:spPr/>
        <p:txBody>
          <a:bodyPr/>
          <a:lstStyle/>
          <a:p>
            <a:fld id="{4FAB73BC-B049-4115-A692-8D63A059BFB8}" type="slidenum">
              <a:rPr lang="en-US" dirty="0"/>
              <a:t>5</a:t>
            </a:fld>
            <a:endParaRPr lang="ar-SA"/>
          </a:p>
        </p:txBody>
      </p:sp>
    </p:spTree>
    <p:extLst>
      <p:ext uri="{BB962C8B-B14F-4D97-AF65-F5344CB8AC3E}">
        <p14:creationId xmlns:p14="http://schemas.microsoft.com/office/powerpoint/2010/main" val="22357948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3C06EAFD-0C69-4B3B-BEA7-E7E11DDF9C4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A4066C89-42FB-4624-9AFE-3A31B36491B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344" y="0"/>
            <a:ext cx="4648169" cy="6858000"/>
          </a:xfrm>
          <a:prstGeom prst="rect">
            <a:avLst/>
          </a:prstGeom>
          <a:blipFill dpi="0" rotWithShape="1">
            <a:blip r:embed="rId3">
              <a:duotone>
                <a:schemeClr val="accent1">
                  <a:shade val="45000"/>
                  <a:satMod val="135000"/>
                </a:schemeClr>
                <a:prstClr val="white"/>
              </a:duotone>
              <a:extLst>
                <a:ext uri="{BEBA8EAE-BF5A-486C-A8C5-ECC9F3942E4B}">
                  <a14:imgProps xmlns:a14="http://schemas.microsoft.com/office/drawing/2010/main">
                    <a14:imgLayer r:embed="rId4">
                      <a14:imgEffect>
                        <a14:saturation sat="400000"/>
                      </a14:imgEffect>
                      <a14:imgEffect>
                        <a14:brightnessContrast bright="-40000" contrast="40000"/>
                      </a14:imgEffect>
                    </a14:imgLayer>
                  </a14:imgProps>
                </a:ext>
              </a:extLst>
            </a:blip>
            <a:srcRect/>
            <a:tile tx="0" ty="0" sx="85000" sy="85000" flip="none" algn="tl"/>
          </a:blipFill>
          <a:ln w="25400" cap="flat" cmpd="sng" algn="ctr">
            <a:noFill/>
            <a:prstDash val="solid"/>
          </a:ln>
          <a:effectLst/>
        </p:spPr>
        <p:txBody>
          <a:bodyPr lIns="0" tIns="0" rIns="0" bIns="0" rtlCol="0" anchor="ctr"/>
          <a:lstStyle/>
          <a:p>
            <a:pPr algn="ctr" defTabSz="914400"/>
            <a:endParaRPr lang="en-US" sz="2000" kern="0">
              <a:solidFill>
                <a:prstClr val="white"/>
              </a:solidFill>
              <a:latin typeface="Rockwell Extra Bold" pitchFamily="18" charset="0"/>
            </a:endParaRPr>
          </a:p>
        </p:txBody>
      </p:sp>
      <p:sp>
        <p:nvSpPr>
          <p:cNvPr id="2" name="عنوان 1">
            <a:extLst>
              <a:ext uri="{FF2B5EF4-FFF2-40B4-BE49-F238E27FC236}">
                <a16:creationId xmlns:a16="http://schemas.microsoft.com/office/drawing/2014/main" id="{95AA5E1D-2138-4608-956F-6A2CD9D30E0B}"/>
              </a:ext>
            </a:extLst>
          </p:cNvPr>
          <p:cNvSpPr>
            <a:spLocks noGrp="1"/>
          </p:cNvSpPr>
          <p:nvPr>
            <p:ph type="title"/>
          </p:nvPr>
        </p:nvSpPr>
        <p:spPr>
          <a:xfrm>
            <a:off x="486893" y="664343"/>
            <a:ext cx="3686312" cy="5528734"/>
          </a:xfrm>
        </p:spPr>
        <p:txBody>
          <a:bodyPr>
            <a:normAutofit/>
          </a:bodyPr>
          <a:lstStyle/>
          <a:p>
            <a:pPr algn="ctr"/>
            <a:r>
              <a:rPr lang="ar-SA" sz="4800" dirty="0" err="1">
                <a:solidFill>
                  <a:srgbClr val="FFFFFF"/>
                </a:solidFill>
                <a:cs typeface="Times New Roman"/>
              </a:rPr>
              <a:t>Causes</a:t>
            </a:r>
            <a:r>
              <a:rPr lang="ar-SA" sz="4800" dirty="0">
                <a:solidFill>
                  <a:srgbClr val="FFFFFF"/>
                </a:solidFill>
                <a:cs typeface="Times New Roman"/>
              </a:rPr>
              <a:t> </a:t>
            </a:r>
            <a:r>
              <a:rPr lang="ar-SA" sz="4800" dirty="0" err="1">
                <a:solidFill>
                  <a:srgbClr val="FFFFFF"/>
                </a:solidFill>
                <a:cs typeface="Times New Roman"/>
              </a:rPr>
              <a:t>of</a:t>
            </a:r>
            <a:r>
              <a:rPr lang="ar-SA" sz="4800" dirty="0">
                <a:solidFill>
                  <a:srgbClr val="FFFFFF"/>
                </a:solidFill>
                <a:cs typeface="Times New Roman"/>
              </a:rPr>
              <a:t> </a:t>
            </a:r>
            <a:r>
              <a:rPr lang="ar-SA" sz="4800" dirty="0" err="1">
                <a:solidFill>
                  <a:srgbClr val="FFFFFF"/>
                </a:solidFill>
                <a:cs typeface="Times New Roman"/>
              </a:rPr>
              <a:t>child</a:t>
            </a:r>
            <a:r>
              <a:rPr lang="ar-SA" sz="4800" dirty="0">
                <a:solidFill>
                  <a:srgbClr val="FFFFFF"/>
                </a:solidFill>
                <a:cs typeface="Times New Roman"/>
              </a:rPr>
              <a:t> </a:t>
            </a:r>
            <a:r>
              <a:rPr lang="ar-SA" sz="4800" dirty="0" err="1">
                <a:solidFill>
                  <a:srgbClr val="FFFFFF"/>
                </a:solidFill>
                <a:cs typeface="Times New Roman"/>
              </a:rPr>
              <a:t>marriage</a:t>
            </a:r>
            <a:endParaRPr lang="ar-SA" sz="4800" dirty="0" err="1">
              <a:solidFill>
                <a:srgbClr val="FFFFFF"/>
              </a:solidFill>
            </a:endParaRPr>
          </a:p>
        </p:txBody>
      </p:sp>
      <p:sp>
        <p:nvSpPr>
          <p:cNvPr id="3" name="عنصر نائب للمحتوى 2">
            <a:extLst>
              <a:ext uri="{FF2B5EF4-FFF2-40B4-BE49-F238E27FC236}">
                <a16:creationId xmlns:a16="http://schemas.microsoft.com/office/drawing/2014/main" id="{134B56A1-4E14-4916-9FD0-001ED745A441}"/>
              </a:ext>
            </a:extLst>
          </p:cNvPr>
          <p:cNvSpPr>
            <a:spLocks noGrp="1"/>
          </p:cNvSpPr>
          <p:nvPr>
            <p:ph idx="1"/>
          </p:nvPr>
        </p:nvSpPr>
        <p:spPr>
          <a:xfrm>
            <a:off x="5053780" y="599768"/>
            <a:ext cx="6074467" cy="5572432"/>
          </a:xfrm>
        </p:spPr>
        <p:txBody>
          <a:bodyPr anchor="ctr">
            <a:normAutofit/>
          </a:bodyPr>
          <a:lstStyle/>
          <a:p>
            <a:pPr marL="0" indent="0">
              <a:buNone/>
            </a:pPr>
            <a:r>
              <a:rPr lang="ar-SA" sz="4000" dirty="0">
                <a:cs typeface="Times New Roman"/>
              </a:rPr>
              <a:t>Improving social ties</a:t>
            </a:r>
            <a:endParaRPr lang="ar-SA" dirty="0"/>
          </a:p>
          <a:p>
            <a:pPr>
              <a:buClr>
                <a:srgbClr val="9E3611"/>
              </a:buClr>
            </a:pPr>
            <a:endParaRPr lang="ar-SA" sz="4000" dirty="0">
              <a:cs typeface="Times New Roman"/>
            </a:endParaRPr>
          </a:p>
          <a:p>
            <a:pPr>
              <a:buClr>
                <a:srgbClr val="9E3611"/>
              </a:buClr>
            </a:pPr>
            <a:endParaRPr lang="ar-SA" sz="4000" dirty="0">
              <a:cs typeface="Times New Roman"/>
            </a:endParaRPr>
          </a:p>
          <a:p>
            <a:pPr>
              <a:buClr>
                <a:srgbClr val="9E3611"/>
              </a:buClr>
            </a:pPr>
            <a:endParaRPr lang="ar-SA" sz="4000" dirty="0">
              <a:cs typeface="Times New Roman"/>
            </a:endParaRPr>
          </a:p>
          <a:p>
            <a:pPr>
              <a:buClr>
                <a:srgbClr val="9E3611"/>
              </a:buClr>
            </a:pPr>
            <a:endParaRPr lang="ar-SA" sz="4000" dirty="0">
              <a:cs typeface="Times New Roman"/>
            </a:endParaRPr>
          </a:p>
          <a:p>
            <a:pPr>
              <a:buClr>
                <a:srgbClr val="9E3611"/>
              </a:buClr>
            </a:pPr>
            <a:endParaRPr lang="ar-SA" sz="4000" dirty="0">
              <a:cs typeface="Times New Roman"/>
            </a:endParaRPr>
          </a:p>
          <a:p>
            <a:pPr marL="0" indent="0">
              <a:buClr>
                <a:srgbClr val="9E3611"/>
              </a:buClr>
              <a:buNone/>
            </a:pPr>
            <a:endParaRPr lang="ar-SA" sz="4000" dirty="0">
              <a:cs typeface="Times New Roman"/>
            </a:endParaRPr>
          </a:p>
        </p:txBody>
      </p:sp>
      <p:sp>
        <p:nvSpPr>
          <p:cNvPr id="13" name="Oval 12">
            <a:extLst>
              <a:ext uri="{FF2B5EF4-FFF2-40B4-BE49-F238E27FC236}">
                <a16:creationId xmlns:a16="http://schemas.microsoft.com/office/drawing/2014/main" id="{BA218FBC-B2D6-48CA-9289-C4110162EDA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401725" y="6229681"/>
            <a:ext cx="457200" cy="457200"/>
          </a:xfrm>
          <a:prstGeom prst="ellipse">
            <a:avLst/>
          </a:prstGeom>
          <a:blipFill dpi="0" rotWithShape="1">
            <a:blip r:embed="rId5">
              <a:duotone>
                <a:schemeClr val="accent1">
                  <a:shade val="45000"/>
                  <a:satMod val="135000"/>
                </a:schemeClr>
                <a:prstClr val="white"/>
              </a:duotone>
            </a:blip>
            <a:srcRect/>
            <a:tile tx="50800" ty="0" sx="85000" sy="85000" flip="none" algn="tl"/>
          </a:blipFill>
          <a:ln w="25400" cap="flat" cmpd="sng" algn="ctr">
            <a:noFill/>
            <a:prstDash val="solid"/>
          </a:ln>
          <a:effectLst/>
        </p:spPr>
        <p:txBody>
          <a:bodyPr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dirty="0">
              <a:ln>
                <a:noFill/>
              </a:ln>
              <a:solidFill>
                <a:prstClr val="white"/>
              </a:solidFill>
              <a:effectLst/>
              <a:uLnTx/>
              <a:uFillTx/>
              <a:latin typeface="Rockwell Extra Bold" pitchFamily="18" charset="0"/>
              <a:ea typeface="+mn-ea"/>
              <a:cs typeface="+mn-cs"/>
            </a:endParaRPr>
          </a:p>
        </p:txBody>
      </p:sp>
      <p:sp>
        <p:nvSpPr>
          <p:cNvPr id="15" name="Oval 14">
            <a:extLst>
              <a:ext uri="{FF2B5EF4-FFF2-40B4-BE49-F238E27FC236}">
                <a16:creationId xmlns:a16="http://schemas.microsoft.com/office/drawing/2014/main" id="{2DED9084-49DA-4911-ACB7-5F9E4DEFA03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430918" y="6258874"/>
            <a:ext cx="398813" cy="398815"/>
          </a:xfrm>
          <a:prstGeom prst="ellipse">
            <a:avLst/>
          </a:prstGeom>
          <a:noFill/>
          <a:ln w="12700" cap="flat" cmpd="sng" algn="ctr">
            <a:solidFill>
              <a:srgbClr val="FFFFFF"/>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Calibri"/>
              <a:ea typeface="+mn-ea"/>
              <a:cs typeface="+mn-cs"/>
            </a:endParaRPr>
          </a:p>
        </p:txBody>
      </p:sp>
      <p:sp>
        <p:nvSpPr>
          <p:cNvPr id="4" name="عنصر نائب لرقم الشريحة 3">
            <a:extLst>
              <a:ext uri="{FF2B5EF4-FFF2-40B4-BE49-F238E27FC236}">
                <a16:creationId xmlns:a16="http://schemas.microsoft.com/office/drawing/2014/main" id="{83DFD8A2-BC9C-47AE-9368-AD62293C56E3}"/>
              </a:ext>
            </a:extLst>
          </p:cNvPr>
          <p:cNvSpPr>
            <a:spLocks noGrp="1"/>
          </p:cNvSpPr>
          <p:nvPr>
            <p:ph type="sldNum" sz="quarter" idx="12"/>
          </p:nvPr>
        </p:nvSpPr>
        <p:spPr>
          <a:xfrm>
            <a:off x="11311128" y="6272784"/>
            <a:ext cx="640080" cy="365125"/>
          </a:xfrm>
        </p:spPr>
        <p:txBody>
          <a:bodyPr>
            <a:normAutofit/>
          </a:bodyPr>
          <a:lstStyle/>
          <a:p>
            <a:pPr>
              <a:spcAft>
                <a:spcPts val="600"/>
              </a:spcAft>
            </a:pPr>
            <a:fld id="{4FAB73BC-B049-4115-A692-8D63A059BFB8}" type="slidenum">
              <a:rPr lang="en-US" dirty="0"/>
              <a:pPr>
                <a:spcAft>
                  <a:spcPts val="600"/>
                </a:spcAft>
              </a:pPr>
              <a:t>6</a:t>
            </a:fld>
            <a:endParaRPr lang="en-US"/>
          </a:p>
        </p:txBody>
      </p:sp>
      <p:pic>
        <p:nvPicPr>
          <p:cNvPr id="5" name="صورة 5" descr="صورة تحتوي على نص&#10;&#10;تم إنشاء الوصف تلقائياً">
            <a:extLst>
              <a:ext uri="{FF2B5EF4-FFF2-40B4-BE49-F238E27FC236}">
                <a16:creationId xmlns:a16="http://schemas.microsoft.com/office/drawing/2014/main" id="{595E61B4-5606-44D3-8704-090E78201772}"/>
              </a:ext>
            </a:extLst>
          </p:cNvPr>
          <p:cNvPicPr>
            <a:picLocks noChangeAspect="1"/>
          </p:cNvPicPr>
          <p:nvPr/>
        </p:nvPicPr>
        <p:blipFill>
          <a:blip r:embed="rId6"/>
          <a:stretch>
            <a:fillRect/>
          </a:stretch>
        </p:blipFill>
        <p:spPr>
          <a:xfrm>
            <a:off x="5235879" y="2261409"/>
            <a:ext cx="6407062" cy="3546032"/>
          </a:xfrm>
          <a:prstGeom prst="rect">
            <a:avLst/>
          </a:prstGeom>
        </p:spPr>
      </p:pic>
    </p:spTree>
    <p:extLst>
      <p:ext uri="{BB962C8B-B14F-4D97-AF65-F5344CB8AC3E}">
        <p14:creationId xmlns:p14="http://schemas.microsoft.com/office/powerpoint/2010/main" val="39300036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3C06EAFD-0C69-4B3B-BEA7-E7E11DDF9C4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A4066C89-42FB-4624-9AFE-3A31B36491B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344" y="0"/>
            <a:ext cx="4648169" cy="6858000"/>
          </a:xfrm>
          <a:prstGeom prst="rect">
            <a:avLst/>
          </a:prstGeom>
          <a:blipFill dpi="0" rotWithShape="1">
            <a:blip r:embed="rId3">
              <a:duotone>
                <a:schemeClr val="accent1">
                  <a:shade val="45000"/>
                  <a:satMod val="135000"/>
                </a:schemeClr>
                <a:prstClr val="white"/>
              </a:duotone>
              <a:extLst>
                <a:ext uri="{BEBA8EAE-BF5A-486C-A8C5-ECC9F3942E4B}">
                  <a14:imgProps xmlns:a14="http://schemas.microsoft.com/office/drawing/2010/main">
                    <a14:imgLayer r:embed="rId4">
                      <a14:imgEffect>
                        <a14:saturation sat="400000"/>
                      </a14:imgEffect>
                      <a14:imgEffect>
                        <a14:brightnessContrast bright="-40000" contrast="40000"/>
                      </a14:imgEffect>
                    </a14:imgLayer>
                  </a14:imgProps>
                </a:ext>
              </a:extLst>
            </a:blip>
            <a:srcRect/>
            <a:tile tx="0" ty="0" sx="85000" sy="85000" flip="none" algn="tl"/>
          </a:blipFill>
          <a:ln w="25400" cap="flat" cmpd="sng" algn="ctr">
            <a:noFill/>
            <a:prstDash val="solid"/>
          </a:ln>
          <a:effectLst/>
        </p:spPr>
        <p:txBody>
          <a:bodyPr lIns="0" tIns="0" rIns="0" bIns="0" rtlCol="0" anchor="ctr"/>
          <a:lstStyle/>
          <a:p>
            <a:pPr algn="ctr" defTabSz="914400"/>
            <a:endParaRPr lang="en-US" sz="2000" kern="0">
              <a:solidFill>
                <a:prstClr val="white"/>
              </a:solidFill>
              <a:latin typeface="Rockwell Extra Bold" pitchFamily="18" charset="0"/>
            </a:endParaRPr>
          </a:p>
        </p:txBody>
      </p:sp>
      <p:sp>
        <p:nvSpPr>
          <p:cNvPr id="2" name="عنوان 1">
            <a:extLst>
              <a:ext uri="{FF2B5EF4-FFF2-40B4-BE49-F238E27FC236}">
                <a16:creationId xmlns:a16="http://schemas.microsoft.com/office/drawing/2014/main" id="{93C98586-431E-4138-ACDE-91F1885C2592}"/>
              </a:ext>
            </a:extLst>
          </p:cNvPr>
          <p:cNvSpPr>
            <a:spLocks noGrp="1"/>
          </p:cNvSpPr>
          <p:nvPr>
            <p:ph type="title"/>
          </p:nvPr>
        </p:nvSpPr>
        <p:spPr>
          <a:xfrm>
            <a:off x="486893" y="664343"/>
            <a:ext cx="3686312" cy="5528734"/>
          </a:xfrm>
        </p:spPr>
        <p:txBody>
          <a:bodyPr>
            <a:normAutofit/>
          </a:bodyPr>
          <a:lstStyle/>
          <a:p>
            <a:pPr algn="ctr"/>
            <a:r>
              <a:rPr lang="ar-SA" sz="4800" dirty="0" err="1">
                <a:solidFill>
                  <a:srgbClr val="FFFFFF"/>
                </a:solidFill>
                <a:latin typeface="Rockwell Condensed"/>
                <a:cs typeface="Times New Roman"/>
              </a:rPr>
              <a:t>Causes</a:t>
            </a:r>
            <a:r>
              <a:rPr lang="ar-SA" sz="4800" dirty="0">
                <a:solidFill>
                  <a:srgbClr val="FFFFFF"/>
                </a:solidFill>
                <a:latin typeface="Rockwell Condensed"/>
                <a:cs typeface="Times New Roman"/>
              </a:rPr>
              <a:t> </a:t>
            </a:r>
            <a:r>
              <a:rPr lang="ar-SA" sz="4800" dirty="0" err="1">
                <a:solidFill>
                  <a:srgbClr val="FFFFFF"/>
                </a:solidFill>
                <a:latin typeface="Rockwell Condensed"/>
                <a:cs typeface="Times New Roman"/>
              </a:rPr>
              <a:t>of</a:t>
            </a:r>
            <a:r>
              <a:rPr lang="ar-SA" sz="4800" dirty="0">
                <a:solidFill>
                  <a:srgbClr val="FFFFFF"/>
                </a:solidFill>
                <a:latin typeface="Rockwell Condensed"/>
                <a:cs typeface="Times New Roman"/>
              </a:rPr>
              <a:t> </a:t>
            </a:r>
            <a:r>
              <a:rPr lang="ar-SA" sz="4800" dirty="0" err="1">
                <a:solidFill>
                  <a:srgbClr val="FFFFFF"/>
                </a:solidFill>
                <a:latin typeface="Rockwell Condensed"/>
                <a:cs typeface="Times New Roman"/>
              </a:rPr>
              <a:t>child</a:t>
            </a:r>
            <a:r>
              <a:rPr lang="ar-SA" sz="4800" dirty="0">
                <a:solidFill>
                  <a:srgbClr val="FFFFFF"/>
                </a:solidFill>
                <a:latin typeface="Rockwell Condensed"/>
                <a:cs typeface="Times New Roman"/>
              </a:rPr>
              <a:t> </a:t>
            </a:r>
            <a:r>
              <a:rPr lang="ar-SA" sz="4800" dirty="0" err="1">
                <a:solidFill>
                  <a:srgbClr val="FFFFFF"/>
                </a:solidFill>
                <a:latin typeface="Rockwell Condensed"/>
                <a:cs typeface="Times New Roman"/>
              </a:rPr>
              <a:t>marriage</a:t>
            </a:r>
            <a:endParaRPr lang="ar-SA" dirty="0" err="1"/>
          </a:p>
        </p:txBody>
      </p:sp>
      <p:sp>
        <p:nvSpPr>
          <p:cNvPr id="3" name="عنصر نائب للمحتوى 2">
            <a:extLst>
              <a:ext uri="{FF2B5EF4-FFF2-40B4-BE49-F238E27FC236}">
                <a16:creationId xmlns:a16="http://schemas.microsoft.com/office/drawing/2014/main" id="{A951B03E-18BD-46A5-B2F4-C9C0BEE6B7F7}"/>
              </a:ext>
            </a:extLst>
          </p:cNvPr>
          <p:cNvSpPr>
            <a:spLocks noGrp="1"/>
          </p:cNvSpPr>
          <p:nvPr>
            <p:ph idx="1"/>
          </p:nvPr>
        </p:nvSpPr>
        <p:spPr>
          <a:xfrm>
            <a:off x="5053780" y="599768"/>
            <a:ext cx="6074467" cy="5572432"/>
          </a:xfrm>
        </p:spPr>
        <p:txBody>
          <a:bodyPr anchor="ctr">
            <a:normAutofit/>
          </a:bodyPr>
          <a:lstStyle/>
          <a:p>
            <a:pPr marL="0" indent="0">
              <a:buNone/>
            </a:pPr>
            <a:r>
              <a:rPr lang="ar-SA" sz="4000" dirty="0">
                <a:cs typeface="Times New Roman"/>
              </a:rPr>
              <a:t>Believing it provides protection</a:t>
            </a:r>
            <a:endParaRPr lang="ar-SA" dirty="0"/>
          </a:p>
          <a:p>
            <a:pPr>
              <a:buClr>
                <a:srgbClr val="9E3611"/>
              </a:buClr>
            </a:pPr>
            <a:endParaRPr lang="ar-SA" sz="4000" dirty="0">
              <a:cs typeface="Times New Roman"/>
            </a:endParaRPr>
          </a:p>
          <a:p>
            <a:pPr>
              <a:buClr>
                <a:srgbClr val="9E3611"/>
              </a:buClr>
            </a:pPr>
            <a:endParaRPr lang="ar-SA" sz="4000" dirty="0">
              <a:cs typeface="Times New Roman"/>
            </a:endParaRPr>
          </a:p>
          <a:p>
            <a:pPr>
              <a:buClr>
                <a:srgbClr val="9E3611"/>
              </a:buClr>
            </a:pPr>
            <a:endParaRPr lang="ar-SA" sz="4000" dirty="0">
              <a:cs typeface="Times New Roman"/>
            </a:endParaRPr>
          </a:p>
          <a:p>
            <a:pPr>
              <a:buClr>
                <a:srgbClr val="9E3611"/>
              </a:buClr>
            </a:pPr>
            <a:endParaRPr lang="ar-SA" sz="4000" dirty="0">
              <a:cs typeface="Times New Roman"/>
            </a:endParaRPr>
          </a:p>
          <a:p>
            <a:pPr marL="0" indent="0">
              <a:buClr>
                <a:srgbClr val="9E3611"/>
              </a:buClr>
              <a:buNone/>
            </a:pPr>
            <a:endParaRPr lang="ar-SA" sz="4000" dirty="0">
              <a:cs typeface="Times New Roman"/>
            </a:endParaRPr>
          </a:p>
        </p:txBody>
      </p:sp>
      <p:sp>
        <p:nvSpPr>
          <p:cNvPr id="13" name="Oval 12">
            <a:extLst>
              <a:ext uri="{FF2B5EF4-FFF2-40B4-BE49-F238E27FC236}">
                <a16:creationId xmlns:a16="http://schemas.microsoft.com/office/drawing/2014/main" id="{BA218FBC-B2D6-48CA-9289-C4110162EDA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401725" y="6229681"/>
            <a:ext cx="457200" cy="457200"/>
          </a:xfrm>
          <a:prstGeom prst="ellipse">
            <a:avLst/>
          </a:prstGeom>
          <a:blipFill dpi="0" rotWithShape="1">
            <a:blip r:embed="rId5">
              <a:duotone>
                <a:schemeClr val="accent1">
                  <a:shade val="45000"/>
                  <a:satMod val="135000"/>
                </a:schemeClr>
                <a:prstClr val="white"/>
              </a:duotone>
            </a:blip>
            <a:srcRect/>
            <a:tile tx="50800" ty="0" sx="85000" sy="85000" flip="none" algn="tl"/>
          </a:blipFill>
          <a:ln w="25400" cap="flat" cmpd="sng" algn="ctr">
            <a:noFill/>
            <a:prstDash val="solid"/>
          </a:ln>
          <a:effectLst/>
        </p:spPr>
        <p:txBody>
          <a:bodyPr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dirty="0">
              <a:ln>
                <a:noFill/>
              </a:ln>
              <a:solidFill>
                <a:prstClr val="white"/>
              </a:solidFill>
              <a:effectLst/>
              <a:uLnTx/>
              <a:uFillTx/>
              <a:latin typeface="Rockwell Extra Bold" pitchFamily="18" charset="0"/>
              <a:ea typeface="+mn-ea"/>
              <a:cs typeface="+mn-cs"/>
            </a:endParaRPr>
          </a:p>
        </p:txBody>
      </p:sp>
      <p:sp>
        <p:nvSpPr>
          <p:cNvPr id="15" name="Oval 14">
            <a:extLst>
              <a:ext uri="{FF2B5EF4-FFF2-40B4-BE49-F238E27FC236}">
                <a16:creationId xmlns:a16="http://schemas.microsoft.com/office/drawing/2014/main" id="{2DED9084-49DA-4911-ACB7-5F9E4DEFA03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430918" y="6258874"/>
            <a:ext cx="398813" cy="398815"/>
          </a:xfrm>
          <a:prstGeom prst="ellipse">
            <a:avLst/>
          </a:prstGeom>
          <a:noFill/>
          <a:ln w="12700" cap="flat" cmpd="sng" algn="ctr">
            <a:solidFill>
              <a:srgbClr val="FFFFFF"/>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Calibri"/>
              <a:ea typeface="+mn-ea"/>
              <a:cs typeface="+mn-cs"/>
            </a:endParaRPr>
          </a:p>
        </p:txBody>
      </p:sp>
      <p:sp>
        <p:nvSpPr>
          <p:cNvPr id="4" name="عنصر نائب لرقم الشريحة 3">
            <a:extLst>
              <a:ext uri="{FF2B5EF4-FFF2-40B4-BE49-F238E27FC236}">
                <a16:creationId xmlns:a16="http://schemas.microsoft.com/office/drawing/2014/main" id="{42B494AF-0B8E-4B8F-A856-E1CBE0C8910B}"/>
              </a:ext>
            </a:extLst>
          </p:cNvPr>
          <p:cNvSpPr>
            <a:spLocks noGrp="1"/>
          </p:cNvSpPr>
          <p:nvPr>
            <p:ph type="sldNum" sz="quarter" idx="12"/>
          </p:nvPr>
        </p:nvSpPr>
        <p:spPr>
          <a:xfrm>
            <a:off x="11311128" y="6272784"/>
            <a:ext cx="640080" cy="365125"/>
          </a:xfrm>
        </p:spPr>
        <p:txBody>
          <a:bodyPr>
            <a:normAutofit/>
          </a:bodyPr>
          <a:lstStyle/>
          <a:p>
            <a:pPr>
              <a:spcAft>
                <a:spcPts val="600"/>
              </a:spcAft>
            </a:pPr>
            <a:fld id="{4FAB73BC-B049-4115-A692-8D63A059BFB8}" type="slidenum">
              <a:rPr lang="en-US" dirty="0"/>
              <a:pPr>
                <a:spcAft>
                  <a:spcPts val="600"/>
                </a:spcAft>
              </a:pPr>
              <a:t>7</a:t>
            </a:fld>
            <a:endParaRPr lang="en-US"/>
          </a:p>
        </p:txBody>
      </p:sp>
      <p:pic>
        <p:nvPicPr>
          <p:cNvPr id="5" name="صورة 5">
            <a:extLst>
              <a:ext uri="{FF2B5EF4-FFF2-40B4-BE49-F238E27FC236}">
                <a16:creationId xmlns:a16="http://schemas.microsoft.com/office/drawing/2014/main" id="{613CB201-9FE7-4958-9E6A-DF00A3CDC804}"/>
              </a:ext>
            </a:extLst>
          </p:cNvPr>
          <p:cNvPicPr>
            <a:picLocks noChangeAspect="1"/>
          </p:cNvPicPr>
          <p:nvPr/>
        </p:nvPicPr>
        <p:blipFill>
          <a:blip r:embed="rId6"/>
          <a:stretch>
            <a:fillRect/>
          </a:stretch>
        </p:blipFill>
        <p:spPr>
          <a:xfrm>
            <a:off x="6722076" y="2520778"/>
            <a:ext cx="3327747" cy="3327747"/>
          </a:xfrm>
          <a:prstGeom prst="rect">
            <a:avLst/>
          </a:prstGeom>
        </p:spPr>
      </p:pic>
    </p:spTree>
    <p:extLst>
      <p:ext uri="{BB962C8B-B14F-4D97-AF65-F5344CB8AC3E}">
        <p14:creationId xmlns:p14="http://schemas.microsoft.com/office/powerpoint/2010/main" val="18692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119728F2-94DF-420B-ADC0-D42B9A7D0E12}"/>
              </a:ext>
            </a:extLst>
          </p:cNvPr>
          <p:cNvSpPr>
            <a:spLocks noGrp="1"/>
          </p:cNvSpPr>
          <p:nvPr>
            <p:ph type="title"/>
          </p:nvPr>
        </p:nvSpPr>
        <p:spPr>
          <a:xfrm>
            <a:off x="1069848" y="484632"/>
            <a:ext cx="10058400" cy="1609344"/>
          </a:xfrm>
        </p:spPr>
        <p:txBody>
          <a:bodyPr>
            <a:normAutofit/>
          </a:bodyPr>
          <a:lstStyle/>
          <a:p>
            <a:r>
              <a:rPr lang="ar-SA">
                <a:cs typeface="Times New Roman"/>
              </a:rPr>
              <a:t>Other causes </a:t>
            </a:r>
            <a:endParaRPr lang="ar-SA"/>
          </a:p>
        </p:txBody>
      </p:sp>
      <p:sp>
        <p:nvSpPr>
          <p:cNvPr id="21" name="Rectangle 20">
            <a:extLst>
              <a:ext uri="{FF2B5EF4-FFF2-40B4-BE49-F238E27FC236}">
                <a16:creationId xmlns:a16="http://schemas.microsoft.com/office/drawing/2014/main" id="{3FD711E9-7F79-40A9-8D9E-4AE293C154A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66800" y="2013293"/>
            <a:ext cx="10058400" cy="80683"/>
          </a:xfrm>
          <a:prstGeom prst="rect">
            <a:avLst/>
          </a:prstGeom>
          <a:blipFill dpi="0" rotWithShape="1">
            <a:blip r:embed="rId3">
              <a:alphaModFix amt="85000"/>
              <a:lum bright="70000" contrast="-70000"/>
              <a:extLst>
                <a:ext uri="{BEBA8EAE-BF5A-486C-A8C5-ECC9F3942E4B}">
                  <a14:imgProps xmlns:a14="http://schemas.microsoft.com/office/drawing/2010/main">
                    <a14:imgLayer r:embed="rId4">
                      <a14:imgEffect>
                        <a14:sharpenSoften amount="61000"/>
                      </a14:imgEffect>
                    </a14:imgLayer>
                  </a14:imgProps>
                </a:ext>
                <a:ext uri="{28A0092B-C50C-407E-A947-70E740481C1C}">
                  <a14:useLocalDpi xmlns:a14="http://schemas.microsoft.com/office/drawing/2010/main" val="0"/>
                </a:ext>
              </a:extLst>
            </a:blip>
            <a:srcRect/>
            <a:tile tx="0" ty="-76200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عنصر نائب لرقم الشريحة 3">
            <a:extLst>
              <a:ext uri="{FF2B5EF4-FFF2-40B4-BE49-F238E27FC236}">
                <a16:creationId xmlns:a16="http://schemas.microsoft.com/office/drawing/2014/main" id="{252283E4-81DF-446A-8E95-877AE009618E}"/>
              </a:ext>
            </a:extLst>
          </p:cNvPr>
          <p:cNvSpPr>
            <a:spLocks noGrp="1"/>
          </p:cNvSpPr>
          <p:nvPr>
            <p:ph type="sldNum" sz="quarter" idx="12"/>
          </p:nvPr>
        </p:nvSpPr>
        <p:spPr>
          <a:xfrm>
            <a:off x="11311128" y="6272784"/>
            <a:ext cx="640080" cy="365125"/>
          </a:xfrm>
        </p:spPr>
        <p:txBody>
          <a:bodyPr>
            <a:normAutofit/>
          </a:bodyPr>
          <a:lstStyle/>
          <a:p>
            <a:pPr>
              <a:spcAft>
                <a:spcPts val="600"/>
              </a:spcAft>
            </a:pPr>
            <a:fld id="{4FAB73BC-B049-4115-A692-8D63A059BFB8}" type="slidenum">
              <a:rPr lang="en-US"/>
              <a:pPr>
                <a:spcAft>
                  <a:spcPts val="600"/>
                </a:spcAft>
              </a:pPr>
              <a:t>8</a:t>
            </a:fld>
            <a:endParaRPr lang="en-US"/>
          </a:p>
        </p:txBody>
      </p:sp>
      <p:graphicFrame>
        <p:nvGraphicFramePr>
          <p:cNvPr id="17" name="عنصر نائب للمحتوى 2">
            <a:extLst>
              <a:ext uri="{FF2B5EF4-FFF2-40B4-BE49-F238E27FC236}">
                <a16:creationId xmlns:a16="http://schemas.microsoft.com/office/drawing/2014/main" id="{2F7FC8E9-4974-48EC-90C4-4F20FE3BF381}"/>
              </a:ext>
            </a:extLst>
          </p:cNvPr>
          <p:cNvGraphicFramePr>
            <a:graphicFrameLocks noGrp="1"/>
          </p:cNvGraphicFramePr>
          <p:nvPr>
            <p:ph idx="1"/>
            <p:extLst>
              <p:ext uri="{D42A27DB-BD31-4B8C-83A1-F6EECF244321}">
                <p14:modId xmlns:p14="http://schemas.microsoft.com/office/powerpoint/2010/main" val="2979141588"/>
              </p:ext>
            </p:extLst>
          </p:nvPr>
        </p:nvGraphicFramePr>
        <p:xfrm>
          <a:off x="1069975" y="2385390"/>
          <a:ext cx="10058400" cy="3617845"/>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Tree>
    <p:extLst>
      <p:ext uri="{BB962C8B-B14F-4D97-AF65-F5344CB8AC3E}">
        <p14:creationId xmlns:p14="http://schemas.microsoft.com/office/powerpoint/2010/main" val="16042992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7" grpId="0">
        <p:bldAsOne/>
      </p:bldGraphic>
    </p:bld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E009DD9B-5EE2-4C0D-8B2B-351C8C10220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E720DB99-7745-4E75-9D96-AAB6D55C531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84504" y="464119"/>
            <a:ext cx="10222992" cy="80683"/>
          </a:xfrm>
          <a:prstGeom prst="rect">
            <a:avLst/>
          </a:prstGeom>
          <a:blipFill dpi="0" rotWithShape="1">
            <a:blip r:embed="rId3">
              <a:alphaModFix amt="85000"/>
              <a:lum bright="70000" contrast="-70000"/>
              <a:extLst>
                <a:ext uri="{BEBA8EAE-BF5A-486C-A8C5-ECC9F3942E4B}">
                  <a14:imgProps xmlns:a14="http://schemas.microsoft.com/office/drawing/2010/main">
                    <a14:imgLayer r:embed="rId4">
                      <a14:imgEffect>
                        <a14:sharpenSoften amount="61000"/>
                      </a14:imgEffect>
                    </a14:imgLayer>
                  </a14:imgProps>
                </a:ext>
                <a:ext uri="{28A0092B-C50C-407E-A947-70E740481C1C}">
                  <a14:useLocalDpi xmlns:a14="http://schemas.microsoft.com/office/drawing/2010/main" val="0"/>
                </a:ext>
              </a:extLst>
            </a:blip>
            <a:srcRect/>
            <a:tile tx="0" ty="-76200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Rectangle 13">
            <a:extLst>
              <a:ext uri="{FF2B5EF4-FFF2-40B4-BE49-F238E27FC236}">
                <a16:creationId xmlns:a16="http://schemas.microsoft.com/office/drawing/2014/main" id="{D68803C4-E159-4360-B7BB-74205C8F782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84504" y="601952"/>
            <a:ext cx="10222992" cy="1385874"/>
          </a:xfrm>
          <a:prstGeom prst="rect">
            <a:avLst/>
          </a:prstGeom>
          <a:blipFill dpi="0" rotWithShape="1">
            <a:blip r:embed="rId3">
              <a:alphaModFix amt="85000"/>
              <a:lum bright="70000" contrast="-70000"/>
              <a:extLst>
                <a:ext uri="{BEBA8EAE-BF5A-486C-A8C5-ECC9F3942E4B}">
                  <a14:imgProps xmlns:a14="http://schemas.microsoft.com/office/drawing/2010/main">
                    <a14:imgLayer r:embed="rId4">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6" name="Rectangle 15">
            <a:extLst>
              <a:ext uri="{FF2B5EF4-FFF2-40B4-BE49-F238E27FC236}">
                <a16:creationId xmlns:a16="http://schemas.microsoft.com/office/drawing/2014/main" id="{504B0465-3B07-49BF-BEA7-D8147624629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84504" y="2038655"/>
            <a:ext cx="10222992" cy="80683"/>
          </a:xfrm>
          <a:prstGeom prst="rect">
            <a:avLst/>
          </a:prstGeom>
          <a:blipFill dpi="0" rotWithShape="1">
            <a:blip r:embed="rId3">
              <a:alphaModFix amt="85000"/>
              <a:lum bright="70000" contrast="-70000"/>
              <a:extLst>
                <a:ext uri="{BEBA8EAE-BF5A-486C-A8C5-ECC9F3942E4B}">
                  <a14:imgProps xmlns:a14="http://schemas.microsoft.com/office/drawing/2010/main">
                    <a14:imgLayer r:embed="rId4">
                      <a14:imgEffect>
                        <a14:sharpenSoften amount="61000"/>
                      </a14:imgEffect>
                    </a14:imgLayer>
                  </a14:imgProps>
                </a:ext>
                <a:ext uri="{28A0092B-C50C-407E-A947-70E740481C1C}">
                  <a14:useLocalDpi xmlns:a14="http://schemas.microsoft.com/office/drawing/2010/main" val="0"/>
                </a:ext>
              </a:extLst>
            </a:blip>
            <a:srcRect/>
            <a:tile tx="0" ty="-7175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 name="عنوان 1">
            <a:extLst>
              <a:ext uri="{FF2B5EF4-FFF2-40B4-BE49-F238E27FC236}">
                <a16:creationId xmlns:a16="http://schemas.microsoft.com/office/drawing/2014/main" id="{F24CD848-FE1D-4BA3-A8F2-9B618E0B5361}"/>
              </a:ext>
            </a:extLst>
          </p:cNvPr>
          <p:cNvSpPr>
            <a:spLocks noGrp="1"/>
          </p:cNvSpPr>
          <p:nvPr>
            <p:ph type="title"/>
          </p:nvPr>
        </p:nvSpPr>
        <p:spPr>
          <a:xfrm>
            <a:off x="1069848" y="484632"/>
            <a:ext cx="10058400" cy="1609344"/>
          </a:xfrm>
        </p:spPr>
        <p:txBody>
          <a:bodyPr>
            <a:normAutofit/>
          </a:bodyPr>
          <a:lstStyle/>
          <a:p>
            <a:r>
              <a:rPr lang="ar-SA" err="1">
                <a:cs typeface="Times New Roman"/>
              </a:rPr>
              <a:t>Complications</a:t>
            </a:r>
            <a:r>
              <a:rPr lang="ar-SA" dirty="0">
                <a:cs typeface="Times New Roman"/>
              </a:rPr>
              <a:t> </a:t>
            </a:r>
            <a:r>
              <a:rPr lang="ar-SA" err="1">
                <a:cs typeface="Times New Roman"/>
              </a:rPr>
              <a:t>of</a:t>
            </a:r>
            <a:r>
              <a:rPr lang="ar-SA">
                <a:cs typeface="Times New Roman"/>
              </a:rPr>
              <a:t> child marriage</a:t>
            </a:r>
            <a:endParaRPr lang="ar-SA"/>
          </a:p>
        </p:txBody>
      </p:sp>
      <p:sp>
        <p:nvSpPr>
          <p:cNvPr id="3" name="عنصر نائب للمحتوى 2">
            <a:extLst>
              <a:ext uri="{FF2B5EF4-FFF2-40B4-BE49-F238E27FC236}">
                <a16:creationId xmlns:a16="http://schemas.microsoft.com/office/drawing/2014/main" id="{D7DF26C1-C1A1-4BEF-9ED0-E003DCBF77FF}"/>
              </a:ext>
            </a:extLst>
          </p:cNvPr>
          <p:cNvSpPr>
            <a:spLocks noGrp="1"/>
          </p:cNvSpPr>
          <p:nvPr>
            <p:ph idx="1"/>
          </p:nvPr>
        </p:nvSpPr>
        <p:spPr>
          <a:xfrm>
            <a:off x="6496216" y="2320412"/>
            <a:ext cx="4632031" cy="3851787"/>
          </a:xfrm>
        </p:spPr>
        <p:txBody>
          <a:bodyPr vert="horz" lIns="91440" tIns="45720" rIns="91440" bIns="45720" rtlCol="0" anchor="ctr">
            <a:normAutofit/>
          </a:bodyPr>
          <a:lstStyle/>
          <a:p>
            <a:pPr marL="0" indent="0">
              <a:buNone/>
            </a:pPr>
            <a:r>
              <a:rPr lang="ar-SA" sz="4000" dirty="0">
                <a:cs typeface="Times New Roman"/>
              </a:rPr>
              <a:t>Maternal and infant health </a:t>
            </a:r>
            <a:endParaRPr lang="ar-SA" dirty="0"/>
          </a:p>
        </p:txBody>
      </p:sp>
      <p:sp>
        <p:nvSpPr>
          <p:cNvPr id="18" name="Oval 17">
            <a:extLst>
              <a:ext uri="{FF2B5EF4-FFF2-40B4-BE49-F238E27FC236}">
                <a16:creationId xmlns:a16="http://schemas.microsoft.com/office/drawing/2014/main" id="{49B7FFA5-14CB-4A4F-9BCC-CA3AA5D9D27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401725" y="6229681"/>
            <a:ext cx="457200" cy="457200"/>
          </a:xfrm>
          <a:prstGeom prst="ellipse">
            <a:avLst/>
          </a:prstGeom>
          <a:blipFill dpi="0" rotWithShape="1">
            <a:blip r:embed="rId5">
              <a:duotone>
                <a:schemeClr val="accent1">
                  <a:shade val="45000"/>
                  <a:satMod val="135000"/>
                </a:schemeClr>
                <a:prstClr val="white"/>
              </a:duotone>
            </a:blip>
            <a:srcRect/>
            <a:tile tx="50800" ty="0" sx="85000" sy="85000" flip="none" algn="tl"/>
          </a:blipFill>
          <a:ln w="25400" cap="flat" cmpd="sng" algn="ctr">
            <a:noFill/>
            <a:prstDash val="solid"/>
          </a:ln>
          <a:effectLst/>
        </p:spPr>
        <p:txBody>
          <a:bodyPr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dirty="0">
              <a:ln>
                <a:noFill/>
              </a:ln>
              <a:solidFill>
                <a:prstClr val="white"/>
              </a:solidFill>
              <a:effectLst/>
              <a:uLnTx/>
              <a:uFillTx/>
              <a:latin typeface="Rockwell Extra Bold" pitchFamily="18" charset="0"/>
              <a:ea typeface="+mn-ea"/>
              <a:cs typeface="+mn-cs"/>
            </a:endParaRPr>
          </a:p>
        </p:txBody>
      </p:sp>
      <p:sp>
        <p:nvSpPr>
          <p:cNvPr id="20" name="Oval 19">
            <a:extLst>
              <a:ext uri="{FF2B5EF4-FFF2-40B4-BE49-F238E27FC236}">
                <a16:creationId xmlns:a16="http://schemas.microsoft.com/office/drawing/2014/main" id="{04E48745-7512-4EC2-9E20-9092D12150C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430918" y="6258874"/>
            <a:ext cx="398813" cy="398815"/>
          </a:xfrm>
          <a:prstGeom prst="ellipse">
            <a:avLst/>
          </a:prstGeom>
          <a:noFill/>
          <a:ln w="12700" cap="flat" cmpd="sng" algn="ctr">
            <a:solidFill>
              <a:srgbClr val="FFFFFF"/>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Calibri"/>
              <a:ea typeface="+mn-ea"/>
              <a:cs typeface="+mn-cs"/>
            </a:endParaRPr>
          </a:p>
        </p:txBody>
      </p:sp>
      <p:sp>
        <p:nvSpPr>
          <p:cNvPr id="4" name="عنصر نائب لرقم الشريحة 3">
            <a:extLst>
              <a:ext uri="{FF2B5EF4-FFF2-40B4-BE49-F238E27FC236}">
                <a16:creationId xmlns:a16="http://schemas.microsoft.com/office/drawing/2014/main" id="{165CC5F9-BC2F-4CE1-AC28-2ECC2E0DD6B0}"/>
              </a:ext>
            </a:extLst>
          </p:cNvPr>
          <p:cNvSpPr>
            <a:spLocks noGrp="1"/>
          </p:cNvSpPr>
          <p:nvPr>
            <p:ph type="sldNum" sz="quarter" idx="12"/>
          </p:nvPr>
        </p:nvSpPr>
        <p:spPr>
          <a:xfrm>
            <a:off x="11311128" y="6272784"/>
            <a:ext cx="640080" cy="365125"/>
          </a:xfrm>
        </p:spPr>
        <p:txBody>
          <a:bodyPr>
            <a:normAutofit/>
          </a:bodyPr>
          <a:lstStyle/>
          <a:p>
            <a:pPr>
              <a:spcAft>
                <a:spcPts val="600"/>
              </a:spcAft>
            </a:pPr>
            <a:fld id="{4FAB73BC-B049-4115-A692-8D63A059BFB8}" type="slidenum">
              <a:rPr lang="en-US" dirty="0"/>
              <a:pPr>
                <a:spcAft>
                  <a:spcPts val="600"/>
                </a:spcAft>
              </a:pPr>
              <a:t>9</a:t>
            </a:fld>
            <a:endParaRPr lang="en-US"/>
          </a:p>
        </p:txBody>
      </p:sp>
      <p:pic>
        <p:nvPicPr>
          <p:cNvPr id="6" name="صورة 6">
            <a:extLst>
              <a:ext uri="{FF2B5EF4-FFF2-40B4-BE49-F238E27FC236}">
                <a16:creationId xmlns:a16="http://schemas.microsoft.com/office/drawing/2014/main" id="{F232370A-5C51-4B44-A30E-BBF3B74E71A7}"/>
              </a:ext>
            </a:extLst>
          </p:cNvPr>
          <p:cNvPicPr>
            <a:picLocks noChangeAspect="1"/>
          </p:cNvPicPr>
          <p:nvPr/>
        </p:nvPicPr>
        <p:blipFill>
          <a:blip r:embed="rId6"/>
          <a:stretch>
            <a:fillRect/>
          </a:stretch>
        </p:blipFill>
        <p:spPr>
          <a:xfrm>
            <a:off x="1070975" y="2036525"/>
            <a:ext cx="4903937" cy="4423774"/>
          </a:xfrm>
          <a:prstGeom prst="rect">
            <a:avLst/>
          </a:prstGeom>
        </p:spPr>
      </p:pic>
    </p:spTree>
    <p:extLst>
      <p:ext uri="{BB962C8B-B14F-4D97-AF65-F5344CB8AC3E}">
        <p14:creationId xmlns:p14="http://schemas.microsoft.com/office/powerpoint/2010/main" val="7243610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Wood Type">
  <a:themeElements>
    <a:clrScheme name="Wood Type">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Wood Type">
      <a:majorFont>
        <a:latin typeface="Rockwell Condensed"/>
        <a:ea typeface=""/>
        <a:cs typeface=""/>
        <a:font script="Grek" typeface="Cambria"/>
        <a:font script="Cyrl" typeface="Cambria"/>
        <a:font script="Jpan" typeface="HG明朝B"/>
        <a:font script="Hang" typeface="바탕"/>
        <a:font script="Hans" typeface="方正姚体"/>
        <a:font script="Hant" typeface="微軟正黑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Rockwell"/>
        <a:ea typeface=""/>
        <a:cs typeface=""/>
        <a:font script="Grek" typeface="Cambria"/>
        <a:font script="Cyrl" typeface="Cambria"/>
        <a:font script="Jpan" typeface="HG明朝B"/>
        <a:font script="Hang" typeface="바탕"/>
        <a:font script="Hans" typeface="方正姚体"/>
        <a:font script="Hant" typeface="標楷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Wood Type">
      <a:fillStyleLst>
        <a:solidFill>
          <a:schemeClr val="phClr"/>
        </a:solidFill>
        <a:blipFill rotWithShape="1">
          <a:blip xmlns:r="http://schemas.openxmlformats.org/officeDocument/2006/relationships" r:embed="rId1">
            <a:duotone>
              <a:schemeClr val="phClr">
                <a:tint val="70000"/>
                <a:shade val="63000"/>
              </a:schemeClr>
              <a:schemeClr val="phClr">
                <a:tint val="10000"/>
                <a:satMod val="150000"/>
              </a:schemeClr>
            </a:duotone>
          </a:blip>
          <a:tile tx="0" ty="0" sx="60000" sy="59000" flip="none" algn="tl"/>
        </a:blipFill>
        <a:blipFill rotWithShape="1">
          <a:blip xmlns:r="http://schemas.openxmlformats.org/officeDocument/2006/relationships" r:embed="rId1">
            <a:duotone>
              <a:schemeClr val="phClr">
                <a:shade val="36000"/>
                <a:satMod val="120000"/>
              </a:schemeClr>
              <a:schemeClr val="phClr">
                <a:tint val="40000"/>
              </a:schemeClr>
            </a:duotone>
          </a:blip>
          <a:tile tx="0" ty="0" sx="60000" sy="59000" flip="none" algn="tl"/>
        </a:blip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softEdge rad="12700"/>
          </a:effectLst>
        </a:effectStyle>
        <a:effectStyle>
          <a:effectLst>
            <a:outerShdw blurRad="50800" dist="19050" dir="5400000" algn="tl" rotWithShape="0">
              <a:srgbClr val="000000">
                <a:alpha val="60000"/>
              </a:srgbClr>
            </a:outerShdw>
            <a:softEdge rad="12700"/>
          </a:effectLst>
        </a:effectStyle>
      </a:effectStyleLst>
      <a:bgFillStyleLst>
        <a:solidFill>
          <a:schemeClr val="phClr"/>
        </a:solidFill>
        <a:solidFill>
          <a:schemeClr val="phClr">
            <a:shade val="97000"/>
            <a:satMod val="150000"/>
          </a:schemeClr>
        </a:solidFill>
        <a:blipFill rotWithShape="1">
          <a:blip xmlns:r="http://schemas.openxmlformats.org/officeDocument/2006/relationships" r:embed="rId1">
            <a:duotone>
              <a:schemeClr val="phClr">
                <a:tint val="75000"/>
                <a:shade val="58000"/>
                <a:satMod val="120000"/>
              </a:schemeClr>
              <a:schemeClr val="phClr">
                <a:tint val="50000"/>
                <a:shade val="96000"/>
              </a:schemeClr>
            </a:duotone>
          </a:blip>
          <a:tile tx="0" ty="0" sx="100000" sy="100000" flip="none" algn="tl"/>
        </a:blipFill>
      </a:bgFillStyleLst>
    </a:fmtScheme>
  </a:themeElements>
  <a:objectDefaults/>
  <a:extraClrSchemeLst/>
  <a:extLst>
    <a:ext uri="{05A4C25C-085E-4340-85A3-A5531E510DB2}">
      <thm15:themeFamily xmlns:thm15="http://schemas.microsoft.com/office/thememl/2012/main" name="Wood Type" id="{7ACABC62-BF99-48CF-A9DC-4DB89C7B13DC}" vid="{142A1326-48AB-42A9-8428-CB14AA30176D}"/>
    </a:ext>
  </a:extLst>
</a:theme>
</file>

<file path=ppt/theme/theme2.xml><?xml version="1.0" encoding="utf-8"?>
<a:theme xmlns:a="http://schemas.openxmlformats.org/drawingml/2006/main" name="نسق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20</TotalTime>
  <Words>1648</Words>
  <Application>Microsoft Office PowerPoint</Application>
  <PresentationFormat>Widescreen</PresentationFormat>
  <Paragraphs>120</Paragraphs>
  <Slides>16</Slides>
  <Notes>16</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16</vt:i4>
      </vt:variant>
    </vt:vector>
  </HeadingPairs>
  <TitlesOfParts>
    <vt:vector size="22" baseType="lpstr">
      <vt:lpstr>Calibri</vt:lpstr>
      <vt:lpstr>Rockwell</vt:lpstr>
      <vt:lpstr>Rockwell Condensed</vt:lpstr>
      <vt:lpstr>Rockwell Extra Bold</vt:lpstr>
      <vt:lpstr>Wingdings</vt:lpstr>
      <vt:lpstr>Wood Type</vt:lpstr>
      <vt:lpstr>Child Marriage </vt:lpstr>
      <vt:lpstr>Learning objectives</vt:lpstr>
      <vt:lpstr>Introduction</vt:lpstr>
      <vt:lpstr>WHAT IS CHILD MARRIAGE ?</vt:lpstr>
      <vt:lpstr>Causes of child marriage</vt:lpstr>
      <vt:lpstr>Causes of child marriage</vt:lpstr>
      <vt:lpstr>Causes of child marriage</vt:lpstr>
      <vt:lpstr>Other causes </vt:lpstr>
      <vt:lpstr>Complications of child marriage</vt:lpstr>
      <vt:lpstr>Complications of child marriage</vt:lpstr>
      <vt:lpstr>Complications of child marriage</vt:lpstr>
      <vt:lpstr>Complications of child marriage</vt:lpstr>
      <vt:lpstr>Preventing child marriage</vt:lpstr>
      <vt:lpstr>CONCLUSION</vt:lpstr>
      <vt:lpstr>Refrences</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عرض تقديمي في PowerPoint</dc:title>
  <dc:creator>seraj</dc:creator>
  <cp:lastModifiedBy>PIXEL-PC</cp:lastModifiedBy>
  <cp:revision>688</cp:revision>
  <dcterms:created xsi:type="dcterms:W3CDTF">2022-01-09T07:00:13Z</dcterms:created>
  <dcterms:modified xsi:type="dcterms:W3CDTF">2022-03-12T19:24:41Z</dcterms:modified>
</cp:coreProperties>
</file>