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4" r:id="rId1"/>
  </p:sldMasterIdLst>
  <p:notesMasterIdLst>
    <p:notesMasterId r:id="rId11"/>
  </p:notesMasterIdLst>
  <p:sldIdLst>
    <p:sldId id="256" r:id="rId2"/>
    <p:sldId id="258" r:id="rId3"/>
    <p:sldId id="267" r:id="rId4"/>
    <p:sldId id="260" r:id="rId5"/>
    <p:sldId id="261" r:id="rId6"/>
    <p:sldId id="268" r:id="rId7"/>
    <p:sldId id="269" r:id="rId8"/>
    <p:sldId id="270" r:id="rId9"/>
    <p:sldId id="271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02650D3-B33C-4EA4-8AE6-8BC4EA31968F}">
  <a:tblStyle styleId="{302650D3-B33C-4EA4-8AE6-8BC4EA31968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BF1F524-2070-4FCA-AA08-3EC207A1C05C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300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5216e5e7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25216e5e7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d431007ba2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5149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54dda1946d_6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54dda1946d_6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54dda1946d_6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54dda1946d_6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6512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11301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7057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4850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-502153" flipH="1">
            <a:off x="7997048" y="581913"/>
            <a:ext cx="1182151" cy="942796"/>
          </a:xfrm>
          <a:custGeom>
            <a:avLst/>
            <a:gdLst/>
            <a:ahLst/>
            <a:cxnLst/>
            <a:rect l="l" t="t" r="r" b="b"/>
            <a:pathLst>
              <a:path w="118257" h="94313" extrusionOk="0">
                <a:moveTo>
                  <a:pt x="111127" y="2880"/>
                </a:moveTo>
                <a:cubicBezTo>
                  <a:pt x="111708" y="6758"/>
                  <a:pt x="111684" y="10706"/>
                  <a:pt x="111034" y="14562"/>
                </a:cubicBezTo>
                <a:cubicBezTo>
                  <a:pt x="108595" y="15862"/>
                  <a:pt x="105994" y="16629"/>
                  <a:pt x="103370" y="17418"/>
                </a:cubicBezTo>
                <a:lnTo>
                  <a:pt x="93848" y="20205"/>
                </a:lnTo>
                <a:cubicBezTo>
                  <a:pt x="92246" y="20670"/>
                  <a:pt x="90597" y="20995"/>
                  <a:pt x="88948" y="21180"/>
                </a:cubicBezTo>
                <a:cubicBezTo>
                  <a:pt x="88184" y="21255"/>
                  <a:pt x="87420" y="21271"/>
                  <a:pt x="86655" y="21271"/>
                </a:cubicBezTo>
                <a:cubicBezTo>
                  <a:pt x="86072" y="21271"/>
                  <a:pt x="85488" y="21261"/>
                  <a:pt x="84904" y="21261"/>
                </a:cubicBezTo>
                <a:cubicBezTo>
                  <a:pt x="84580" y="21261"/>
                  <a:pt x="84256" y="21264"/>
                  <a:pt x="83932" y="21273"/>
                </a:cubicBezTo>
                <a:cubicBezTo>
                  <a:pt x="81168" y="21436"/>
                  <a:pt x="78428" y="21784"/>
                  <a:pt x="75734" y="22365"/>
                </a:cubicBezTo>
                <a:cubicBezTo>
                  <a:pt x="96682" y="11171"/>
                  <a:pt x="108828" y="4157"/>
                  <a:pt x="110616" y="3112"/>
                </a:cubicBezTo>
                <a:lnTo>
                  <a:pt x="111127" y="2880"/>
                </a:lnTo>
                <a:close/>
                <a:moveTo>
                  <a:pt x="110779" y="15792"/>
                </a:moveTo>
                <a:lnTo>
                  <a:pt x="110779" y="15792"/>
                </a:lnTo>
                <a:cubicBezTo>
                  <a:pt x="109966" y="19950"/>
                  <a:pt x="108410" y="23921"/>
                  <a:pt x="106203" y="27521"/>
                </a:cubicBezTo>
                <a:cubicBezTo>
                  <a:pt x="104462" y="28566"/>
                  <a:pt x="102511" y="29146"/>
                  <a:pt x="100560" y="29634"/>
                </a:cubicBezTo>
                <a:cubicBezTo>
                  <a:pt x="98191" y="30168"/>
                  <a:pt x="95822" y="30563"/>
                  <a:pt x="93430" y="30818"/>
                </a:cubicBezTo>
                <a:cubicBezTo>
                  <a:pt x="91015" y="31120"/>
                  <a:pt x="88600" y="31399"/>
                  <a:pt x="86161" y="31608"/>
                </a:cubicBezTo>
                <a:lnTo>
                  <a:pt x="78846" y="32189"/>
                </a:lnTo>
                <a:cubicBezTo>
                  <a:pt x="76407" y="32374"/>
                  <a:pt x="73922" y="32560"/>
                  <a:pt x="71484" y="32583"/>
                </a:cubicBezTo>
                <a:cubicBezTo>
                  <a:pt x="71059" y="32591"/>
                  <a:pt x="70633" y="32595"/>
                  <a:pt x="70207" y="32595"/>
                </a:cubicBezTo>
                <a:cubicBezTo>
                  <a:pt x="68591" y="32595"/>
                  <a:pt x="66968" y="32549"/>
                  <a:pt x="65352" y="32549"/>
                </a:cubicBezTo>
                <a:cubicBezTo>
                  <a:pt x="64926" y="32549"/>
                  <a:pt x="64500" y="32552"/>
                  <a:pt x="64075" y="32560"/>
                </a:cubicBezTo>
                <a:cubicBezTo>
                  <a:pt x="61590" y="32653"/>
                  <a:pt x="59152" y="32909"/>
                  <a:pt x="56713" y="33373"/>
                </a:cubicBezTo>
                <a:cubicBezTo>
                  <a:pt x="55622" y="33559"/>
                  <a:pt x="54553" y="33768"/>
                  <a:pt x="53485" y="34023"/>
                </a:cubicBezTo>
                <a:cubicBezTo>
                  <a:pt x="61219" y="30029"/>
                  <a:pt x="68209" y="26359"/>
                  <a:pt x="74479" y="23015"/>
                </a:cubicBezTo>
                <a:cubicBezTo>
                  <a:pt x="75928" y="23205"/>
                  <a:pt x="77386" y="23299"/>
                  <a:pt x="78844" y="23299"/>
                </a:cubicBezTo>
                <a:cubicBezTo>
                  <a:pt x="80590" y="23299"/>
                  <a:pt x="82338" y="23165"/>
                  <a:pt x="84071" y="22899"/>
                </a:cubicBezTo>
                <a:cubicBezTo>
                  <a:pt x="85720" y="22574"/>
                  <a:pt x="87346" y="22109"/>
                  <a:pt x="89018" y="21784"/>
                </a:cubicBezTo>
                <a:cubicBezTo>
                  <a:pt x="90667" y="21506"/>
                  <a:pt x="92339" y="21320"/>
                  <a:pt x="94011" y="21250"/>
                </a:cubicBezTo>
                <a:cubicBezTo>
                  <a:pt x="95706" y="21157"/>
                  <a:pt x="97378" y="20948"/>
                  <a:pt x="99027" y="20623"/>
                </a:cubicBezTo>
                <a:cubicBezTo>
                  <a:pt x="100699" y="20321"/>
                  <a:pt x="102371" y="19926"/>
                  <a:pt x="103974" y="19415"/>
                </a:cubicBezTo>
                <a:cubicBezTo>
                  <a:pt x="104787" y="19113"/>
                  <a:pt x="105600" y="18835"/>
                  <a:pt x="106366" y="18510"/>
                </a:cubicBezTo>
                <a:cubicBezTo>
                  <a:pt x="107156" y="18161"/>
                  <a:pt x="107922" y="17720"/>
                  <a:pt x="108665" y="17302"/>
                </a:cubicBezTo>
                <a:cubicBezTo>
                  <a:pt x="109432" y="16884"/>
                  <a:pt x="110082" y="16280"/>
                  <a:pt x="110779" y="15792"/>
                </a:cubicBezTo>
                <a:close/>
                <a:moveTo>
                  <a:pt x="110361" y="3205"/>
                </a:moveTo>
                <a:lnTo>
                  <a:pt x="110361" y="3205"/>
                </a:lnTo>
                <a:cubicBezTo>
                  <a:pt x="96565" y="10126"/>
                  <a:pt x="66746" y="22527"/>
                  <a:pt x="42547" y="37251"/>
                </a:cubicBezTo>
                <a:cubicBezTo>
                  <a:pt x="42686" y="37089"/>
                  <a:pt x="42802" y="36926"/>
                  <a:pt x="42941" y="36764"/>
                </a:cubicBezTo>
                <a:cubicBezTo>
                  <a:pt x="43917" y="35417"/>
                  <a:pt x="44776" y="34000"/>
                  <a:pt x="45635" y="32607"/>
                </a:cubicBezTo>
                <a:cubicBezTo>
                  <a:pt x="47284" y="29750"/>
                  <a:pt x="48887" y="26894"/>
                  <a:pt x="50373" y="23944"/>
                </a:cubicBezTo>
                <a:cubicBezTo>
                  <a:pt x="51116" y="22481"/>
                  <a:pt x="52068" y="21134"/>
                  <a:pt x="53206" y="19950"/>
                </a:cubicBezTo>
                <a:cubicBezTo>
                  <a:pt x="54368" y="18788"/>
                  <a:pt x="55715" y="17836"/>
                  <a:pt x="57038" y="16907"/>
                </a:cubicBezTo>
                <a:cubicBezTo>
                  <a:pt x="59616" y="14933"/>
                  <a:pt x="62148" y="13006"/>
                  <a:pt x="64888" y="11101"/>
                </a:cubicBezTo>
                <a:lnTo>
                  <a:pt x="64818" y="10915"/>
                </a:lnTo>
                <a:cubicBezTo>
                  <a:pt x="63146" y="11241"/>
                  <a:pt x="61544" y="11844"/>
                  <a:pt x="60081" y="12680"/>
                </a:cubicBezTo>
                <a:cubicBezTo>
                  <a:pt x="58571" y="13493"/>
                  <a:pt x="57201" y="14492"/>
                  <a:pt x="55993" y="15653"/>
                </a:cubicBezTo>
                <a:cubicBezTo>
                  <a:pt x="54786" y="16861"/>
                  <a:pt x="53787" y="18231"/>
                  <a:pt x="52742" y="19532"/>
                </a:cubicBezTo>
                <a:lnTo>
                  <a:pt x="49490" y="23340"/>
                </a:lnTo>
                <a:cubicBezTo>
                  <a:pt x="48399" y="24618"/>
                  <a:pt x="47400" y="25941"/>
                  <a:pt x="46471" y="27335"/>
                </a:cubicBezTo>
                <a:cubicBezTo>
                  <a:pt x="45566" y="28728"/>
                  <a:pt x="44637" y="30098"/>
                  <a:pt x="43824" y="31562"/>
                </a:cubicBezTo>
                <a:cubicBezTo>
                  <a:pt x="43034" y="33001"/>
                  <a:pt x="42291" y="34488"/>
                  <a:pt x="41618" y="35974"/>
                </a:cubicBezTo>
                <a:cubicBezTo>
                  <a:pt x="41153" y="36880"/>
                  <a:pt x="40782" y="37809"/>
                  <a:pt x="40294" y="38668"/>
                </a:cubicBezTo>
                <a:cubicBezTo>
                  <a:pt x="35928" y="41385"/>
                  <a:pt x="31794" y="44195"/>
                  <a:pt x="27985" y="47052"/>
                </a:cubicBezTo>
                <a:cubicBezTo>
                  <a:pt x="28310" y="46518"/>
                  <a:pt x="28566" y="45984"/>
                  <a:pt x="28798" y="45403"/>
                </a:cubicBezTo>
                <a:cubicBezTo>
                  <a:pt x="29425" y="43777"/>
                  <a:pt x="29913" y="42105"/>
                  <a:pt x="30308" y="40387"/>
                </a:cubicBezTo>
                <a:cubicBezTo>
                  <a:pt x="31027" y="37042"/>
                  <a:pt x="31771" y="33698"/>
                  <a:pt x="32560" y="30400"/>
                </a:cubicBezTo>
                <a:cubicBezTo>
                  <a:pt x="33071" y="28798"/>
                  <a:pt x="33675" y="27172"/>
                  <a:pt x="34650" y="25756"/>
                </a:cubicBezTo>
                <a:cubicBezTo>
                  <a:pt x="35626" y="24362"/>
                  <a:pt x="36787" y="23085"/>
                  <a:pt x="37925" y="21831"/>
                </a:cubicBezTo>
                <a:cubicBezTo>
                  <a:pt x="40085" y="19206"/>
                  <a:pt x="42221" y="16582"/>
                  <a:pt x="44265" y="13749"/>
                </a:cubicBezTo>
                <a:lnTo>
                  <a:pt x="44219" y="13702"/>
                </a:lnTo>
                <a:cubicBezTo>
                  <a:pt x="53531" y="10823"/>
                  <a:pt x="62751" y="10521"/>
                  <a:pt x="71344" y="10265"/>
                </a:cubicBezTo>
                <a:lnTo>
                  <a:pt x="71367" y="10265"/>
                </a:lnTo>
                <a:cubicBezTo>
                  <a:pt x="75316" y="10149"/>
                  <a:pt x="79055" y="10033"/>
                  <a:pt x="82701" y="9685"/>
                </a:cubicBezTo>
                <a:cubicBezTo>
                  <a:pt x="96798" y="8361"/>
                  <a:pt x="106436" y="4854"/>
                  <a:pt x="110361" y="3205"/>
                </a:cubicBezTo>
                <a:close/>
                <a:moveTo>
                  <a:pt x="105298" y="28914"/>
                </a:moveTo>
                <a:lnTo>
                  <a:pt x="105298" y="28914"/>
                </a:lnTo>
                <a:cubicBezTo>
                  <a:pt x="102975" y="32258"/>
                  <a:pt x="100142" y="35254"/>
                  <a:pt x="96914" y="37739"/>
                </a:cubicBezTo>
                <a:cubicBezTo>
                  <a:pt x="91642" y="41827"/>
                  <a:pt x="87160" y="44822"/>
                  <a:pt x="82979" y="47122"/>
                </a:cubicBezTo>
                <a:cubicBezTo>
                  <a:pt x="79310" y="47934"/>
                  <a:pt x="75594" y="48097"/>
                  <a:pt x="71855" y="48120"/>
                </a:cubicBezTo>
                <a:cubicBezTo>
                  <a:pt x="69626" y="48120"/>
                  <a:pt x="67396" y="48120"/>
                  <a:pt x="65143" y="48004"/>
                </a:cubicBezTo>
                <a:cubicBezTo>
                  <a:pt x="62891" y="47911"/>
                  <a:pt x="60638" y="47679"/>
                  <a:pt x="58385" y="47516"/>
                </a:cubicBezTo>
                <a:cubicBezTo>
                  <a:pt x="56109" y="47307"/>
                  <a:pt x="53857" y="46936"/>
                  <a:pt x="51650" y="46425"/>
                </a:cubicBezTo>
                <a:cubicBezTo>
                  <a:pt x="49421" y="45937"/>
                  <a:pt x="47215" y="45264"/>
                  <a:pt x="44939" y="44822"/>
                </a:cubicBezTo>
                <a:cubicBezTo>
                  <a:pt x="42911" y="44446"/>
                  <a:pt x="40846" y="44258"/>
                  <a:pt x="38760" y="44258"/>
                </a:cubicBezTo>
                <a:cubicBezTo>
                  <a:pt x="38529" y="44258"/>
                  <a:pt x="38297" y="44260"/>
                  <a:pt x="38064" y="44265"/>
                </a:cubicBezTo>
                <a:cubicBezTo>
                  <a:pt x="36601" y="44265"/>
                  <a:pt x="35138" y="44381"/>
                  <a:pt x="33675" y="44590"/>
                </a:cubicBezTo>
                <a:cubicBezTo>
                  <a:pt x="37135" y="42523"/>
                  <a:pt x="40851" y="40526"/>
                  <a:pt x="44776" y="38506"/>
                </a:cubicBezTo>
                <a:cubicBezTo>
                  <a:pt x="46913" y="37414"/>
                  <a:pt x="49003" y="36346"/>
                  <a:pt x="51047" y="35301"/>
                </a:cubicBezTo>
                <a:cubicBezTo>
                  <a:pt x="55482" y="35068"/>
                  <a:pt x="59848" y="34720"/>
                  <a:pt x="64214" y="34163"/>
                </a:cubicBezTo>
                <a:cubicBezTo>
                  <a:pt x="66653" y="33814"/>
                  <a:pt x="69068" y="33350"/>
                  <a:pt x="71507" y="33210"/>
                </a:cubicBezTo>
                <a:cubicBezTo>
                  <a:pt x="72386" y="33169"/>
                  <a:pt x="73265" y="33148"/>
                  <a:pt x="74143" y="33148"/>
                </a:cubicBezTo>
                <a:cubicBezTo>
                  <a:pt x="75724" y="33148"/>
                  <a:pt x="77301" y="33215"/>
                  <a:pt x="78869" y="33350"/>
                </a:cubicBezTo>
                <a:cubicBezTo>
                  <a:pt x="80582" y="33470"/>
                  <a:pt x="82298" y="33530"/>
                  <a:pt x="84014" y="33530"/>
                </a:cubicBezTo>
                <a:cubicBezTo>
                  <a:pt x="87253" y="33530"/>
                  <a:pt x="90491" y="33318"/>
                  <a:pt x="93709" y="32909"/>
                </a:cubicBezTo>
                <a:cubicBezTo>
                  <a:pt x="96194" y="32537"/>
                  <a:pt x="98632" y="31933"/>
                  <a:pt x="101001" y="31097"/>
                </a:cubicBezTo>
                <a:cubicBezTo>
                  <a:pt x="102511" y="30540"/>
                  <a:pt x="103974" y="29820"/>
                  <a:pt x="105298" y="28914"/>
                </a:cubicBezTo>
                <a:close/>
                <a:moveTo>
                  <a:pt x="43801" y="13818"/>
                </a:moveTo>
                <a:cubicBezTo>
                  <a:pt x="40967" y="15653"/>
                  <a:pt x="38529" y="18045"/>
                  <a:pt x="36624" y="20809"/>
                </a:cubicBezTo>
                <a:cubicBezTo>
                  <a:pt x="35672" y="22295"/>
                  <a:pt x="34929" y="23898"/>
                  <a:pt x="34116" y="25430"/>
                </a:cubicBezTo>
                <a:lnTo>
                  <a:pt x="31562" y="30006"/>
                </a:lnTo>
                <a:cubicBezTo>
                  <a:pt x="30772" y="31562"/>
                  <a:pt x="30122" y="33210"/>
                  <a:pt x="29611" y="34883"/>
                </a:cubicBezTo>
                <a:cubicBezTo>
                  <a:pt x="29077" y="36555"/>
                  <a:pt x="28612" y="38227"/>
                  <a:pt x="28241" y="39945"/>
                </a:cubicBezTo>
                <a:cubicBezTo>
                  <a:pt x="27567" y="42941"/>
                  <a:pt x="27474" y="45937"/>
                  <a:pt x="26034" y="48538"/>
                </a:cubicBezTo>
                <a:cubicBezTo>
                  <a:pt x="25268" y="49142"/>
                  <a:pt x="24502" y="49746"/>
                  <a:pt x="23758" y="50373"/>
                </a:cubicBezTo>
                <a:cubicBezTo>
                  <a:pt x="20391" y="53090"/>
                  <a:pt x="17349" y="56179"/>
                  <a:pt x="14655" y="59570"/>
                </a:cubicBezTo>
                <a:cubicBezTo>
                  <a:pt x="15305" y="57015"/>
                  <a:pt x="15932" y="54484"/>
                  <a:pt x="16466" y="51929"/>
                </a:cubicBezTo>
                <a:cubicBezTo>
                  <a:pt x="16721" y="50327"/>
                  <a:pt x="16930" y="48678"/>
                  <a:pt x="17395" y="47098"/>
                </a:cubicBezTo>
                <a:cubicBezTo>
                  <a:pt x="17859" y="45542"/>
                  <a:pt x="18510" y="44033"/>
                  <a:pt x="19323" y="42593"/>
                </a:cubicBezTo>
                <a:cubicBezTo>
                  <a:pt x="20995" y="39736"/>
                  <a:pt x="22342" y="36671"/>
                  <a:pt x="23317" y="33489"/>
                </a:cubicBezTo>
                <a:cubicBezTo>
                  <a:pt x="23782" y="31863"/>
                  <a:pt x="24060" y="30191"/>
                  <a:pt x="24176" y="28496"/>
                </a:cubicBezTo>
                <a:cubicBezTo>
                  <a:pt x="24246" y="27358"/>
                  <a:pt x="24176" y="26220"/>
                  <a:pt x="24014" y="25082"/>
                </a:cubicBezTo>
                <a:lnTo>
                  <a:pt x="24037" y="25082"/>
                </a:lnTo>
                <a:cubicBezTo>
                  <a:pt x="29750" y="19996"/>
                  <a:pt x="36485" y="16141"/>
                  <a:pt x="43801" y="13818"/>
                </a:cubicBezTo>
                <a:close/>
                <a:moveTo>
                  <a:pt x="32398" y="45380"/>
                </a:moveTo>
                <a:cubicBezTo>
                  <a:pt x="36555" y="45635"/>
                  <a:pt x="40619" y="46077"/>
                  <a:pt x="44730" y="46378"/>
                </a:cubicBezTo>
                <a:cubicBezTo>
                  <a:pt x="47006" y="46495"/>
                  <a:pt x="49281" y="46611"/>
                  <a:pt x="51511" y="47029"/>
                </a:cubicBezTo>
                <a:cubicBezTo>
                  <a:pt x="53740" y="47447"/>
                  <a:pt x="55947" y="48097"/>
                  <a:pt x="58176" y="48654"/>
                </a:cubicBezTo>
                <a:cubicBezTo>
                  <a:pt x="62326" y="49686"/>
                  <a:pt x="66594" y="50221"/>
                  <a:pt x="70872" y="50221"/>
                </a:cubicBezTo>
                <a:cubicBezTo>
                  <a:pt x="71215" y="50221"/>
                  <a:pt x="71558" y="50217"/>
                  <a:pt x="71902" y="50210"/>
                </a:cubicBezTo>
                <a:cubicBezTo>
                  <a:pt x="74085" y="50118"/>
                  <a:pt x="76268" y="49839"/>
                  <a:pt x="78428" y="49398"/>
                </a:cubicBezTo>
                <a:lnTo>
                  <a:pt x="78428" y="49398"/>
                </a:lnTo>
                <a:cubicBezTo>
                  <a:pt x="71321" y="52626"/>
                  <a:pt x="64563" y="54205"/>
                  <a:pt x="55529" y="56295"/>
                </a:cubicBezTo>
                <a:cubicBezTo>
                  <a:pt x="52347" y="57015"/>
                  <a:pt x="48910" y="57805"/>
                  <a:pt x="45101" y="58780"/>
                </a:cubicBezTo>
                <a:cubicBezTo>
                  <a:pt x="42384" y="59454"/>
                  <a:pt x="39829" y="60127"/>
                  <a:pt x="37414" y="60801"/>
                </a:cubicBezTo>
                <a:lnTo>
                  <a:pt x="33001" y="59779"/>
                </a:lnTo>
                <a:cubicBezTo>
                  <a:pt x="31306" y="59361"/>
                  <a:pt x="29564" y="59059"/>
                  <a:pt x="27823" y="58641"/>
                </a:cubicBezTo>
                <a:cubicBezTo>
                  <a:pt x="26963" y="58432"/>
                  <a:pt x="25941" y="58385"/>
                  <a:pt x="25059" y="58223"/>
                </a:cubicBezTo>
                <a:cubicBezTo>
                  <a:pt x="24153" y="58014"/>
                  <a:pt x="23247" y="57735"/>
                  <a:pt x="22388" y="57340"/>
                </a:cubicBezTo>
                <a:cubicBezTo>
                  <a:pt x="21770" y="57113"/>
                  <a:pt x="21107" y="56999"/>
                  <a:pt x="20446" y="56999"/>
                </a:cubicBezTo>
                <a:cubicBezTo>
                  <a:pt x="20163" y="56999"/>
                  <a:pt x="19880" y="57020"/>
                  <a:pt x="19601" y="57061"/>
                </a:cubicBezTo>
                <a:cubicBezTo>
                  <a:pt x="18742" y="57131"/>
                  <a:pt x="17906" y="57363"/>
                  <a:pt x="17140" y="57758"/>
                </a:cubicBezTo>
                <a:cubicBezTo>
                  <a:pt x="21157" y="53090"/>
                  <a:pt x="26336" y="49096"/>
                  <a:pt x="32398" y="45380"/>
                </a:cubicBezTo>
                <a:close/>
                <a:moveTo>
                  <a:pt x="16884" y="58060"/>
                </a:moveTo>
                <a:lnTo>
                  <a:pt x="16884" y="58107"/>
                </a:lnTo>
                <a:cubicBezTo>
                  <a:pt x="17767" y="58362"/>
                  <a:pt x="18672" y="58548"/>
                  <a:pt x="19578" y="58664"/>
                </a:cubicBezTo>
                <a:cubicBezTo>
                  <a:pt x="20066" y="58743"/>
                  <a:pt x="20569" y="58785"/>
                  <a:pt x="21070" y="58785"/>
                </a:cubicBezTo>
                <a:cubicBezTo>
                  <a:pt x="21451" y="58785"/>
                  <a:pt x="21831" y="58761"/>
                  <a:pt x="22202" y="58710"/>
                </a:cubicBezTo>
                <a:cubicBezTo>
                  <a:pt x="22632" y="58644"/>
                  <a:pt x="23072" y="58594"/>
                  <a:pt x="23506" y="58594"/>
                </a:cubicBezTo>
                <a:cubicBezTo>
                  <a:pt x="23986" y="58594"/>
                  <a:pt x="24457" y="58656"/>
                  <a:pt x="24896" y="58827"/>
                </a:cubicBezTo>
                <a:cubicBezTo>
                  <a:pt x="25732" y="59128"/>
                  <a:pt x="26452" y="59663"/>
                  <a:pt x="27288" y="60081"/>
                </a:cubicBezTo>
                <a:cubicBezTo>
                  <a:pt x="28961" y="60940"/>
                  <a:pt x="30772" y="61520"/>
                  <a:pt x="32630" y="61776"/>
                </a:cubicBezTo>
                <a:cubicBezTo>
                  <a:pt x="33025" y="61799"/>
                  <a:pt x="33396" y="61846"/>
                  <a:pt x="33791" y="61846"/>
                </a:cubicBezTo>
                <a:cubicBezTo>
                  <a:pt x="21993" y="65399"/>
                  <a:pt x="14167" y="69045"/>
                  <a:pt x="9011" y="73365"/>
                </a:cubicBezTo>
                <a:cubicBezTo>
                  <a:pt x="10381" y="67698"/>
                  <a:pt x="13075" y="62449"/>
                  <a:pt x="16884" y="58060"/>
                </a:cubicBezTo>
                <a:close/>
                <a:moveTo>
                  <a:pt x="23155" y="25872"/>
                </a:moveTo>
                <a:lnTo>
                  <a:pt x="23155" y="25872"/>
                </a:lnTo>
                <a:cubicBezTo>
                  <a:pt x="22760" y="28264"/>
                  <a:pt x="22017" y="30586"/>
                  <a:pt x="21320" y="32885"/>
                </a:cubicBezTo>
                <a:cubicBezTo>
                  <a:pt x="20832" y="34418"/>
                  <a:pt x="20391" y="35974"/>
                  <a:pt x="19857" y="37507"/>
                </a:cubicBezTo>
                <a:cubicBezTo>
                  <a:pt x="19346" y="39040"/>
                  <a:pt x="18788" y="40572"/>
                  <a:pt x="18347" y="42198"/>
                </a:cubicBezTo>
                <a:cubicBezTo>
                  <a:pt x="17883" y="43801"/>
                  <a:pt x="17395" y="45357"/>
                  <a:pt x="16791" y="46913"/>
                </a:cubicBezTo>
                <a:cubicBezTo>
                  <a:pt x="16187" y="48445"/>
                  <a:pt x="15421" y="49932"/>
                  <a:pt x="14887" y="51511"/>
                </a:cubicBezTo>
                <a:cubicBezTo>
                  <a:pt x="14376" y="53113"/>
                  <a:pt x="14027" y="54739"/>
                  <a:pt x="13888" y="56411"/>
                </a:cubicBezTo>
                <a:cubicBezTo>
                  <a:pt x="13726" y="57805"/>
                  <a:pt x="13726" y="59198"/>
                  <a:pt x="13888" y="60592"/>
                </a:cubicBezTo>
                <a:cubicBezTo>
                  <a:pt x="10730" y="64795"/>
                  <a:pt x="8268" y="69463"/>
                  <a:pt x="6619" y="74456"/>
                </a:cubicBezTo>
                <a:cubicBezTo>
                  <a:pt x="5992" y="65840"/>
                  <a:pt x="5946" y="42268"/>
                  <a:pt x="22156" y="26801"/>
                </a:cubicBezTo>
                <a:cubicBezTo>
                  <a:pt x="22481" y="26499"/>
                  <a:pt x="22806" y="26174"/>
                  <a:pt x="23155" y="25872"/>
                </a:cubicBezTo>
                <a:close/>
                <a:moveTo>
                  <a:pt x="112497" y="0"/>
                </a:moveTo>
                <a:lnTo>
                  <a:pt x="111406" y="558"/>
                </a:lnTo>
                <a:cubicBezTo>
                  <a:pt x="111289" y="627"/>
                  <a:pt x="100421" y="6038"/>
                  <a:pt x="82515" y="7734"/>
                </a:cubicBezTo>
                <a:cubicBezTo>
                  <a:pt x="78915" y="8059"/>
                  <a:pt x="75223" y="8175"/>
                  <a:pt x="71275" y="8314"/>
                </a:cubicBezTo>
                <a:cubicBezTo>
                  <a:pt x="55506" y="8802"/>
                  <a:pt x="37600" y="9336"/>
                  <a:pt x="20762" y="25384"/>
                </a:cubicBezTo>
                <a:cubicBezTo>
                  <a:pt x="0" y="45194"/>
                  <a:pt x="4947" y="77708"/>
                  <a:pt x="5017" y="78033"/>
                </a:cubicBezTo>
                <a:lnTo>
                  <a:pt x="5272" y="79612"/>
                </a:lnTo>
                <a:cubicBezTo>
                  <a:pt x="3553" y="88228"/>
                  <a:pt x="5017" y="94313"/>
                  <a:pt x="5017" y="94313"/>
                </a:cubicBezTo>
                <a:cubicBezTo>
                  <a:pt x="8454" y="93546"/>
                  <a:pt x="8082" y="90109"/>
                  <a:pt x="8082" y="90109"/>
                </a:cubicBezTo>
                <a:cubicBezTo>
                  <a:pt x="7594" y="85627"/>
                  <a:pt x="7711" y="81098"/>
                  <a:pt x="8361" y="76663"/>
                </a:cubicBezTo>
                <a:cubicBezTo>
                  <a:pt x="14422" y="70415"/>
                  <a:pt x="25523" y="65701"/>
                  <a:pt x="45589" y="60684"/>
                </a:cubicBezTo>
                <a:cubicBezTo>
                  <a:pt x="49374" y="59732"/>
                  <a:pt x="52812" y="58943"/>
                  <a:pt x="55970" y="58223"/>
                </a:cubicBezTo>
                <a:cubicBezTo>
                  <a:pt x="71809" y="54553"/>
                  <a:pt x="81377" y="52347"/>
                  <a:pt x="98121" y="39295"/>
                </a:cubicBezTo>
                <a:cubicBezTo>
                  <a:pt x="118257" y="23596"/>
                  <a:pt x="112845" y="1417"/>
                  <a:pt x="112799" y="1208"/>
                </a:cubicBezTo>
                <a:lnTo>
                  <a:pt x="11249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0" y="3317625"/>
            <a:ext cx="713100" cy="182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930075" y="1554250"/>
            <a:ext cx="4500600" cy="251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38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930175" y="4073950"/>
            <a:ext cx="4500600" cy="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2"/>
          <p:cNvSpPr>
            <a:spLocks noGrp="1"/>
          </p:cNvSpPr>
          <p:nvPr>
            <p:ph type="pic" idx="2"/>
          </p:nvPr>
        </p:nvSpPr>
        <p:spPr>
          <a:xfrm>
            <a:off x="0" y="0"/>
            <a:ext cx="3568500" cy="442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5"/>
          <p:cNvSpPr/>
          <p:nvPr/>
        </p:nvSpPr>
        <p:spPr>
          <a:xfrm>
            <a:off x="8602347" y="575773"/>
            <a:ext cx="910647" cy="910647"/>
          </a:xfrm>
          <a:custGeom>
            <a:avLst/>
            <a:gdLst/>
            <a:ahLst/>
            <a:cxnLst/>
            <a:rect l="l" t="t" r="r" b="b"/>
            <a:pathLst>
              <a:path w="143409" h="143409" extrusionOk="0">
                <a:moveTo>
                  <a:pt x="22133" y="24130"/>
                </a:moveTo>
                <a:lnTo>
                  <a:pt x="22133" y="24130"/>
                </a:lnTo>
                <a:cubicBezTo>
                  <a:pt x="21808" y="24966"/>
                  <a:pt x="21529" y="25802"/>
                  <a:pt x="21297" y="26661"/>
                </a:cubicBezTo>
                <a:cubicBezTo>
                  <a:pt x="20925" y="28426"/>
                  <a:pt x="20856" y="30261"/>
                  <a:pt x="20507" y="31979"/>
                </a:cubicBezTo>
                <a:cubicBezTo>
                  <a:pt x="20136" y="33721"/>
                  <a:pt x="19625" y="35417"/>
                  <a:pt x="19021" y="37089"/>
                </a:cubicBezTo>
                <a:lnTo>
                  <a:pt x="17279" y="41943"/>
                </a:lnTo>
                <a:cubicBezTo>
                  <a:pt x="16652" y="43475"/>
                  <a:pt x="15932" y="44962"/>
                  <a:pt x="15096" y="45844"/>
                </a:cubicBezTo>
                <a:cubicBezTo>
                  <a:pt x="14655" y="46511"/>
                  <a:pt x="13854" y="46730"/>
                  <a:pt x="12846" y="46730"/>
                </a:cubicBezTo>
                <a:cubicBezTo>
                  <a:pt x="11464" y="46730"/>
                  <a:pt x="9692" y="46318"/>
                  <a:pt x="7920" y="46076"/>
                </a:cubicBezTo>
                <a:cubicBezTo>
                  <a:pt x="11218" y="37925"/>
                  <a:pt x="16048" y="30470"/>
                  <a:pt x="22133" y="24130"/>
                </a:cubicBezTo>
                <a:close/>
                <a:moveTo>
                  <a:pt x="6782" y="94359"/>
                </a:moveTo>
                <a:lnTo>
                  <a:pt x="6782" y="94359"/>
                </a:lnTo>
                <a:cubicBezTo>
                  <a:pt x="7339" y="95079"/>
                  <a:pt x="7966" y="95776"/>
                  <a:pt x="8640" y="96403"/>
                </a:cubicBezTo>
                <a:cubicBezTo>
                  <a:pt x="10707" y="98214"/>
                  <a:pt x="13238" y="99422"/>
                  <a:pt x="15955" y="99886"/>
                </a:cubicBezTo>
                <a:cubicBezTo>
                  <a:pt x="18533" y="100304"/>
                  <a:pt x="21042" y="100792"/>
                  <a:pt x="23271" y="101907"/>
                </a:cubicBezTo>
                <a:cubicBezTo>
                  <a:pt x="24316" y="102371"/>
                  <a:pt x="25222" y="103045"/>
                  <a:pt x="25965" y="103904"/>
                </a:cubicBezTo>
                <a:cubicBezTo>
                  <a:pt x="26569" y="104694"/>
                  <a:pt x="26871" y="105669"/>
                  <a:pt x="26848" y="106645"/>
                </a:cubicBezTo>
                <a:cubicBezTo>
                  <a:pt x="26848" y="107759"/>
                  <a:pt x="26546" y="108781"/>
                  <a:pt x="26267" y="110151"/>
                </a:cubicBezTo>
                <a:cubicBezTo>
                  <a:pt x="25919" y="111661"/>
                  <a:pt x="26104" y="113170"/>
                  <a:pt x="26360" y="114541"/>
                </a:cubicBezTo>
                <a:cubicBezTo>
                  <a:pt x="26987" y="117328"/>
                  <a:pt x="28218" y="119650"/>
                  <a:pt x="29147" y="121926"/>
                </a:cubicBezTo>
                <a:cubicBezTo>
                  <a:pt x="29797" y="123412"/>
                  <a:pt x="30308" y="124945"/>
                  <a:pt x="30215" y="126478"/>
                </a:cubicBezTo>
                <a:cubicBezTo>
                  <a:pt x="19416" y="118303"/>
                  <a:pt x="11264" y="107132"/>
                  <a:pt x="6782" y="94359"/>
                </a:cubicBezTo>
                <a:close/>
                <a:moveTo>
                  <a:pt x="79682" y="3437"/>
                </a:moveTo>
                <a:cubicBezTo>
                  <a:pt x="113821" y="7408"/>
                  <a:pt x="140436" y="36508"/>
                  <a:pt x="140436" y="71716"/>
                </a:cubicBezTo>
                <a:cubicBezTo>
                  <a:pt x="140436" y="74642"/>
                  <a:pt x="140250" y="77568"/>
                  <a:pt x="139879" y="80471"/>
                </a:cubicBezTo>
                <a:cubicBezTo>
                  <a:pt x="137626" y="80448"/>
                  <a:pt x="135350" y="79774"/>
                  <a:pt x="133864" y="78125"/>
                </a:cubicBezTo>
                <a:cubicBezTo>
                  <a:pt x="132238" y="76384"/>
                  <a:pt x="131471" y="73992"/>
                  <a:pt x="131053" y="71623"/>
                </a:cubicBezTo>
                <a:cubicBezTo>
                  <a:pt x="130612" y="69277"/>
                  <a:pt x="130473" y="66792"/>
                  <a:pt x="130287" y="64330"/>
                </a:cubicBezTo>
                <a:cubicBezTo>
                  <a:pt x="130194" y="63076"/>
                  <a:pt x="130032" y="61822"/>
                  <a:pt x="129776" y="60591"/>
                </a:cubicBezTo>
                <a:cubicBezTo>
                  <a:pt x="129497" y="59407"/>
                  <a:pt x="129149" y="57804"/>
                  <a:pt x="127500" y="57038"/>
                </a:cubicBezTo>
                <a:cubicBezTo>
                  <a:pt x="127133" y="56905"/>
                  <a:pt x="126750" y="56840"/>
                  <a:pt x="126368" y="56840"/>
                </a:cubicBezTo>
                <a:cubicBezTo>
                  <a:pt x="125954" y="56840"/>
                  <a:pt x="125542" y="56916"/>
                  <a:pt x="125155" y="57061"/>
                </a:cubicBezTo>
                <a:cubicBezTo>
                  <a:pt x="124411" y="57363"/>
                  <a:pt x="123784" y="57921"/>
                  <a:pt x="123413" y="58641"/>
                </a:cubicBezTo>
                <a:cubicBezTo>
                  <a:pt x="122739" y="60011"/>
                  <a:pt x="122739" y="61335"/>
                  <a:pt x="122693" y="62612"/>
                </a:cubicBezTo>
                <a:cubicBezTo>
                  <a:pt x="122716" y="65167"/>
                  <a:pt x="123064" y="67628"/>
                  <a:pt x="123204" y="70044"/>
                </a:cubicBezTo>
                <a:cubicBezTo>
                  <a:pt x="123320" y="72366"/>
                  <a:pt x="123366" y="75037"/>
                  <a:pt x="122205" y="76500"/>
                </a:cubicBezTo>
                <a:cubicBezTo>
                  <a:pt x="121903" y="76848"/>
                  <a:pt x="121508" y="77127"/>
                  <a:pt x="121067" y="77266"/>
                </a:cubicBezTo>
                <a:cubicBezTo>
                  <a:pt x="120626" y="77475"/>
                  <a:pt x="120161" y="77615"/>
                  <a:pt x="119674" y="77661"/>
                </a:cubicBezTo>
                <a:cubicBezTo>
                  <a:pt x="119622" y="77666"/>
                  <a:pt x="119574" y="77669"/>
                  <a:pt x="119528" y="77669"/>
                </a:cubicBezTo>
                <a:cubicBezTo>
                  <a:pt x="119177" y="77669"/>
                  <a:pt x="118962" y="77521"/>
                  <a:pt x="118675" y="77336"/>
                </a:cubicBezTo>
                <a:cubicBezTo>
                  <a:pt x="118327" y="76964"/>
                  <a:pt x="118025" y="76569"/>
                  <a:pt x="117793" y="76128"/>
                </a:cubicBezTo>
                <a:cubicBezTo>
                  <a:pt x="116701" y="74085"/>
                  <a:pt x="115284" y="71553"/>
                  <a:pt x="112985" y="69997"/>
                </a:cubicBezTo>
                <a:cubicBezTo>
                  <a:pt x="111754" y="69161"/>
                  <a:pt x="110756" y="68789"/>
                  <a:pt x="110082" y="68069"/>
                </a:cubicBezTo>
                <a:cubicBezTo>
                  <a:pt x="109362" y="67326"/>
                  <a:pt x="108875" y="66397"/>
                  <a:pt x="108619" y="65422"/>
                </a:cubicBezTo>
                <a:cubicBezTo>
                  <a:pt x="108015" y="63332"/>
                  <a:pt x="108155" y="60684"/>
                  <a:pt x="107017" y="58014"/>
                </a:cubicBezTo>
                <a:cubicBezTo>
                  <a:pt x="106459" y="56667"/>
                  <a:pt x="105507" y="55482"/>
                  <a:pt x="104299" y="54646"/>
                </a:cubicBezTo>
                <a:cubicBezTo>
                  <a:pt x="103115" y="53764"/>
                  <a:pt x="101745" y="53206"/>
                  <a:pt x="100305" y="52974"/>
                </a:cubicBezTo>
                <a:cubicBezTo>
                  <a:pt x="99853" y="52903"/>
                  <a:pt x="99401" y="52869"/>
                  <a:pt x="98951" y="52869"/>
                </a:cubicBezTo>
                <a:cubicBezTo>
                  <a:pt x="96445" y="52869"/>
                  <a:pt x="94036" y="53947"/>
                  <a:pt x="92362" y="55877"/>
                </a:cubicBezTo>
                <a:cubicBezTo>
                  <a:pt x="90365" y="58037"/>
                  <a:pt x="89645" y="61102"/>
                  <a:pt x="89901" y="63866"/>
                </a:cubicBezTo>
                <a:cubicBezTo>
                  <a:pt x="90179" y="66723"/>
                  <a:pt x="91410" y="69091"/>
                  <a:pt x="92455" y="71344"/>
                </a:cubicBezTo>
                <a:lnTo>
                  <a:pt x="95730" y="77963"/>
                </a:lnTo>
                <a:cubicBezTo>
                  <a:pt x="97820" y="82352"/>
                  <a:pt x="99817" y="86834"/>
                  <a:pt x="100537" y="91410"/>
                </a:cubicBezTo>
                <a:cubicBezTo>
                  <a:pt x="100955" y="93593"/>
                  <a:pt x="100839" y="95845"/>
                  <a:pt x="100189" y="97982"/>
                </a:cubicBezTo>
                <a:cubicBezTo>
                  <a:pt x="99887" y="99004"/>
                  <a:pt x="99306" y="99886"/>
                  <a:pt x="98726" y="100769"/>
                </a:cubicBezTo>
                <a:cubicBezTo>
                  <a:pt x="98401" y="101187"/>
                  <a:pt x="97983" y="101535"/>
                  <a:pt x="97611" y="101907"/>
                </a:cubicBezTo>
                <a:cubicBezTo>
                  <a:pt x="97263" y="102302"/>
                  <a:pt x="96821" y="102696"/>
                  <a:pt x="96310" y="103161"/>
                </a:cubicBezTo>
                <a:cubicBezTo>
                  <a:pt x="94290" y="104926"/>
                  <a:pt x="92664" y="107109"/>
                  <a:pt x="91573" y="109548"/>
                </a:cubicBezTo>
                <a:cubicBezTo>
                  <a:pt x="90435" y="111963"/>
                  <a:pt x="89831" y="114494"/>
                  <a:pt x="89297" y="116910"/>
                </a:cubicBezTo>
                <a:cubicBezTo>
                  <a:pt x="88786" y="119348"/>
                  <a:pt x="88298" y="121670"/>
                  <a:pt x="87253" y="123552"/>
                </a:cubicBezTo>
                <a:cubicBezTo>
                  <a:pt x="86208" y="125410"/>
                  <a:pt x="84536" y="126687"/>
                  <a:pt x="82376" y="127360"/>
                </a:cubicBezTo>
                <a:cubicBezTo>
                  <a:pt x="80776" y="127865"/>
                  <a:pt x="79072" y="128200"/>
                  <a:pt x="77410" y="128200"/>
                </a:cubicBezTo>
                <a:cubicBezTo>
                  <a:pt x="76853" y="128200"/>
                  <a:pt x="76300" y="128162"/>
                  <a:pt x="75757" y="128080"/>
                </a:cubicBezTo>
                <a:cubicBezTo>
                  <a:pt x="73597" y="127755"/>
                  <a:pt x="71554" y="126757"/>
                  <a:pt x="69649" y="125386"/>
                </a:cubicBezTo>
                <a:cubicBezTo>
                  <a:pt x="67745" y="124039"/>
                  <a:pt x="65957" y="122321"/>
                  <a:pt x="63913" y="120765"/>
                </a:cubicBezTo>
                <a:cubicBezTo>
                  <a:pt x="62891" y="119975"/>
                  <a:pt x="61800" y="119255"/>
                  <a:pt x="60638" y="118651"/>
                </a:cubicBezTo>
                <a:cubicBezTo>
                  <a:pt x="60058" y="118326"/>
                  <a:pt x="59431" y="118117"/>
                  <a:pt x="58827" y="117838"/>
                </a:cubicBezTo>
                <a:cubicBezTo>
                  <a:pt x="58246" y="117606"/>
                  <a:pt x="57712" y="117444"/>
                  <a:pt x="57178" y="117188"/>
                </a:cubicBezTo>
                <a:cubicBezTo>
                  <a:pt x="56133" y="116724"/>
                  <a:pt x="55204" y="116143"/>
                  <a:pt x="54647" y="115423"/>
                </a:cubicBezTo>
                <a:cubicBezTo>
                  <a:pt x="54066" y="114680"/>
                  <a:pt x="53903" y="113751"/>
                  <a:pt x="53973" y="112636"/>
                </a:cubicBezTo>
                <a:cubicBezTo>
                  <a:pt x="54159" y="110407"/>
                  <a:pt x="54879" y="107968"/>
                  <a:pt x="55367" y="105530"/>
                </a:cubicBezTo>
                <a:cubicBezTo>
                  <a:pt x="55854" y="103114"/>
                  <a:pt x="56435" y="100583"/>
                  <a:pt x="56017" y="97866"/>
                </a:cubicBezTo>
                <a:cubicBezTo>
                  <a:pt x="55785" y="96472"/>
                  <a:pt x="55158" y="95195"/>
                  <a:pt x="54229" y="94127"/>
                </a:cubicBezTo>
                <a:cubicBezTo>
                  <a:pt x="53253" y="93175"/>
                  <a:pt x="52115" y="92431"/>
                  <a:pt x="50838" y="91944"/>
                </a:cubicBezTo>
                <a:cubicBezTo>
                  <a:pt x="45984" y="90109"/>
                  <a:pt x="40852" y="90202"/>
                  <a:pt x="36230" y="89203"/>
                </a:cubicBezTo>
                <a:cubicBezTo>
                  <a:pt x="31655" y="87972"/>
                  <a:pt x="27893" y="84280"/>
                  <a:pt x="26244" y="79798"/>
                </a:cubicBezTo>
                <a:cubicBezTo>
                  <a:pt x="24455" y="75315"/>
                  <a:pt x="25129" y="70113"/>
                  <a:pt x="27637" y="66026"/>
                </a:cubicBezTo>
                <a:cubicBezTo>
                  <a:pt x="28914" y="64005"/>
                  <a:pt x="30610" y="62240"/>
                  <a:pt x="32561" y="60847"/>
                </a:cubicBezTo>
                <a:cubicBezTo>
                  <a:pt x="34385" y="59602"/>
                  <a:pt x="36526" y="58952"/>
                  <a:pt x="38728" y="58952"/>
                </a:cubicBezTo>
                <a:cubicBezTo>
                  <a:pt x="38909" y="58952"/>
                  <a:pt x="39090" y="58957"/>
                  <a:pt x="39272" y="58966"/>
                </a:cubicBezTo>
                <a:cubicBezTo>
                  <a:pt x="42694" y="59151"/>
                  <a:pt x="46288" y="60181"/>
                  <a:pt x="49946" y="60181"/>
                </a:cubicBezTo>
                <a:cubicBezTo>
                  <a:pt x="51327" y="60181"/>
                  <a:pt x="52718" y="60034"/>
                  <a:pt x="54112" y="59639"/>
                </a:cubicBezTo>
                <a:cubicBezTo>
                  <a:pt x="56002" y="59190"/>
                  <a:pt x="57951" y="58741"/>
                  <a:pt x="59815" y="58741"/>
                </a:cubicBezTo>
                <a:cubicBezTo>
                  <a:pt x="60265" y="58741"/>
                  <a:pt x="60711" y="58768"/>
                  <a:pt x="61149" y="58826"/>
                </a:cubicBezTo>
                <a:cubicBezTo>
                  <a:pt x="63379" y="59151"/>
                  <a:pt x="65306" y="60684"/>
                  <a:pt x="67443" y="61962"/>
                </a:cubicBezTo>
                <a:cubicBezTo>
                  <a:pt x="68511" y="62612"/>
                  <a:pt x="69603" y="63239"/>
                  <a:pt x="70694" y="63820"/>
                </a:cubicBezTo>
                <a:cubicBezTo>
                  <a:pt x="71275" y="64121"/>
                  <a:pt x="71925" y="64354"/>
                  <a:pt x="72552" y="64609"/>
                </a:cubicBezTo>
                <a:cubicBezTo>
                  <a:pt x="73203" y="64795"/>
                  <a:pt x="73899" y="64911"/>
                  <a:pt x="74573" y="64981"/>
                </a:cubicBezTo>
                <a:cubicBezTo>
                  <a:pt x="74784" y="64998"/>
                  <a:pt x="74995" y="65007"/>
                  <a:pt x="75206" y="65007"/>
                </a:cubicBezTo>
                <a:cubicBezTo>
                  <a:pt x="76408" y="65007"/>
                  <a:pt x="77593" y="64728"/>
                  <a:pt x="78660" y="64214"/>
                </a:cubicBezTo>
                <a:cubicBezTo>
                  <a:pt x="79891" y="63518"/>
                  <a:pt x="81075" y="62612"/>
                  <a:pt x="81726" y="61335"/>
                </a:cubicBezTo>
                <a:cubicBezTo>
                  <a:pt x="83282" y="58873"/>
                  <a:pt x="83096" y="55784"/>
                  <a:pt x="82213" y="53276"/>
                </a:cubicBezTo>
                <a:cubicBezTo>
                  <a:pt x="81261" y="50814"/>
                  <a:pt x="79775" y="48561"/>
                  <a:pt x="77847" y="46750"/>
                </a:cubicBezTo>
                <a:cubicBezTo>
                  <a:pt x="75966" y="44962"/>
                  <a:pt x="73574" y="43313"/>
                  <a:pt x="70834" y="42918"/>
                </a:cubicBezTo>
                <a:cubicBezTo>
                  <a:pt x="69740" y="42723"/>
                  <a:pt x="68635" y="42626"/>
                  <a:pt x="67530" y="42626"/>
                </a:cubicBezTo>
                <a:cubicBezTo>
                  <a:pt x="66008" y="42626"/>
                  <a:pt x="64488" y="42810"/>
                  <a:pt x="63007" y="43173"/>
                </a:cubicBezTo>
                <a:cubicBezTo>
                  <a:pt x="57991" y="44265"/>
                  <a:pt x="53439" y="46378"/>
                  <a:pt x="48864" y="47656"/>
                </a:cubicBezTo>
                <a:cubicBezTo>
                  <a:pt x="47095" y="48138"/>
                  <a:pt x="45311" y="48538"/>
                  <a:pt x="43599" y="48538"/>
                </a:cubicBezTo>
                <a:cubicBezTo>
                  <a:pt x="43087" y="48538"/>
                  <a:pt x="42580" y="48502"/>
                  <a:pt x="42082" y="48422"/>
                </a:cubicBezTo>
                <a:cubicBezTo>
                  <a:pt x="39923" y="48120"/>
                  <a:pt x="37949" y="47052"/>
                  <a:pt x="36485" y="45426"/>
                </a:cubicBezTo>
                <a:cubicBezTo>
                  <a:pt x="33629" y="42152"/>
                  <a:pt x="33977" y="36787"/>
                  <a:pt x="36369" y="33001"/>
                </a:cubicBezTo>
                <a:cubicBezTo>
                  <a:pt x="37531" y="31074"/>
                  <a:pt x="39226" y="29518"/>
                  <a:pt x="41246" y="28566"/>
                </a:cubicBezTo>
                <a:cubicBezTo>
                  <a:pt x="43290" y="27706"/>
                  <a:pt x="45798" y="27195"/>
                  <a:pt x="48167" y="26591"/>
                </a:cubicBezTo>
                <a:cubicBezTo>
                  <a:pt x="49375" y="26266"/>
                  <a:pt x="50722" y="25918"/>
                  <a:pt x="51906" y="25082"/>
                </a:cubicBezTo>
                <a:cubicBezTo>
                  <a:pt x="53067" y="24223"/>
                  <a:pt x="53880" y="23154"/>
                  <a:pt x="54600" y="22109"/>
                </a:cubicBezTo>
                <a:cubicBezTo>
                  <a:pt x="55297" y="21064"/>
                  <a:pt x="55901" y="19926"/>
                  <a:pt x="56528" y="18881"/>
                </a:cubicBezTo>
                <a:cubicBezTo>
                  <a:pt x="57085" y="17882"/>
                  <a:pt x="57805" y="16954"/>
                  <a:pt x="58641" y="16164"/>
                </a:cubicBezTo>
                <a:cubicBezTo>
                  <a:pt x="62032" y="12889"/>
                  <a:pt x="67188" y="12285"/>
                  <a:pt x="71995" y="11751"/>
                </a:cubicBezTo>
                <a:cubicBezTo>
                  <a:pt x="73226" y="11612"/>
                  <a:pt x="74457" y="11473"/>
                  <a:pt x="75688" y="11264"/>
                </a:cubicBezTo>
                <a:cubicBezTo>
                  <a:pt x="76918" y="11031"/>
                  <a:pt x="78265" y="10729"/>
                  <a:pt x="79218" y="9754"/>
                </a:cubicBezTo>
                <a:cubicBezTo>
                  <a:pt x="80193" y="8779"/>
                  <a:pt x="80518" y="7362"/>
                  <a:pt x="80379" y="6131"/>
                </a:cubicBezTo>
                <a:cubicBezTo>
                  <a:pt x="80286" y="5202"/>
                  <a:pt x="80054" y="4296"/>
                  <a:pt x="79682" y="3437"/>
                </a:cubicBezTo>
                <a:close/>
                <a:moveTo>
                  <a:pt x="71599" y="2973"/>
                </a:moveTo>
                <a:cubicBezTo>
                  <a:pt x="71630" y="2973"/>
                  <a:pt x="71661" y="2973"/>
                  <a:pt x="71693" y="2973"/>
                </a:cubicBezTo>
                <a:cubicBezTo>
                  <a:pt x="74224" y="2973"/>
                  <a:pt x="76779" y="3112"/>
                  <a:pt x="79287" y="3391"/>
                </a:cubicBezTo>
                <a:cubicBezTo>
                  <a:pt x="80054" y="5411"/>
                  <a:pt x="80332" y="7850"/>
                  <a:pt x="78776" y="9290"/>
                </a:cubicBezTo>
                <a:cubicBezTo>
                  <a:pt x="77940" y="10079"/>
                  <a:pt x="76756" y="10288"/>
                  <a:pt x="75548" y="10451"/>
                </a:cubicBezTo>
                <a:cubicBezTo>
                  <a:pt x="74364" y="10590"/>
                  <a:pt x="73133" y="10683"/>
                  <a:pt x="71902" y="10776"/>
                </a:cubicBezTo>
                <a:cubicBezTo>
                  <a:pt x="69440" y="10938"/>
                  <a:pt x="66955" y="11078"/>
                  <a:pt x="64470" y="11635"/>
                </a:cubicBezTo>
                <a:cubicBezTo>
                  <a:pt x="61985" y="12216"/>
                  <a:pt x="59524" y="13214"/>
                  <a:pt x="57573" y="15003"/>
                </a:cubicBezTo>
                <a:cubicBezTo>
                  <a:pt x="56597" y="15885"/>
                  <a:pt x="55761" y="16907"/>
                  <a:pt x="55088" y="18022"/>
                </a:cubicBezTo>
                <a:cubicBezTo>
                  <a:pt x="54438" y="19090"/>
                  <a:pt x="53811" y="20135"/>
                  <a:pt x="53137" y="21087"/>
                </a:cubicBezTo>
                <a:cubicBezTo>
                  <a:pt x="52440" y="22063"/>
                  <a:pt x="51720" y="22945"/>
                  <a:pt x="50838" y="23526"/>
                </a:cubicBezTo>
                <a:cubicBezTo>
                  <a:pt x="49979" y="24106"/>
                  <a:pt x="48887" y="24408"/>
                  <a:pt x="47703" y="24664"/>
                </a:cubicBezTo>
                <a:cubicBezTo>
                  <a:pt x="45311" y="25244"/>
                  <a:pt x="42918" y="25593"/>
                  <a:pt x="40387" y="26568"/>
                </a:cubicBezTo>
                <a:cubicBezTo>
                  <a:pt x="37856" y="27613"/>
                  <a:pt x="35812" y="29541"/>
                  <a:pt x="34395" y="31794"/>
                </a:cubicBezTo>
                <a:cubicBezTo>
                  <a:pt x="32955" y="34070"/>
                  <a:pt x="32143" y="36671"/>
                  <a:pt x="32050" y="39365"/>
                </a:cubicBezTo>
                <a:cubicBezTo>
                  <a:pt x="31957" y="42035"/>
                  <a:pt x="32770" y="44869"/>
                  <a:pt x="34581" y="47029"/>
                </a:cubicBezTo>
                <a:cubicBezTo>
                  <a:pt x="36416" y="49119"/>
                  <a:pt x="38924" y="50512"/>
                  <a:pt x="41688" y="50953"/>
                </a:cubicBezTo>
                <a:cubicBezTo>
                  <a:pt x="42363" y="51061"/>
                  <a:pt x="43029" y="51108"/>
                  <a:pt x="43685" y="51108"/>
                </a:cubicBezTo>
                <a:cubicBezTo>
                  <a:pt x="45713" y="51108"/>
                  <a:pt x="47648" y="50661"/>
                  <a:pt x="49491" y="50187"/>
                </a:cubicBezTo>
                <a:cubicBezTo>
                  <a:pt x="54438" y="48886"/>
                  <a:pt x="58897" y="46773"/>
                  <a:pt x="63518" y="45728"/>
                </a:cubicBezTo>
                <a:cubicBezTo>
                  <a:pt x="64885" y="45372"/>
                  <a:pt x="66287" y="45199"/>
                  <a:pt x="67686" y="45199"/>
                </a:cubicBezTo>
                <a:cubicBezTo>
                  <a:pt x="68569" y="45199"/>
                  <a:pt x="69451" y="45268"/>
                  <a:pt x="70323" y="45403"/>
                </a:cubicBezTo>
                <a:cubicBezTo>
                  <a:pt x="72576" y="45705"/>
                  <a:pt x="74410" y="47005"/>
                  <a:pt x="76106" y="48515"/>
                </a:cubicBezTo>
                <a:cubicBezTo>
                  <a:pt x="77801" y="50071"/>
                  <a:pt x="79125" y="51975"/>
                  <a:pt x="80030" y="54089"/>
                </a:cubicBezTo>
                <a:cubicBezTo>
                  <a:pt x="80820" y="56109"/>
                  <a:pt x="81006" y="58478"/>
                  <a:pt x="79914" y="60289"/>
                </a:cubicBezTo>
                <a:cubicBezTo>
                  <a:pt x="78986" y="62079"/>
                  <a:pt x="77028" y="63154"/>
                  <a:pt x="74979" y="63154"/>
                </a:cubicBezTo>
                <a:cubicBezTo>
                  <a:pt x="74875" y="63154"/>
                  <a:pt x="74770" y="63152"/>
                  <a:pt x="74666" y="63146"/>
                </a:cubicBezTo>
                <a:cubicBezTo>
                  <a:pt x="72529" y="63123"/>
                  <a:pt x="70416" y="61683"/>
                  <a:pt x="68279" y="60545"/>
                </a:cubicBezTo>
                <a:cubicBezTo>
                  <a:pt x="66189" y="59407"/>
                  <a:pt x="64099" y="57735"/>
                  <a:pt x="61312" y="57410"/>
                </a:cubicBezTo>
                <a:cubicBezTo>
                  <a:pt x="60905" y="57367"/>
                  <a:pt x="60504" y="57348"/>
                  <a:pt x="60106" y="57348"/>
                </a:cubicBezTo>
                <a:cubicBezTo>
                  <a:pt x="57893" y="57348"/>
                  <a:pt x="55812" y="57946"/>
                  <a:pt x="53764" y="58478"/>
                </a:cubicBezTo>
                <a:cubicBezTo>
                  <a:pt x="52431" y="58891"/>
                  <a:pt x="51085" y="59042"/>
                  <a:pt x="49723" y="59042"/>
                </a:cubicBezTo>
                <a:cubicBezTo>
                  <a:pt x="46341" y="59042"/>
                  <a:pt x="42866" y="58109"/>
                  <a:pt x="39272" y="57944"/>
                </a:cubicBezTo>
                <a:cubicBezTo>
                  <a:pt x="39129" y="57939"/>
                  <a:pt x="38985" y="57936"/>
                  <a:pt x="38842" y="57936"/>
                </a:cubicBezTo>
                <a:cubicBezTo>
                  <a:pt x="36411" y="57936"/>
                  <a:pt x="34022" y="58677"/>
                  <a:pt x="32026" y="60080"/>
                </a:cubicBezTo>
                <a:cubicBezTo>
                  <a:pt x="29983" y="61567"/>
                  <a:pt x="28218" y="63425"/>
                  <a:pt x="26848" y="65561"/>
                </a:cubicBezTo>
                <a:cubicBezTo>
                  <a:pt x="24177" y="69835"/>
                  <a:pt x="23410" y="75385"/>
                  <a:pt x="25245" y="80169"/>
                </a:cubicBezTo>
                <a:cubicBezTo>
                  <a:pt x="26987" y="84930"/>
                  <a:pt x="30912" y="88948"/>
                  <a:pt x="35882" y="90457"/>
                </a:cubicBezTo>
                <a:cubicBezTo>
                  <a:pt x="40828" y="91619"/>
                  <a:pt x="45798" y="91665"/>
                  <a:pt x="50211" y="93453"/>
                </a:cubicBezTo>
                <a:cubicBezTo>
                  <a:pt x="51233" y="93871"/>
                  <a:pt x="52162" y="94498"/>
                  <a:pt x="52951" y="95311"/>
                </a:cubicBezTo>
                <a:cubicBezTo>
                  <a:pt x="53648" y="96124"/>
                  <a:pt x="54089" y="97123"/>
                  <a:pt x="54252" y="98168"/>
                </a:cubicBezTo>
                <a:cubicBezTo>
                  <a:pt x="54554" y="100374"/>
                  <a:pt x="53973" y="102743"/>
                  <a:pt x="53439" y="105135"/>
                </a:cubicBezTo>
                <a:cubicBezTo>
                  <a:pt x="52905" y="107504"/>
                  <a:pt x="52138" y="109826"/>
                  <a:pt x="51860" y="112497"/>
                </a:cubicBezTo>
                <a:cubicBezTo>
                  <a:pt x="51720" y="113798"/>
                  <a:pt x="51906" y="115470"/>
                  <a:pt x="52858" y="116747"/>
                </a:cubicBezTo>
                <a:cubicBezTo>
                  <a:pt x="53834" y="118001"/>
                  <a:pt x="55041" y="118698"/>
                  <a:pt x="56226" y="119278"/>
                </a:cubicBezTo>
                <a:cubicBezTo>
                  <a:pt x="56806" y="119557"/>
                  <a:pt x="57433" y="119789"/>
                  <a:pt x="58014" y="120045"/>
                </a:cubicBezTo>
                <a:cubicBezTo>
                  <a:pt x="58502" y="120277"/>
                  <a:pt x="59036" y="120463"/>
                  <a:pt x="59547" y="120765"/>
                </a:cubicBezTo>
                <a:cubicBezTo>
                  <a:pt x="60569" y="121322"/>
                  <a:pt x="61521" y="121972"/>
                  <a:pt x="62450" y="122716"/>
                </a:cubicBezTo>
                <a:cubicBezTo>
                  <a:pt x="64308" y="124179"/>
                  <a:pt x="66050" y="125944"/>
                  <a:pt x="68116" y="127500"/>
                </a:cubicBezTo>
                <a:cubicBezTo>
                  <a:pt x="70207" y="129032"/>
                  <a:pt x="72645" y="130356"/>
                  <a:pt x="75386" y="130751"/>
                </a:cubicBezTo>
                <a:cubicBezTo>
                  <a:pt x="76153" y="130869"/>
                  <a:pt x="76916" y="130924"/>
                  <a:pt x="77673" y="130924"/>
                </a:cubicBezTo>
                <a:cubicBezTo>
                  <a:pt x="79600" y="130924"/>
                  <a:pt x="81488" y="130568"/>
                  <a:pt x="83305" y="129985"/>
                </a:cubicBezTo>
                <a:cubicBezTo>
                  <a:pt x="85860" y="129265"/>
                  <a:pt x="88437" y="127453"/>
                  <a:pt x="89784" y="124968"/>
                </a:cubicBezTo>
                <a:cubicBezTo>
                  <a:pt x="91178" y="122507"/>
                  <a:pt x="91666" y="119929"/>
                  <a:pt x="92223" y="117560"/>
                </a:cubicBezTo>
                <a:cubicBezTo>
                  <a:pt x="93222" y="112799"/>
                  <a:pt x="94824" y="108410"/>
                  <a:pt x="98401" y="105483"/>
                </a:cubicBezTo>
                <a:cubicBezTo>
                  <a:pt x="99399" y="104601"/>
                  <a:pt x="100351" y="103672"/>
                  <a:pt x="101234" y="102696"/>
                </a:cubicBezTo>
                <a:lnTo>
                  <a:pt x="102395" y="100908"/>
                </a:lnTo>
                <a:cubicBezTo>
                  <a:pt x="102790" y="100328"/>
                  <a:pt x="102929" y="99608"/>
                  <a:pt x="103208" y="98957"/>
                </a:cubicBezTo>
                <a:cubicBezTo>
                  <a:pt x="103998" y="96356"/>
                  <a:pt x="104160" y="93616"/>
                  <a:pt x="103649" y="90922"/>
                </a:cubicBezTo>
                <a:cubicBezTo>
                  <a:pt x="102790" y="85743"/>
                  <a:pt x="100653" y="81121"/>
                  <a:pt x="98517" y="76639"/>
                </a:cubicBezTo>
                <a:lnTo>
                  <a:pt x="95196" y="70020"/>
                </a:lnTo>
                <a:cubicBezTo>
                  <a:pt x="94151" y="67814"/>
                  <a:pt x="93129" y="65677"/>
                  <a:pt x="92920" y="63587"/>
                </a:cubicBezTo>
                <a:cubicBezTo>
                  <a:pt x="92687" y="61497"/>
                  <a:pt x="93222" y="59337"/>
                  <a:pt x="94615" y="57851"/>
                </a:cubicBezTo>
                <a:cubicBezTo>
                  <a:pt x="95754" y="56509"/>
                  <a:pt x="97409" y="55737"/>
                  <a:pt x="99143" y="55737"/>
                </a:cubicBezTo>
                <a:cubicBezTo>
                  <a:pt x="99390" y="55737"/>
                  <a:pt x="99638" y="55752"/>
                  <a:pt x="99887" y="55784"/>
                </a:cubicBezTo>
                <a:cubicBezTo>
                  <a:pt x="101838" y="56086"/>
                  <a:pt x="103812" y="57294"/>
                  <a:pt x="104578" y="59128"/>
                </a:cubicBezTo>
                <a:cubicBezTo>
                  <a:pt x="105484" y="61009"/>
                  <a:pt x="105461" y="63471"/>
                  <a:pt x="106227" y="66119"/>
                </a:cubicBezTo>
                <a:cubicBezTo>
                  <a:pt x="106622" y="67512"/>
                  <a:pt x="107365" y="68789"/>
                  <a:pt x="108410" y="69788"/>
                </a:cubicBezTo>
                <a:cubicBezTo>
                  <a:pt x="108921" y="70299"/>
                  <a:pt x="109502" y="70717"/>
                  <a:pt x="110152" y="71042"/>
                </a:cubicBezTo>
                <a:lnTo>
                  <a:pt x="111661" y="71925"/>
                </a:lnTo>
                <a:cubicBezTo>
                  <a:pt x="113519" y="73132"/>
                  <a:pt x="114657" y="75013"/>
                  <a:pt x="115935" y="77243"/>
                </a:cubicBezTo>
                <a:cubicBezTo>
                  <a:pt x="116306" y="77893"/>
                  <a:pt x="116771" y="78451"/>
                  <a:pt x="117328" y="78938"/>
                </a:cubicBezTo>
                <a:cubicBezTo>
                  <a:pt x="117877" y="79406"/>
                  <a:pt x="118711" y="79749"/>
                  <a:pt x="119456" y="79749"/>
                </a:cubicBezTo>
                <a:cubicBezTo>
                  <a:pt x="119562" y="79749"/>
                  <a:pt x="119666" y="79742"/>
                  <a:pt x="119767" y="79728"/>
                </a:cubicBezTo>
                <a:cubicBezTo>
                  <a:pt x="120487" y="79658"/>
                  <a:pt x="121206" y="79449"/>
                  <a:pt x="121880" y="79124"/>
                </a:cubicBezTo>
                <a:cubicBezTo>
                  <a:pt x="122600" y="78822"/>
                  <a:pt x="123227" y="78358"/>
                  <a:pt x="123715" y="77754"/>
                </a:cubicBezTo>
                <a:cubicBezTo>
                  <a:pt x="124713" y="76500"/>
                  <a:pt x="124922" y="75060"/>
                  <a:pt x="125062" y="73759"/>
                </a:cubicBezTo>
                <a:cubicBezTo>
                  <a:pt x="125131" y="72482"/>
                  <a:pt x="125108" y="71205"/>
                  <a:pt x="124992" y="69927"/>
                </a:cubicBezTo>
                <a:cubicBezTo>
                  <a:pt x="124783" y="67419"/>
                  <a:pt x="124411" y="64981"/>
                  <a:pt x="124319" y="62612"/>
                </a:cubicBezTo>
                <a:cubicBezTo>
                  <a:pt x="124319" y="61451"/>
                  <a:pt x="124365" y="60220"/>
                  <a:pt x="124783" y="59361"/>
                </a:cubicBezTo>
                <a:cubicBezTo>
                  <a:pt x="124969" y="58966"/>
                  <a:pt x="125294" y="58641"/>
                  <a:pt x="125689" y="58478"/>
                </a:cubicBezTo>
                <a:cubicBezTo>
                  <a:pt x="125909" y="58387"/>
                  <a:pt x="126151" y="58340"/>
                  <a:pt x="126394" y="58340"/>
                </a:cubicBezTo>
                <a:cubicBezTo>
                  <a:pt x="126587" y="58340"/>
                  <a:pt x="126781" y="58370"/>
                  <a:pt x="126966" y="58432"/>
                </a:cubicBezTo>
                <a:cubicBezTo>
                  <a:pt x="127686" y="58641"/>
                  <a:pt x="128174" y="59779"/>
                  <a:pt x="128429" y="60893"/>
                </a:cubicBezTo>
                <a:cubicBezTo>
                  <a:pt x="128685" y="62078"/>
                  <a:pt x="128870" y="63262"/>
                  <a:pt x="129010" y="64470"/>
                </a:cubicBezTo>
                <a:cubicBezTo>
                  <a:pt x="129312" y="66885"/>
                  <a:pt x="129544" y="69370"/>
                  <a:pt x="130101" y="71832"/>
                </a:cubicBezTo>
                <a:cubicBezTo>
                  <a:pt x="130659" y="74270"/>
                  <a:pt x="131564" y="76755"/>
                  <a:pt x="133399" y="78567"/>
                </a:cubicBezTo>
                <a:cubicBezTo>
                  <a:pt x="135005" y="80195"/>
                  <a:pt x="137279" y="80802"/>
                  <a:pt x="139449" y="80802"/>
                </a:cubicBezTo>
                <a:cubicBezTo>
                  <a:pt x="139569" y="80802"/>
                  <a:pt x="139689" y="80800"/>
                  <a:pt x="139809" y="80796"/>
                </a:cubicBezTo>
                <a:lnTo>
                  <a:pt x="139809" y="80796"/>
                </a:lnTo>
                <a:cubicBezTo>
                  <a:pt x="135373" y="114425"/>
                  <a:pt x="106506" y="140459"/>
                  <a:pt x="71693" y="140459"/>
                </a:cubicBezTo>
                <a:cubicBezTo>
                  <a:pt x="57108" y="140459"/>
                  <a:pt x="42918" y="135814"/>
                  <a:pt x="31167" y="127198"/>
                </a:cubicBezTo>
                <a:cubicBezTo>
                  <a:pt x="31423" y="126617"/>
                  <a:pt x="31608" y="125990"/>
                  <a:pt x="31678" y="125363"/>
                </a:cubicBezTo>
                <a:cubicBezTo>
                  <a:pt x="31817" y="123993"/>
                  <a:pt x="31725" y="122576"/>
                  <a:pt x="31399" y="121229"/>
                </a:cubicBezTo>
                <a:cubicBezTo>
                  <a:pt x="30819" y="118605"/>
                  <a:pt x="29843" y="116213"/>
                  <a:pt x="29472" y="113937"/>
                </a:cubicBezTo>
                <a:cubicBezTo>
                  <a:pt x="29240" y="112869"/>
                  <a:pt x="29193" y="111754"/>
                  <a:pt x="29309" y="110662"/>
                </a:cubicBezTo>
                <a:cubicBezTo>
                  <a:pt x="29449" y="109501"/>
                  <a:pt x="29751" y="107992"/>
                  <a:pt x="29611" y="106528"/>
                </a:cubicBezTo>
                <a:cubicBezTo>
                  <a:pt x="29541" y="105042"/>
                  <a:pt x="28914" y="103347"/>
                  <a:pt x="27707" y="102278"/>
                </a:cubicBezTo>
                <a:cubicBezTo>
                  <a:pt x="26499" y="101210"/>
                  <a:pt x="25129" y="100746"/>
                  <a:pt x="23828" y="100374"/>
                </a:cubicBezTo>
                <a:cubicBezTo>
                  <a:pt x="21227" y="99677"/>
                  <a:pt x="18603" y="99561"/>
                  <a:pt x="16141" y="98957"/>
                </a:cubicBezTo>
                <a:cubicBezTo>
                  <a:pt x="13680" y="98330"/>
                  <a:pt x="11891" y="96519"/>
                  <a:pt x="10405" y="94684"/>
                </a:cubicBezTo>
                <a:cubicBezTo>
                  <a:pt x="8129" y="92013"/>
                  <a:pt x="6225" y="88948"/>
                  <a:pt x="4367" y="85720"/>
                </a:cubicBezTo>
                <a:cubicBezTo>
                  <a:pt x="1696" y="72807"/>
                  <a:pt x="2787" y="59384"/>
                  <a:pt x="7525" y="47052"/>
                </a:cubicBezTo>
                <a:cubicBezTo>
                  <a:pt x="8617" y="47795"/>
                  <a:pt x="9755" y="48399"/>
                  <a:pt x="10962" y="48910"/>
                </a:cubicBezTo>
                <a:cubicBezTo>
                  <a:pt x="11889" y="49307"/>
                  <a:pt x="12878" y="49515"/>
                  <a:pt x="13871" y="49515"/>
                </a:cubicBezTo>
                <a:cubicBezTo>
                  <a:pt x="13923" y="49515"/>
                  <a:pt x="13975" y="49515"/>
                  <a:pt x="14028" y="49514"/>
                </a:cubicBezTo>
                <a:cubicBezTo>
                  <a:pt x="14048" y="49514"/>
                  <a:pt x="14068" y="49514"/>
                  <a:pt x="14088" y="49514"/>
                </a:cubicBezTo>
                <a:cubicBezTo>
                  <a:pt x="15254" y="49514"/>
                  <a:pt x="16458" y="48851"/>
                  <a:pt x="17302" y="48120"/>
                </a:cubicBezTo>
                <a:cubicBezTo>
                  <a:pt x="18928" y="46448"/>
                  <a:pt x="19462" y="44567"/>
                  <a:pt x="19950" y="42779"/>
                </a:cubicBezTo>
                <a:cubicBezTo>
                  <a:pt x="20368" y="41014"/>
                  <a:pt x="20577" y="39202"/>
                  <a:pt x="20600" y="37391"/>
                </a:cubicBezTo>
                <a:cubicBezTo>
                  <a:pt x="20647" y="35649"/>
                  <a:pt x="20925" y="33907"/>
                  <a:pt x="21436" y="32235"/>
                </a:cubicBezTo>
                <a:cubicBezTo>
                  <a:pt x="21947" y="30563"/>
                  <a:pt x="22946" y="29030"/>
                  <a:pt x="23643" y="27451"/>
                </a:cubicBezTo>
                <a:cubicBezTo>
                  <a:pt x="24595" y="25128"/>
                  <a:pt x="25431" y="22736"/>
                  <a:pt x="26104" y="20321"/>
                </a:cubicBezTo>
                <a:cubicBezTo>
                  <a:pt x="38622" y="9148"/>
                  <a:pt x="54818" y="2973"/>
                  <a:pt x="71599" y="2973"/>
                </a:cubicBezTo>
                <a:close/>
                <a:moveTo>
                  <a:pt x="71693" y="0"/>
                </a:moveTo>
                <a:cubicBezTo>
                  <a:pt x="32143" y="0"/>
                  <a:pt x="1" y="32165"/>
                  <a:pt x="1" y="71716"/>
                </a:cubicBezTo>
                <a:cubicBezTo>
                  <a:pt x="1" y="111243"/>
                  <a:pt x="32166" y="143408"/>
                  <a:pt x="71693" y="143408"/>
                </a:cubicBezTo>
                <a:cubicBezTo>
                  <a:pt x="111220" y="143408"/>
                  <a:pt x="143409" y="111243"/>
                  <a:pt x="143409" y="71716"/>
                </a:cubicBezTo>
                <a:cubicBezTo>
                  <a:pt x="143409" y="32165"/>
                  <a:pt x="111243" y="0"/>
                  <a:pt x="71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7" name="Google Shape;207;p25"/>
          <p:cNvGrpSpPr/>
          <p:nvPr/>
        </p:nvGrpSpPr>
        <p:grpSpPr>
          <a:xfrm>
            <a:off x="-741200" y="-855550"/>
            <a:ext cx="2864500" cy="5998950"/>
            <a:chOff x="-741200" y="-855550"/>
            <a:chExt cx="2864500" cy="5998950"/>
          </a:xfrm>
        </p:grpSpPr>
        <p:sp>
          <p:nvSpPr>
            <p:cNvPr id="208" name="Google Shape;208;p25"/>
            <p:cNvSpPr/>
            <p:nvPr/>
          </p:nvSpPr>
          <p:spPr>
            <a:xfrm>
              <a:off x="-741200" y="4604000"/>
              <a:ext cx="1474500" cy="539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5"/>
            <p:cNvSpPr/>
            <p:nvPr/>
          </p:nvSpPr>
          <p:spPr>
            <a:xfrm>
              <a:off x="-412600" y="-855550"/>
              <a:ext cx="2535900" cy="12063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oogle Shape;15;p3"/>
          <p:cNvGrpSpPr/>
          <p:nvPr/>
        </p:nvGrpSpPr>
        <p:grpSpPr>
          <a:xfrm>
            <a:off x="0" y="0"/>
            <a:ext cx="9567450" cy="5143400"/>
            <a:chOff x="0" y="0"/>
            <a:chExt cx="9567450" cy="5143400"/>
          </a:xfrm>
        </p:grpSpPr>
        <p:sp>
          <p:nvSpPr>
            <p:cNvPr id="16" name="Google Shape;16;p3"/>
            <p:cNvSpPr/>
            <p:nvPr/>
          </p:nvSpPr>
          <p:spPr>
            <a:xfrm>
              <a:off x="0" y="0"/>
              <a:ext cx="1892100" cy="53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3"/>
            <p:cNvSpPr/>
            <p:nvPr/>
          </p:nvSpPr>
          <p:spPr>
            <a:xfrm>
              <a:off x="7669375" y="4604000"/>
              <a:ext cx="1474500" cy="539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3"/>
            <p:cNvSpPr/>
            <p:nvPr/>
          </p:nvSpPr>
          <p:spPr>
            <a:xfrm>
              <a:off x="8430750" y="3576625"/>
              <a:ext cx="1136700" cy="12423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" name="Google Shape;19;p3"/>
          <p:cNvSpPr/>
          <p:nvPr/>
        </p:nvSpPr>
        <p:spPr>
          <a:xfrm rot="-2997658">
            <a:off x="8446259" y="216817"/>
            <a:ext cx="883850" cy="1031820"/>
          </a:xfrm>
          <a:custGeom>
            <a:avLst/>
            <a:gdLst/>
            <a:ahLst/>
            <a:cxnLst/>
            <a:rect l="l" t="t" r="r" b="b"/>
            <a:pathLst>
              <a:path w="70764" h="82611" extrusionOk="0">
                <a:moveTo>
                  <a:pt x="44822" y="19764"/>
                </a:moveTo>
                <a:lnTo>
                  <a:pt x="44706" y="19903"/>
                </a:lnTo>
                <a:cubicBezTo>
                  <a:pt x="44033" y="20762"/>
                  <a:pt x="43406" y="21645"/>
                  <a:pt x="42802" y="22550"/>
                </a:cubicBezTo>
                <a:lnTo>
                  <a:pt x="42430" y="23061"/>
                </a:lnTo>
                <a:lnTo>
                  <a:pt x="41269" y="24617"/>
                </a:lnTo>
                <a:cubicBezTo>
                  <a:pt x="40898" y="25175"/>
                  <a:pt x="40572" y="25755"/>
                  <a:pt x="40270" y="26359"/>
                </a:cubicBezTo>
                <a:lnTo>
                  <a:pt x="38320" y="29912"/>
                </a:lnTo>
                <a:cubicBezTo>
                  <a:pt x="37716" y="31120"/>
                  <a:pt x="37228" y="32374"/>
                  <a:pt x="36694" y="33628"/>
                </a:cubicBezTo>
                <a:lnTo>
                  <a:pt x="35904" y="35486"/>
                </a:lnTo>
                <a:cubicBezTo>
                  <a:pt x="35672" y="36137"/>
                  <a:pt x="35510" y="36787"/>
                  <a:pt x="35301" y="37437"/>
                </a:cubicBezTo>
                <a:cubicBezTo>
                  <a:pt x="34906" y="38738"/>
                  <a:pt x="34464" y="40015"/>
                  <a:pt x="34116" y="41315"/>
                </a:cubicBezTo>
                <a:cubicBezTo>
                  <a:pt x="33536" y="43963"/>
                  <a:pt x="32908" y="46611"/>
                  <a:pt x="32653" y="49328"/>
                </a:cubicBezTo>
                <a:cubicBezTo>
                  <a:pt x="31980" y="54716"/>
                  <a:pt x="31956" y="60150"/>
                  <a:pt x="32583" y="65538"/>
                </a:cubicBezTo>
                <a:cubicBezTo>
                  <a:pt x="33117" y="70740"/>
                  <a:pt x="34255" y="75873"/>
                  <a:pt x="35951" y="80819"/>
                </a:cubicBezTo>
                <a:lnTo>
                  <a:pt x="32003" y="81748"/>
                </a:lnTo>
                <a:cubicBezTo>
                  <a:pt x="31422" y="79147"/>
                  <a:pt x="30818" y="76546"/>
                  <a:pt x="30307" y="73945"/>
                </a:cubicBezTo>
                <a:cubicBezTo>
                  <a:pt x="29959" y="71182"/>
                  <a:pt x="29518" y="68441"/>
                  <a:pt x="29402" y="65631"/>
                </a:cubicBezTo>
                <a:cubicBezTo>
                  <a:pt x="29332" y="62844"/>
                  <a:pt x="29146" y="60057"/>
                  <a:pt x="29471" y="57294"/>
                </a:cubicBezTo>
                <a:cubicBezTo>
                  <a:pt x="29587" y="55900"/>
                  <a:pt x="29611" y="54507"/>
                  <a:pt x="29820" y="53136"/>
                </a:cubicBezTo>
                <a:cubicBezTo>
                  <a:pt x="30005" y="51766"/>
                  <a:pt x="30261" y="50396"/>
                  <a:pt x="30447" y="49026"/>
                </a:cubicBezTo>
                <a:cubicBezTo>
                  <a:pt x="31469" y="43615"/>
                  <a:pt x="32955" y="38250"/>
                  <a:pt x="35370" y="33257"/>
                </a:cubicBezTo>
                <a:cubicBezTo>
                  <a:pt x="37693" y="28240"/>
                  <a:pt x="40898" y="23665"/>
                  <a:pt x="44822" y="19764"/>
                </a:cubicBezTo>
                <a:close/>
                <a:moveTo>
                  <a:pt x="62240" y="0"/>
                </a:moveTo>
                <a:lnTo>
                  <a:pt x="62240" y="0"/>
                </a:lnTo>
                <a:cubicBezTo>
                  <a:pt x="54298" y="10660"/>
                  <a:pt x="31840" y="7943"/>
                  <a:pt x="26220" y="21320"/>
                </a:cubicBezTo>
                <a:cubicBezTo>
                  <a:pt x="20925" y="33930"/>
                  <a:pt x="28635" y="45612"/>
                  <a:pt x="29541" y="46912"/>
                </a:cubicBezTo>
                <a:cubicBezTo>
                  <a:pt x="29425" y="47563"/>
                  <a:pt x="29286" y="48190"/>
                  <a:pt x="29169" y="48817"/>
                </a:cubicBezTo>
                <a:cubicBezTo>
                  <a:pt x="28984" y="50233"/>
                  <a:pt x="28868" y="51627"/>
                  <a:pt x="28705" y="53020"/>
                </a:cubicBezTo>
                <a:cubicBezTo>
                  <a:pt x="28635" y="53810"/>
                  <a:pt x="28612" y="54576"/>
                  <a:pt x="28589" y="55343"/>
                </a:cubicBezTo>
                <a:cubicBezTo>
                  <a:pt x="27613" y="49723"/>
                  <a:pt x="25105" y="42523"/>
                  <a:pt x="18974" y="36880"/>
                </a:cubicBezTo>
                <a:cubicBezTo>
                  <a:pt x="7177" y="26035"/>
                  <a:pt x="8709" y="20809"/>
                  <a:pt x="8709" y="20809"/>
                </a:cubicBezTo>
                <a:lnTo>
                  <a:pt x="8709" y="20809"/>
                </a:lnTo>
                <a:cubicBezTo>
                  <a:pt x="8709" y="20810"/>
                  <a:pt x="0" y="43661"/>
                  <a:pt x="7548" y="51789"/>
                </a:cubicBezTo>
                <a:cubicBezTo>
                  <a:pt x="14980" y="59802"/>
                  <a:pt x="21366" y="53949"/>
                  <a:pt x="28751" y="63889"/>
                </a:cubicBezTo>
                <a:cubicBezTo>
                  <a:pt x="28775" y="64470"/>
                  <a:pt x="28821" y="65074"/>
                  <a:pt x="28844" y="65677"/>
                </a:cubicBezTo>
                <a:cubicBezTo>
                  <a:pt x="28844" y="67071"/>
                  <a:pt x="29146" y="68464"/>
                  <a:pt x="29309" y="69858"/>
                </a:cubicBezTo>
                <a:lnTo>
                  <a:pt x="29796" y="74038"/>
                </a:lnTo>
                <a:lnTo>
                  <a:pt x="31306" y="82306"/>
                </a:lnTo>
                <a:cubicBezTo>
                  <a:pt x="31349" y="82497"/>
                  <a:pt x="31527" y="82611"/>
                  <a:pt x="31700" y="82611"/>
                </a:cubicBezTo>
                <a:cubicBezTo>
                  <a:pt x="31716" y="82611"/>
                  <a:pt x="31732" y="82610"/>
                  <a:pt x="31747" y="82608"/>
                </a:cubicBezTo>
                <a:lnTo>
                  <a:pt x="31794" y="82608"/>
                </a:lnTo>
                <a:lnTo>
                  <a:pt x="36717" y="81679"/>
                </a:lnTo>
                <a:lnTo>
                  <a:pt x="36787" y="81679"/>
                </a:lnTo>
                <a:cubicBezTo>
                  <a:pt x="37042" y="81586"/>
                  <a:pt x="37205" y="81307"/>
                  <a:pt x="37112" y="81028"/>
                </a:cubicBezTo>
                <a:lnTo>
                  <a:pt x="37112" y="81005"/>
                </a:lnTo>
                <a:cubicBezTo>
                  <a:pt x="35881" y="76941"/>
                  <a:pt x="34999" y="72784"/>
                  <a:pt x="34464" y="68557"/>
                </a:cubicBezTo>
                <a:lnTo>
                  <a:pt x="34464" y="68557"/>
                </a:lnTo>
                <a:cubicBezTo>
                  <a:pt x="35378" y="69119"/>
                  <a:pt x="39670" y="71494"/>
                  <a:pt x="45279" y="71494"/>
                </a:cubicBezTo>
                <a:cubicBezTo>
                  <a:pt x="48937" y="71494"/>
                  <a:pt x="53156" y="70484"/>
                  <a:pt x="57363" y="67303"/>
                </a:cubicBezTo>
                <a:cubicBezTo>
                  <a:pt x="70136" y="57619"/>
                  <a:pt x="68836" y="37391"/>
                  <a:pt x="68836" y="37391"/>
                </a:cubicBezTo>
                <a:lnTo>
                  <a:pt x="68836" y="37391"/>
                </a:lnTo>
                <a:cubicBezTo>
                  <a:pt x="65352" y="42244"/>
                  <a:pt x="59546" y="45914"/>
                  <a:pt x="48097" y="49792"/>
                </a:cubicBezTo>
                <a:cubicBezTo>
                  <a:pt x="41989" y="51882"/>
                  <a:pt x="36903" y="56202"/>
                  <a:pt x="33861" y="61915"/>
                </a:cubicBezTo>
                <a:cubicBezTo>
                  <a:pt x="33675" y="57758"/>
                  <a:pt x="33791" y="53624"/>
                  <a:pt x="34255" y="49490"/>
                </a:cubicBezTo>
                <a:cubicBezTo>
                  <a:pt x="34279" y="49096"/>
                  <a:pt x="34325" y="48701"/>
                  <a:pt x="34372" y="48329"/>
                </a:cubicBezTo>
                <a:cubicBezTo>
                  <a:pt x="70763" y="44358"/>
                  <a:pt x="62240" y="1"/>
                  <a:pt x="6224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4279350" y="2331325"/>
            <a:ext cx="4151400" cy="15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title" idx="2" hasCustomPrompt="1"/>
          </p:nvPr>
        </p:nvSpPr>
        <p:spPr>
          <a:xfrm>
            <a:off x="4279350" y="1292375"/>
            <a:ext cx="1474500" cy="1083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3"/>
          <p:cNvSpPr>
            <a:spLocks noGrp="1"/>
          </p:cNvSpPr>
          <p:nvPr>
            <p:ph type="pic" idx="3"/>
          </p:nvPr>
        </p:nvSpPr>
        <p:spPr>
          <a:xfrm>
            <a:off x="0" y="539500"/>
            <a:ext cx="3615000" cy="4604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/>
          <p:nvPr/>
        </p:nvSpPr>
        <p:spPr>
          <a:xfrm>
            <a:off x="7037923" y="4522451"/>
            <a:ext cx="1942116" cy="1942116"/>
          </a:xfrm>
          <a:custGeom>
            <a:avLst/>
            <a:gdLst/>
            <a:ahLst/>
            <a:cxnLst/>
            <a:rect l="l" t="t" r="r" b="b"/>
            <a:pathLst>
              <a:path w="143409" h="143409" extrusionOk="0">
                <a:moveTo>
                  <a:pt x="22133" y="24130"/>
                </a:moveTo>
                <a:lnTo>
                  <a:pt x="22133" y="24130"/>
                </a:lnTo>
                <a:cubicBezTo>
                  <a:pt x="21808" y="24966"/>
                  <a:pt x="21529" y="25802"/>
                  <a:pt x="21297" y="26661"/>
                </a:cubicBezTo>
                <a:cubicBezTo>
                  <a:pt x="20925" y="28426"/>
                  <a:pt x="20856" y="30261"/>
                  <a:pt x="20507" y="31979"/>
                </a:cubicBezTo>
                <a:cubicBezTo>
                  <a:pt x="20136" y="33721"/>
                  <a:pt x="19625" y="35417"/>
                  <a:pt x="19021" y="37089"/>
                </a:cubicBezTo>
                <a:lnTo>
                  <a:pt x="17279" y="41943"/>
                </a:lnTo>
                <a:cubicBezTo>
                  <a:pt x="16652" y="43475"/>
                  <a:pt x="15932" y="44962"/>
                  <a:pt x="15096" y="45844"/>
                </a:cubicBezTo>
                <a:cubicBezTo>
                  <a:pt x="14655" y="46511"/>
                  <a:pt x="13854" y="46730"/>
                  <a:pt x="12846" y="46730"/>
                </a:cubicBezTo>
                <a:cubicBezTo>
                  <a:pt x="11464" y="46730"/>
                  <a:pt x="9692" y="46318"/>
                  <a:pt x="7920" y="46076"/>
                </a:cubicBezTo>
                <a:cubicBezTo>
                  <a:pt x="11218" y="37925"/>
                  <a:pt x="16048" y="30470"/>
                  <a:pt x="22133" y="24130"/>
                </a:cubicBezTo>
                <a:close/>
                <a:moveTo>
                  <a:pt x="6782" y="94359"/>
                </a:moveTo>
                <a:lnTo>
                  <a:pt x="6782" y="94359"/>
                </a:lnTo>
                <a:cubicBezTo>
                  <a:pt x="7339" y="95079"/>
                  <a:pt x="7966" y="95776"/>
                  <a:pt x="8640" y="96403"/>
                </a:cubicBezTo>
                <a:cubicBezTo>
                  <a:pt x="10707" y="98214"/>
                  <a:pt x="13238" y="99422"/>
                  <a:pt x="15955" y="99886"/>
                </a:cubicBezTo>
                <a:cubicBezTo>
                  <a:pt x="18533" y="100304"/>
                  <a:pt x="21042" y="100792"/>
                  <a:pt x="23271" y="101907"/>
                </a:cubicBezTo>
                <a:cubicBezTo>
                  <a:pt x="24316" y="102371"/>
                  <a:pt x="25222" y="103045"/>
                  <a:pt x="25965" y="103904"/>
                </a:cubicBezTo>
                <a:cubicBezTo>
                  <a:pt x="26569" y="104694"/>
                  <a:pt x="26871" y="105669"/>
                  <a:pt x="26848" y="106645"/>
                </a:cubicBezTo>
                <a:cubicBezTo>
                  <a:pt x="26848" y="107759"/>
                  <a:pt x="26546" y="108781"/>
                  <a:pt x="26267" y="110151"/>
                </a:cubicBezTo>
                <a:cubicBezTo>
                  <a:pt x="25919" y="111661"/>
                  <a:pt x="26104" y="113170"/>
                  <a:pt x="26360" y="114541"/>
                </a:cubicBezTo>
                <a:cubicBezTo>
                  <a:pt x="26987" y="117328"/>
                  <a:pt x="28218" y="119650"/>
                  <a:pt x="29147" y="121926"/>
                </a:cubicBezTo>
                <a:cubicBezTo>
                  <a:pt x="29797" y="123412"/>
                  <a:pt x="30308" y="124945"/>
                  <a:pt x="30215" y="126478"/>
                </a:cubicBezTo>
                <a:cubicBezTo>
                  <a:pt x="19416" y="118303"/>
                  <a:pt x="11264" y="107132"/>
                  <a:pt x="6782" y="94359"/>
                </a:cubicBezTo>
                <a:close/>
                <a:moveTo>
                  <a:pt x="79682" y="3437"/>
                </a:moveTo>
                <a:cubicBezTo>
                  <a:pt x="113821" y="7408"/>
                  <a:pt x="140436" y="36508"/>
                  <a:pt x="140436" y="71716"/>
                </a:cubicBezTo>
                <a:cubicBezTo>
                  <a:pt x="140436" y="74642"/>
                  <a:pt x="140250" y="77568"/>
                  <a:pt x="139879" y="80471"/>
                </a:cubicBezTo>
                <a:cubicBezTo>
                  <a:pt x="137626" y="80448"/>
                  <a:pt x="135350" y="79774"/>
                  <a:pt x="133864" y="78125"/>
                </a:cubicBezTo>
                <a:cubicBezTo>
                  <a:pt x="132238" y="76384"/>
                  <a:pt x="131471" y="73992"/>
                  <a:pt x="131053" y="71623"/>
                </a:cubicBezTo>
                <a:cubicBezTo>
                  <a:pt x="130612" y="69277"/>
                  <a:pt x="130473" y="66792"/>
                  <a:pt x="130287" y="64330"/>
                </a:cubicBezTo>
                <a:cubicBezTo>
                  <a:pt x="130194" y="63076"/>
                  <a:pt x="130032" y="61822"/>
                  <a:pt x="129776" y="60591"/>
                </a:cubicBezTo>
                <a:cubicBezTo>
                  <a:pt x="129497" y="59407"/>
                  <a:pt x="129149" y="57804"/>
                  <a:pt x="127500" y="57038"/>
                </a:cubicBezTo>
                <a:cubicBezTo>
                  <a:pt x="127133" y="56905"/>
                  <a:pt x="126750" y="56840"/>
                  <a:pt x="126368" y="56840"/>
                </a:cubicBezTo>
                <a:cubicBezTo>
                  <a:pt x="125954" y="56840"/>
                  <a:pt x="125542" y="56916"/>
                  <a:pt x="125155" y="57061"/>
                </a:cubicBezTo>
                <a:cubicBezTo>
                  <a:pt x="124411" y="57363"/>
                  <a:pt x="123784" y="57921"/>
                  <a:pt x="123413" y="58641"/>
                </a:cubicBezTo>
                <a:cubicBezTo>
                  <a:pt x="122739" y="60011"/>
                  <a:pt x="122739" y="61335"/>
                  <a:pt x="122693" y="62612"/>
                </a:cubicBezTo>
                <a:cubicBezTo>
                  <a:pt x="122716" y="65167"/>
                  <a:pt x="123064" y="67628"/>
                  <a:pt x="123204" y="70044"/>
                </a:cubicBezTo>
                <a:cubicBezTo>
                  <a:pt x="123320" y="72366"/>
                  <a:pt x="123366" y="75037"/>
                  <a:pt x="122205" y="76500"/>
                </a:cubicBezTo>
                <a:cubicBezTo>
                  <a:pt x="121903" y="76848"/>
                  <a:pt x="121508" y="77127"/>
                  <a:pt x="121067" y="77266"/>
                </a:cubicBezTo>
                <a:cubicBezTo>
                  <a:pt x="120626" y="77475"/>
                  <a:pt x="120161" y="77615"/>
                  <a:pt x="119674" y="77661"/>
                </a:cubicBezTo>
                <a:cubicBezTo>
                  <a:pt x="119622" y="77666"/>
                  <a:pt x="119574" y="77669"/>
                  <a:pt x="119528" y="77669"/>
                </a:cubicBezTo>
                <a:cubicBezTo>
                  <a:pt x="119177" y="77669"/>
                  <a:pt x="118962" y="77521"/>
                  <a:pt x="118675" y="77336"/>
                </a:cubicBezTo>
                <a:cubicBezTo>
                  <a:pt x="118327" y="76964"/>
                  <a:pt x="118025" y="76569"/>
                  <a:pt x="117793" y="76128"/>
                </a:cubicBezTo>
                <a:cubicBezTo>
                  <a:pt x="116701" y="74085"/>
                  <a:pt x="115284" y="71553"/>
                  <a:pt x="112985" y="69997"/>
                </a:cubicBezTo>
                <a:cubicBezTo>
                  <a:pt x="111754" y="69161"/>
                  <a:pt x="110756" y="68789"/>
                  <a:pt x="110082" y="68069"/>
                </a:cubicBezTo>
                <a:cubicBezTo>
                  <a:pt x="109362" y="67326"/>
                  <a:pt x="108875" y="66397"/>
                  <a:pt x="108619" y="65422"/>
                </a:cubicBezTo>
                <a:cubicBezTo>
                  <a:pt x="108015" y="63332"/>
                  <a:pt x="108155" y="60684"/>
                  <a:pt x="107017" y="58014"/>
                </a:cubicBezTo>
                <a:cubicBezTo>
                  <a:pt x="106459" y="56667"/>
                  <a:pt x="105507" y="55482"/>
                  <a:pt x="104299" y="54646"/>
                </a:cubicBezTo>
                <a:cubicBezTo>
                  <a:pt x="103115" y="53764"/>
                  <a:pt x="101745" y="53206"/>
                  <a:pt x="100305" y="52974"/>
                </a:cubicBezTo>
                <a:cubicBezTo>
                  <a:pt x="99853" y="52903"/>
                  <a:pt x="99401" y="52869"/>
                  <a:pt x="98951" y="52869"/>
                </a:cubicBezTo>
                <a:cubicBezTo>
                  <a:pt x="96445" y="52869"/>
                  <a:pt x="94036" y="53947"/>
                  <a:pt x="92362" y="55877"/>
                </a:cubicBezTo>
                <a:cubicBezTo>
                  <a:pt x="90365" y="58037"/>
                  <a:pt x="89645" y="61102"/>
                  <a:pt x="89901" y="63866"/>
                </a:cubicBezTo>
                <a:cubicBezTo>
                  <a:pt x="90179" y="66723"/>
                  <a:pt x="91410" y="69091"/>
                  <a:pt x="92455" y="71344"/>
                </a:cubicBezTo>
                <a:lnTo>
                  <a:pt x="95730" y="77963"/>
                </a:lnTo>
                <a:cubicBezTo>
                  <a:pt x="97820" y="82352"/>
                  <a:pt x="99817" y="86834"/>
                  <a:pt x="100537" y="91410"/>
                </a:cubicBezTo>
                <a:cubicBezTo>
                  <a:pt x="100955" y="93593"/>
                  <a:pt x="100839" y="95845"/>
                  <a:pt x="100189" y="97982"/>
                </a:cubicBezTo>
                <a:cubicBezTo>
                  <a:pt x="99887" y="99004"/>
                  <a:pt x="99306" y="99886"/>
                  <a:pt x="98726" y="100769"/>
                </a:cubicBezTo>
                <a:cubicBezTo>
                  <a:pt x="98401" y="101187"/>
                  <a:pt x="97983" y="101535"/>
                  <a:pt x="97611" y="101907"/>
                </a:cubicBezTo>
                <a:cubicBezTo>
                  <a:pt x="97263" y="102302"/>
                  <a:pt x="96821" y="102696"/>
                  <a:pt x="96310" y="103161"/>
                </a:cubicBezTo>
                <a:cubicBezTo>
                  <a:pt x="94290" y="104926"/>
                  <a:pt x="92664" y="107109"/>
                  <a:pt x="91573" y="109548"/>
                </a:cubicBezTo>
                <a:cubicBezTo>
                  <a:pt x="90435" y="111963"/>
                  <a:pt x="89831" y="114494"/>
                  <a:pt x="89297" y="116910"/>
                </a:cubicBezTo>
                <a:cubicBezTo>
                  <a:pt x="88786" y="119348"/>
                  <a:pt x="88298" y="121670"/>
                  <a:pt x="87253" y="123552"/>
                </a:cubicBezTo>
                <a:cubicBezTo>
                  <a:pt x="86208" y="125410"/>
                  <a:pt x="84536" y="126687"/>
                  <a:pt x="82376" y="127360"/>
                </a:cubicBezTo>
                <a:cubicBezTo>
                  <a:pt x="80776" y="127865"/>
                  <a:pt x="79072" y="128200"/>
                  <a:pt x="77410" y="128200"/>
                </a:cubicBezTo>
                <a:cubicBezTo>
                  <a:pt x="76853" y="128200"/>
                  <a:pt x="76300" y="128162"/>
                  <a:pt x="75757" y="128080"/>
                </a:cubicBezTo>
                <a:cubicBezTo>
                  <a:pt x="73597" y="127755"/>
                  <a:pt x="71554" y="126757"/>
                  <a:pt x="69649" y="125386"/>
                </a:cubicBezTo>
                <a:cubicBezTo>
                  <a:pt x="67745" y="124039"/>
                  <a:pt x="65957" y="122321"/>
                  <a:pt x="63913" y="120765"/>
                </a:cubicBezTo>
                <a:cubicBezTo>
                  <a:pt x="62891" y="119975"/>
                  <a:pt x="61800" y="119255"/>
                  <a:pt x="60638" y="118651"/>
                </a:cubicBezTo>
                <a:cubicBezTo>
                  <a:pt x="60058" y="118326"/>
                  <a:pt x="59431" y="118117"/>
                  <a:pt x="58827" y="117838"/>
                </a:cubicBezTo>
                <a:cubicBezTo>
                  <a:pt x="58246" y="117606"/>
                  <a:pt x="57712" y="117444"/>
                  <a:pt x="57178" y="117188"/>
                </a:cubicBezTo>
                <a:cubicBezTo>
                  <a:pt x="56133" y="116724"/>
                  <a:pt x="55204" y="116143"/>
                  <a:pt x="54647" y="115423"/>
                </a:cubicBezTo>
                <a:cubicBezTo>
                  <a:pt x="54066" y="114680"/>
                  <a:pt x="53903" y="113751"/>
                  <a:pt x="53973" y="112636"/>
                </a:cubicBezTo>
                <a:cubicBezTo>
                  <a:pt x="54159" y="110407"/>
                  <a:pt x="54879" y="107968"/>
                  <a:pt x="55367" y="105530"/>
                </a:cubicBezTo>
                <a:cubicBezTo>
                  <a:pt x="55854" y="103114"/>
                  <a:pt x="56435" y="100583"/>
                  <a:pt x="56017" y="97866"/>
                </a:cubicBezTo>
                <a:cubicBezTo>
                  <a:pt x="55785" y="96472"/>
                  <a:pt x="55158" y="95195"/>
                  <a:pt x="54229" y="94127"/>
                </a:cubicBezTo>
                <a:cubicBezTo>
                  <a:pt x="53253" y="93175"/>
                  <a:pt x="52115" y="92431"/>
                  <a:pt x="50838" y="91944"/>
                </a:cubicBezTo>
                <a:cubicBezTo>
                  <a:pt x="45984" y="90109"/>
                  <a:pt x="40852" y="90202"/>
                  <a:pt x="36230" y="89203"/>
                </a:cubicBezTo>
                <a:cubicBezTo>
                  <a:pt x="31655" y="87972"/>
                  <a:pt x="27893" y="84280"/>
                  <a:pt x="26244" y="79798"/>
                </a:cubicBezTo>
                <a:cubicBezTo>
                  <a:pt x="24455" y="75315"/>
                  <a:pt x="25129" y="70113"/>
                  <a:pt x="27637" y="66026"/>
                </a:cubicBezTo>
                <a:cubicBezTo>
                  <a:pt x="28914" y="64005"/>
                  <a:pt x="30610" y="62240"/>
                  <a:pt x="32561" y="60847"/>
                </a:cubicBezTo>
                <a:cubicBezTo>
                  <a:pt x="34385" y="59602"/>
                  <a:pt x="36526" y="58952"/>
                  <a:pt x="38728" y="58952"/>
                </a:cubicBezTo>
                <a:cubicBezTo>
                  <a:pt x="38909" y="58952"/>
                  <a:pt x="39090" y="58957"/>
                  <a:pt x="39272" y="58966"/>
                </a:cubicBezTo>
                <a:cubicBezTo>
                  <a:pt x="42694" y="59151"/>
                  <a:pt x="46288" y="60181"/>
                  <a:pt x="49946" y="60181"/>
                </a:cubicBezTo>
                <a:cubicBezTo>
                  <a:pt x="51327" y="60181"/>
                  <a:pt x="52718" y="60034"/>
                  <a:pt x="54112" y="59639"/>
                </a:cubicBezTo>
                <a:cubicBezTo>
                  <a:pt x="56002" y="59190"/>
                  <a:pt x="57951" y="58741"/>
                  <a:pt x="59815" y="58741"/>
                </a:cubicBezTo>
                <a:cubicBezTo>
                  <a:pt x="60265" y="58741"/>
                  <a:pt x="60711" y="58768"/>
                  <a:pt x="61149" y="58826"/>
                </a:cubicBezTo>
                <a:cubicBezTo>
                  <a:pt x="63379" y="59151"/>
                  <a:pt x="65306" y="60684"/>
                  <a:pt x="67443" y="61962"/>
                </a:cubicBezTo>
                <a:cubicBezTo>
                  <a:pt x="68511" y="62612"/>
                  <a:pt x="69603" y="63239"/>
                  <a:pt x="70694" y="63820"/>
                </a:cubicBezTo>
                <a:cubicBezTo>
                  <a:pt x="71275" y="64121"/>
                  <a:pt x="71925" y="64354"/>
                  <a:pt x="72552" y="64609"/>
                </a:cubicBezTo>
                <a:cubicBezTo>
                  <a:pt x="73203" y="64795"/>
                  <a:pt x="73899" y="64911"/>
                  <a:pt x="74573" y="64981"/>
                </a:cubicBezTo>
                <a:cubicBezTo>
                  <a:pt x="74784" y="64998"/>
                  <a:pt x="74995" y="65007"/>
                  <a:pt x="75206" y="65007"/>
                </a:cubicBezTo>
                <a:cubicBezTo>
                  <a:pt x="76408" y="65007"/>
                  <a:pt x="77593" y="64728"/>
                  <a:pt x="78660" y="64214"/>
                </a:cubicBezTo>
                <a:cubicBezTo>
                  <a:pt x="79891" y="63518"/>
                  <a:pt x="81075" y="62612"/>
                  <a:pt x="81726" y="61335"/>
                </a:cubicBezTo>
                <a:cubicBezTo>
                  <a:pt x="83282" y="58873"/>
                  <a:pt x="83096" y="55784"/>
                  <a:pt x="82213" y="53276"/>
                </a:cubicBezTo>
                <a:cubicBezTo>
                  <a:pt x="81261" y="50814"/>
                  <a:pt x="79775" y="48561"/>
                  <a:pt x="77847" y="46750"/>
                </a:cubicBezTo>
                <a:cubicBezTo>
                  <a:pt x="75966" y="44962"/>
                  <a:pt x="73574" y="43313"/>
                  <a:pt x="70834" y="42918"/>
                </a:cubicBezTo>
                <a:cubicBezTo>
                  <a:pt x="69740" y="42723"/>
                  <a:pt x="68635" y="42626"/>
                  <a:pt x="67530" y="42626"/>
                </a:cubicBezTo>
                <a:cubicBezTo>
                  <a:pt x="66008" y="42626"/>
                  <a:pt x="64488" y="42810"/>
                  <a:pt x="63007" y="43173"/>
                </a:cubicBezTo>
                <a:cubicBezTo>
                  <a:pt x="57991" y="44265"/>
                  <a:pt x="53439" y="46378"/>
                  <a:pt x="48864" y="47656"/>
                </a:cubicBezTo>
                <a:cubicBezTo>
                  <a:pt x="47095" y="48138"/>
                  <a:pt x="45311" y="48538"/>
                  <a:pt x="43599" y="48538"/>
                </a:cubicBezTo>
                <a:cubicBezTo>
                  <a:pt x="43087" y="48538"/>
                  <a:pt x="42580" y="48502"/>
                  <a:pt x="42082" y="48422"/>
                </a:cubicBezTo>
                <a:cubicBezTo>
                  <a:pt x="39923" y="48120"/>
                  <a:pt x="37949" y="47052"/>
                  <a:pt x="36485" y="45426"/>
                </a:cubicBezTo>
                <a:cubicBezTo>
                  <a:pt x="33629" y="42152"/>
                  <a:pt x="33977" y="36787"/>
                  <a:pt x="36369" y="33001"/>
                </a:cubicBezTo>
                <a:cubicBezTo>
                  <a:pt x="37531" y="31074"/>
                  <a:pt x="39226" y="29518"/>
                  <a:pt x="41246" y="28566"/>
                </a:cubicBezTo>
                <a:cubicBezTo>
                  <a:pt x="43290" y="27706"/>
                  <a:pt x="45798" y="27195"/>
                  <a:pt x="48167" y="26591"/>
                </a:cubicBezTo>
                <a:cubicBezTo>
                  <a:pt x="49375" y="26266"/>
                  <a:pt x="50722" y="25918"/>
                  <a:pt x="51906" y="25082"/>
                </a:cubicBezTo>
                <a:cubicBezTo>
                  <a:pt x="53067" y="24223"/>
                  <a:pt x="53880" y="23154"/>
                  <a:pt x="54600" y="22109"/>
                </a:cubicBezTo>
                <a:cubicBezTo>
                  <a:pt x="55297" y="21064"/>
                  <a:pt x="55901" y="19926"/>
                  <a:pt x="56528" y="18881"/>
                </a:cubicBezTo>
                <a:cubicBezTo>
                  <a:pt x="57085" y="17882"/>
                  <a:pt x="57805" y="16954"/>
                  <a:pt x="58641" y="16164"/>
                </a:cubicBezTo>
                <a:cubicBezTo>
                  <a:pt x="62032" y="12889"/>
                  <a:pt x="67188" y="12285"/>
                  <a:pt x="71995" y="11751"/>
                </a:cubicBezTo>
                <a:cubicBezTo>
                  <a:pt x="73226" y="11612"/>
                  <a:pt x="74457" y="11473"/>
                  <a:pt x="75688" y="11264"/>
                </a:cubicBezTo>
                <a:cubicBezTo>
                  <a:pt x="76918" y="11031"/>
                  <a:pt x="78265" y="10729"/>
                  <a:pt x="79218" y="9754"/>
                </a:cubicBezTo>
                <a:cubicBezTo>
                  <a:pt x="80193" y="8779"/>
                  <a:pt x="80518" y="7362"/>
                  <a:pt x="80379" y="6131"/>
                </a:cubicBezTo>
                <a:cubicBezTo>
                  <a:pt x="80286" y="5202"/>
                  <a:pt x="80054" y="4296"/>
                  <a:pt x="79682" y="3437"/>
                </a:cubicBezTo>
                <a:close/>
                <a:moveTo>
                  <a:pt x="71599" y="2973"/>
                </a:moveTo>
                <a:cubicBezTo>
                  <a:pt x="71630" y="2973"/>
                  <a:pt x="71661" y="2973"/>
                  <a:pt x="71693" y="2973"/>
                </a:cubicBezTo>
                <a:cubicBezTo>
                  <a:pt x="74224" y="2973"/>
                  <a:pt x="76779" y="3112"/>
                  <a:pt x="79287" y="3391"/>
                </a:cubicBezTo>
                <a:cubicBezTo>
                  <a:pt x="80054" y="5411"/>
                  <a:pt x="80332" y="7850"/>
                  <a:pt x="78776" y="9290"/>
                </a:cubicBezTo>
                <a:cubicBezTo>
                  <a:pt x="77940" y="10079"/>
                  <a:pt x="76756" y="10288"/>
                  <a:pt x="75548" y="10451"/>
                </a:cubicBezTo>
                <a:cubicBezTo>
                  <a:pt x="74364" y="10590"/>
                  <a:pt x="73133" y="10683"/>
                  <a:pt x="71902" y="10776"/>
                </a:cubicBezTo>
                <a:cubicBezTo>
                  <a:pt x="69440" y="10938"/>
                  <a:pt x="66955" y="11078"/>
                  <a:pt x="64470" y="11635"/>
                </a:cubicBezTo>
                <a:cubicBezTo>
                  <a:pt x="61985" y="12216"/>
                  <a:pt x="59524" y="13214"/>
                  <a:pt x="57573" y="15003"/>
                </a:cubicBezTo>
                <a:cubicBezTo>
                  <a:pt x="56597" y="15885"/>
                  <a:pt x="55761" y="16907"/>
                  <a:pt x="55088" y="18022"/>
                </a:cubicBezTo>
                <a:cubicBezTo>
                  <a:pt x="54438" y="19090"/>
                  <a:pt x="53811" y="20135"/>
                  <a:pt x="53137" y="21087"/>
                </a:cubicBezTo>
                <a:cubicBezTo>
                  <a:pt x="52440" y="22063"/>
                  <a:pt x="51720" y="22945"/>
                  <a:pt x="50838" y="23526"/>
                </a:cubicBezTo>
                <a:cubicBezTo>
                  <a:pt x="49979" y="24106"/>
                  <a:pt x="48887" y="24408"/>
                  <a:pt x="47703" y="24664"/>
                </a:cubicBezTo>
                <a:cubicBezTo>
                  <a:pt x="45311" y="25244"/>
                  <a:pt x="42918" y="25593"/>
                  <a:pt x="40387" y="26568"/>
                </a:cubicBezTo>
                <a:cubicBezTo>
                  <a:pt x="37856" y="27613"/>
                  <a:pt x="35812" y="29541"/>
                  <a:pt x="34395" y="31794"/>
                </a:cubicBezTo>
                <a:cubicBezTo>
                  <a:pt x="32955" y="34070"/>
                  <a:pt x="32143" y="36671"/>
                  <a:pt x="32050" y="39365"/>
                </a:cubicBezTo>
                <a:cubicBezTo>
                  <a:pt x="31957" y="42035"/>
                  <a:pt x="32770" y="44869"/>
                  <a:pt x="34581" y="47029"/>
                </a:cubicBezTo>
                <a:cubicBezTo>
                  <a:pt x="36416" y="49119"/>
                  <a:pt x="38924" y="50512"/>
                  <a:pt x="41688" y="50953"/>
                </a:cubicBezTo>
                <a:cubicBezTo>
                  <a:pt x="42363" y="51061"/>
                  <a:pt x="43029" y="51108"/>
                  <a:pt x="43685" y="51108"/>
                </a:cubicBezTo>
                <a:cubicBezTo>
                  <a:pt x="45713" y="51108"/>
                  <a:pt x="47648" y="50661"/>
                  <a:pt x="49491" y="50187"/>
                </a:cubicBezTo>
                <a:cubicBezTo>
                  <a:pt x="54438" y="48886"/>
                  <a:pt x="58897" y="46773"/>
                  <a:pt x="63518" y="45728"/>
                </a:cubicBezTo>
                <a:cubicBezTo>
                  <a:pt x="64885" y="45372"/>
                  <a:pt x="66287" y="45199"/>
                  <a:pt x="67686" y="45199"/>
                </a:cubicBezTo>
                <a:cubicBezTo>
                  <a:pt x="68569" y="45199"/>
                  <a:pt x="69451" y="45268"/>
                  <a:pt x="70323" y="45403"/>
                </a:cubicBezTo>
                <a:cubicBezTo>
                  <a:pt x="72576" y="45705"/>
                  <a:pt x="74410" y="47005"/>
                  <a:pt x="76106" y="48515"/>
                </a:cubicBezTo>
                <a:cubicBezTo>
                  <a:pt x="77801" y="50071"/>
                  <a:pt x="79125" y="51975"/>
                  <a:pt x="80030" y="54089"/>
                </a:cubicBezTo>
                <a:cubicBezTo>
                  <a:pt x="80820" y="56109"/>
                  <a:pt x="81006" y="58478"/>
                  <a:pt x="79914" y="60289"/>
                </a:cubicBezTo>
                <a:cubicBezTo>
                  <a:pt x="78986" y="62079"/>
                  <a:pt x="77028" y="63154"/>
                  <a:pt x="74979" y="63154"/>
                </a:cubicBezTo>
                <a:cubicBezTo>
                  <a:pt x="74875" y="63154"/>
                  <a:pt x="74770" y="63152"/>
                  <a:pt x="74666" y="63146"/>
                </a:cubicBezTo>
                <a:cubicBezTo>
                  <a:pt x="72529" y="63123"/>
                  <a:pt x="70416" y="61683"/>
                  <a:pt x="68279" y="60545"/>
                </a:cubicBezTo>
                <a:cubicBezTo>
                  <a:pt x="66189" y="59407"/>
                  <a:pt x="64099" y="57735"/>
                  <a:pt x="61312" y="57410"/>
                </a:cubicBezTo>
                <a:cubicBezTo>
                  <a:pt x="60905" y="57367"/>
                  <a:pt x="60504" y="57348"/>
                  <a:pt x="60106" y="57348"/>
                </a:cubicBezTo>
                <a:cubicBezTo>
                  <a:pt x="57893" y="57348"/>
                  <a:pt x="55812" y="57946"/>
                  <a:pt x="53764" y="58478"/>
                </a:cubicBezTo>
                <a:cubicBezTo>
                  <a:pt x="52431" y="58891"/>
                  <a:pt x="51085" y="59042"/>
                  <a:pt x="49723" y="59042"/>
                </a:cubicBezTo>
                <a:cubicBezTo>
                  <a:pt x="46341" y="59042"/>
                  <a:pt x="42866" y="58109"/>
                  <a:pt x="39272" y="57944"/>
                </a:cubicBezTo>
                <a:cubicBezTo>
                  <a:pt x="39129" y="57939"/>
                  <a:pt x="38985" y="57936"/>
                  <a:pt x="38842" y="57936"/>
                </a:cubicBezTo>
                <a:cubicBezTo>
                  <a:pt x="36411" y="57936"/>
                  <a:pt x="34022" y="58677"/>
                  <a:pt x="32026" y="60080"/>
                </a:cubicBezTo>
                <a:cubicBezTo>
                  <a:pt x="29983" y="61567"/>
                  <a:pt x="28218" y="63425"/>
                  <a:pt x="26848" y="65561"/>
                </a:cubicBezTo>
                <a:cubicBezTo>
                  <a:pt x="24177" y="69835"/>
                  <a:pt x="23410" y="75385"/>
                  <a:pt x="25245" y="80169"/>
                </a:cubicBezTo>
                <a:cubicBezTo>
                  <a:pt x="26987" y="84930"/>
                  <a:pt x="30912" y="88948"/>
                  <a:pt x="35882" y="90457"/>
                </a:cubicBezTo>
                <a:cubicBezTo>
                  <a:pt x="40828" y="91619"/>
                  <a:pt x="45798" y="91665"/>
                  <a:pt x="50211" y="93453"/>
                </a:cubicBezTo>
                <a:cubicBezTo>
                  <a:pt x="51233" y="93871"/>
                  <a:pt x="52162" y="94498"/>
                  <a:pt x="52951" y="95311"/>
                </a:cubicBezTo>
                <a:cubicBezTo>
                  <a:pt x="53648" y="96124"/>
                  <a:pt x="54089" y="97123"/>
                  <a:pt x="54252" y="98168"/>
                </a:cubicBezTo>
                <a:cubicBezTo>
                  <a:pt x="54554" y="100374"/>
                  <a:pt x="53973" y="102743"/>
                  <a:pt x="53439" y="105135"/>
                </a:cubicBezTo>
                <a:cubicBezTo>
                  <a:pt x="52905" y="107504"/>
                  <a:pt x="52138" y="109826"/>
                  <a:pt x="51860" y="112497"/>
                </a:cubicBezTo>
                <a:cubicBezTo>
                  <a:pt x="51720" y="113798"/>
                  <a:pt x="51906" y="115470"/>
                  <a:pt x="52858" y="116747"/>
                </a:cubicBezTo>
                <a:cubicBezTo>
                  <a:pt x="53834" y="118001"/>
                  <a:pt x="55041" y="118698"/>
                  <a:pt x="56226" y="119278"/>
                </a:cubicBezTo>
                <a:cubicBezTo>
                  <a:pt x="56806" y="119557"/>
                  <a:pt x="57433" y="119789"/>
                  <a:pt x="58014" y="120045"/>
                </a:cubicBezTo>
                <a:cubicBezTo>
                  <a:pt x="58502" y="120277"/>
                  <a:pt x="59036" y="120463"/>
                  <a:pt x="59547" y="120765"/>
                </a:cubicBezTo>
                <a:cubicBezTo>
                  <a:pt x="60569" y="121322"/>
                  <a:pt x="61521" y="121972"/>
                  <a:pt x="62450" y="122716"/>
                </a:cubicBezTo>
                <a:cubicBezTo>
                  <a:pt x="64308" y="124179"/>
                  <a:pt x="66050" y="125944"/>
                  <a:pt x="68116" y="127500"/>
                </a:cubicBezTo>
                <a:cubicBezTo>
                  <a:pt x="70207" y="129032"/>
                  <a:pt x="72645" y="130356"/>
                  <a:pt x="75386" y="130751"/>
                </a:cubicBezTo>
                <a:cubicBezTo>
                  <a:pt x="76153" y="130869"/>
                  <a:pt x="76916" y="130924"/>
                  <a:pt x="77673" y="130924"/>
                </a:cubicBezTo>
                <a:cubicBezTo>
                  <a:pt x="79600" y="130924"/>
                  <a:pt x="81488" y="130568"/>
                  <a:pt x="83305" y="129985"/>
                </a:cubicBezTo>
                <a:cubicBezTo>
                  <a:pt x="85860" y="129265"/>
                  <a:pt x="88437" y="127453"/>
                  <a:pt x="89784" y="124968"/>
                </a:cubicBezTo>
                <a:cubicBezTo>
                  <a:pt x="91178" y="122507"/>
                  <a:pt x="91666" y="119929"/>
                  <a:pt x="92223" y="117560"/>
                </a:cubicBezTo>
                <a:cubicBezTo>
                  <a:pt x="93222" y="112799"/>
                  <a:pt x="94824" y="108410"/>
                  <a:pt x="98401" y="105483"/>
                </a:cubicBezTo>
                <a:cubicBezTo>
                  <a:pt x="99399" y="104601"/>
                  <a:pt x="100351" y="103672"/>
                  <a:pt x="101234" y="102696"/>
                </a:cubicBezTo>
                <a:lnTo>
                  <a:pt x="102395" y="100908"/>
                </a:lnTo>
                <a:cubicBezTo>
                  <a:pt x="102790" y="100328"/>
                  <a:pt x="102929" y="99608"/>
                  <a:pt x="103208" y="98957"/>
                </a:cubicBezTo>
                <a:cubicBezTo>
                  <a:pt x="103998" y="96356"/>
                  <a:pt x="104160" y="93616"/>
                  <a:pt x="103649" y="90922"/>
                </a:cubicBezTo>
                <a:cubicBezTo>
                  <a:pt x="102790" y="85743"/>
                  <a:pt x="100653" y="81121"/>
                  <a:pt x="98517" y="76639"/>
                </a:cubicBezTo>
                <a:lnTo>
                  <a:pt x="95196" y="70020"/>
                </a:lnTo>
                <a:cubicBezTo>
                  <a:pt x="94151" y="67814"/>
                  <a:pt x="93129" y="65677"/>
                  <a:pt x="92920" y="63587"/>
                </a:cubicBezTo>
                <a:cubicBezTo>
                  <a:pt x="92687" y="61497"/>
                  <a:pt x="93222" y="59337"/>
                  <a:pt x="94615" y="57851"/>
                </a:cubicBezTo>
                <a:cubicBezTo>
                  <a:pt x="95754" y="56509"/>
                  <a:pt x="97409" y="55737"/>
                  <a:pt x="99143" y="55737"/>
                </a:cubicBezTo>
                <a:cubicBezTo>
                  <a:pt x="99390" y="55737"/>
                  <a:pt x="99638" y="55752"/>
                  <a:pt x="99887" y="55784"/>
                </a:cubicBezTo>
                <a:cubicBezTo>
                  <a:pt x="101838" y="56086"/>
                  <a:pt x="103812" y="57294"/>
                  <a:pt x="104578" y="59128"/>
                </a:cubicBezTo>
                <a:cubicBezTo>
                  <a:pt x="105484" y="61009"/>
                  <a:pt x="105461" y="63471"/>
                  <a:pt x="106227" y="66119"/>
                </a:cubicBezTo>
                <a:cubicBezTo>
                  <a:pt x="106622" y="67512"/>
                  <a:pt x="107365" y="68789"/>
                  <a:pt x="108410" y="69788"/>
                </a:cubicBezTo>
                <a:cubicBezTo>
                  <a:pt x="108921" y="70299"/>
                  <a:pt x="109502" y="70717"/>
                  <a:pt x="110152" y="71042"/>
                </a:cubicBezTo>
                <a:lnTo>
                  <a:pt x="111661" y="71925"/>
                </a:lnTo>
                <a:cubicBezTo>
                  <a:pt x="113519" y="73132"/>
                  <a:pt x="114657" y="75013"/>
                  <a:pt x="115935" y="77243"/>
                </a:cubicBezTo>
                <a:cubicBezTo>
                  <a:pt x="116306" y="77893"/>
                  <a:pt x="116771" y="78451"/>
                  <a:pt x="117328" y="78938"/>
                </a:cubicBezTo>
                <a:cubicBezTo>
                  <a:pt x="117877" y="79406"/>
                  <a:pt x="118711" y="79749"/>
                  <a:pt x="119456" y="79749"/>
                </a:cubicBezTo>
                <a:cubicBezTo>
                  <a:pt x="119562" y="79749"/>
                  <a:pt x="119666" y="79742"/>
                  <a:pt x="119767" y="79728"/>
                </a:cubicBezTo>
                <a:cubicBezTo>
                  <a:pt x="120487" y="79658"/>
                  <a:pt x="121206" y="79449"/>
                  <a:pt x="121880" y="79124"/>
                </a:cubicBezTo>
                <a:cubicBezTo>
                  <a:pt x="122600" y="78822"/>
                  <a:pt x="123227" y="78358"/>
                  <a:pt x="123715" y="77754"/>
                </a:cubicBezTo>
                <a:cubicBezTo>
                  <a:pt x="124713" y="76500"/>
                  <a:pt x="124922" y="75060"/>
                  <a:pt x="125062" y="73759"/>
                </a:cubicBezTo>
                <a:cubicBezTo>
                  <a:pt x="125131" y="72482"/>
                  <a:pt x="125108" y="71205"/>
                  <a:pt x="124992" y="69927"/>
                </a:cubicBezTo>
                <a:cubicBezTo>
                  <a:pt x="124783" y="67419"/>
                  <a:pt x="124411" y="64981"/>
                  <a:pt x="124319" y="62612"/>
                </a:cubicBezTo>
                <a:cubicBezTo>
                  <a:pt x="124319" y="61451"/>
                  <a:pt x="124365" y="60220"/>
                  <a:pt x="124783" y="59361"/>
                </a:cubicBezTo>
                <a:cubicBezTo>
                  <a:pt x="124969" y="58966"/>
                  <a:pt x="125294" y="58641"/>
                  <a:pt x="125689" y="58478"/>
                </a:cubicBezTo>
                <a:cubicBezTo>
                  <a:pt x="125909" y="58387"/>
                  <a:pt x="126151" y="58340"/>
                  <a:pt x="126394" y="58340"/>
                </a:cubicBezTo>
                <a:cubicBezTo>
                  <a:pt x="126587" y="58340"/>
                  <a:pt x="126781" y="58370"/>
                  <a:pt x="126966" y="58432"/>
                </a:cubicBezTo>
                <a:cubicBezTo>
                  <a:pt x="127686" y="58641"/>
                  <a:pt x="128174" y="59779"/>
                  <a:pt x="128429" y="60893"/>
                </a:cubicBezTo>
                <a:cubicBezTo>
                  <a:pt x="128685" y="62078"/>
                  <a:pt x="128870" y="63262"/>
                  <a:pt x="129010" y="64470"/>
                </a:cubicBezTo>
                <a:cubicBezTo>
                  <a:pt x="129312" y="66885"/>
                  <a:pt x="129544" y="69370"/>
                  <a:pt x="130101" y="71832"/>
                </a:cubicBezTo>
                <a:cubicBezTo>
                  <a:pt x="130659" y="74270"/>
                  <a:pt x="131564" y="76755"/>
                  <a:pt x="133399" y="78567"/>
                </a:cubicBezTo>
                <a:cubicBezTo>
                  <a:pt x="135005" y="80195"/>
                  <a:pt x="137279" y="80802"/>
                  <a:pt x="139449" y="80802"/>
                </a:cubicBezTo>
                <a:cubicBezTo>
                  <a:pt x="139569" y="80802"/>
                  <a:pt x="139689" y="80800"/>
                  <a:pt x="139809" y="80796"/>
                </a:cubicBezTo>
                <a:lnTo>
                  <a:pt x="139809" y="80796"/>
                </a:lnTo>
                <a:cubicBezTo>
                  <a:pt x="135373" y="114425"/>
                  <a:pt x="106506" y="140459"/>
                  <a:pt x="71693" y="140459"/>
                </a:cubicBezTo>
                <a:cubicBezTo>
                  <a:pt x="57108" y="140459"/>
                  <a:pt x="42918" y="135814"/>
                  <a:pt x="31167" y="127198"/>
                </a:cubicBezTo>
                <a:cubicBezTo>
                  <a:pt x="31423" y="126617"/>
                  <a:pt x="31608" y="125990"/>
                  <a:pt x="31678" y="125363"/>
                </a:cubicBezTo>
                <a:cubicBezTo>
                  <a:pt x="31817" y="123993"/>
                  <a:pt x="31725" y="122576"/>
                  <a:pt x="31399" y="121229"/>
                </a:cubicBezTo>
                <a:cubicBezTo>
                  <a:pt x="30819" y="118605"/>
                  <a:pt x="29843" y="116213"/>
                  <a:pt x="29472" y="113937"/>
                </a:cubicBezTo>
                <a:cubicBezTo>
                  <a:pt x="29240" y="112869"/>
                  <a:pt x="29193" y="111754"/>
                  <a:pt x="29309" y="110662"/>
                </a:cubicBezTo>
                <a:cubicBezTo>
                  <a:pt x="29449" y="109501"/>
                  <a:pt x="29751" y="107992"/>
                  <a:pt x="29611" y="106528"/>
                </a:cubicBezTo>
                <a:cubicBezTo>
                  <a:pt x="29541" y="105042"/>
                  <a:pt x="28914" y="103347"/>
                  <a:pt x="27707" y="102278"/>
                </a:cubicBezTo>
                <a:cubicBezTo>
                  <a:pt x="26499" y="101210"/>
                  <a:pt x="25129" y="100746"/>
                  <a:pt x="23828" y="100374"/>
                </a:cubicBezTo>
                <a:cubicBezTo>
                  <a:pt x="21227" y="99677"/>
                  <a:pt x="18603" y="99561"/>
                  <a:pt x="16141" y="98957"/>
                </a:cubicBezTo>
                <a:cubicBezTo>
                  <a:pt x="13680" y="98330"/>
                  <a:pt x="11891" y="96519"/>
                  <a:pt x="10405" y="94684"/>
                </a:cubicBezTo>
                <a:cubicBezTo>
                  <a:pt x="8129" y="92013"/>
                  <a:pt x="6225" y="88948"/>
                  <a:pt x="4367" y="85720"/>
                </a:cubicBezTo>
                <a:cubicBezTo>
                  <a:pt x="1696" y="72807"/>
                  <a:pt x="2787" y="59384"/>
                  <a:pt x="7525" y="47052"/>
                </a:cubicBezTo>
                <a:cubicBezTo>
                  <a:pt x="8617" y="47795"/>
                  <a:pt x="9755" y="48399"/>
                  <a:pt x="10962" y="48910"/>
                </a:cubicBezTo>
                <a:cubicBezTo>
                  <a:pt x="11889" y="49307"/>
                  <a:pt x="12878" y="49515"/>
                  <a:pt x="13871" y="49515"/>
                </a:cubicBezTo>
                <a:cubicBezTo>
                  <a:pt x="13923" y="49515"/>
                  <a:pt x="13975" y="49515"/>
                  <a:pt x="14028" y="49514"/>
                </a:cubicBezTo>
                <a:cubicBezTo>
                  <a:pt x="14048" y="49514"/>
                  <a:pt x="14068" y="49514"/>
                  <a:pt x="14088" y="49514"/>
                </a:cubicBezTo>
                <a:cubicBezTo>
                  <a:pt x="15254" y="49514"/>
                  <a:pt x="16458" y="48851"/>
                  <a:pt x="17302" y="48120"/>
                </a:cubicBezTo>
                <a:cubicBezTo>
                  <a:pt x="18928" y="46448"/>
                  <a:pt x="19462" y="44567"/>
                  <a:pt x="19950" y="42779"/>
                </a:cubicBezTo>
                <a:cubicBezTo>
                  <a:pt x="20368" y="41014"/>
                  <a:pt x="20577" y="39202"/>
                  <a:pt x="20600" y="37391"/>
                </a:cubicBezTo>
                <a:cubicBezTo>
                  <a:pt x="20647" y="35649"/>
                  <a:pt x="20925" y="33907"/>
                  <a:pt x="21436" y="32235"/>
                </a:cubicBezTo>
                <a:cubicBezTo>
                  <a:pt x="21947" y="30563"/>
                  <a:pt x="22946" y="29030"/>
                  <a:pt x="23643" y="27451"/>
                </a:cubicBezTo>
                <a:cubicBezTo>
                  <a:pt x="24595" y="25128"/>
                  <a:pt x="25431" y="22736"/>
                  <a:pt x="26104" y="20321"/>
                </a:cubicBezTo>
                <a:cubicBezTo>
                  <a:pt x="38622" y="9148"/>
                  <a:pt x="54818" y="2973"/>
                  <a:pt x="71599" y="2973"/>
                </a:cubicBezTo>
                <a:close/>
                <a:moveTo>
                  <a:pt x="71693" y="0"/>
                </a:moveTo>
                <a:cubicBezTo>
                  <a:pt x="32143" y="0"/>
                  <a:pt x="1" y="32165"/>
                  <a:pt x="1" y="71716"/>
                </a:cubicBezTo>
                <a:cubicBezTo>
                  <a:pt x="1" y="111243"/>
                  <a:pt x="32166" y="143408"/>
                  <a:pt x="71693" y="143408"/>
                </a:cubicBezTo>
                <a:cubicBezTo>
                  <a:pt x="111220" y="143408"/>
                  <a:pt x="143409" y="111243"/>
                  <a:pt x="143409" y="71716"/>
                </a:cubicBezTo>
                <a:cubicBezTo>
                  <a:pt x="143409" y="32165"/>
                  <a:pt x="111243" y="0"/>
                  <a:pt x="71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" name="Google Shape;32;p5"/>
          <p:cNvGrpSpPr/>
          <p:nvPr/>
        </p:nvGrpSpPr>
        <p:grpSpPr>
          <a:xfrm>
            <a:off x="-439522" y="-224575"/>
            <a:ext cx="10338025" cy="5367975"/>
            <a:chOff x="-439522" y="-224575"/>
            <a:chExt cx="10338025" cy="5367975"/>
          </a:xfrm>
        </p:grpSpPr>
        <p:sp>
          <p:nvSpPr>
            <p:cNvPr id="33" name="Google Shape;33;p5"/>
            <p:cNvSpPr/>
            <p:nvPr/>
          </p:nvSpPr>
          <p:spPr>
            <a:xfrm>
              <a:off x="8424003" y="0"/>
              <a:ext cx="1474500" cy="53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5"/>
            <p:cNvSpPr/>
            <p:nvPr/>
          </p:nvSpPr>
          <p:spPr>
            <a:xfrm>
              <a:off x="-24022" y="4604000"/>
              <a:ext cx="1474500" cy="539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>
              <a:off x="-439522" y="3576625"/>
              <a:ext cx="1136700" cy="12423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5"/>
            <p:cNvSpPr/>
            <p:nvPr/>
          </p:nvSpPr>
          <p:spPr>
            <a:xfrm>
              <a:off x="8657550" y="-224575"/>
              <a:ext cx="1136700" cy="15498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ubTitle" idx="1"/>
          </p:nvPr>
        </p:nvSpPr>
        <p:spPr>
          <a:xfrm>
            <a:off x="4923249" y="2497950"/>
            <a:ext cx="2505600" cy="14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ubTitle" idx="2"/>
          </p:nvPr>
        </p:nvSpPr>
        <p:spPr>
          <a:xfrm>
            <a:off x="1715375" y="2497950"/>
            <a:ext cx="2505600" cy="14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ubTitle" idx="3"/>
          </p:nvPr>
        </p:nvSpPr>
        <p:spPr>
          <a:xfrm>
            <a:off x="1715375" y="2113927"/>
            <a:ext cx="2505600" cy="482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ubTitle" idx="4"/>
          </p:nvPr>
        </p:nvSpPr>
        <p:spPr>
          <a:xfrm>
            <a:off x="4923250" y="2113927"/>
            <a:ext cx="2505600" cy="482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>
            <a:spLocks noGrp="1"/>
          </p:cNvSpPr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57" name="Google Shape;57;p8"/>
          <p:cNvSpPr/>
          <p:nvPr/>
        </p:nvSpPr>
        <p:spPr>
          <a:xfrm rot="10800000" flipH="1">
            <a:off x="-79749" y="4145307"/>
            <a:ext cx="1038296" cy="828068"/>
          </a:xfrm>
          <a:custGeom>
            <a:avLst/>
            <a:gdLst/>
            <a:ahLst/>
            <a:cxnLst/>
            <a:rect l="l" t="t" r="r" b="b"/>
            <a:pathLst>
              <a:path w="118257" h="94313" extrusionOk="0">
                <a:moveTo>
                  <a:pt x="111127" y="2880"/>
                </a:moveTo>
                <a:cubicBezTo>
                  <a:pt x="111708" y="6758"/>
                  <a:pt x="111684" y="10706"/>
                  <a:pt x="111034" y="14562"/>
                </a:cubicBezTo>
                <a:cubicBezTo>
                  <a:pt x="108595" y="15862"/>
                  <a:pt x="105994" y="16629"/>
                  <a:pt x="103370" y="17418"/>
                </a:cubicBezTo>
                <a:lnTo>
                  <a:pt x="93848" y="20205"/>
                </a:lnTo>
                <a:cubicBezTo>
                  <a:pt x="92246" y="20670"/>
                  <a:pt x="90597" y="20995"/>
                  <a:pt x="88948" y="21180"/>
                </a:cubicBezTo>
                <a:cubicBezTo>
                  <a:pt x="88184" y="21255"/>
                  <a:pt x="87420" y="21271"/>
                  <a:pt x="86655" y="21271"/>
                </a:cubicBezTo>
                <a:cubicBezTo>
                  <a:pt x="86072" y="21271"/>
                  <a:pt x="85488" y="21261"/>
                  <a:pt x="84904" y="21261"/>
                </a:cubicBezTo>
                <a:cubicBezTo>
                  <a:pt x="84580" y="21261"/>
                  <a:pt x="84256" y="21264"/>
                  <a:pt x="83932" y="21273"/>
                </a:cubicBezTo>
                <a:cubicBezTo>
                  <a:pt x="81168" y="21436"/>
                  <a:pt x="78428" y="21784"/>
                  <a:pt x="75734" y="22365"/>
                </a:cubicBezTo>
                <a:cubicBezTo>
                  <a:pt x="96682" y="11171"/>
                  <a:pt x="108828" y="4157"/>
                  <a:pt x="110616" y="3112"/>
                </a:cubicBezTo>
                <a:lnTo>
                  <a:pt x="111127" y="2880"/>
                </a:lnTo>
                <a:close/>
                <a:moveTo>
                  <a:pt x="110779" y="15792"/>
                </a:moveTo>
                <a:lnTo>
                  <a:pt x="110779" y="15792"/>
                </a:lnTo>
                <a:cubicBezTo>
                  <a:pt x="109966" y="19950"/>
                  <a:pt x="108410" y="23921"/>
                  <a:pt x="106203" y="27521"/>
                </a:cubicBezTo>
                <a:cubicBezTo>
                  <a:pt x="104462" y="28566"/>
                  <a:pt x="102511" y="29146"/>
                  <a:pt x="100560" y="29634"/>
                </a:cubicBezTo>
                <a:cubicBezTo>
                  <a:pt x="98191" y="30168"/>
                  <a:pt x="95822" y="30563"/>
                  <a:pt x="93430" y="30818"/>
                </a:cubicBezTo>
                <a:cubicBezTo>
                  <a:pt x="91015" y="31120"/>
                  <a:pt x="88600" y="31399"/>
                  <a:pt x="86161" y="31608"/>
                </a:cubicBezTo>
                <a:lnTo>
                  <a:pt x="78846" y="32189"/>
                </a:lnTo>
                <a:cubicBezTo>
                  <a:pt x="76407" y="32374"/>
                  <a:pt x="73922" y="32560"/>
                  <a:pt x="71484" y="32583"/>
                </a:cubicBezTo>
                <a:cubicBezTo>
                  <a:pt x="71059" y="32591"/>
                  <a:pt x="70633" y="32595"/>
                  <a:pt x="70207" y="32595"/>
                </a:cubicBezTo>
                <a:cubicBezTo>
                  <a:pt x="68591" y="32595"/>
                  <a:pt x="66968" y="32549"/>
                  <a:pt x="65352" y="32549"/>
                </a:cubicBezTo>
                <a:cubicBezTo>
                  <a:pt x="64926" y="32549"/>
                  <a:pt x="64500" y="32552"/>
                  <a:pt x="64075" y="32560"/>
                </a:cubicBezTo>
                <a:cubicBezTo>
                  <a:pt x="61590" y="32653"/>
                  <a:pt x="59152" y="32909"/>
                  <a:pt x="56713" y="33373"/>
                </a:cubicBezTo>
                <a:cubicBezTo>
                  <a:pt x="55622" y="33559"/>
                  <a:pt x="54553" y="33768"/>
                  <a:pt x="53485" y="34023"/>
                </a:cubicBezTo>
                <a:cubicBezTo>
                  <a:pt x="61219" y="30029"/>
                  <a:pt x="68209" y="26359"/>
                  <a:pt x="74479" y="23015"/>
                </a:cubicBezTo>
                <a:cubicBezTo>
                  <a:pt x="75928" y="23205"/>
                  <a:pt x="77386" y="23299"/>
                  <a:pt x="78844" y="23299"/>
                </a:cubicBezTo>
                <a:cubicBezTo>
                  <a:pt x="80590" y="23299"/>
                  <a:pt x="82338" y="23165"/>
                  <a:pt x="84071" y="22899"/>
                </a:cubicBezTo>
                <a:cubicBezTo>
                  <a:pt x="85720" y="22574"/>
                  <a:pt x="87346" y="22109"/>
                  <a:pt x="89018" y="21784"/>
                </a:cubicBezTo>
                <a:cubicBezTo>
                  <a:pt x="90667" y="21506"/>
                  <a:pt x="92339" y="21320"/>
                  <a:pt x="94011" y="21250"/>
                </a:cubicBezTo>
                <a:cubicBezTo>
                  <a:pt x="95706" y="21157"/>
                  <a:pt x="97378" y="20948"/>
                  <a:pt x="99027" y="20623"/>
                </a:cubicBezTo>
                <a:cubicBezTo>
                  <a:pt x="100699" y="20321"/>
                  <a:pt x="102371" y="19926"/>
                  <a:pt x="103974" y="19415"/>
                </a:cubicBezTo>
                <a:cubicBezTo>
                  <a:pt x="104787" y="19113"/>
                  <a:pt x="105600" y="18835"/>
                  <a:pt x="106366" y="18510"/>
                </a:cubicBezTo>
                <a:cubicBezTo>
                  <a:pt x="107156" y="18161"/>
                  <a:pt x="107922" y="17720"/>
                  <a:pt x="108665" y="17302"/>
                </a:cubicBezTo>
                <a:cubicBezTo>
                  <a:pt x="109432" y="16884"/>
                  <a:pt x="110082" y="16280"/>
                  <a:pt x="110779" y="15792"/>
                </a:cubicBezTo>
                <a:close/>
                <a:moveTo>
                  <a:pt x="110361" y="3205"/>
                </a:moveTo>
                <a:lnTo>
                  <a:pt x="110361" y="3205"/>
                </a:lnTo>
                <a:cubicBezTo>
                  <a:pt x="96565" y="10126"/>
                  <a:pt x="66746" y="22527"/>
                  <a:pt x="42547" y="37251"/>
                </a:cubicBezTo>
                <a:cubicBezTo>
                  <a:pt x="42686" y="37089"/>
                  <a:pt x="42802" y="36926"/>
                  <a:pt x="42941" y="36764"/>
                </a:cubicBezTo>
                <a:cubicBezTo>
                  <a:pt x="43917" y="35417"/>
                  <a:pt x="44776" y="34000"/>
                  <a:pt x="45635" y="32607"/>
                </a:cubicBezTo>
                <a:cubicBezTo>
                  <a:pt x="47284" y="29750"/>
                  <a:pt x="48887" y="26894"/>
                  <a:pt x="50373" y="23944"/>
                </a:cubicBezTo>
                <a:cubicBezTo>
                  <a:pt x="51116" y="22481"/>
                  <a:pt x="52068" y="21134"/>
                  <a:pt x="53206" y="19950"/>
                </a:cubicBezTo>
                <a:cubicBezTo>
                  <a:pt x="54368" y="18788"/>
                  <a:pt x="55715" y="17836"/>
                  <a:pt x="57038" y="16907"/>
                </a:cubicBezTo>
                <a:cubicBezTo>
                  <a:pt x="59616" y="14933"/>
                  <a:pt x="62148" y="13006"/>
                  <a:pt x="64888" y="11101"/>
                </a:cubicBezTo>
                <a:lnTo>
                  <a:pt x="64818" y="10915"/>
                </a:lnTo>
                <a:cubicBezTo>
                  <a:pt x="63146" y="11241"/>
                  <a:pt x="61544" y="11844"/>
                  <a:pt x="60081" y="12680"/>
                </a:cubicBezTo>
                <a:cubicBezTo>
                  <a:pt x="58571" y="13493"/>
                  <a:pt x="57201" y="14492"/>
                  <a:pt x="55993" y="15653"/>
                </a:cubicBezTo>
                <a:cubicBezTo>
                  <a:pt x="54786" y="16861"/>
                  <a:pt x="53787" y="18231"/>
                  <a:pt x="52742" y="19532"/>
                </a:cubicBezTo>
                <a:lnTo>
                  <a:pt x="49490" y="23340"/>
                </a:lnTo>
                <a:cubicBezTo>
                  <a:pt x="48399" y="24618"/>
                  <a:pt x="47400" y="25941"/>
                  <a:pt x="46471" y="27335"/>
                </a:cubicBezTo>
                <a:cubicBezTo>
                  <a:pt x="45566" y="28728"/>
                  <a:pt x="44637" y="30098"/>
                  <a:pt x="43824" y="31562"/>
                </a:cubicBezTo>
                <a:cubicBezTo>
                  <a:pt x="43034" y="33001"/>
                  <a:pt x="42291" y="34488"/>
                  <a:pt x="41618" y="35974"/>
                </a:cubicBezTo>
                <a:cubicBezTo>
                  <a:pt x="41153" y="36880"/>
                  <a:pt x="40782" y="37809"/>
                  <a:pt x="40294" y="38668"/>
                </a:cubicBezTo>
                <a:cubicBezTo>
                  <a:pt x="35928" y="41385"/>
                  <a:pt x="31794" y="44195"/>
                  <a:pt x="27985" y="47052"/>
                </a:cubicBezTo>
                <a:cubicBezTo>
                  <a:pt x="28310" y="46518"/>
                  <a:pt x="28566" y="45984"/>
                  <a:pt x="28798" y="45403"/>
                </a:cubicBezTo>
                <a:cubicBezTo>
                  <a:pt x="29425" y="43777"/>
                  <a:pt x="29913" y="42105"/>
                  <a:pt x="30308" y="40387"/>
                </a:cubicBezTo>
                <a:cubicBezTo>
                  <a:pt x="31027" y="37042"/>
                  <a:pt x="31771" y="33698"/>
                  <a:pt x="32560" y="30400"/>
                </a:cubicBezTo>
                <a:cubicBezTo>
                  <a:pt x="33071" y="28798"/>
                  <a:pt x="33675" y="27172"/>
                  <a:pt x="34650" y="25756"/>
                </a:cubicBezTo>
                <a:cubicBezTo>
                  <a:pt x="35626" y="24362"/>
                  <a:pt x="36787" y="23085"/>
                  <a:pt x="37925" y="21831"/>
                </a:cubicBezTo>
                <a:cubicBezTo>
                  <a:pt x="40085" y="19206"/>
                  <a:pt x="42221" y="16582"/>
                  <a:pt x="44265" y="13749"/>
                </a:cubicBezTo>
                <a:lnTo>
                  <a:pt x="44219" y="13702"/>
                </a:lnTo>
                <a:cubicBezTo>
                  <a:pt x="53531" y="10823"/>
                  <a:pt x="62751" y="10521"/>
                  <a:pt x="71344" y="10265"/>
                </a:cubicBezTo>
                <a:lnTo>
                  <a:pt x="71367" y="10265"/>
                </a:lnTo>
                <a:cubicBezTo>
                  <a:pt x="75316" y="10149"/>
                  <a:pt x="79055" y="10033"/>
                  <a:pt x="82701" y="9685"/>
                </a:cubicBezTo>
                <a:cubicBezTo>
                  <a:pt x="96798" y="8361"/>
                  <a:pt x="106436" y="4854"/>
                  <a:pt x="110361" y="3205"/>
                </a:cubicBezTo>
                <a:close/>
                <a:moveTo>
                  <a:pt x="105298" y="28914"/>
                </a:moveTo>
                <a:lnTo>
                  <a:pt x="105298" y="28914"/>
                </a:lnTo>
                <a:cubicBezTo>
                  <a:pt x="102975" y="32258"/>
                  <a:pt x="100142" y="35254"/>
                  <a:pt x="96914" y="37739"/>
                </a:cubicBezTo>
                <a:cubicBezTo>
                  <a:pt x="91642" y="41827"/>
                  <a:pt x="87160" y="44822"/>
                  <a:pt x="82979" y="47122"/>
                </a:cubicBezTo>
                <a:cubicBezTo>
                  <a:pt x="79310" y="47934"/>
                  <a:pt x="75594" y="48097"/>
                  <a:pt x="71855" y="48120"/>
                </a:cubicBezTo>
                <a:cubicBezTo>
                  <a:pt x="69626" y="48120"/>
                  <a:pt x="67396" y="48120"/>
                  <a:pt x="65143" y="48004"/>
                </a:cubicBezTo>
                <a:cubicBezTo>
                  <a:pt x="62891" y="47911"/>
                  <a:pt x="60638" y="47679"/>
                  <a:pt x="58385" y="47516"/>
                </a:cubicBezTo>
                <a:cubicBezTo>
                  <a:pt x="56109" y="47307"/>
                  <a:pt x="53857" y="46936"/>
                  <a:pt x="51650" y="46425"/>
                </a:cubicBezTo>
                <a:cubicBezTo>
                  <a:pt x="49421" y="45937"/>
                  <a:pt x="47215" y="45264"/>
                  <a:pt x="44939" y="44822"/>
                </a:cubicBezTo>
                <a:cubicBezTo>
                  <a:pt x="42911" y="44446"/>
                  <a:pt x="40846" y="44258"/>
                  <a:pt x="38760" y="44258"/>
                </a:cubicBezTo>
                <a:cubicBezTo>
                  <a:pt x="38529" y="44258"/>
                  <a:pt x="38297" y="44260"/>
                  <a:pt x="38064" y="44265"/>
                </a:cubicBezTo>
                <a:cubicBezTo>
                  <a:pt x="36601" y="44265"/>
                  <a:pt x="35138" y="44381"/>
                  <a:pt x="33675" y="44590"/>
                </a:cubicBezTo>
                <a:cubicBezTo>
                  <a:pt x="37135" y="42523"/>
                  <a:pt x="40851" y="40526"/>
                  <a:pt x="44776" y="38506"/>
                </a:cubicBezTo>
                <a:cubicBezTo>
                  <a:pt x="46913" y="37414"/>
                  <a:pt x="49003" y="36346"/>
                  <a:pt x="51047" y="35301"/>
                </a:cubicBezTo>
                <a:cubicBezTo>
                  <a:pt x="55482" y="35068"/>
                  <a:pt x="59848" y="34720"/>
                  <a:pt x="64214" y="34163"/>
                </a:cubicBezTo>
                <a:cubicBezTo>
                  <a:pt x="66653" y="33814"/>
                  <a:pt x="69068" y="33350"/>
                  <a:pt x="71507" y="33210"/>
                </a:cubicBezTo>
                <a:cubicBezTo>
                  <a:pt x="72386" y="33169"/>
                  <a:pt x="73265" y="33148"/>
                  <a:pt x="74143" y="33148"/>
                </a:cubicBezTo>
                <a:cubicBezTo>
                  <a:pt x="75724" y="33148"/>
                  <a:pt x="77301" y="33215"/>
                  <a:pt x="78869" y="33350"/>
                </a:cubicBezTo>
                <a:cubicBezTo>
                  <a:pt x="80582" y="33470"/>
                  <a:pt x="82298" y="33530"/>
                  <a:pt x="84014" y="33530"/>
                </a:cubicBezTo>
                <a:cubicBezTo>
                  <a:pt x="87253" y="33530"/>
                  <a:pt x="90491" y="33318"/>
                  <a:pt x="93709" y="32909"/>
                </a:cubicBezTo>
                <a:cubicBezTo>
                  <a:pt x="96194" y="32537"/>
                  <a:pt x="98632" y="31933"/>
                  <a:pt x="101001" y="31097"/>
                </a:cubicBezTo>
                <a:cubicBezTo>
                  <a:pt x="102511" y="30540"/>
                  <a:pt x="103974" y="29820"/>
                  <a:pt x="105298" y="28914"/>
                </a:cubicBezTo>
                <a:close/>
                <a:moveTo>
                  <a:pt x="43801" y="13818"/>
                </a:moveTo>
                <a:cubicBezTo>
                  <a:pt x="40967" y="15653"/>
                  <a:pt x="38529" y="18045"/>
                  <a:pt x="36624" y="20809"/>
                </a:cubicBezTo>
                <a:cubicBezTo>
                  <a:pt x="35672" y="22295"/>
                  <a:pt x="34929" y="23898"/>
                  <a:pt x="34116" y="25430"/>
                </a:cubicBezTo>
                <a:lnTo>
                  <a:pt x="31562" y="30006"/>
                </a:lnTo>
                <a:cubicBezTo>
                  <a:pt x="30772" y="31562"/>
                  <a:pt x="30122" y="33210"/>
                  <a:pt x="29611" y="34883"/>
                </a:cubicBezTo>
                <a:cubicBezTo>
                  <a:pt x="29077" y="36555"/>
                  <a:pt x="28612" y="38227"/>
                  <a:pt x="28241" y="39945"/>
                </a:cubicBezTo>
                <a:cubicBezTo>
                  <a:pt x="27567" y="42941"/>
                  <a:pt x="27474" y="45937"/>
                  <a:pt x="26034" y="48538"/>
                </a:cubicBezTo>
                <a:cubicBezTo>
                  <a:pt x="25268" y="49142"/>
                  <a:pt x="24502" y="49746"/>
                  <a:pt x="23758" y="50373"/>
                </a:cubicBezTo>
                <a:cubicBezTo>
                  <a:pt x="20391" y="53090"/>
                  <a:pt x="17349" y="56179"/>
                  <a:pt x="14655" y="59570"/>
                </a:cubicBezTo>
                <a:cubicBezTo>
                  <a:pt x="15305" y="57015"/>
                  <a:pt x="15932" y="54484"/>
                  <a:pt x="16466" y="51929"/>
                </a:cubicBezTo>
                <a:cubicBezTo>
                  <a:pt x="16721" y="50327"/>
                  <a:pt x="16930" y="48678"/>
                  <a:pt x="17395" y="47098"/>
                </a:cubicBezTo>
                <a:cubicBezTo>
                  <a:pt x="17859" y="45542"/>
                  <a:pt x="18510" y="44033"/>
                  <a:pt x="19323" y="42593"/>
                </a:cubicBezTo>
                <a:cubicBezTo>
                  <a:pt x="20995" y="39736"/>
                  <a:pt x="22342" y="36671"/>
                  <a:pt x="23317" y="33489"/>
                </a:cubicBezTo>
                <a:cubicBezTo>
                  <a:pt x="23782" y="31863"/>
                  <a:pt x="24060" y="30191"/>
                  <a:pt x="24176" y="28496"/>
                </a:cubicBezTo>
                <a:cubicBezTo>
                  <a:pt x="24246" y="27358"/>
                  <a:pt x="24176" y="26220"/>
                  <a:pt x="24014" y="25082"/>
                </a:cubicBezTo>
                <a:lnTo>
                  <a:pt x="24037" y="25082"/>
                </a:lnTo>
                <a:cubicBezTo>
                  <a:pt x="29750" y="19996"/>
                  <a:pt x="36485" y="16141"/>
                  <a:pt x="43801" y="13818"/>
                </a:cubicBezTo>
                <a:close/>
                <a:moveTo>
                  <a:pt x="32398" y="45380"/>
                </a:moveTo>
                <a:cubicBezTo>
                  <a:pt x="36555" y="45635"/>
                  <a:pt x="40619" y="46077"/>
                  <a:pt x="44730" y="46378"/>
                </a:cubicBezTo>
                <a:cubicBezTo>
                  <a:pt x="47006" y="46495"/>
                  <a:pt x="49281" y="46611"/>
                  <a:pt x="51511" y="47029"/>
                </a:cubicBezTo>
                <a:cubicBezTo>
                  <a:pt x="53740" y="47447"/>
                  <a:pt x="55947" y="48097"/>
                  <a:pt x="58176" y="48654"/>
                </a:cubicBezTo>
                <a:cubicBezTo>
                  <a:pt x="62326" y="49686"/>
                  <a:pt x="66594" y="50221"/>
                  <a:pt x="70872" y="50221"/>
                </a:cubicBezTo>
                <a:cubicBezTo>
                  <a:pt x="71215" y="50221"/>
                  <a:pt x="71558" y="50217"/>
                  <a:pt x="71902" y="50210"/>
                </a:cubicBezTo>
                <a:cubicBezTo>
                  <a:pt x="74085" y="50118"/>
                  <a:pt x="76268" y="49839"/>
                  <a:pt x="78428" y="49398"/>
                </a:cubicBezTo>
                <a:lnTo>
                  <a:pt x="78428" y="49398"/>
                </a:lnTo>
                <a:cubicBezTo>
                  <a:pt x="71321" y="52626"/>
                  <a:pt x="64563" y="54205"/>
                  <a:pt x="55529" y="56295"/>
                </a:cubicBezTo>
                <a:cubicBezTo>
                  <a:pt x="52347" y="57015"/>
                  <a:pt x="48910" y="57805"/>
                  <a:pt x="45101" y="58780"/>
                </a:cubicBezTo>
                <a:cubicBezTo>
                  <a:pt x="42384" y="59454"/>
                  <a:pt x="39829" y="60127"/>
                  <a:pt x="37414" y="60801"/>
                </a:cubicBezTo>
                <a:lnTo>
                  <a:pt x="33001" y="59779"/>
                </a:lnTo>
                <a:cubicBezTo>
                  <a:pt x="31306" y="59361"/>
                  <a:pt x="29564" y="59059"/>
                  <a:pt x="27823" y="58641"/>
                </a:cubicBezTo>
                <a:cubicBezTo>
                  <a:pt x="26963" y="58432"/>
                  <a:pt x="25941" y="58385"/>
                  <a:pt x="25059" y="58223"/>
                </a:cubicBezTo>
                <a:cubicBezTo>
                  <a:pt x="24153" y="58014"/>
                  <a:pt x="23247" y="57735"/>
                  <a:pt x="22388" y="57340"/>
                </a:cubicBezTo>
                <a:cubicBezTo>
                  <a:pt x="21770" y="57113"/>
                  <a:pt x="21107" y="56999"/>
                  <a:pt x="20446" y="56999"/>
                </a:cubicBezTo>
                <a:cubicBezTo>
                  <a:pt x="20163" y="56999"/>
                  <a:pt x="19880" y="57020"/>
                  <a:pt x="19601" y="57061"/>
                </a:cubicBezTo>
                <a:cubicBezTo>
                  <a:pt x="18742" y="57131"/>
                  <a:pt x="17906" y="57363"/>
                  <a:pt x="17140" y="57758"/>
                </a:cubicBezTo>
                <a:cubicBezTo>
                  <a:pt x="21157" y="53090"/>
                  <a:pt x="26336" y="49096"/>
                  <a:pt x="32398" y="45380"/>
                </a:cubicBezTo>
                <a:close/>
                <a:moveTo>
                  <a:pt x="16884" y="58060"/>
                </a:moveTo>
                <a:lnTo>
                  <a:pt x="16884" y="58107"/>
                </a:lnTo>
                <a:cubicBezTo>
                  <a:pt x="17767" y="58362"/>
                  <a:pt x="18672" y="58548"/>
                  <a:pt x="19578" y="58664"/>
                </a:cubicBezTo>
                <a:cubicBezTo>
                  <a:pt x="20066" y="58743"/>
                  <a:pt x="20569" y="58785"/>
                  <a:pt x="21070" y="58785"/>
                </a:cubicBezTo>
                <a:cubicBezTo>
                  <a:pt x="21451" y="58785"/>
                  <a:pt x="21831" y="58761"/>
                  <a:pt x="22202" y="58710"/>
                </a:cubicBezTo>
                <a:cubicBezTo>
                  <a:pt x="22632" y="58644"/>
                  <a:pt x="23072" y="58594"/>
                  <a:pt x="23506" y="58594"/>
                </a:cubicBezTo>
                <a:cubicBezTo>
                  <a:pt x="23986" y="58594"/>
                  <a:pt x="24457" y="58656"/>
                  <a:pt x="24896" y="58827"/>
                </a:cubicBezTo>
                <a:cubicBezTo>
                  <a:pt x="25732" y="59128"/>
                  <a:pt x="26452" y="59663"/>
                  <a:pt x="27288" y="60081"/>
                </a:cubicBezTo>
                <a:cubicBezTo>
                  <a:pt x="28961" y="60940"/>
                  <a:pt x="30772" y="61520"/>
                  <a:pt x="32630" y="61776"/>
                </a:cubicBezTo>
                <a:cubicBezTo>
                  <a:pt x="33025" y="61799"/>
                  <a:pt x="33396" y="61846"/>
                  <a:pt x="33791" y="61846"/>
                </a:cubicBezTo>
                <a:cubicBezTo>
                  <a:pt x="21993" y="65399"/>
                  <a:pt x="14167" y="69045"/>
                  <a:pt x="9011" y="73365"/>
                </a:cubicBezTo>
                <a:cubicBezTo>
                  <a:pt x="10381" y="67698"/>
                  <a:pt x="13075" y="62449"/>
                  <a:pt x="16884" y="58060"/>
                </a:cubicBezTo>
                <a:close/>
                <a:moveTo>
                  <a:pt x="23155" y="25872"/>
                </a:moveTo>
                <a:lnTo>
                  <a:pt x="23155" y="25872"/>
                </a:lnTo>
                <a:cubicBezTo>
                  <a:pt x="22760" y="28264"/>
                  <a:pt x="22017" y="30586"/>
                  <a:pt x="21320" y="32885"/>
                </a:cubicBezTo>
                <a:cubicBezTo>
                  <a:pt x="20832" y="34418"/>
                  <a:pt x="20391" y="35974"/>
                  <a:pt x="19857" y="37507"/>
                </a:cubicBezTo>
                <a:cubicBezTo>
                  <a:pt x="19346" y="39040"/>
                  <a:pt x="18788" y="40572"/>
                  <a:pt x="18347" y="42198"/>
                </a:cubicBezTo>
                <a:cubicBezTo>
                  <a:pt x="17883" y="43801"/>
                  <a:pt x="17395" y="45357"/>
                  <a:pt x="16791" y="46913"/>
                </a:cubicBezTo>
                <a:cubicBezTo>
                  <a:pt x="16187" y="48445"/>
                  <a:pt x="15421" y="49932"/>
                  <a:pt x="14887" y="51511"/>
                </a:cubicBezTo>
                <a:cubicBezTo>
                  <a:pt x="14376" y="53113"/>
                  <a:pt x="14027" y="54739"/>
                  <a:pt x="13888" y="56411"/>
                </a:cubicBezTo>
                <a:cubicBezTo>
                  <a:pt x="13726" y="57805"/>
                  <a:pt x="13726" y="59198"/>
                  <a:pt x="13888" y="60592"/>
                </a:cubicBezTo>
                <a:cubicBezTo>
                  <a:pt x="10730" y="64795"/>
                  <a:pt x="8268" y="69463"/>
                  <a:pt x="6619" y="74456"/>
                </a:cubicBezTo>
                <a:cubicBezTo>
                  <a:pt x="5992" y="65840"/>
                  <a:pt x="5946" y="42268"/>
                  <a:pt x="22156" y="26801"/>
                </a:cubicBezTo>
                <a:cubicBezTo>
                  <a:pt x="22481" y="26499"/>
                  <a:pt x="22806" y="26174"/>
                  <a:pt x="23155" y="25872"/>
                </a:cubicBezTo>
                <a:close/>
                <a:moveTo>
                  <a:pt x="112497" y="0"/>
                </a:moveTo>
                <a:lnTo>
                  <a:pt x="111406" y="558"/>
                </a:lnTo>
                <a:cubicBezTo>
                  <a:pt x="111289" y="627"/>
                  <a:pt x="100421" y="6038"/>
                  <a:pt x="82515" y="7734"/>
                </a:cubicBezTo>
                <a:cubicBezTo>
                  <a:pt x="78915" y="8059"/>
                  <a:pt x="75223" y="8175"/>
                  <a:pt x="71275" y="8314"/>
                </a:cubicBezTo>
                <a:cubicBezTo>
                  <a:pt x="55506" y="8802"/>
                  <a:pt x="37600" y="9336"/>
                  <a:pt x="20762" y="25384"/>
                </a:cubicBezTo>
                <a:cubicBezTo>
                  <a:pt x="0" y="45194"/>
                  <a:pt x="4947" y="77708"/>
                  <a:pt x="5017" y="78033"/>
                </a:cubicBezTo>
                <a:lnTo>
                  <a:pt x="5272" y="79612"/>
                </a:lnTo>
                <a:cubicBezTo>
                  <a:pt x="3553" y="88228"/>
                  <a:pt x="5017" y="94313"/>
                  <a:pt x="5017" y="94313"/>
                </a:cubicBezTo>
                <a:cubicBezTo>
                  <a:pt x="8454" y="93546"/>
                  <a:pt x="8082" y="90109"/>
                  <a:pt x="8082" y="90109"/>
                </a:cubicBezTo>
                <a:cubicBezTo>
                  <a:pt x="7594" y="85627"/>
                  <a:pt x="7711" y="81098"/>
                  <a:pt x="8361" y="76663"/>
                </a:cubicBezTo>
                <a:cubicBezTo>
                  <a:pt x="14422" y="70415"/>
                  <a:pt x="25523" y="65701"/>
                  <a:pt x="45589" y="60684"/>
                </a:cubicBezTo>
                <a:cubicBezTo>
                  <a:pt x="49374" y="59732"/>
                  <a:pt x="52812" y="58943"/>
                  <a:pt x="55970" y="58223"/>
                </a:cubicBezTo>
                <a:cubicBezTo>
                  <a:pt x="71809" y="54553"/>
                  <a:pt x="81377" y="52347"/>
                  <a:pt x="98121" y="39295"/>
                </a:cubicBezTo>
                <a:cubicBezTo>
                  <a:pt x="118257" y="23596"/>
                  <a:pt x="112845" y="1417"/>
                  <a:pt x="112799" y="1208"/>
                </a:cubicBezTo>
                <a:lnTo>
                  <a:pt x="11249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" name="Google Shape;58;p8"/>
          <p:cNvGrpSpPr/>
          <p:nvPr/>
        </p:nvGrpSpPr>
        <p:grpSpPr>
          <a:xfrm>
            <a:off x="0" y="0"/>
            <a:ext cx="9144000" cy="5143400"/>
            <a:chOff x="0" y="0"/>
            <a:chExt cx="9144000" cy="5143400"/>
          </a:xfrm>
        </p:grpSpPr>
        <p:sp>
          <p:nvSpPr>
            <p:cNvPr id="59" name="Google Shape;59;p8"/>
            <p:cNvSpPr/>
            <p:nvPr/>
          </p:nvSpPr>
          <p:spPr>
            <a:xfrm>
              <a:off x="7251900" y="4604000"/>
              <a:ext cx="1892100" cy="539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8"/>
            <p:cNvSpPr/>
            <p:nvPr/>
          </p:nvSpPr>
          <p:spPr>
            <a:xfrm>
              <a:off x="0" y="0"/>
              <a:ext cx="812100" cy="4617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8"/>
            <p:cNvSpPr/>
            <p:nvPr/>
          </p:nvSpPr>
          <p:spPr>
            <a:xfrm>
              <a:off x="6861200" y="4412075"/>
              <a:ext cx="1892100" cy="5394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>
            <a:spLocks noGrp="1"/>
          </p:cNvSpPr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ubTitle" idx="1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grpSp>
        <p:nvGrpSpPr>
          <p:cNvPr id="65" name="Google Shape;65;p9"/>
          <p:cNvGrpSpPr/>
          <p:nvPr/>
        </p:nvGrpSpPr>
        <p:grpSpPr>
          <a:xfrm>
            <a:off x="-439522" y="0"/>
            <a:ext cx="10338025" cy="5143400"/>
            <a:chOff x="-439522" y="0"/>
            <a:chExt cx="10338025" cy="5143400"/>
          </a:xfrm>
        </p:grpSpPr>
        <p:sp>
          <p:nvSpPr>
            <p:cNvPr id="66" name="Google Shape;66;p9"/>
            <p:cNvSpPr/>
            <p:nvPr/>
          </p:nvSpPr>
          <p:spPr>
            <a:xfrm>
              <a:off x="8424003" y="0"/>
              <a:ext cx="1474500" cy="53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9"/>
            <p:cNvSpPr/>
            <p:nvPr/>
          </p:nvSpPr>
          <p:spPr>
            <a:xfrm>
              <a:off x="-24022" y="4604000"/>
              <a:ext cx="1474500" cy="539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9"/>
            <p:cNvSpPr/>
            <p:nvPr/>
          </p:nvSpPr>
          <p:spPr>
            <a:xfrm>
              <a:off x="-439522" y="3576625"/>
              <a:ext cx="1136700" cy="12423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" name="Google Shape;69;p9"/>
          <p:cNvSpPr/>
          <p:nvPr/>
        </p:nvSpPr>
        <p:spPr>
          <a:xfrm>
            <a:off x="7037923" y="4522451"/>
            <a:ext cx="1942116" cy="1942116"/>
          </a:xfrm>
          <a:custGeom>
            <a:avLst/>
            <a:gdLst/>
            <a:ahLst/>
            <a:cxnLst/>
            <a:rect l="l" t="t" r="r" b="b"/>
            <a:pathLst>
              <a:path w="143409" h="143409" extrusionOk="0">
                <a:moveTo>
                  <a:pt x="22133" y="24130"/>
                </a:moveTo>
                <a:lnTo>
                  <a:pt x="22133" y="24130"/>
                </a:lnTo>
                <a:cubicBezTo>
                  <a:pt x="21808" y="24966"/>
                  <a:pt x="21529" y="25802"/>
                  <a:pt x="21297" y="26661"/>
                </a:cubicBezTo>
                <a:cubicBezTo>
                  <a:pt x="20925" y="28426"/>
                  <a:pt x="20856" y="30261"/>
                  <a:pt x="20507" y="31979"/>
                </a:cubicBezTo>
                <a:cubicBezTo>
                  <a:pt x="20136" y="33721"/>
                  <a:pt x="19625" y="35417"/>
                  <a:pt x="19021" y="37089"/>
                </a:cubicBezTo>
                <a:lnTo>
                  <a:pt x="17279" y="41943"/>
                </a:lnTo>
                <a:cubicBezTo>
                  <a:pt x="16652" y="43475"/>
                  <a:pt x="15932" y="44962"/>
                  <a:pt x="15096" y="45844"/>
                </a:cubicBezTo>
                <a:cubicBezTo>
                  <a:pt x="14655" y="46511"/>
                  <a:pt x="13854" y="46730"/>
                  <a:pt x="12846" y="46730"/>
                </a:cubicBezTo>
                <a:cubicBezTo>
                  <a:pt x="11464" y="46730"/>
                  <a:pt x="9692" y="46318"/>
                  <a:pt x="7920" y="46076"/>
                </a:cubicBezTo>
                <a:cubicBezTo>
                  <a:pt x="11218" y="37925"/>
                  <a:pt x="16048" y="30470"/>
                  <a:pt x="22133" y="24130"/>
                </a:cubicBezTo>
                <a:close/>
                <a:moveTo>
                  <a:pt x="6782" y="94359"/>
                </a:moveTo>
                <a:lnTo>
                  <a:pt x="6782" y="94359"/>
                </a:lnTo>
                <a:cubicBezTo>
                  <a:pt x="7339" y="95079"/>
                  <a:pt x="7966" y="95776"/>
                  <a:pt x="8640" y="96403"/>
                </a:cubicBezTo>
                <a:cubicBezTo>
                  <a:pt x="10707" y="98214"/>
                  <a:pt x="13238" y="99422"/>
                  <a:pt x="15955" y="99886"/>
                </a:cubicBezTo>
                <a:cubicBezTo>
                  <a:pt x="18533" y="100304"/>
                  <a:pt x="21042" y="100792"/>
                  <a:pt x="23271" y="101907"/>
                </a:cubicBezTo>
                <a:cubicBezTo>
                  <a:pt x="24316" y="102371"/>
                  <a:pt x="25222" y="103045"/>
                  <a:pt x="25965" y="103904"/>
                </a:cubicBezTo>
                <a:cubicBezTo>
                  <a:pt x="26569" y="104694"/>
                  <a:pt x="26871" y="105669"/>
                  <a:pt x="26848" y="106645"/>
                </a:cubicBezTo>
                <a:cubicBezTo>
                  <a:pt x="26848" y="107759"/>
                  <a:pt x="26546" y="108781"/>
                  <a:pt x="26267" y="110151"/>
                </a:cubicBezTo>
                <a:cubicBezTo>
                  <a:pt x="25919" y="111661"/>
                  <a:pt x="26104" y="113170"/>
                  <a:pt x="26360" y="114541"/>
                </a:cubicBezTo>
                <a:cubicBezTo>
                  <a:pt x="26987" y="117328"/>
                  <a:pt x="28218" y="119650"/>
                  <a:pt x="29147" y="121926"/>
                </a:cubicBezTo>
                <a:cubicBezTo>
                  <a:pt x="29797" y="123412"/>
                  <a:pt x="30308" y="124945"/>
                  <a:pt x="30215" y="126478"/>
                </a:cubicBezTo>
                <a:cubicBezTo>
                  <a:pt x="19416" y="118303"/>
                  <a:pt x="11264" y="107132"/>
                  <a:pt x="6782" y="94359"/>
                </a:cubicBezTo>
                <a:close/>
                <a:moveTo>
                  <a:pt x="79682" y="3437"/>
                </a:moveTo>
                <a:cubicBezTo>
                  <a:pt x="113821" y="7408"/>
                  <a:pt x="140436" y="36508"/>
                  <a:pt x="140436" y="71716"/>
                </a:cubicBezTo>
                <a:cubicBezTo>
                  <a:pt x="140436" y="74642"/>
                  <a:pt x="140250" y="77568"/>
                  <a:pt x="139879" y="80471"/>
                </a:cubicBezTo>
                <a:cubicBezTo>
                  <a:pt x="137626" y="80448"/>
                  <a:pt x="135350" y="79774"/>
                  <a:pt x="133864" y="78125"/>
                </a:cubicBezTo>
                <a:cubicBezTo>
                  <a:pt x="132238" y="76384"/>
                  <a:pt x="131471" y="73992"/>
                  <a:pt x="131053" y="71623"/>
                </a:cubicBezTo>
                <a:cubicBezTo>
                  <a:pt x="130612" y="69277"/>
                  <a:pt x="130473" y="66792"/>
                  <a:pt x="130287" y="64330"/>
                </a:cubicBezTo>
                <a:cubicBezTo>
                  <a:pt x="130194" y="63076"/>
                  <a:pt x="130032" y="61822"/>
                  <a:pt x="129776" y="60591"/>
                </a:cubicBezTo>
                <a:cubicBezTo>
                  <a:pt x="129497" y="59407"/>
                  <a:pt x="129149" y="57804"/>
                  <a:pt x="127500" y="57038"/>
                </a:cubicBezTo>
                <a:cubicBezTo>
                  <a:pt x="127133" y="56905"/>
                  <a:pt x="126750" y="56840"/>
                  <a:pt x="126368" y="56840"/>
                </a:cubicBezTo>
                <a:cubicBezTo>
                  <a:pt x="125954" y="56840"/>
                  <a:pt x="125542" y="56916"/>
                  <a:pt x="125155" y="57061"/>
                </a:cubicBezTo>
                <a:cubicBezTo>
                  <a:pt x="124411" y="57363"/>
                  <a:pt x="123784" y="57921"/>
                  <a:pt x="123413" y="58641"/>
                </a:cubicBezTo>
                <a:cubicBezTo>
                  <a:pt x="122739" y="60011"/>
                  <a:pt x="122739" y="61335"/>
                  <a:pt x="122693" y="62612"/>
                </a:cubicBezTo>
                <a:cubicBezTo>
                  <a:pt x="122716" y="65167"/>
                  <a:pt x="123064" y="67628"/>
                  <a:pt x="123204" y="70044"/>
                </a:cubicBezTo>
                <a:cubicBezTo>
                  <a:pt x="123320" y="72366"/>
                  <a:pt x="123366" y="75037"/>
                  <a:pt x="122205" y="76500"/>
                </a:cubicBezTo>
                <a:cubicBezTo>
                  <a:pt x="121903" y="76848"/>
                  <a:pt x="121508" y="77127"/>
                  <a:pt x="121067" y="77266"/>
                </a:cubicBezTo>
                <a:cubicBezTo>
                  <a:pt x="120626" y="77475"/>
                  <a:pt x="120161" y="77615"/>
                  <a:pt x="119674" y="77661"/>
                </a:cubicBezTo>
                <a:cubicBezTo>
                  <a:pt x="119622" y="77666"/>
                  <a:pt x="119574" y="77669"/>
                  <a:pt x="119528" y="77669"/>
                </a:cubicBezTo>
                <a:cubicBezTo>
                  <a:pt x="119177" y="77669"/>
                  <a:pt x="118962" y="77521"/>
                  <a:pt x="118675" y="77336"/>
                </a:cubicBezTo>
                <a:cubicBezTo>
                  <a:pt x="118327" y="76964"/>
                  <a:pt x="118025" y="76569"/>
                  <a:pt x="117793" y="76128"/>
                </a:cubicBezTo>
                <a:cubicBezTo>
                  <a:pt x="116701" y="74085"/>
                  <a:pt x="115284" y="71553"/>
                  <a:pt x="112985" y="69997"/>
                </a:cubicBezTo>
                <a:cubicBezTo>
                  <a:pt x="111754" y="69161"/>
                  <a:pt x="110756" y="68789"/>
                  <a:pt x="110082" y="68069"/>
                </a:cubicBezTo>
                <a:cubicBezTo>
                  <a:pt x="109362" y="67326"/>
                  <a:pt x="108875" y="66397"/>
                  <a:pt x="108619" y="65422"/>
                </a:cubicBezTo>
                <a:cubicBezTo>
                  <a:pt x="108015" y="63332"/>
                  <a:pt x="108155" y="60684"/>
                  <a:pt x="107017" y="58014"/>
                </a:cubicBezTo>
                <a:cubicBezTo>
                  <a:pt x="106459" y="56667"/>
                  <a:pt x="105507" y="55482"/>
                  <a:pt x="104299" y="54646"/>
                </a:cubicBezTo>
                <a:cubicBezTo>
                  <a:pt x="103115" y="53764"/>
                  <a:pt x="101745" y="53206"/>
                  <a:pt x="100305" y="52974"/>
                </a:cubicBezTo>
                <a:cubicBezTo>
                  <a:pt x="99853" y="52903"/>
                  <a:pt x="99401" y="52869"/>
                  <a:pt x="98951" y="52869"/>
                </a:cubicBezTo>
                <a:cubicBezTo>
                  <a:pt x="96445" y="52869"/>
                  <a:pt x="94036" y="53947"/>
                  <a:pt x="92362" y="55877"/>
                </a:cubicBezTo>
                <a:cubicBezTo>
                  <a:pt x="90365" y="58037"/>
                  <a:pt x="89645" y="61102"/>
                  <a:pt x="89901" y="63866"/>
                </a:cubicBezTo>
                <a:cubicBezTo>
                  <a:pt x="90179" y="66723"/>
                  <a:pt x="91410" y="69091"/>
                  <a:pt x="92455" y="71344"/>
                </a:cubicBezTo>
                <a:lnTo>
                  <a:pt x="95730" y="77963"/>
                </a:lnTo>
                <a:cubicBezTo>
                  <a:pt x="97820" y="82352"/>
                  <a:pt x="99817" y="86834"/>
                  <a:pt x="100537" y="91410"/>
                </a:cubicBezTo>
                <a:cubicBezTo>
                  <a:pt x="100955" y="93593"/>
                  <a:pt x="100839" y="95845"/>
                  <a:pt x="100189" y="97982"/>
                </a:cubicBezTo>
                <a:cubicBezTo>
                  <a:pt x="99887" y="99004"/>
                  <a:pt x="99306" y="99886"/>
                  <a:pt x="98726" y="100769"/>
                </a:cubicBezTo>
                <a:cubicBezTo>
                  <a:pt x="98401" y="101187"/>
                  <a:pt x="97983" y="101535"/>
                  <a:pt x="97611" y="101907"/>
                </a:cubicBezTo>
                <a:cubicBezTo>
                  <a:pt x="97263" y="102302"/>
                  <a:pt x="96821" y="102696"/>
                  <a:pt x="96310" y="103161"/>
                </a:cubicBezTo>
                <a:cubicBezTo>
                  <a:pt x="94290" y="104926"/>
                  <a:pt x="92664" y="107109"/>
                  <a:pt x="91573" y="109548"/>
                </a:cubicBezTo>
                <a:cubicBezTo>
                  <a:pt x="90435" y="111963"/>
                  <a:pt x="89831" y="114494"/>
                  <a:pt x="89297" y="116910"/>
                </a:cubicBezTo>
                <a:cubicBezTo>
                  <a:pt x="88786" y="119348"/>
                  <a:pt x="88298" y="121670"/>
                  <a:pt x="87253" y="123552"/>
                </a:cubicBezTo>
                <a:cubicBezTo>
                  <a:pt x="86208" y="125410"/>
                  <a:pt x="84536" y="126687"/>
                  <a:pt x="82376" y="127360"/>
                </a:cubicBezTo>
                <a:cubicBezTo>
                  <a:pt x="80776" y="127865"/>
                  <a:pt x="79072" y="128200"/>
                  <a:pt x="77410" y="128200"/>
                </a:cubicBezTo>
                <a:cubicBezTo>
                  <a:pt x="76853" y="128200"/>
                  <a:pt x="76300" y="128162"/>
                  <a:pt x="75757" y="128080"/>
                </a:cubicBezTo>
                <a:cubicBezTo>
                  <a:pt x="73597" y="127755"/>
                  <a:pt x="71554" y="126757"/>
                  <a:pt x="69649" y="125386"/>
                </a:cubicBezTo>
                <a:cubicBezTo>
                  <a:pt x="67745" y="124039"/>
                  <a:pt x="65957" y="122321"/>
                  <a:pt x="63913" y="120765"/>
                </a:cubicBezTo>
                <a:cubicBezTo>
                  <a:pt x="62891" y="119975"/>
                  <a:pt x="61800" y="119255"/>
                  <a:pt x="60638" y="118651"/>
                </a:cubicBezTo>
                <a:cubicBezTo>
                  <a:pt x="60058" y="118326"/>
                  <a:pt x="59431" y="118117"/>
                  <a:pt x="58827" y="117838"/>
                </a:cubicBezTo>
                <a:cubicBezTo>
                  <a:pt x="58246" y="117606"/>
                  <a:pt x="57712" y="117444"/>
                  <a:pt x="57178" y="117188"/>
                </a:cubicBezTo>
                <a:cubicBezTo>
                  <a:pt x="56133" y="116724"/>
                  <a:pt x="55204" y="116143"/>
                  <a:pt x="54647" y="115423"/>
                </a:cubicBezTo>
                <a:cubicBezTo>
                  <a:pt x="54066" y="114680"/>
                  <a:pt x="53903" y="113751"/>
                  <a:pt x="53973" y="112636"/>
                </a:cubicBezTo>
                <a:cubicBezTo>
                  <a:pt x="54159" y="110407"/>
                  <a:pt x="54879" y="107968"/>
                  <a:pt x="55367" y="105530"/>
                </a:cubicBezTo>
                <a:cubicBezTo>
                  <a:pt x="55854" y="103114"/>
                  <a:pt x="56435" y="100583"/>
                  <a:pt x="56017" y="97866"/>
                </a:cubicBezTo>
                <a:cubicBezTo>
                  <a:pt x="55785" y="96472"/>
                  <a:pt x="55158" y="95195"/>
                  <a:pt x="54229" y="94127"/>
                </a:cubicBezTo>
                <a:cubicBezTo>
                  <a:pt x="53253" y="93175"/>
                  <a:pt x="52115" y="92431"/>
                  <a:pt x="50838" y="91944"/>
                </a:cubicBezTo>
                <a:cubicBezTo>
                  <a:pt x="45984" y="90109"/>
                  <a:pt x="40852" y="90202"/>
                  <a:pt x="36230" y="89203"/>
                </a:cubicBezTo>
                <a:cubicBezTo>
                  <a:pt x="31655" y="87972"/>
                  <a:pt x="27893" y="84280"/>
                  <a:pt x="26244" y="79798"/>
                </a:cubicBezTo>
                <a:cubicBezTo>
                  <a:pt x="24455" y="75315"/>
                  <a:pt x="25129" y="70113"/>
                  <a:pt x="27637" y="66026"/>
                </a:cubicBezTo>
                <a:cubicBezTo>
                  <a:pt x="28914" y="64005"/>
                  <a:pt x="30610" y="62240"/>
                  <a:pt x="32561" y="60847"/>
                </a:cubicBezTo>
                <a:cubicBezTo>
                  <a:pt x="34385" y="59602"/>
                  <a:pt x="36526" y="58952"/>
                  <a:pt x="38728" y="58952"/>
                </a:cubicBezTo>
                <a:cubicBezTo>
                  <a:pt x="38909" y="58952"/>
                  <a:pt x="39090" y="58957"/>
                  <a:pt x="39272" y="58966"/>
                </a:cubicBezTo>
                <a:cubicBezTo>
                  <a:pt x="42694" y="59151"/>
                  <a:pt x="46288" y="60181"/>
                  <a:pt x="49946" y="60181"/>
                </a:cubicBezTo>
                <a:cubicBezTo>
                  <a:pt x="51327" y="60181"/>
                  <a:pt x="52718" y="60034"/>
                  <a:pt x="54112" y="59639"/>
                </a:cubicBezTo>
                <a:cubicBezTo>
                  <a:pt x="56002" y="59190"/>
                  <a:pt x="57951" y="58741"/>
                  <a:pt x="59815" y="58741"/>
                </a:cubicBezTo>
                <a:cubicBezTo>
                  <a:pt x="60265" y="58741"/>
                  <a:pt x="60711" y="58768"/>
                  <a:pt x="61149" y="58826"/>
                </a:cubicBezTo>
                <a:cubicBezTo>
                  <a:pt x="63379" y="59151"/>
                  <a:pt x="65306" y="60684"/>
                  <a:pt x="67443" y="61962"/>
                </a:cubicBezTo>
                <a:cubicBezTo>
                  <a:pt x="68511" y="62612"/>
                  <a:pt x="69603" y="63239"/>
                  <a:pt x="70694" y="63820"/>
                </a:cubicBezTo>
                <a:cubicBezTo>
                  <a:pt x="71275" y="64121"/>
                  <a:pt x="71925" y="64354"/>
                  <a:pt x="72552" y="64609"/>
                </a:cubicBezTo>
                <a:cubicBezTo>
                  <a:pt x="73203" y="64795"/>
                  <a:pt x="73899" y="64911"/>
                  <a:pt x="74573" y="64981"/>
                </a:cubicBezTo>
                <a:cubicBezTo>
                  <a:pt x="74784" y="64998"/>
                  <a:pt x="74995" y="65007"/>
                  <a:pt x="75206" y="65007"/>
                </a:cubicBezTo>
                <a:cubicBezTo>
                  <a:pt x="76408" y="65007"/>
                  <a:pt x="77593" y="64728"/>
                  <a:pt x="78660" y="64214"/>
                </a:cubicBezTo>
                <a:cubicBezTo>
                  <a:pt x="79891" y="63518"/>
                  <a:pt x="81075" y="62612"/>
                  <a:pt x="81726" y="61335"/>
                </a:cubicBezTo>
                <a:cubicBezTo>
                  <a:pt x="83282" y="58873"/>
                  <a:pt x="83096" y="55784"/>
                  <a:pt x="82213" y="53276"/>
                </a:cubicBezTo>
                <a:cubicBezTo>
                  <a:pt x="81261" y="50814"/>
                  <a:pt x="79775" y="48561"/>
                  <a:pt x="77847" y="46750"/>
                </a:cubicBezTo>
                <a:cubicBezTo>
                  <a:pt x="75966" y="44962"/>
                  <a:pt x="73574" y="43313"/>
                  <a:pt x="70834" y="42918"/>
                </a:cubicBezTo>
                <a:cubicBezTo>
                  <a:pt x="69740" y="42723"/>
                  <a:pt x="68635" y="42626"/>
                  <a:pt x="67530" y="42626"/>
                </a:cubicBezTo>
                <a:cubicBezTo>
                  <a:pt x="66008" y="42626"/>
                  <a:pt x="64488" y="42810"/>
                  <a:pt x="63007" y="43173"/>
                </a:cubicBezTo>
                <a:cubicBezTo>
                  <a:pt x="57991" y="44265"/>
                  <a:pt x="53439" y="46378"/>
                  <a:pt x="48864" y="47656"/>
                </a:cubicBezTo>
                <a:cubicBezTo>
                  <a:pt x="47095" y="48138"/>
                  <a:pt x="45311" y="48538"/>
                  <a:pt x="43599" y="48538"/>
                </a:cubicBezTo>
                <a:cubicBezTo>
                  <a:pt x="43087" y="48538"/>
                  <a:pt x="42580" y="48502"/>
                  <a:pt x="42082" y="48422"/>
                </a:cubicBezTo>
                <a:cubicBezTo>
                  <a:pt x="39923" y="48120"/>
                  <a:pt x="37949" y="47052"/>
                  <a:pt x="36485" y="45426"/>
                </a:cubicBezTo>
                <a:cubicBezTo>
                  <a:pt x="33629" y="42152"/>
                  <a:pt x="33977" y="36787"/>
                  <a:pt x="36369" y="33001"/>
                </a:cubicBezTo>
                <a:cubicBezTo>
                  <a:pt x="37531" y="31074"/>
                  <a:pt x="39226" y="29518"/>
                  <a:pt x="41246" y="28566"/>
                </a:cubicBezTo>
                <a:cubicBezTo>
                  <a:pt x="43290" y="27706"/>
                  <a:pt x="45798" y="27195"/>
                  <a:pt x="48167" y="26591"/>
                </a:cubicBezTo>
                <a:cubicBezTo>
                  <a:pt x="49375" y="26266"/>
                  <a:pt x="50722" y="25918"/>
                  <a:pt x="51906" y="25082"/>
                </a:cubicBezTo>
                <a:cubicBezTo>
                  <a:pt x="53067" y="24223"/>
                  <a:pt x="53880" y="23154"/>
                  <a:pt x="54600" y="22109"/>
                </a:cubicBezTo>
                <a:cubicBezTo>
                  <a:pt x="55297" y="21064"/>
                  <a:pt x="55901" y="19926"/>
                  <a:pt x="56528" y="18881"/>
                </a:cubicBezTo>
                <a:cubicBezTo>
                  <a:pt x="57085" y="17882"/>
                  <a:pt x="57805" y="16954"/>
                  <a:pt x="58641" y="16164"/>
                </a:cubicBezTo>
                <a:cubicBezTo>
                  <a:pt x="62032" y="12889"/>
                  <a:pt x="67188" y="12285"/>
                  <a:pt x="71995" y="11751"/>
                </a:cubicBezTo>
                <a:cubicBezTo>
                  <a:pt x="73226" y="11612"/>
                  <a:pt x="74457" y="11473"/>
                  <a:pt x="75688" y="11264"/>
                </a:cubicBezTo>
                <a:cubicBezTo>
                  <a:pt x="76918" y="11031"/>
                  <a:pt x="78265" y="10729"/>
                  <a:pt x="79218" y="9754"/>
                </a:cubicBezTo>
                <a:cubicBezTo>
                  <a:pt x="80193" y="8779"/>
                  <a:pt x="80518" y="7362"/>
                  <a:pt x="80379" y="6131"/>
                </a:cubicBezTo>
                <a:cubicBezTo>
                  <a:pt x="80286" y="5202"/>
                  <a:pt x="80054" y="4296"/>
                  <a:pt x="79682" y="3437"/>
                </a:cubicBezTo>
                <a:close/>
                <a:moveTo>
                  <a:pt x="71599" y="2973"/>
                </a:moveTo>
                <a:cubicBezTo>
                  <a:pt x="71630" y="2973"/>
                  <a:pt x="71661" y="2973"/>
                  <a:pt x="71693" y="2973"/>
                </a:cubicBezTo>
                <a:cubicBezTo>
                  <a:pt x="74224" y="2973"/>
                  <a:pt x="76779" y="3112"/>
                  <a:pt x="79287" y="3391"/>
                </a:cubicBezTo>
                <a:cubicBezTo>
                  <a:pt x="80054" y="5411"/>
                  <a:pt x="80332" y="7850"/>
                  <a:pt x="78776" y="9290"/>
                </a:cubicBezTo>
                <a:cubicBezTo>
                  <a:pt x="77940" y="10079"/>
                  <a:pt x="76756" y="10288"/>
                  <a:pt x="75548" y="10451"/>
                </a:cubicBezTo>
                <a:cubicBezTo>
                  <a:pt x="74364" y="10590"/>
                  <a:pt x="73133" y="10683"/>
                  <a:pt x="71902" y="10776"/>
                </a:cubicBezTo>
                <a:cubicBezTo>
                  <a:pt x="69440" y="10938"/>
                  <a:pt x="66955" y="11078"/>
                  <a:pt x="64470" y="11635"/>
                </a:cubicBezTo>
                <a:cubicBezTo>
                  <a:pt x="61985" y="12216"/>
                  <a:pt x="59524" y="13214"/>
                  <a:pt x="57573" y="15003"/>
                </a:cubicBezTo>
                <a:cubicBezTo>
                  <a:pt x="56597" y="15885"/>
                  <a:pt x="55761" y="16907"/>
                  <a:pt x="55088" y="18022"/>
                </a:cubicBezTo>
                <a:cubicBezTo>
                  <a:pt x="54438" y="19090"/>
                  <a:pt x="53811" y="20135"/>
                  <a:pt x="53137" y="21087"/>
                </a:cubicBezTo>
                <a:cubicBezTo>
                  <a:pt x="52440" y="22063"/>
                  <a:pt x="51720" y="22945"/>
                  <a:pt x="50838" y="23526"/>
                </a:cubicBezTo>
                <a:cubicBezTo>
                  <a:pt x="49979" y="24106"/>
                  <a:pt x="48887" y="24408"/>
                  <a:pt x="47703" y="24664"/>
                </a:cubicBezTo>
                <a:cubicBezTo>
                  <a:pt x="45311" y="25244"/>
                  <a:pt x="42918" y="25593"/>
                  <a:pt x="40387" y="26568"/>
                </a:cubicBezTo>
                <a:cubicBezTo>
                  <a:pt x="37856" y="27613"/>
                  <a:pt x="35812" y="29541"/>
                  <a:pt x="34395" y="31794"/>
                </a:cubicBezTo>
                <a:cubicBezTo>
                  <a:pt x="32955" y="34070"/>
                  <a:pt x="32143" y="36671"/>
                  <a:pt x="32050" y="39365"/>
                </a:cubicBezTo>
                <a:cubicBezTo>
                  <a:pt x="31957" y="42035"/>
                  <a:pt x="32770" y="44869"/>
                  <a:pt x="34581" y="47029"/>
                </a:cubicBezTo>
                <a:cubicBezTo>
                  <a:pt x="36416" y="49119"/>
                  <a:pt x="38924" y="50512"/>
                  <a:pt x="41688" y="50953"/>
                </a:cubicBezTo>
                <a:cubicBezTo>
                  <a:pt x="42363" y="51061"/>
                  <a:pt x="43029" y="51108"/>
                  <a:pt x="43685" y="51108"/>
                </a:cubicBezTo>
                <a:cubicBezTo>
                  <a:pt x="45713" y="51108"/>
                  <a:pt x="47648" y="50661"/>
                  <a:pt x="49491" y="50187"/>
                </a:cubicBezTo>
                <a:cubicBezTo>
                  <a:pt x="54438" y="48886"/>
                  <a:pt x="58897" y="46773"/>
                  <a:pt x="63518" y="45728"/>
                </a:cubicBezTo>
                <a:cubicBezTo>
                  <a:pt x="64885" y="45372"/>
                  <a:pt x="66287" y="45199"/>
                  <a:pt x="67686" y="45199"/>
                </a:cubicBezTo>
                <a:cubicBezTo>
                  <a:pt x="68569" y="45199"/>
                  <a:pt x="69451" y="45268"/>
                  <a:pt x="70323" y="45403"/>
                </a:cubicBezTo>
                <a:cubicBezTo>
                  <a:pt x="72576" y="45705"/>
                  <a:pt x="74410" y="47005"/>
                  <a:pt x="76106" y="48515"/>
                </a:cubicBezTo>
                <a:cubicBezTo>
                  <a:pt x="77801" y="50071"/>
                  <a:pt x="79125" y="51975"/>
                  <a:pt x="80030" y="54089"/>
                </a:cubicBezTo>
                <a:cubicBezTo>
                  <a:pt x="80820" y="56109"/>
                  <a:pt x="81006" y="58478"/>
                  <a:pt x="79914" y="60289"/>
                </a:cubicBezTo>
                <a:cubicBezTo>
                  <a:pt x="78986" y="62079"/>
                  <a:pt x="77028" y="63154"/>
                  <a:pt x="74979" y="63154"/>
                </a:cubicBezTo>
                <a:cubicBezTo>
                  <a:pt x="74875" y="63154"/>
                  <a:pt x="74770" y="63152"/>
                  <a:pt x="74666" y="63146"/>
                </a:cubicBezTo>
                <a:cubicBezTo>
                  <a:pt x="72529" y="63123"/>
                  <a:pt x="70416" y="61683"/>
                  <a:pt x="68279" y="60545"/>
                </a:cubicBezTo>
                <a:cubicBezTo>
                  <a:pt x="66189" y="59407"/>
                  <a:pt x="64099" y="57735"/>
                  <a:pt x="61312" y="57410"/>
                </a:cubicBezTo>
                <a:cubicBezTo>
                  <a:pt x="60905" y="57367"/>
                  <a:pt x="60504" y="57348"/>
                  <a:pt x="60106" y="57348"/>
                </a:cubicBezTo>
                <a:cubicBezTo>
                  <a:pt x="57893" y="57348"/>
                  <a:pt x="55812" y="57946"/>
                  <a:pt x="53764" y="58478"/>
                </a:cubicBezTo>
                <a:cubicBezTo>
                  <a:pt x="52431" y="58891"/>
                  <a:pt x="51085" y="59042"/>
                  <a:pt x="49723" y="59042"/>
                </a:cubicBezTo>
                <a:cubicBezTo>
                  <a:pt x="46341" y="59042"/>
                  <a:pt x="42866" y="58109"/>
                  <a:pt x="39272" y="57944"/>
                </a:cubicBezTo>
                <a:cubicBezTo>
                  <a:pt x="39129" y="57939"/>
                  <a:pt x="38985" y="57936"/>
                  <a:pt x="38842" y="57936"/>
                </a:cubicBezTo>
                <a:cubicBezTo>
                  <a:pt x="36411" y="57936"/>
                  <a:pt x="34022" y="58677"/>
                  <a:pt x="32026" y="60080"/>
                </a:cubicBezTo>
                <a:cubicBezTo>
                  <a:pt x="29983" y="61567"/>
                  <a:pt x="28218" y="63425"/>
                  <a:pt x="26848" y="65561"/>
                </a:cubicBezTo>
                <a:cubicBezTo>
                  <a:pt x="24177" y="69835"/>
                  <a:pt x="23410" y="75385"/>
                  <a:pt x="25245" y="80169"/>
                </a:cubicBezTo>
                <a:cubicBezTo>
                  <a:pt x="26987" y="84930"/>
                  <a:pt x="30912" y="88948"/>
                  <a:pt x="35882" y="90457"/>
                </a:cubicBezTo>
                <a:cubicBezTo>
                  <a:pt x="40828" y="91619"/>
                  <a:pt x="45798" y="91665"/>
                  <a:pt x="50211" y="93453"/>
                </a:cubicBezTo>
                <a:cubicBezTo>
                  <a:pt x="51233" y="93871"/>
                  <a:pt x="52162" y="94498"/>
                  <a:pt x="52951" y="95311"/>
                </a:cubicBezTo>
                <a:cubicBezTo>
                  <a:pt x="53648" y="96124"/>
                  <a:pt x="54089" y="97123"/>
                  <a:pt x="54252" y="98168"/>
                </a:cubicBezTo>
                <a:cubicBezTo>
                  <a:pt x="54554" y="100374"/>
                  <a:pt x="53973" y="102743"/>
                  <a:pt x="53439" y="105135"/>
                </a:cubicBezTo>
                <a:cubicBezTo>
                  <a:pt x="52905" y="107504"/>
                  <a:pt x="52138" y="109826"/>
                  <a:pt x="51860" y="112497"/>
                </a:cubicBezTo>
                <a:cubicBezTo>
                  <a:pt x="51720" y="113798"/>
                  <a:pt x="51906" y="115470"/>
                  <a:pt x="52858" y="116747"/>
                </a:cubicBezTo>
                <a:cubicBezTo>
                  <a:pt x="53834" y="118001"/>
                  <a:pt x="55041" y="118698"/>
                  <a:pt x="56226" y="119278"/>
                </a:cubicBezTo>
                <a:cubicBezTo>
                  <a:pt x="56806" y="119557"/>
                  <a:pt x="57433" y="119789"/>
                  <a:pt x="58014" y="120045"/>
                </a:cubicBezTo>
                <a:cubicBezTo>
                  <a:pt x="58502" y="120277"/>
                  <a:pt x="59036" y="120463"/>
                  <a:pt x="59547" y="120765"/>
                </a:cubicBezTo>
                <a:cubicBezTo>
                  <a:pt x="60569" y="121322"/>
                  <a:pt x="61521" y="121972"/>
                  <a:pt x="62450" y="122716"/>
                </a:cubicBezTo>
                <a:cubicBezTo>
                  <a:pt x="64308" y="124179"/>
                  <a:pt x="66050" y="125944"/>
                  <a:pt x="68116" y="127500"/>
                </a:cubicBezTo>
                <a:cubicBezTo>
                  <a:pt x="70207" y="129032"/>
                  <a:pt x="72645" y="130356"/>
                  <a:pt x="75386" y="130751"/>
                </a:cubicBezTo>
                <a:cubicBezTo>
                  <a:pt x="76153" y="130869"/>
                  <a:pt x="76916" y="130924"/>
                  <a:pt x="77673" y="130924"/>
                </a:cubicBezTo>
                <a:cubicBezTo>
                  <a:pt x="79600" y="130924"/>
                  <a:pt x="81488" y="130568"/>
                  <a:pt x="83305" y="129985"/>
                </a:cubicBezTo>
                <a:cubicBezTo>
                  <a:pt x="85860" y="129265"/>
                  <a:pt x="88437" y="127453"/>
                  <a:pt x="89784" y="124968"/>
                </a:cubicBezTo>
                <a:cubicBezTo>
                  <a:pt x="91178" y="122507"/>
                  <a:pt x="91666" y="119929"/>
                  <a:pt x="92223" y="117560"/>
                </a:cubicBezTo>
                <a:cubicBezTo>
                  <a:pt x="93222" y="112799"/>
                  <a:pt x="94824" y="108410"/>
                  <a:pt x="98401" y="105483"/>
                </a:cubicBezTo>
                <a:cubicBezTo>
                  <a:pt x="99399" y="104601"/>
                  <a:pt x="100351" y="103672"/>
                  <a:pt x="101234" y="102696"/>
                </a:cubicBezTo>
                <a:lnTo>
                  <a:pt x="102395" y="100908"/>
                </a:lnTo>
                <a:cubicBezTo>
                  <a:pt x="102790" y="100328"/>
                  <a:pt x="102929" y="99608"/>
                  <a:pt x="103208" y="98957"/>
                </a:cubicBezTo>
                <a:cubicBezTo>
                  <a:pt x="103998" y="96356"/>
                  <a:pt x="104160" y="93616"/>
                  <a:pt x="103649" y="90922"/>
                </a:cubicBezTo>
                <a:cubicBezTo>
                  <a:pt x="102790" y="85743"/>
                  <a:pt x="100653" y="81121"/>
                  <a:pt x="98517" y="76639"/>
                </a:cubicBezTo>
                <a:lnTo>
                  <a:pt x="95196" y="70020"/>
                </a:lnTo>
                <a:cubicBezTo>
                  <a:pt x="94151" y="67814"/>
                  <a:pt x="93129" y="65677"/>
                  <a:pt x="92920" y="63587"/>
                </a:cubicBezTo>
                <a:cubicBezTo>
                  <a:pt x="92687" y="61497"/>
                  <a:pt x="93222" y="59337"/>
                  <a:pt x="94615" y="57851"/>
                </a:cubicBezTo>
                <a:cubicBezTo>
                  <a:pt x="95754" y="56509"/>
                  <a:pt x="97409" y="55737"/>
                  <a:pt x="99143" y="55737"/>
                </a:cubicBezTo>
                <a:cubicBezTo>
                  <a:pt x="99390" y="55737"/>
                  <a:pt x="99638" y="55752"/>
                  <a:pt x="99887" y="55784"/>
                </a:cubicBezTo>
                <a:cubicBezTo>
                  <a:pt x="101838" y="56086"/>
                  <a:pt x="103812" y="57294"/>
                  <a:pt x="104578" y="59128"/>
                </a:cubicBezTo>
                <a:cubicBezTo>
                  <a:pt x="105484" y="61009"/>
                  <a:pt x="105461" y="63471"/>
                  <a:pt x="106227" y="66119"/>
                </a:cubicBezTo>
                <a:cubicBezTo>
                  <a:pt x="106622" y="67512"/>
                  <a:pt x="107365" y="68789"/>
                  <a:pt x="108410" y="69788"/>
                </a:cubicBezTo>
                <a:cubicBezTo>
                  <a:pt x="108921" y="70299"/>
                  <a:pt x="109502" y="70717"/>
                  <a:pt x="110152" y="71042"/>
                </a:cubicBezTo>
                <a:lnTo>
                  <a:pt x="111661" y="71925"/>
                </a:lnTo>
                <a:cubicBezTo>
                  <a:pt x="113519" y="73132"/>
                  <a:pt x="114657" y="75013"/>
                  <a:pt x="115935" y="77243"/>
                </a:cubicBezTo>
                <a:cubicBezTo>
                  <a:pt x="116306" y="77893"/>
                  <a:pt x="116771" y="78451"/>
                  <a:pt x="117328" y="78938"/>
                </a:cubicBezTo>
                <a:cubicBezTo>
                  <a:pt x="117877" y="79406"/>
                  <a:pt x="118711" y="79749"/>
                  <a:pt x="119456" y="79749"/>
                </a:cubicBezTo>
                <a:cubicBezTo>
                  <a:pt x="119562" y="79749"/>
                  <a:pt x="119666" y="79742"/>
                  <a:pt x="119767" y="79728"/>
                </a:cubicBezTo>
                <a:cubicBezTo>
                  <a:pt x="120487" y="79658"/>
                  <a:pt x="121206" y="79449"/>
                  <a:pt x="121880" y="79124"/>
                </a:cubicBezTo>
                <a:cubicBezTo>
                  <a:pt x="122600" y="78822"/>
                  <a:pt x="123227" y="78358"/>
                  <a:pt x="123715" y="77754"/>
                </a:cubicBezTo>
                <a:cubicBezTo>
                  <a:pt x="124713" y="76500"/>
                  <a:pt x="124922" y="75060"/>
                  <a:pt x="125062" y="73759"/>
                </a:cubicBezTo>
                <a:cubicBezTo>
                  <a:pt x="125131" y="72482"/>
                  <a:pt x="125108" y="71205"/>
                  <a:pt x="124992" y="69927"/>
                </a:cubicBezTo>
                <a:cubicBezTo>
                  <a:pt x="124783" y="67419"/>
                  <a:pt x="124411" y="64981"/>
                  <a:pt x="124319" y="62612"/>
                </a:cubicBezTo>
                <a:cubicBezTo>
                  <a:pt x="124319" y="61451"/>
                  <a:pt x="124365" y="60220"/>
                  <a:pt x="124783" y="59361"/>
                </a:cubicBezTo>
                <a:cubicBezTo>
                  <a:pt x="124969" y="58966"/>
                  <a:pt x="125294" y="58641"/>
                  <a:pt x="125689" y="58478"/>
                </a:cubicBezTo>
                <a:cubicBezTo>
                  <a:pt x="125909" y="58387"/>
                  <a:pt x="126151" y="58340"/>
                  <a:pt x="126394" y="58340"/>
                </a:cubicBezTo>
                <a:cubicBezTo>
                  <a:pt x="126587" y="58340"/>
                  <a:pt x="126781" y="58370"/>
                  <a:pt x="126966" y="58432"/>
                </a:cubicBezTo>
                <a:cubicBezTo>
                  <a:pt x="127686" y="58641"/>
                  <a:pt x="128174" y="59779"/>
                  <a:pt x="128429" y="60893"/>
                </a:cubicBezTo>
                <a:cubicBezTo>
                  <a:pt x="128685" y="62078"/>
                  <a:pt x="128870" y="63262"/>
                  <a:pt x="129010" y="64470"/>
                </a:cubicBezTo>
                <a:cubicBezTo>
                  <a:pt x="129312" y="66885"/>
                  <a:pt x="129544" y="69370"/>
                  <a:pt x="130101" y="71832"/>
                </a:cubicBezTo>
                <a:cubicBezTo>
                  <a:pt x="130659" y="74270"/>
                  <a:pt x="131564" y="76755"/>
                  <a:pt x="133399" y="78567"/>
                </a:cubicBezTo>
                <a:cubicBezTo>
                  <a:pt x="135005" y="80195"/>
                  <a:pt x="137279" y="80802"/>
                  <a:pt x="139449" y="80802"/>
                </a:cubicBezTo>
                <a:cubicBezTo>
                  <a:pt x="139569" y="80802"/>
                  <a:pt x="139689" y="80800"/>
                  <a:pt x="139809" y="80796"/>
                </a:cubicBezTo>
                <a:lnTo>
                  <a:pt x="139809" y="80796"/>
                </a:lnTo>
                <a:cubicBezTo>
                  <a:pt x="135373" y="114425"/>
                  <a:pt x="106506" y="140459"/>
                  <a:pt x="71693" y="140459"/>
                </a:cubicBezTo>
                <a:cubicBezTo>
                  <a:pt x="57108" y="140459"/>
                  <a:pt x="42918" y="135814"/>
                  <a:pt x="31167" y="127198"/>
                </a:cubicBezTo>
                <a:cubicBezTo>
                  <a:pt x="31423" y="126617"/>
                  <a:pt x="31608" y="125990"/>
                  <a:pt x="31678" y="125363"/>
                </a:cubicBezTo>
                <a:cubicBezTo>
                  <a:pt x="31817" y="123993"/>
                  <a:pt x="31725" y="122576"/>
                  <a:pt x="31399" y="121229"/>
                </a:cubicBezTo>
                <a:cubicBezTo>
                  <a:pt x="30819" y="118605"/>
                  <a:pt x="29843" y="116213"/>
                  <a:pt x="29472" y="113937"/>
                </a:cubicBezTo>
                <a:cubicBezTo>
                  <a:pt x="29240" y="112869"/>
                  <a:pt x="29193" y="111754"/>
                  <a:pt x="29309" y="110662"/>
                </a:cubicBezTo>
                <a:cubicBezTo>
                  <a:pt x="29449" y="109501"/>
                  <a:pt x="29751" y="107992"/>
                  <a:pt x="29611" y="106528"/>
                </a:cubicBezTo>
                <a:cubicBezTo>
                  <a:pt x="29541" y="105042"/>
                  <a:pt x="28914" y="103347"/>
                  <a:pt x="27707" y="102278"/>
                </a:cubicBezTo>
                <a:cubicBezTo>
                  <a:pt x="26499" y="101210"/>
                  <a:pt x="25129" y="100746"/>
                  <a:pt x="23828" y="100374"/>
                </a:cubicBezTo>
                <a:cubicBezTo>
                  <a:pt x="21227" y="99677"/>
                  <a:pt x="18603" y="99561"/>
                  <a:pt x="16141" y="98957"/>
                </a:cubicBezTo>
                <a:cubicBezTo>
                  <a:pt x="13680" y="98330"/>
                  <a:pt x="11891" y="96519"/>
                  <a:pt x="10405" y="94684"/>
                </a:cubicBezTo>
                <a:cubicBezTo>
                  <a:pt x="8129" y="92013"/>
                  <a:pt x="6225" y="88948"/>
                  <a:pt x="4367" y="85720"/>
                </a:cubicBezTo>
                <a:cubicBezTo>
                  <a:pt x="1696" y="72807"/>
                  <a:pt x="2787" y="59384"/>
                  <a:pt x="7525" y="47052"/>
                </a:cubicBezTo>
                <a:cubicBezTo>
                  <a:pt x="8617" y="47795"/>
                  <a:pt x="9755" y="48399"/>
                  <a:pt x="10962" y="48910"/>
                </a:cubicBezTo>
                <a:cubicBezTo>
                  <a:pt x="11889" y="49307"/>
                  <a:pt x="12878" y="49515"/>
                  <a:pt x="13871" y="49515"/>
                </a:cubicBezTo>
                <a:cubicBezTo>
                  <a:pt x="13923" y="49515"/>
                  <a:pt x="13975" y="49515"/>
                  <a:pt x="14028" y="49514"/>
                </a:cubicBezTo>
                <a:cubicBezTo>
                  <a:pt x="14048" y="49514"/>
                  <a:pt x="14068" y="49514"/>
                  <a:pt x="14088" y="49514"/>
                </a:cubicBezTo>
                <a:cubicBezTo>
                  <a:pt x="15254" y="49514"/>
                  <a:pt x="16458" y="48851"/>
                  <a:pt x="17302" y="48120"/>
                </a:cubicBezTo>
                <a:cubicBezTo>
                  <a:pt x="18928" y="46448"/>
                  <a:pt x="19462" y="44567"/>
                  <a:pt x="19950" y="42779"/>
                </a:cubicBezTo>
                <a:cubicBezTo>
                  <a:pt x="20368" y="41014"/>
                  <a:pt x="20577" y="39202"/>
                  <a:pt x="20600" y="37391"/>
                </a:cubicBezTo>
                <a:cubicBezTo>
                  <a:pt x="20647" y="35649"/>
                  <a:pt x="20925" y="33907"/>
                  <a:pt x="21436" y="32235"/>
                </a:cubicBezTo>
                <a:cubicBezTo>
                  <a:pt x="21947" y="30563"/>
                  <a:pt x="22946" y="29030"/>
                  <a:pt x="23643" y="27451"/>
                </a:cubicBezTo>
                <a:cubicBezTo>
                  <a:pt x="24595" y="25128"/>
                  <a:pt x="25431" y="22736"/>
                  <a:pt x="26104" y="20321"/>
                </a:cubicBezTo>
                <a:cubicBezTo>
                  <a:pt x="38622" y="9148"/>
                  <a:pt x="54818" y="2973"/>
                  <a:pt x="71599" y="2973"/>
                </a:cubicBezTo>
                <a:close/>
                <a:moveTo>
                  <a:pt x="71693" y="0"/>
                </a:moveTo>
                <a:cubicBezTo>
                  <a:pt x="32143" y="0"/>
                  <a:pt x="1" y="32165"/>
                  <a:pt x="1" y="71716"/>
                </a:cubicBezTo>
                <a:cubicBezTo>
                  <a:pt x="1" y="111243"/>
                  <a:pt x="32166" y="143408"/>
                  <a:pt x="71693" y="143408"/>
                </a:cubicBezTo>
                <a:cubicBezTo>
                  <a:pt x="111220" y="143408"/>
                  <a:pt x="143409" y="111243"/>
                  <a:pt x="143409" y="71716"/>
                </a:cubicBezTo>
                <a:cubicBezTo>
                  <a:pt x="143409" y="32165"/>
                  <a:pt x="111243" y="0"/>
                  <a:pt x="71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10"/>
          <p:cNvSpPr txBox="1">
            <a:spLocks noGrp="1"/>
          </p:cNvSpPr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oogle Shape;83;p13"/>
          <p:cNvGrpSpPr/>
          <p:nvPr/>
        </p:nvGrpSpPr>
        <p:grpSpPr>
          <a:xfrm>
            <a:off x="-986200" y="3996225"/>
            <a:ext cx="2878300" cy="1147275"/>
            <a:chOff x="-986200" y="3996225"/>
            <a:chExt cx="2878300" cy="1147275"/>
          </a:xfrm>
        </p:grpSpPr>
        <p:sp>
          <p:nvSpPr>
            <p:cNvPr id="84" name="Google Shape;84;p13"/>
            <p:cNvSpPr/>
            <p:nvPr/>
          </p:nvSpPr>
          <p:spPr>
            <a:xfrm>
              <a:off x="0" y="4681800"/>
              <a:ext cx="1892100" cy="461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-986200" y="3996225"/>
              <a:ext cx="1508100" cy="9663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" name="Google Shape;86;p13"/>
          <p:cNvSpPr/>
          <p:nvPr/>
        </p:nvSpPr>
        <p:spPr>
          <a:xfrm rot="-8619019">
            <a:off x="8398585" y="2100610"/>
            <a:ext cx="1040486" cy="1214680"/>
          </a:xfrm>
          <a:custGeom>
            <a:avLst/>
            <a:gdLst/>
            <a:ahLst/>
            <a:cxnLst/>
            <a:rect l="l" t="t" r="r" b="b"/>
            <a:pathLst>
              <a:path w="70764" h="82611" extrusionOk="0">
                <a:moveTo>
                  <a:pt x="44822" y="19764"/>
                </a:moveTo>
                <a:lnTo>
                  <a:pt x="44706" y="19903"/>
                </a:lnTo>
                <a:cubicBezTo>
                  <a:pt x="44033" y="20762"/>
                  <a:pt x="43406" y="21645"/>
                  <a:pt x="42802" y="22550"/>
                </a:cubicBezTo>
                <a:lnTo>
                  <a:pt x="42430" y="23061"/>
                </a:lnTo>
                <a:lnTo>
                  <a:pt x="41269" y="24617"/>
                </a:lnTo>
                <a:cubicBezTo>
                  <a:pt x="40898" y="25175"/>
                  <a:pt x="40572" y="25755"/>
                  <a:pt x="40270" y="26359"/>
                </a:cubicBezTo>
                <a:lnTo>
                  <a:pt x="38320" y="29912"/>
                </a:lnTo>
                <a:cubicBezTo>
                  <a:pt x="37716" y="31120"/>
                  <a:pt x="37228" y="32374"/>
                  <a:pt x="36694" y="33628"/>
                </a:cubicBezTo>
                <a:lnTo>
                  <a:pt x="35904" y="35486"/>
                </a:lnTo>
                <a:cubicBezTo>
                  <a:pt x="35672" y="36137"/>
                  <a:pt x="35510" y="36787"/>
                  <a:pt x="35301" y="37437"/>
                </a:cubicBezTo>
                <a:cubicBezTo>
                  <a:pt x="34906" y="38738"/>
                  <a:pt x="34464" y="40015"/>
                  <a:pt x="34116" y="41315"/>
                </a:cubicBezTo>
                <a:cubicBezTo>
                  <a:pt x="33536" y="43963"/>
                  <a:pt x="32908" y="46611"/>
                  <a:pt x="32653" y="49328"/>
                </a:cubicBezTo>
                <a:cubicBezTo>
                  <a:pt x="31980" y="54716"/>
                  <a:pt x="31956" y="60150"/>
                  <a:pt x="32583" y="65538"/>
                </a:cubicBezTo>
                <a:cubicBezTo>
                  <a:pt x="33117" y="70740"/>
                  <a:pt x="34255" y="75873"/>
                  <a:pt x="35951" y="80819"/>
                </a:cubicBezTo>
                <a:lnTo>
                  <a:pt x="32003" y="81748"/>
                </a:lnTo>
                <a:cubicBezTo>
                  <a:pt x="31422" y="79147"/>
                  <a:pt x="30818" y="76546"/>
                  <a:pt x="30307" y="73945"/>
                </a:cubicBezTo>
                <a:cubicBezTo>
                  <a:pt x="29959" y="71182"/>
                  <a:pt x="29518" y="68441"/>
                  <a:pt x="29402" y="65631"/>
                </a:cubicBezTo>
                <a:cubicBezTo>
                  <a:pt x="29332" y="62844"/>
                  <a:pt x="29146" y="60057"/>
                  <a:pt x="29471" y="57294"/>
                </a:cubicBezTo>
                <a:cubicBezTo>
                  <a:pt x="29587" y="55900"/>
                  <a:pt x="29611" y="54507"/>
                  <a:pt x="29820" y="53136"/>
                </a:cubicBezTo>
                <a:cubicBezTo>
                  <a:pt x="30005" y="51766"/>
                  <a:pt x="30261" y="50396"/>
                  <a:pt x="30447" y="49026"/>
                </a:cubicBezTo>
                <a:cubicBezTo>
                  <a:pt x="31469" y="43615"/>
                  <a:pt x="32955" y="38250"/>
                  <a:pt x="35370" y="33257"/>
                </a:cubicBezTo>
                <a:cubicBezTo>
                  <a:pt x="37693" y="28240"/>
                  <a:pt x="40898" y="23665"/>
                  <a:pt x="44822" y="19764"/>
                </a:cubicBezTo>
                <a:close/>
                <a:moveTo>
                  <a:pt x="62240" y="0"/>
                </a:moveTo>
                <a:lnTo>
                  <a:pt x="62240" y="0"/>
                </a:lnTo>
                <a:cubicBezTo>
                  <a:pt x="54298" y="10660"/>
                  <a:pt x="31840" y="7943"/>
                  <a:pt x="26220" y="21320"/>
                </a:cubicBezTo>
                <a:cubicBezTo>
                  <a:pt x="20925" y="33930"/>
                  <a:pt x="28635" y="45612"/>
                  <a:pt x="29541" y="46912"/>
                </a:cubicBezTo>
                <a:cubicBezTo>
                  <a:pt x="29425" y="47563"/>
                  <a:pt x="29286" y="48190"/>
                  <a:pt x="29169" y="48817"/>
                </a:cubicBezTo>
                <a:cubicBezTo>
                  <a:pt x="28984" y="50233"/>
                  <a:pt x="28868" y="51627"/>
                  <a:pt x="28705" y="53020"/>
                </a:cubicBezTo>
                <a:cubicBezTo>
                  <a:pt x="28635" y="53810"/>
                  <a:pt x="28612" y="54576"/>
                  <a:pt x="28589" y="55343"/>
                </a:cubicBezTo>
                <a:cubicBezTo>
                  <a:pt x="27613" y="49723"/>
                  <a:pt x="25105" y="42523"/>
                  <a:pt x="18974" y="36880"/>
                </a:cubicBezTo>
                <a:cubicBezTo>
                  <a:pt x="7177" y="26035"/>
                  <a:pt x="8709" y="20809"/>
                  <a:pt x="8709" y="20809"/>
                </a:cubicBezTo>
                <a:lnTo>
                  <a:pt x="8709" y="20809"/>
                </a:lnTo>
                <a:cubicBezTo>
                  <a:pt x="8709" y="20810"/>
                  <a:pt x="0" y="43661"/>
                  <a:pt x="7548" y="51789"/>
                </a:cubicBezTo>
                <a:cubicBezTo>
                  <a:pt x="14980" y="59802"/>
                  <a:pt x="21366" y="53949"/>
                  <a:pt x="28751" y="63889"/>
                </a:cubicBezTo>
                <a:cubicBezTo>
                  <a:pt x="28775" y="64470"/>
                  <a:pt x="28821" y="65074"/>
                  <a:pt x="28844" y="65677"/>
                </a:cubicBezTo>
                <a:cubicBezTo>
                  <a:pt x="28844" y="67071"/>
                  <a:pt x="29146" y="68464"/>
                  <a:pt x="29309" y="69858"/>
                </a:cubicBezTo>
                <a:lnTo>
                  <a:pt x="29796" y="74038"/>
                </a:lnTo>
                <a:lnTo>
                  <a:pt x="31306" y="82306"/>
                </a:lnTo>
                <a:cubicBezTo>
                  <a:pt x="31349" y="82497"/>
                  <a:pt x="31527" y="82611"/>
                  <a:pt x="31700" y="82611"/>
                </a:cubicBezTo>
                <a:cubicBezTo>
                  <a:pt x="31716" y="82611"/>
                  <a:pt x="31732" y="82610"/>
                  <a:pt x="31747" y="82608"/>
                </a:cubicBezTo>
                <a:lnTo>
                  <a:pt x="31794" y="82608"/>
                </a:lnTo>
                <a:lnTo>
                  <a:pt x="36717" y="81679"/>
                </a:lnTo>
                <a:lnTo>
                  <a:pt x="36787" y="81679"/>
                </a:lnTo>
                <a:cubicBezTo>
                  <a:pt x="37042" y="81586"/>
                  <a:pt x="37205" y="81307"/>
                  <a:pt x="37112" y="81028"/>
                </a:cubicBezTo>
                <a:lnTo>
                  <a:pt x="37112" y="81005"/>
                </a:lnTo>
                <a:cubicBezTo>
                  <a:pt x="35881" y="76941"/>
                  <a:pt x="34999" y="72784"/>
                  <a:pt x="34464" y="68557"/>
                </a:cubicBezTo>
                <a:lnTo>
                  <a:pt x="34464" y="68557"/>
                </a:lnTo>
                <a:cubicBezTo>
                  <a:pt x="35378" y="69119"/>
                  <a:pt x="39670" y="71494"/>
                  <a:pt x="45279" y="71494"/>
                </a:cubicBezTo>
                <a:cubicBezTo>
                  <a:pt x="48937" y="71494"/>
                  <a:pt x="53156" y="70484"/>
                  <a:pt x="57363" y="67303"/>
                </a:cubicBezTo>
                <a:cubicBezTo>
                  <a:pt x="70136" y="57619"/>
                  <a:pt x="68836" y="37391"/>
                  <a:pt x="68836" y="37391"/>
                </a:cubicBezTo>
                <a:lnTo>
                  <a:pt x="68836" y="37391"/>
                </a:lnTo>
                <a:cubicBezTo>
                  <a:pt x="65352" y="42244"/>
                  <a:pt x="59546" y="45914"/>
                  <a:pt x="48097" y="49792"/>
                </a:cubicBezTo>
                <a:cubicBezTo>
                  <a:pt x="41989" y="51882"/>
                  <a:pt x="36903" y="56202"/>
                  <a:pt x="33861" y="61915"/>
                </a:cubicBezTo>
                <a:cubicBezTo>
                  <a:pt x="33675" y="57758"/>
                  <a:pt x="33791" y="53624"/>
                  <a:pt x="34255" y="49490"/>
                </a:cubicBezTo>
                <a:cubicBezTo>
                  <a:pt x="34279" y="49096"/>
                  <a:pt x="34325" y="48701"/>
                  <a:pt x="34372" y="48329"/>
                </a:cubicBezTo>
                <a:cubicBezTo>
                  <a:pt x="70763" y="44358"/>
                  <a:pt x="62240" y="1"/>
                  <a:pt x="6224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1366221"/>
            <a:ext cx="978000" cy="644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9" name="Google Shape;89;p13"/>
          <p:cNvSpPr txBox="1">
            <a:spLocks noGrp="1"/>
          </p:cNvSpPr>
          <p:nvPr>
            <p:ph type="title" idx="3" hasCustomPrompt="1"/>
          </p:nvPr>
        </p:nvSpPr>
        <p:spPr>
          <a:xfrm>
            <a:off x="720000" y="2799469"/>
            <a:ext cx="978000" cy="644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0" name="Google Shape;90;p13"/>
          <p:cNvSpPr txBox="1">
            <a:spLocks noGrp="1"/>
          </p:cNvSpPr>
          <p:nvPr>
            <p:ph type="title" idx="4" hasCustomPrompt="1"/>
          </p:nvPr>
        </p:nvSpPr>
        <p:spPr>
          <a:xfrm>
            <a:off x="3306000" y="1366221"/>
            <a:ext cx="978000" cy="644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1" name="Google Shape;91;p13"/>
          <p:cNvSpPr txBox="1">
            <a:spLocks noGrp="1"/>
          </p:cNvSpPr>
          <p:nvPr>
            <p:ph type="title" idx="5" hasCustomPrompt="1"/>
          </p:nvPr>
        </p:nvSpPr>
        <p:spPr>
          <a:xfrm>
            <a:off x="3306000" y="2799469"/>
            <a:ext cx="978000" cy="644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2" name="Google Shape;92;p13"/>
          <p:cNvSpPr txBox="1">
            <a:spLocks noGrp="1"/>
          </p:cNvSpPr>
          <p:nvPr>
            <p:ph type="title" idx="6" hasCustomPrompt="1"/>
          </p:nvPr>
        </p:nvSpPr>
        <p:spPr>
          <a:xfrm>
            <a:off x="5892000" y="1366221"/>
            <a:ext cx="978000" cy="644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3" name="Google Shape;93;p13"/>
          <p:cNvSpPr txBox="1">
            <a:spLocks noGrp="1"/>
          </p:cNvSpPr>
          <p:nvPr>
            <p:ph type="title" idx="7" hasCustomPrompt="1"/>
          </p:nvPr>
        </p:nvSpPr>
        <p:spPr>
          <a:xfrm>
            <a:off x="5892000" y="2799469"/>
            <a:ext cx="978000" cy="644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4" name="Google Shape;94;p13"/>
          <p:cNvSpPr txBox="1">
            <a:spLocks noGrp="1"/>
          </p:cNvSpPr>
          <p:nvPr>
            <p:ph type="subTitle" idx="1"/>
          </p:nvPr>
        </p:nvSpPr>
        <p:spPr>
          <a:xfrm>
            <a:off x="720000" y="1910434"/>
            <a:ext cx="2532000" cy="7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subTitle" idx="8"/>
          </p:nvPr>
        </p:nvSpPr>
        <p:spPr>
          <a:xfrm>
            <a:off x="3306000" y="1910434"/>
            <a:ext cx="2532000" cy="7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subTitle" idx="9"/>
          </p:nvPr>
        </p:nvSpPr>
        <p:spPr>
          <a:xfrm>
            <a:off x="5892000" y="1910434"/>
            <a:ext cx="2532000" cy="7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subTitle" idx="13"/>
          </p:nvPr>
        </p:nvSpPr>
        <p:spPr>
          <a:xfrm>
            <a:off x="720000" y="3343909"/>
            <a:ext cx="2532000" cy="7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subTitle" idx="14"/>
          </p:nvPr>
        </p:nvSpPr>
        <p:spPr>
          <a:xfrm>
            <a:off x="3306000" y="3343909"/>
            <a:ext cx="2532000" cy="7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subTitle" idx="15"/>
          </p:nvPr>
        </p:nvSpPr>
        <p:spPr>
          <a:xfrm>
            <a:off x="5892000" y="3343909"/>
            <a:ext cx="2532000" cy="7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4"/>
          <p:cNvSpPr/>
          <p:nvPr/>
        </p:nvSpPr>
        <p:spPr>
          <a:xfrm rot="905725">
            <a:off x="14337" y="212264"/>
            <a:ext cx="958127" cy="764131"/>
          </a:xfrm>
          <a:custGeom>
            <a:avLst/>
            <a:gdLst/>
            <a:ahLst/>
            <a:cxnLst/>
            <a:rect l="l" t="t" r="r" b="b"/>
            <a:pathLst>
              <a:path w="118257" h="94313" extrusionOk="0">
                <a:moveTo>
                  <a:pt x="111127" y="2880"/>
                </a:moveTo>
                <a:cubicBezTo>
                  <a:pt x="111708" y="6758"/>
                  <a:pt x="111684" y="10706"/>
                  <a:pt x="111034" y="14562"/>
                </a:cubicBezTo>
                <a:cubicBezTo>
                  <a:pt x="108595" y="15862"/>
                  <a:pt x="105994" y="16629"/>
                  <a:pt x="103370" y="17418"/>
                </a:cubicBezTo>
                <a:lnTo>
                  <a:pt x="93848" y="20205"/>
                </a:lnTo>
                <a:cubicBezTo>
                  <a:pt x="92246" y="20670"/>
                  <a:pt x="90597" y="20995"/>
                  <a:pt x="88948" y="21180"/>
                </a:cubicBezTo>
                <a:cubicBezTo>
                  <a:pt x="88184" y="21255"/>
                  <a:pt x="87420" y="21271"/>
                  <a:pt x="86655" y="21271"/>
                </a:cubicBezTo>
                <a:cubicBezTo>
                  <a:pt x="86072" y="21271"/>
                  <a:pt x="85488" y="21261"/>
                  <a:pt x="84904" y="21261"/>
                </a:cubicBezTo>
                <a:cubicBezTo>
                  <a:pt x="84580" y="21261"/>
                  <a:pt x="84256" y="21264"/>
                  <a:pt x="83932" y="21273"/>
                </a:cubicBezTo>
                <a:cubicBezTo>
                  <a:pt x="81168" y="21436"/>
                  <a:pt x="78428" y="21784"/>
                  <a:pt x="75734" y="22365"/>
                </a:cubicBezTo>
                <a:cubicBezTo>
                  <a:pt x="96682" y="11171"/>
                  <a:pt x="108828" y="4157"/>
                  <a:pt x="110616" y="3112"/>
                </a:cubicBezTo>
                <a:lnTo>
                  <a:pt x="111127" y="2880"/>
                </a:lnTo>
                <a:close/>
                <a:moveTo>
                  <a:pt x="110779" y="15792"/>
                </a:moveTo>
                <a:lnTo>
                  <a:pt x="110779" y="15792"/>
                </a:lnTo>
                <a:cubicBezTo>
                  <a:pt x="109966" y="19950"/>
                  <a:pt x="108410" y="23921"/>
                  <a:pt x="106203" y="27521"/>
                </a:cubicBezTo>
                <a:cubicBezTo>
                  <a:pt x="104462" y="28566"/>
                  <a:pt x="102511" y="29146"/>
                  <a:pt x="100560" y="29634"/>
                </a:cubicBezTo>
                <a:cubicBezTo>
                  <a:pt x="98191" y="30168"/>
                  <a:pt x="95822" y="30563"/>
                  <a:pt x="93430" y="30818"/>
                </a:cubicBezTo>
                <a:cubicBezTo>
                  <a:pt x="91015" y="31120"/>
                  <a:pt x="88600" y="31399"/>
                  <a:pt x="86161" y="31608"/>
                </a:cubicBezTo>
                <a:lnTo>
                  <a:pt x="78846" y="32189"/>
                </a:lnTo>
                <a:cubicBezTo>
                  <a:pt x="76407" y="32374"/>
                  <a:pt x="73922" y="32560"/>
                  <a:pt x="71484" y="32583"/>
                </a:cubicBezTo>
                <a:cubicBezTo>
                  <a:pt x="71059" y="32591"/>
                  <a:pt x="70633" y="32595"/>
                  <a:pt x="70207" y="32595"/>
                </a:cubicBezTo>
                <a:cubicBezTo>
                  <a:pt x="68591" y="32595"/>
                  <a:pt x="66968" y="32549"/>
                  <a:pt x="65352" y="32549"/>
                </a:cubicBezTo>
                <a:cubicBezTo>
                  <a:pt x="64926" y="32549"/>
                  <a:pt x="64500" y="32552"/>
                  <a:pt x="64075" y="32560"/>
                </a:cubicBezTo>
                <a:cubicBezTo>
                  <a:pt x="61590" y="32653"/>
                  <a:pt x="59152" y="32909"/>
                  <a:pt x="56713" y="33373"/>
                </a:cubicBezTo>
                <a:cubicBezTo>
                  <a:pt x="55622" y="33559"/>
                  <a:pt x="54553" y="33768"/>
                  <a:pt x="53485" y="34023"/>
                </a:cubicBezTo>
                <a:cubicBezTo>
                  <a:pt x="61219" y="30029"/>
                  <a:pt x="68209" y="26359"/>
                  <a:pt x="74479" y="23015"/>
                </a:cubicBezTo>
                <a:cubicBezTo>
                  <a:pt x="75928" y="23205"/>
                  <a:pt x="77386" y="23299"/>
                  <a:pt x="78844" y="23299"/>
                </a:cubicBezTo>
                <a:cubicBezTo>
                  <a:pt x="80590" y="23299"/>
                  <a:pt x="82338" y="23165"/>
                  <a:pt x="84071" y="22899"/>
                </a:cubicBezTo>
                <a:cubicBezTo>
                  <a:pt x="85720" y="22574"/>
                  <a:pt x="87346" y="22109"/>
                  <a:pt x="89018" y="21784"/>
                </a:cubicBezTo>
                <a:cubicBezTo>
                  <a:pt x="90667" y="21506"/>
                  <a:pt x="92339" y="21320"/>
                  <a:pt x="94011" y="21250"/>
                </a:cubicBezTo>
                <a:cubicBezTo>
                  <a:pt x="95706" y="21157"/>
                  <a:pt x="97378" y="20948"/>
                  <a:pt x="99027" y="20623"/>
                </a:cubicBezTo>
                <a:cubicBezTo>
                  <a:pt x="100699" y="20321"/>
                  <a:pt x="102371" y="19926"/>
                  <a:pt x="103974" y="19415"/>
                </a:cubicBezTo>
                <a:cubicBezTo>
                  <a:pt x="104787" y="19113"/>
                  <a:pt x="105600" y="18835"/>
                  <a:pt x="106366" y="18510"/>
                </a:cubicBezTo>
                <a:cubicBezTo>
                  <a:pt x="107156" y="18161"/>
                  <a:pt x="107922" y="17720"/>
                  <a:pt x="108665" y="17302"/>
                </a:cubicBezTo>
                <a:cubicBezTo>
                  <a:pt x="109432" y="16884"/>
                  <a:pt x="110082" y="16280"/>
                  <a:pt x="110779" y="15792"/>
                </a:cubicBezTo>
                <a:close/>
                <a:moveTo>
                  <a:pt x="110361" y="3205"/>
                </a:moveTo>
                <a:lnTo>
                  <a:pt x="110361" y="3205"/>
                </a:lnTo>
                <a:cubicBezTo>
                  <a:pt x="96565" y="10126"/>
                  <a:pt x="66746" y="22527"/>
                  <a:pt x="42547" y="37251"/>
                </a:cubicBezTo>
                <a:cubicBezTo>
                  <a:pt x="42686" y="37089"/>
                  <a:pt x="42802" y="36926"/>
                  <a:pt x="42941" y="36764"/>
                </a:cubicBezTo>
                <a:cubicBezTo>
                  <a:pt x="43917" y="35417"/>
                  <a:pt x="44776" y="34000"/>
                  <a:pt x="45635" y="32607"/>
                </a:cubicBezTo>
                <a:cubicBezTo>
                  <a:pt x="47284" y="29750"/>
                  <a:pt x="48887" y="26894"/>
                  <a:pt x="50373" y="23944"/>
                </a:cubicBezTo>
                <a:cubicBezTo>
                  <a:pt x="51116" y="22481"/>
                  <a:pt x="52068" y="21134"/>
                  <a:pt x="53206" y="19950"/>
                </a:cubicBezTo>
                <a:cubicBezTo>
                  <a:pt x="54368" y="18788"/>
                  <a:pt x="55715" y="17836"/>
                  <a:pt x="57038" y="16907"/>
                </a:cubicBezTo>
                <a:cubicBezTo>
                  <a:pt x="59616" y="14933"/>
                  <a:pt x="62148" y="13006"/>
                  <a:pt x="64888" y="11101"/>
                </a:cubicBezTo>
                <a:lnTo>
                  <a:pt x="64818" y="10915"/>
                </a:lnTo>
                <a:cubicBezTo>
                  <a:pt x="63146" y="11241"/>
                  <a:pt x="61544" y="11844"/>
                  <a:pt x="60081" y="12680"/>
                </a:cubicBezTo>
                <a:cubicBezTo>
                  <a:pt x="58571" y="13493"/>
                  <a:pt x="57201" y="14492"/>
                  <a:pt x="55993" y="15653"/>
                </a:cubicBezTo>
                <a:cubicBezTo>
                  <a:pt x="54786" y="16861"/>
                  <a:pt x="53787" y="18231"/>
                  <a:pt x="52742" y="19532"/>
                </a:cubicBezTo>
                <a:lnTo>
                  <a:pt x="49490" y="23340"/>
                </a:lnTo>
                <a:cubicBezTo>
                  <a:pt x="48399" y="24618"/>
                  <a:pt x="47400" y="25941"/>
                  <a:pt x="46471" y="27335"/>
                </a:cubicBezTo>
                <a:cubicBezTo>
                  <a:pt x="45566" y="28728"/>
                  <a:pt x="44637" y="30098"/>
                  <a:pt x="43824" y="31562"/>
                </a:cubicBezTo>
                <a:cubicBezTo>
                  <a:pt x="43034" y="33001"/>
                  <a:pt x="42291" y="34488"/>
                  <a:pt x="41618" y="35974"/>
                </a:cubicBezTo>
                <a:cubicBezTo>
                  <a:pt x="41153" y="36880"/>
                  <a:pt x="40782" y="37809"/>
                  <a:pt x="40294" y="38668"/>
                </a:cubicBezTo>
                <a:cubicBezTo>
                  <a:pt x="35928" y="41385"/>
                  <a:pt x="31794" y="44195"/>
                  <a:pt x="27985" y="47052"/>
                </a:cubicBezTo>
                <a:cubicBezTo>
                  <a:pt x="28310" y="46518"/>
                  <a:pt x="28566" y="45984"/>
                  <a:pt x="28798" y="45403"/>
                </a:cubicBezTo>
                <a:cubicBezTo>
                  <a:pt x="29425" y="43777"/>
                  <a:pt x="29913" y="42105"/>
                  <a:pt x="30308" y="40387"/>
                </a:cubicBezTo>
                <a:cubicBezTo>
                  <a:pt x="31027" y="37042"/>
                  <a:pt x="31771" y="33698"/>
                  <a:pt x="32560" y="30400"/>
                </a:cubicBezTo>
                <a:cubicBezTo>
                  <a:pt x="33071" y="28798"/>
                  <a:pt x="33675" y="27172"/>
                  <a:pt x="34650" y="25756"/>
                </a:cubicBezTo>
                <a:cubicBezTo>
                  <a:pt x="35626" y="24362"/>
                  <a:pt x="36787" y="23085"/>
                  <a:pt x="37925" y="21831"/>
                </a:cubicBezTo>
                <a:cubicBezTo>
                  <a:pt x="40085" y="19206"/>
                  <a:pt x="42221" y="16582"/>
                  <a:pt x="44265" y="13749"/>
                </a:cubicBezTo>
                <a:lnTo>
                  <a:pt x="44219" y="13702"/>
                </a:lnTo>
                <a:cubicBezTo>
                  <a:pt x="53531" y="10823"/>
                  <a:pt x="62751" y="10521"/>
                  <a:pt x="71344" y="10265"/>
                </a:cubicBezTo>
                <a:lnTo>
                  <a:pt x="71367" y="10265"/>
                </a:lnTo>
                <a:cubicBezTo>
                  <a:pt x="75316" y="10149"/>
                  <a:pt x="79055" y="10033"/>
                  <a:pt x="82701" y="9685"/>
                </a:cubicBezTo>
                <a:cubicBezTo>
                  <a:pt x="96798" y="8361"/>
                  <a:pt x="106436" y="4854"/>
                  <a:pt x="110361" y="3205"/>
                </a:cubicBezTo>
                <a:close/>
                <a:moveTo>
                  <a:pt x="105298" y="28914"/>
                </a:moveTo>
                <a:lnTo>
                  <a:pt x="105298" y="28914"/>
                </a:lnTo>
                <a:cubicBezTo>
                  <a:pt x="102975" y="32258"/>
                  <a:pt x="100142" y="35254"/>
                  <a:pt x="96914" y="37739"/>
                </a:cubicBezTo>
                <a:cubicBezTo>
                  <a:pt x="91642" y="41827"/>
                  <a:pt x="87160" y="44822"/>
                  <a:pt x="82979" y="47122"/>
                </a:cubicBezTo>
                <a:cubicBezTo>
                  <a:pt x="79310" y="47934"/>
                  <a:pt x="75594" y="48097"/>
                  <a:pt x="71855" y="48120"/>
                </a:cubicBezTo>
                <a:cubicBezTo>
                  <a:pt x="69626" y="48120"/>
                  <a:pt x="67396" y="48120"/>
                  <a:pt x="65143" y="48004"/>
                </a:cubicBezTo>
                <a:cubicBezTo>
                  <a:pt x="62891" y="47911"/>
                  <a:pt x="60638" y="47679"/>
                  <a:pt x="58385" y="47516"/>
                </a:cubicBezTo>
                <a:cubicBezTo>
                  <a:pt x="56109" y="47307"/>
                  <a:pt x="53857" y="46936"/>
                  <a:pt x="51650" y="46425"/>
                </a:cubicBezTo>
                <a:cubicBezTo>
                  <a:pt x="49421" y="45937"/>
                  <a:pt x="47215" y="45264"/>
                  <a:pt x="44939" y="44822"/>
                </a:cubicBezTo>
                <a:cubicBezTo>
                  <a:pt x="42911" y="44446"/>
                  <a:pt x="40846" y="44258"/>
                  <a:pt x="38760" y="44258"/>
                </a:cubicBezTo>
                <a:cubicBezTo>
                  <a:pt x="38529" y="44258"/>
                  <a:pt x="38297" y="44260"/>
                  <a:pt x="38064" y="44265"/>
                </a:cubicBezTo>
                <a:cubicBezTo>
                  <a:pt x="36601" y="44265"/>
                  <a:pt x="35138" y="44381"/>
                  <a:pt x="33675" y="44590"/>
                </a:cubicBezTo>
                <a:cubicBezTo>
                  <a:pt x="37135" y="42523"/>
                  <a:pt x="40851" y="40526"/>
                  <a:pt x="44776" y="38506"/>
                </a:cubicBezTo>
                <a:cubicBezTo>
                  <a:pt x="46913" y="37414"/>
                  <a:pt x="49003" y="36346"/>
                  <a:pt x="51047" y="35301"/>
                </a:cubicBezTo>
                <a:cubicBezTo>
                  <a:pt x="55482" y="35068"/>
                  <a:pt x="59848" y="34720"/>
                  <a:pt x="64214" y="34163"/>
                </a:cubicBezTo>
                <a:cubicBezTo>
                  <a:pt x="66653" y="33814"/>
                  <a:pt x="69068" y="33350"/>
                  <a:pt x="71507" y="33210"/>
                </a:cubicBezTo>
                <a:cubicBezTo>
                  <a:pt x="72386" y="33169"/>
                  <a:pt x="73265" y="33148"/>
                  <a:pt x="74143" y="33148"/>
                </a:cubicBezTo>
                <a:cubicBezTo>
                  <a:pt x="75724" y="33148"/>
                  <a:pt x="77301" y="33215"/>
                  <a:pt x="78869" y="33350"/>
                </a:cubicBezTo>
                <a:cubicBezTo>
                  <a:pt x="80582" y="33470"/>
                  <a:pt x="82298" y="33530"/>
                  <a:pt x="84014" y="33530"/>
                </a:cubicBezTo>
                <a:cubicBezTo>
                  <a:pt x="87253" y="33530"/>
                  <a:pt x="90491" y="33318"/>
                  <a:pt x="93709" y="32909"/>
                </a:cubicBezTo>
                <a:cubicBezTo>
                  <a:pt x="96194" y="32537"/>
                  <a:pt x="98632" y="31933"/>
                  <a:pt x="101001" y="31097"/>
                </a:cubicBezTo>
                <a:cubicBezTo>
                  <a:pt x="102511" y="30540"/>
                  <a:pt x="103974" y="29820"/>
                  <a:pt x="105298" y="28914"/>
                </a:cubicBezTo>
                <a:close/>
                <a:moveTo>
                  <a:pt x="43801" y="13818"/>
                </a:moveTo>
                <a:cubicBezTo>
                  <a:pt x="40967" y="15653"/>
                  <a:pt x="38529" y="18045"/>
                  <a:pt x="36624" y="20809"/>
                </a:cubicBezTo>
                <a:cubicBezTo>
                  <a:pt x="35672" y="22295"/>
                  <a:pt x="34929" y="23898"/>
                  <a:pt x="34116" y="25430"/>
                </a:cubicBezTo>
                <a:lnTo>
                  <a:pt x="31562" y="30006"/>
                </a:lnTo>
                <a:cubicBezTo>
                  <a:pt x="30772" y="31562"/>
                  <a:pt x="30122" y="33210"/>
                  <a:pt x="29611" y="34883"/>
                </a:cubicBezTo>
                <a:cubicBezTo>
                  <a:pt x="29077" y="36555"/>
                  <a:pt x="28612" y="38227"/>
                  <a:pt x="28241" y="39945"/>
                </a:cubicBezTo>
                <a:cubicBezTo>
                  <a:pt x="27567" y="42941"/>
                  <a:pt x="27474" y="45937"/>
                  <a:pt x="26034" y="48538"/>
                </a:cubicBezTo>
                <a:cubicBezTo>
                  <a:pt x="25268" y="49142"/>
                  <a:pt x="24502" y="49746"/>
                  <a:pt x="23758" y="50373"/>
                </a:cubicBezTo>
                <a:cubicBezTo>
                  <a:pt x="20391" y="53090"/>
                  <a:pt x="17349" y="56179"/>
                  <a:pt x="14655" y="59570"/>
                </a:cubicBezTo>
                <a:cubicBezTo>
                  <a:pt x="15305" y="57015"/>
                  <a:pt x="15932" y="54484"/>
                  <a:pt x="16466" y="51929"/>
                </a:cubicBezTo>
                <a:cubicBezTo>
                  <a:pt x="16721" y="50327"/>
                  <a:pt x="16930" y="48678"/>
                  <a:pt x="17395" y="47098"/>
                </a:cubicBezTo>
                <a:cubicBezTo>
                  <a:pt x="17859" y="45542"/>
                  <a:pt x="18510" y="44033"/>
                  <a:pt x="19323" y="42593"/>
                </a:cubicBezTo>
                <a:cubicBezTo>
                  <a:pt x="20995" y="39736"/>
                  <a:pt x="22342" y="36671"/>
                  <a:pt x="23317" y="33489"/>
                </a:cubicBezTo>
                <a:cubicBezTo>
                  <a:pt x="23782" y="31863"/>
                  <a:pt x="24060" y="30191"/>
                  <a:pt x="24176" y="28496"/>
                </a:cubicBezTo>
                <a:cubicBezTo>
                  <a:pt x="24246" y="27358"/>
                  <a:pt x="24176" y="26220"/>
                  <a:pt x="24014" y="25082"/>
                </a:cubicBezTo>
                <a:lnTo>
                  <a:pt x="24037" y="25082"/>
                </a:lnTo>
                <a:cubicBezTo>
                  <a:pt x="29750" y="19996"/>
                  <a:pt x="36485" y="16141"/>
                  <a:pt x="43801" y="13818"/>
                </a:cubicBezTo>
                <a:close/>
                <a:moveTo>
                  <a:pt x="32398" y="45380"/>
                </a:moveTo>
                <a:cubicBezTo>
                  <a:pt x="36555" y="45635"/>
                  <a:pt x="40619" y="46077"/>
                  <a:pt x="44730" y="46378"/>
                </a:cubicBezTo>
                <a:cubicBezTo>
                  <a:pt x="47006" y="46495"/>
                  <a:pt x="49281" y="46611"/>
                  <a:pt x="51511" y="47029"/>
                </a:cubicBezTo>
                <a:cubicBezTo>
                  <a:pt x="53740" y="47447"/>
                  <a:pt x="55947" y="48097"/>
                  <a:pt x="58176" y="48654"/>
                </a:cubicBezTo>
                <a:cubicBezTo>
                  <a:pt x="62326" y="49686"/>
                  <a:pt x="66594" y="50221"/>
                  <a:pt x="70872" y="50221"/>
                </a:cubicBezTo>
                <a:cubicBezTo>
                  <a:pt x="71215" y="50221"/>
                  <a:pt x="71558" y="50217"/>
                  <a:pt x="71902" y="50210"/>
                </a:cubicBezTo>
                <a:cubicBezTo>
                  <a:pt x="74085" y="50118"/>
                  <a:pt x="76268" y="49839"/>
                  <a:pt x="78428" y="49398"/>
                </a:cubicBezTo>
                <a:lnTo>
                  <a:pt x="78428" y="49398"/>
                </a:lnTo>
                <a:cubicBezTo>
                  <a:pt x="71321" y="52626"/>
                  <a:pt x="64563" y="54205"/>
                  <a:pt x="55529" y="56295"/>
                </a:cubicBezTo>
                <a:cubicBezTo>
                  <a:pt x="52347" y="57015"/>
                  <a:pt x="48910" y="57805"/>
                  <a:pt x="45101" y="58780"/>
                </a:cubicBezTo>
                <a:cubicBezTo>
                  <a:pt x="42384" y="59454"/>
                  <a:pt x="39829" y="60127"/>
                  <a:pt x="37414" y="60801"/>
                </a:cubicBezTo>
                <a:lnTo>
                  <a:pt x="33001" y="59779"/>
                </a:lnTo>
                <a:cubicBezTo>
                  <a:pt x="31306" y="59361"/>
                  <a:pt x="29564" y="59059"/>
                  <a:pt x="27823" y="58641"/>
                </a:cubicBezTo>
                <a:cubicBezTo>
                  <a:pt x="26963" y="58432"/>
                  <a:pt x="25941" y="58385"/>
                  <a:pt x="25059" y="58223"/>
                </a:cubicBezTo>
                <a:cubicBezTo>
                  <a:pt x="24153" y="58014"/>
                  <a:pt x="23247" y="57735"/>
                  <a:pt x="22388" y="57340"/>
                </a:cubicBezTo>
                <a:cubicBezTo>
                  <a:pt x="21770" y="57113"/>
                  <a:pt x="21107" y="56999"/>
                  <a:pt x="20446" y="56999"/>
                </a:cubicBezTo>
                <a:cubicBezTo>
                  <a:pt x="20163" y="56999"/>
                  <a:pt x="19880" y="57020"/>
                  <a:pt x="19601" y="57061"/>
                </a:cubicBezTo>
                <a:cubicBezTo>
                  <a:pt x="18742" y="57131"/>
                  <a:pt x="17906" y="57363"/>
                  <a:pt x="17140" y="57758"/>
                </a:cubicBezTo>
                <a:cubicBezTo>
                  <a:pt x="21157" y="53090"/>
                  <a:pt x="26336" y="49096"/>
                  <a:pt x="32398" y="45380"/>
                </a:cubicBezTo>
                <a:close/>
                <a:moveTo>
                  <a:pt x="16884" y="58060"/>
                </a:moveTo>
                <a:lnTo>
                  <a:pt x="16884" y="58107"/>
                </a:lnTo>
                <a:cubicBezTo>
                  <a:pt x="17767" y="58362"/>
                  <a:pt x="18672" y="58548"/>
                  <a:pt x="19578" y="58664"/>
                </a:cubicBezTo>
                <a:cubicBezTo>
                  <a:pt x="20066" y="58743"/>
                  <a:pt x="20569" y="58785"/>
                  <a:pt x="21070" y="58785"/>
                </a:cubicBezTo>
                <a:cubicBezTo>
                  <a:pt x="21451" y="58785"/>
                  <a:pt x="21831" y="58761"/>
                  <a:pt x="22202" y="58710"/>
                </a:cubicBezTo>
                <a:cubicBezTo>
                  <a:pt x="22632" y="58644"/>
                  <a:pt x="23072" y="58594"/>
                  <a:pt x="23506" y="58594"/>
                </a:cubicBezTo>
                <a:cubicBezTo>
                  <a:pt x="23986" y="58594"/>
                  <a:pt x="24457" y="58656"/>
                  <a:pt x="24896" y="58827"/>
                </a:cubicBezTo>
                <a:cubicBezTo>
                  <a:pt x="25732" y="59128"/>
                  <a:pt x="26452" y="59663"/>
                  <a:pt x="27288" y="60081"/>
                </a:cubicBezTo>
                <a:cubicBezTo>
                  <a:pt x="28961" y="60940"/>
                  <a:pt x="30772" y="61520"/>
                  <a:pt x="32630" y="61776"/>
                </a:cubicBezTo>
                <a:cubicBezTo>
                  <a:pt x="33025" y="61799"/>
                  <a:pt x="33396" y="61846"/>
                  <a:pt x="33791" y="61846"/>
                </a:cubicBezTo>
                <a:cubicBezTo>
                  <a:pt x="21993" y="65399"/>
                  <a:pt x="14167" y="69045"/>
                  <a:pt x="9011" y="73365"/>
                </a:cubicBezTo>
                <a:cubicBezTo>
                  <a:pt x="10381" y="67698"/>
                  <a:pt x="13075" y="62449"/>
                  <a:pt x="16884" y="58060"/>
                </a:cubicBezTo>
                <a:close/>
                <a:moveTo>
                  <a:pt x="23155" y="25872"/>
                </a:moveTo>
                <a:lnTo>
                  <a:pt x="23155" y="25872"/>
                </a:lnTo>
                <a:cubicBezTo>
                  <a:pt x="22760" y="28264"/>
                  <a:pt x="22017" y="30586"/>
                  <a:pt x="21320" y="32885"/>
                </a:cubicBezTo>
                <a:cubicBezTo>
                  <a:pt x="20832" y="34418"/>
                  <a:pt x="20391" y="35974"/>
                  <a:pt x="19857" y="37507"/>
                </a:cubicBezTo>
                <a:cubicBezTo>
                  <a:pt x="19346" y="39040"/>
                  <a:pt x="18788" y="40572"/>
                  <a:pt x="18347" y="42198"/>
                </a:cubicBezTo>
                <a:cubicBezTo>
                  <a:pt x="17883" y="43801"/>
                  <a:pt x="17395" y="45357"/>
                  <a:pt x="16791" y="46913"/>
                </a:cubicBezTo>
                <a:cubicBezTo>
                  <a:pt x="16187" y="48445"/>
                  <a:pt x="15421" y="49932"/>
                  <a:pt x="14887" y="51511"/>
                </a:cubicBezTo>
                <a:cubicBezTo>
                  <a:pt x="14376" y="53113"/>
                  <a:pt x="14027" y="54739"/>
                  <a:pt x="13888" y="56411"/>
                </a:cubicBezTo>
                <a:cubicBezTo>
                  <a:pt x="13726" y="57805"/>
                  <a:pt x="13726" y="59198"/>
                  <a:pt x="13888" y="60592"/>
                </a:cubicBezTo>
                <a:cubicBezTo>
                  <a:pt x="10730" y="64795"/>
                  <a:pt x="8268" y="69463"/>
                  <a:pt x="6619" y="74456"/>
                </a:cubicBezTo>
                <a:cubicBezTo>
                  <a:pt x="5992" y="65840"/>
                  <a:pt x="5946" y="42268"/>
                  <a:pt x="22156" y="26801"/>
                </a:cubicBezTo>
                <a:cubicBezTo>
                  <a:pt x="22481" y="26499"/>
                  <a:pt x="22806" y="26174"/>
                  <a:pt x="23155" y="25872"/>
                </a:cubicBezTo>
                <a:close/>
                <a:moveTo>
                  <a:pt x="112497" y="0"/>
                </a:moveTo>
                <a:lnTo>
                  <a:pt x="111406" y="558"/>
                </a:lnTo>
                <a:cubicBezTo>
                  <a:pt x="111289" y="627"/>
                  <a:pt x="100421" y="6038"/>
                  <a:pt x="82515" y="7734"/>
                </a:cubicBezTo>
                <a:cubicBezTo>
                  <a:pt x="78915" y="8059"/>
                  <a:pt x="75223" y="8175"/>
                  <a:pt x="71275" y="8314"/>
                </a:cubicBezTo>
                <a:cubicBezTo>
                  <a:pt x="55506" y="8802"/>
                  <a:pt x="37600" y="9336"/>
                  <a:pt x="20762" y="25384"/>
                </a:cubicBezTo>
                <a:cubicBezTo>
                  <a:pt x="0" y="45194"/>
                  <a:pt x="4947" y="77708"/>
                  <a:pt x="5017" y="78033"/>
                </a:cubicBezTo>
                <a:lnTo>
                  <a:pt x="5272" y="79612"/>
                </a:lnTo>
                <a:cubicBezTo>
                  <a:pt x="3553" y="88228"/>
                  <a:pt x="5017" y="94313"/>
                  <a:pt x="5017" y="94313"/>
                </a:cubicBezTo>
                <a:cubicBezTo>
                  <a:pt x="8454" y="93546"/>
                  <a:pt x="8082" y="90109"/>
                  <a:pt x="8082" y="90109"/>
                </a:cubicBezTo>
                <a:cubicBezTo>
                  <a:pt x="7594" y="85627"/>
                  <a:pt x="7711" y="81098"/>
                  <a:pt x="8361" y="76663"/>
                </a:cubicBezTo>
                <a:cubicBezTo>
                  <a:pt x="14422" y="70415"/>
                  <a:pt x="25523" y="65701"/>
                  <a:pt x="45589" y="60684"/>
                </a:cubicBezTo>
                <a:cubicBezTo>
                  <a:pt x="49374" y="59732"/>
                  <a:pt x="52812" y="58943"/>
                  <a:pt x="55970" y="58223"/>
                </a:cubicBezTo>
                <a:cubicBezTo>
                  <a:pt x="71809" y="54553"/>
                  <a:pt x="81377" y="52347"/>
                  <a:pt x="98121" y="39295"/>
                </a:cubicBezTo>
                <a:cubicBezTo>
                  <a:pt x="118257" y="23596"/>
                  <a:pt x="112845" y="1417"/>
                  <a:pt x="112799" y="1208"/>
                </a:cubicBezTo>
                <a:lnTo>
                  <a:pt x="112497" y="0"/>
                </a:lnTo>
                <a:close/>
              </a:path>
            </a:pathLst>
          </a:custGeom>
          <a:solidFill>
            <a:srgbClr val="35351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2" name="Google Shape;202;p24"/>
          <p:cNvGrpSpPr/>
          <p:nvPr/>
        </p:nvGrpSpPr>
        <p:grpSpPr>
          <a:xfrm>
            <a:off x="6424425" y="4534975"/>
            <a:ext cx="2719575" cy="1206300"/>
            <a:chOff x="6424425" y="4534975"/>
            <a:chExt cx="2719575" cy="1206300"/>
          </a:xfrm>
        </p:grpSpPr>
        <p:sp>
          <p:nvSpPr>
            <p:cNvPr id="203" name="Google Shape;203;p24"/>
            <p:cNvSpPr/>
            <p:nvPr/>
          </p:nvSpPr>
          <p:spPr>
            <a:xfrm>
              <a:off x="7251900" y="4681800"/>
              <a:ext cx="1892100" cy="461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4"/>
            <p:cNvSpPr/>
            <p:nvPr/>
          </p:nvSpPr>
          <p:spPr>
            <a:xfrm>
              <a:off x="6424425" y="4534975"/>
              <a:ext cx="2535900" cy="12063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●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○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■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●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○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■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●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○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■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4" r:id="rId4"/>
    <p:sldLayoutId id="2147483655" r:id="rId5"/>
    <p:sldLayoutId id="2147483656" r:id="rId6"/>
    <p:sldLayoutId id="2147483658" r:id="rId7"/>
    <p:sldLayoutId id="2147483659" r:id="rId8"/>
    <p:sldLayoutId id="2147483670" r:id="rId9"/>
    <p:sldLayoutId id="2147483671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9"/>
          <p:cNvSpPr txBox="1">
            <a:spLocks noGrp="1"/>
          </p:cNvSpPr>
          <p:nvPr>
            <p:ph type="ctrTitle"/>
          </p:nvPr>
        </p:nvSpPr>
        <p:spPr>
          <a:xfrm>
            <a:off x="3688775" y="931950"/>
            <a:ext cx="4871025" cy="288512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Theoretical Foundation of Public Management</a:t>
            </a:r>
            <a:endParaRPr sz="3200" dirty="0"/>
          </a:p>
        </p:txBody>
      </p:sp>
      <p:sp>
        <p:nvSpPr>
          <p:cNvPr id="221" name="Google Shape;221;p29"/>
          <p:cNvSpPr txBox="1">
            <a:spLocks noGrp="1"/>
          </p:cNvSpPr>
          <p:nvPr>
            <p:ph type="subTitle" idx="1"/>
          </p:nvPr>
        </p:nvSpPr>
        <p:spPr>
          <a:xfrm>
            <a:off x="3930175" y="4073950"/>
            <a:ext cx="4500600" cy="84809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Name: Abdelmoula Sowan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ID:4015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Email: abdualmula-4015@limu.edu.ly</a:t>
            </a:r>
            <a:endParaRPr dirty="0"/>
          </a:p>
        </p:txBody>
      </p:sp>
      <p:pic>
        <p:nvPicPr>
          <p:cNvPr id="222" name="Google Shape;222;p29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1119" r="25129"/>
          <a:stretch/>
        </p:blipFill>
        <p:spPr>
          <a:xfrm>
            <a:off x="0" y="766350"/>
            <a:ext cx="3568525" cy="4427950"/>
          </a:xfrm>
          <a:prstGeom prst="rect">
            <a:avLst/>
          </a:prstGeom>
        </p:spPr>
      </p:pic>
      <p:sp>
        <p:nvSpPr>
          <p:cNvPr id="224" name="Google Shape;224;p29"/>
          <p:cNvSpPr/>
          <p:nvPr/>
        </p:nvSpPr>
        <p:spPr>
          <a:xfrm>
            <a:off x="8039034" y="3983734"/>
            <a:ext cx="1104966" cy="1104966"/>
          </a:xfrm>
          <a:custGeom>
            <a:avLst/>
            <a:gdLst/>
            <a:ahLst/>
            <a:cxnLst/>
            <a:rect l="l" t="t" r="r" b="b"/>
            <a:pathLst>
              <a:path w="143409" h="143409" extrusionOk="0">
                <a:moveTo>
                  <a:pt x="22133" y="24130"/>
                </a:moveTo>
                <a:lnTo>
                  <a:pt x="22133" y="24130"/>
                </a:lnTo>
                <a:cubicBezTo>
                  <a:pt x="21808" y="24966"/>
                  <a:pt x="21529" y="25802"/>
                  <a:pt x="21297" y="26661"/>
                </a:cubicBezTo>
                <a:cubicBezTo>
                  <a:pt x="20925" y="28426"/>
                  <a:pt x="20856" y="30261"/>
                  <a:pt x="20507" y="31979"/>
                </a:cubicBezTo>
                <a:cubicBezTo>
                  <a:pt x="20136" y="33721"/>
                  <a:pt x="19625" y="35417"/>
                  <a:pt x="19021" y="37089"/>
                </a:cubicBezTo>
                <a:lnTo>
                  <a:pt x="17279" y="41943"/>
                </a:lnTo>
                <a:cubicBezTo>
                  <a:pt x="16652" y="43475"/>
                  <a:pt x="15932" y="44962"/>
                  <a:pt x="15096" y="45844"/>
                </a:cubicBezTo>
                <a:cubicBezTo>
                  <a:pt x="14655" y="46511"/>
                  <a:pt x="13854" y="46730"/>
                  <a:pt x="12846" y="46730"/>
                </a:cubicBezTo>
                <a:cubicBezTo>
                  <a:pt x="11464" y="46730"/>
                  <a:pt x="9692" y="46318"/>
                  <a:pt x="7920" y="46076"/>
                </a:cubicBezTo>
                <a:cubicBezTo>
                  <a:pt x="11218" y="37925"/>
                  <a:pt x="16048" y="30470"/>
                  <a:pt x="22133" y="24130"/>
                </a:cubicBezTo>
                <a:close/>
                <a:moveTo>
                  <a:pt x="6782" y="94359"/>
                </a:moveTo>
                <a:lnTo>
                  <a:pt x="6782" y="94359"/>
                </a:lnTo>
                <a:cubicBezTo>
                  <a:pt x="7339" y="95079"/>
                  <a:pt x="7966" y="95776"/>
                  <a:pt x="8640" y="96403"/>
                </a:cubicBezTo>
                <a:cubicBezTo>
                  <a:pt x="10707" y="98214"/>
                  <a:pt x="13238" y="99422"/>
                  <a:pt x="15955" y="99886"/>
                </a:cubicBezTo>
                <a:cubicBezTo>
                  <a:pt x="18533" y="100304"/>
                  <a:pt x="21042" y="100792"/>
                  <a:pt x="23271" y="101907"/>
                </a:cubicBezTo>
                <a:cubicBezTo>
                  <a:pt x="24316" y="102371"/>
                  <a:pt x="25222" y="103045"/>
                  <a:pt x="25965" y="103904"/>
                </a:cubicBezTo>
                <a:cubicBezTo>
                  <a:pt x="26569" y="104694"/>
                  <a:pt x="26871" y="105669"/>
                  <a:pt x="26848" y="106645"/>
                </a:cubicBezTo>
                <a:cubicBezTo>
                  <a:pt x="26848" y="107759"/>
                  <a:pt x="26546" y="108781"/>
                  <a:pt x="26267" y="110151"/>
                </a:cubicBezTo>
                <a:cubicBezTo>
                  <a:pt x="25919" y="111661"/>
                  <a:pt x="26104" y="113170"/>
                  <a:pt x="26360" y="114541"/>
                </a:cubicBezTo>
                <a:cubicBezTo>
                  <a:pt x="26987" y="117328"/>
                  <a:pt x="28218" y="119650"/>
                  <a:pt x="29147" y="121926"/>
                </a:cubicBezTo>
                <a:cubicBezTo>
                  <a:pt x="29797" y="123412"/>
                  <a:pt x="30308" y="124945"/>
                  <a:pt x="30215" y="126478"/>
                </a:cubicBezTo>
                <a:cubicBezTo>
                  <a:pt x="19416" y="118303"/>
                  <a:pt x="11264" y="107132"/>
                  <a:pt x="6782" y="94359"/>
                </a:cubicBezTo>
                <a:close/>
                <a:moveTo>
                  <a:pt x="79682" y="3437"/>
                </a:moveTo>
                <a:cubicBezTo>
                  <a:pt x="113821" y="7408"/>
                  <a:pt x="140436" y="36508"/>
                  <a:pt x="140436" y="71716"/>
                </a:cubicBezTo>
                <a:cubicBezTo>
                  <a:pt x="140436" y="74642"/>
                  <a:pt x="140250" y="77568"/>
                  <a:pt x="139879" y="80471"/>
                </a:cubicBezTo>
                <a:cubicBezTo>
                  <a:pt x="137626" y="80448"/>
                  <a:pt x="135350" y="79774"/>
                  <a:pt x="133864" y="78125"/>
                </a:cubicBezTo>
                <a:cubicBezTo>
                  <a:pt x="132238" y="76384"/>
                  <a:pt x="131471" y="73992"/>
                  <a:pt x="131053" y="71623"/>
                </a:cubicBezTo>
                <a:cubicBezTo>
                  <a:pt x="130612" y="69277"/>
                  <a:pt x="130473" y="66792"/>
                  <a:pt x="130287" y="64330"/>
                </a:cubicBezTo>
                <a:cubicBezTo>
                  <a:pt x="130194" y="63076"/>
                  <a:pt x="130032" y="61822"/>
                  <a:pt x="129776" y="60591"/>
                </a:cubicBezTo>
                <a:cubicBezTo>
                  <a:pt x="129497" y="59407"/>
                  <a:pt x="129149" y="57804"/>
                  <a:pt x="127500" y="57038"/>
                </a:cubicBezTo>
                <a:cubicBezTo>
                  <a:pt x="127133" y="56905"/>
                  <a:pt x="126750" y="56840"/>
                  <a:pt x="126368" y="56840"/>
                </a:cubicBezTo>
                <a:cubicBezTo>
                  <a:pt x="125954" y="56840"/>
                  <a:pt x="125542" y="56916"/>
                  <a:pt x="125155" y="57061"/>
                </a:cubicBezTo>
                <a:cubicBezTo>
                  <a:pt x="124411" y="57363"/>
                  <a:pt x="123784" y="57921"/>
                  <a:pt x="123413" y="58641"/>
                </a:cubicBezTo>
                <a:cubicBezTo>
                  <a:pt x="122739" y="60011"/>
                  <a:pt x="122739" y="61335"/>
                  <a:pt x="122693" y="62612"/>
                </a:cubicBezTo>
                <a:cubicBezTo>
                  <a:pt x="122716" y="65167"/>
                  <a:pt x="123064" y="67628"/>
                  <a:pt x="123204" y="70044"/>
                </a:cubicBezTo>
                <a:cubicBezTo>
                  <a:pt x="123320" y="72366"/>
                  <a:pt x="123366" y="75037"/>
                  <a:pt x="122205" y="76500"/>
                </a:cubicBezTo>
                <a:cubicBezTo>
                  <a:pt x="121903" y="76848"/>
                  <a:pt x="121508" y="77127"/>
                  <a:pt x="121067" y="77266"/>
                </a:cubicBezTo>
                <a:cubicBezTo>
                  <a:pt x="120626" y="77475"/>
                  <a:pt x="120161" y="77615"/>
                  <a:pt x="119674" y="77661"/>
                </a:cubicBezTo>
                <a:cubicBezTo>
                  <a:pt x="119622" y="77666"/>
                  <a:pt x="119574" y="77669"/>
                  <a:pt x="119528" y="77669"/>
                </a:cubicBezTo>
                <a:cubicBezTo>
                  <a:pt x="119177" y="77669"/>
                  <a:pt x="118962" y="77521"/>
                  <a:pt x="118675" y="77336"/>
                </a:cubicBezTo>
                <a:cubicBezTo>
                  <a:pt x="118327" y="76964"/>
                  <a:pt x="118025" y="76569"/>
                  <a:pt x="117793" y="76128"/>
                </a:cubicBezTo>
                <a:cubicBezTo>
                  <a:pt x="116701" y="74085"/>
                  <a:pt x="115284" y="71553"/>
                  <a:pt x="112985" y="69997"/>
                </a:cubicBezTo>
                <a:cubicBezTo>
                  <a:pt x="111754" y="69161"/>
                  <a:pt x="110756" y="68789"/>
                  <a:pt x="110082" y="68069"/>
                </a:cubicBezTo>
                <a:cubicBezTo>
                  <a:pt x="109362" y="67326"/>
                  <a:pt x="108875" y="66397"/>
                  <a:pt x="108619" y="65422"/>
                </a:cubicBezTo>
                <a:cubicBezTo>
                  <a:pt x="108015" y="63332"/>
                  <a:pt x="108155" y="60684"/>
                  <a:pt x="107017" y="58014"/>
                </a:cubicBezTo>
                <a:cubicBezTo>
                  <a:pt x="106459" y="56667"/>
                  <a:pt x="105507" y="55482"/>
                  <a:pt x="104299" y="54646"/>
                </a:cubicBezTo>
                <a:cubicBezTo>
                  <a:pt x="103115" y="53764"/>
                  <a:pt x="101745" y="53206"/>
                  <a:pt x="100305" y="52974"/>
                </a:cubicBezTo>
                <a:cubicBezTo>
                  <a:pt x="99853" y="52903"/>
                  <a:pt x="99401" y="52869"/>
                  <a:pt x="98951" y="52869"/>
                </a:cubicBezTo>
                <a:cubicBezTo>
                  <a:pt x="96445" y="52869"/>
                  <a:pt x="94036" y="53947"/>
                  <a:pt x="92362" y="55877"/>
                </a:cubicBezTo>
                <a:cubicBezTo>
                  <a:pt x="90365" y="58037"/>
                  <a:pt x="89645" y="61102"/>
                  <a:pt x="89901" y="63866"/>
                </a:cubicBezTo>
                <a:cubicBezTo>
                  <a:pt x="90179" y="66723"/>
                  <a:pt x="91410" y="69091"/>
                  <a:pt x="92455" y="71344"/>
                </a:cubicBezTo>
                <a:lnTo>
                  <a:pt x="95730" y="77963"/>
                </a:lnTo>
                <a:cubicBezTo>
                  <a:pt x="97820" y="82352"/>
                  <a:pt x="99817" y="86834"/>
                  <a:pt x="100537" y="91410"/>
                </a:cubicBezTo>
                <a:cubicBezTo>
                  <a:pt x="100955" y="93593"/>
                  <a:pt x="100839" y="95845"/>
                  <a:pt x="100189" y="97982"/>
                </a:cubicBezTo>
                <a:cubicBezTo>
                  <a:pt x="99887" y="99004"/>
                  <a:pt x="99306" y="99886"/>
                  <a:pt x="98726" y="100769"/>
                </a:cubicBezTo>
                <a:cubicBezTo>
                  <a:pt x="98401" y="101187"/>
                  <a:pt x="97983" y="101535"/>
                  <a:pt x="97611" y="101907"/>
                </a:cubicBezTo>
                <a:cubicBezTo>
                  <a:pt x="97263" y="102302"/>
                  <a:pt x="96821" y="102696"/>
                  <a:pt x="96310" y="103161"/>
                </a:cubicBezTo>
                <a:cubicBezTo>
                  <a:pt x="94290" y="104926"/>
                  <a:pt x="92664" y="107109"/>
                  <a:pt x="91573" y="109548"/>
                </a:cubicBezTo>
                <a:cubicBezTo>
                  <a:pt x="90435" y="111963"/>
                  <a:pt x="89831" y="114494"/>
                  <a:pt x="89297" y="116910"/>
                </a:cubicBezTo>
                <a:cubicBezTo>
                  <a:pt x="88786" y="119348"/>
                  <a:pt x="88298" y="121670"/>
                  <a:pt x="87253" y="123552"/>
                </a:cubicBezTo>
                <a:cubicBezTo>
                  <a:pt x="86208" y="125410"/>
                  <a:pt x="84536" y="126687"/>
                  <a:pt x="82376" y="127360"/>
                </a:cubicBezTo>
                <a:cubicBezTo>
                  <a:pt x="80776" y="127865"/>
                  <a:pt x="79072" y="128200"/>
                  <a:pt x="77410" y="128200"/>
                </a:cubicBezTo>
                <a:cubicBezTo>
                  <a:pt x="76853" y="128200"/>
                  <a:pt x="76300" y="128162"/>
                  <a:pt x="75757" y="128080"/>
                </a:cubicBezTo>
                <a:cubicBezTo>
                  <a:pt x="73597" y="127755"/>
                  <a:pt x="71554" y="126757"/>
                  <a:pt x="69649" y="125386"/>
                </a:cubicBezTo>
                <a:cubicBezTo>
                  <a:pt x="67745" y="124039"/>
                  <a:pt x="65957" y="122321"/>
                  <a:pt x="63913" y="120765"/>
                </a:cubicBezTo>
                <a:cubicBezTo>
                  <a:pt x="62891" y="119975"/>
                  <a:pt x="61800" y="119255"/>
                  <a:pt x="60638" y="118651"/>
                </a:cubicBezTo>
                <a:cubicBezTo>
                  <a:pt x="60058" y="118326"/>
                  <a:pt x="59431" y="118117"/>
                  <a:pt x="58827" y="117838"/>
                </a:cubicBezTo>
                <a:cubicBezTo>
                  <a:pt x="58246" y="117606"/>
                  <a:pt x="57712" y="117444"/>
                  <a:pt x="57178" y="117188"/>
                </a:cubicBezTo>
                <a:cubicBezTo>
                  <a:pt x="56133" y="116724"/>
                  <a:pt x="55204" y="116143"/>
                  <a:pt x="54647" y="115423"/>
                </a:cubicBezTo>
                <a:cubicBezTo>
                  <a:pt x="54066" y="114680"/>
                  <a:pt x="53903" y="113751"/>
                  <a:pt x="53973" y="112636"/>
                </a:cubicBezTo>
                <a:cubicBezTo>
                  <a:pt x="54159" y="110407"/>
                  <a:pt x="54879" y="107968"/>
                  <a:pt x="55367" y="105530"/>
                </a:cubicBezTo>
                <a:cubicBezTo>
                  <a:pt x="55854" y="103114"/>
                  <a:pt x="56435" y="100583"/>
                  <a:pt x="56017" y="97866"/>
                </a:cubicBezTo>
                <a:cubicBezTo>
                  <a:pt x="55785" y="96472"/>
                  <a:pt x="55158" y="95195"/>
                  <a:pt x="54229" y="94127"/>
                </a:cubicBezTo>
                <a:cubicBezTo>
                  <a:pt x="53253" y="93175"/>
                  <a:pt x="52115" y="92431"/>
                  <a:pt x="50838" y="91944"/>
                </a:cubicBezTo>
                <a:cubicBezTo>
                  <a:pt x="45984" y="90109"/>
                  <a:pt x="40852" y="90202"/>
                  <a:pt x="36230" y="89203"/>
                </a:cubicBezTo>
                <a:cubicBezTo>
                  <a:pt x="31655" y="87972"/>
                  <a:pt x="27893" y="84280"/>
                  <a:pt x="26244" y="79798"/>
                </a:cubicBezTo>
                <a:cubicBezTo>
                  <a:pt x="24455" y="75315"/>
                  <a:pt x="25129" y="70113"/>
                  <a:pt x="27637" y="66026"/>
                </a:cubicBezTo>
                <a:cubicBezTo>
                  <a:pt x="28914" y="64005"/>
                  <a:pt x="30610" y="62240"/>
                  <a:pt x="32561" y="60847"/>
                </a:cubicBezTo>
                <a:cubicBezTo>
                  <a:pt x="34385" y="59602"/>
                  <a:pt x="36526" y="58952"/>
                  <a:pt x="38728" y="58952"/>
                </a:cubicBezTo>
                <a:cubicBezTo>
                  <a:pt x="38909" y="58952"/>
                  <a:pt x="39090" y="58957"/>
                  <a:pt x="39272" y="58966"/>
                </a:cubicBezTo>
                <a:cubicBezTo>
                  <a:pt x="42694" y="59151"/>
                  <a:pt x="46288" y="60181"/>
                  <a:pt x="49946" y="60181"/>
                </a:cubicBezTo>
                <a:cubicBezTo>
                  <a:pt x="51327" y="60181"/>
                  <a:pt x="52718" y="60034"/>
                  <a:pt x="54112" y="59639"/>
                </a:cubicBezTo>
                <a:cubicBezTo>
                  <a:pt x="56002" y="59190"/>
                  <a:pt x="57951" y="58741"/>
                  <a:pt x="59815" y="58741"/>
                </a:cubicBezTo>
                <a:cubicBezTo>
                  <a:pt x="60265" y="58741"/>
                  <a:pt x="60711" y="58768"/>
                  <a:pt x="61149" y="58826"/>
                </a:cubicBezTo>
                <a:cubicBezTo>
                  <a:pt x="63379" y="59151"/>
                  <a:pt x="65306" y="60684"/>
                  <a:pt x="67443" y="61962"/>
                </a:cubicBezTo>
                <a:cubicBezTo>
                  <a:pt x="68511" y="62612"/>
                  <a:pt x="69603" y="63239"/>
                  <a:pt x="70694" y="63820"/>
                </a:cubicBezTo>
                <a:cubicBezTo>
                  <a:pt x="71275" y="64121"/>
                  <a:pt x="71925" y="64354"/>
                  <a:pt x="72552" y="64609"/>
                </a:cubicBezTo>
                <a:cubicBezTo>
                  <a:pt x="73203" y="64795"/>
                  <a:pt x="73899" y="64911"/>
                  <a:pt x="74573" y="64981"/>
                </a:cubicBezTo>
                <a:cubicBezTo>
                  <a:pt x="74784" y="64998"/>
                  <a:pt x="74995" y="65007"/>
                  <a:pt x="75206" y="65007"/>
                </a:cubicBezTo>
                <a:cubicBezTo>
                  <a:pt x="76408" y="65007"/>
                  <a:pt x="77593" y="64728"/>
                  <a:pt x="78660" y="64214"/>
                </a:cubicBezTo>
                <a:cubicBezTo>
                  <a:pt x="79891" y="63518"/>
                  <a:pt x="81075" y="62612"/>
                  <a:pt x="81726" y="61335"/>
                </a:cubicBezTo>
                <a:cubicBezTo>
                  <a:pt x="83282" y="58873"/>
                  <a:pt x="83096" y="55784"/>
                  <a:pt x="82213" y="53276"/>
                </a:cubicBezTo>
                <a:cubicBezTo>
                  <a:pt x="81261" y="50814"/>
                  <a:pt x="79775" y="48561"/>
                  <a:pt x="77847" y="46750"/>
                </a:cubicBezTo>
                <a:cubicBezTo>
                  <a:pt x="75966" y="44962"/>
                  <a:pt x="73574" y="43313"/>
                  <a:pt x="70834" y="42918"/>
                </a:cubicBezTo>
                <a:cubicBezTo>
                  <a:pt x="69740" y="42723"/>
                  <a:pt x="68635" y="42626"/>
                  <a:pt x="67530" y="42626"/>
                </a:cubicBezTo>
                <a:cubicBezTo>
                  <a:pt x="66008" y="42626"/>
                  <a:pt x="64488" y="42810"/>
                  <a:pt x="63007" y="43173"/>
                </a:cubicBezTo>
                <a:cubicBezTo>
                  <a:pt x="57991" y="44265"/>
                  <a:pt x="53439" y="46378"/>
                  <a:pt x="48864" y="47656"/>
                </a:cubicBezTo>
                <a:cubicBezTo>
                  <a:pt x="47095" y="48138"/>
                  <a:pt x="45311" y="48538"/>
                  <a:pt x="43599" y="48538"/>
                </a:cubicBezTo>
                <a:cubicBezTo>
                  <a:pt x="43087" y="48538"/>
                  <a:pt x="42580" y="48502"/>
                  <a:pt x="42082" y="48422"/>
                </a:cubicBezTo>
                <a:cubicBezTo>
                  <a:pt x="39923" y="48120"/>
                  <a:pt x="37949" y="47052"/>
                  <a:pt x="36485" y="45426"/>
                </a:cubicBezTo>
                <a:cubicBezTo>
                  <a:pt x="33629" y="42152"/>
                  <a:pt x="33977" y="36787"/>
                  <a:pt x="36369" y="33001"/>
                </a:cubicBezTo>
                <a:cubicBezTo>
                  <a:pt x="37531" y="31074"/>
                  <a:pt x="39226" y="29518"/>
                  <a:pt x="41246" y="28566"/>
                </a:cubicBezTo>
                <a:cubicBezTo>
                  <a:pt x="43290" y="27706"/>
                  <a:pt x="45798" y="27195"/>
                  <a:pt x="48167" y="26591"/>
                </a:cubicBezTo>
                <a:cubicBezTo>
                  <a:pt x="49375" y="26266"/>
                  <a:pt x="50722" y="25918"/>
                  <a:pt x="51906" y="25082"/>
                </a:cubicBezTo>
                <a:cubicBezTo>
                  <a:pt x="53067" y="24223"/>
                  <a:pt x="53880" y="23154"/>
                  <a:pt x="54600" y="22109"/>
                </a:cubicBezTo>
                <a:cubicBezTo>
                  <a:pt x="55297" y="21064"/>
                  <a:pt x="55901" y="19926"/>
                  <a:pt x="56528" y="18881"/>
                </a:cubicBezTo>
                <a:cubicBezTo>
                  <a:pt x="57085" y="17882"/>
                  <a:pt x="57805" y="16954"/>
                  <a:pt x="58641" y="16164"/>
                </a:cubicBezTo>
                <a:cubicBezTo>
                  <a:pt x="62032" y="12889"/>
                  <a:pt x="67188" y="12285"/>
                  <a:pt x="71995" y="11751"/>
                </a:cubicBezTo>
                <a:cubicBezTo>
                  <a:pt x="73226" y="11612"/>
                  <a:pt x="74457" y="11473"/>
                  <a:pt x="75688" y="11264"/>
                </a:cubicBezTo>
                <a:cubicBezTo>
                  <a:pt x="76918" y="11031"/>
                  <a:pt x="78265" y="10729"/>
                  <a:pt x="79218" y="9754"/>
                </a:cubicBezTo>
                <a:cubicBezTo>
                  <a:pt x="80193" y="8779"/>
                  <a:pt x="80518" y="7362"/>
                  <a:pt x="80379" y="6131"/>
                </a:cubicBezTo>
                <a:cubicBezTo>
                  <a:pt x="80286" y="5202"/>
                  <a:pt x="80054" y="4296"/>
                  <a:pt x="79682" y="3437"/>
                </a:cubicBezTo>
                <a:close/>
                <a:moveTo>
                  <a:pt x="71599" y="2973"/>
                </a:moveTo>
                <a:cubicBezTo>
                  <a:pt x="71630" y="2973"/>
                  <a:pt x="71661" y="2973"/>
                  <a:pt x="71693" y="2973"/>
                </a:cubicBezTo>
                <a:cubicBezTo>
                  <a:pt x="74224" y="2973"/>
                  <a:pt x="76779" y="3112"/>
                  <a:pt x="79287" y="3391"/>
                </a:cubicBezTo>
                <a:cubicBezTo>
                  <a:pt x="80054" y="5411"/>
                  <a:pt x="80332" y="7850"/>
                  <a:pt x="78776" y="9290"/>
                </a:cubicBezTo>
                <a:cubicBezTo>
                  <a:pt x="77940" y="10079"/>
                  <a:pt x="76756" y="10288"/>
                  <a:pt x="75548" y="10451"/>
                </a:cubicBezTo>
                <a:cubicBezTo>
                  <a:pt x="74364" y="10590"/>
                  <a:pt x="73133" y="10683"/>
                  <a:pt x="71902" y="10776"/>
                </a:cubicBezTo>
                <a:cubicBezTo>
                  <a:pt x="69440" y="10938"/>
                  <a:pt x="66955" y="11078"/>
                  <a:pt x="64470" y="11635"/>
                </a:cubicBezTo>
                <a:cubicBezTo>
                  <a:pt x="61985" y="12216"/>
                  <a:pt x="59524" y="13214"/>
                  <a:pt x="57573" y="15003"/>
                </a:cubicBezTo>
                <a:cubicBezTo>
                  <a:pt x="56597" y="15885"/>
                  <a:pt x="55761" y="16907"/>
                  <a:pt x="55088" y="18022"/>
                </a:cubicBezTo>
                <a:cubicBezTo>
                  <a:pt x="54438" y="19090"/>
                  <a:pt x="53811" y="20135"/>
                  <a:pt x="53137" y="21087"/>
                </a:cubicBezTo>
                <a:cubicBezTo>
                  <a:pt x="52440" y="22063"/>
                  <a:pt x="51720" y="22945"/>
                  <a:pt x="50838" y="23526"/>
                </a:cubicBezTo>
                <a:cubicBezTo>
                  <a:pt x="49979" y="24106"/>
                  <a:pt x="48887" y="24408"/>
                  <a:pt x="47703" y="24664"/>
                </a:cubicBezTo>
                <a:cubicBezTo>
                  <a:pt x="45311" y="25244"/>
                  <a:pt x="42918" y="25593"/>
                  <a:pt x="40387" y="26568"/>
                </a:cubicBezTo>
                <a:cubicBezTo>
                  <a:pt x="37856" y="27613"/>
                  <a:pt x="35812" y="29541"/>
                  <a:pt x="34395" y="31794"/>
                </a:cubicBezTo>
                <a:cubicBezTo>
                  <a:pt x="32955" y="34070"/>
                  <a:pt x="32143" y="36671"/>
                  <a:pt x="32050" y="39365"/>
                </a:cubicBezTo>
                <a:cubicBezTo>
                  <a:pt x="31957" y="42035"/>
                  <a:pt x="32770" y="44869"/>
                  <a:pt x="34581" y="47029"/>
                </a:cubicBezTo>
                <a:cubicBezTo>
                  <a:pt x="36416" y="49119"/>
                  <a:pt x="38924" y="50512"/>
                  <a:pt x="41688" y="50953"/>
                </a:cubicBezTo>
                <a:cubicBezTo>
                  <a:pt x="42363" y="51061"/>
                  <a:pt x="43029" y="51108"/>
                  <a:pt x="43685" y="51108"/>
                </a:cubicBezTo>
                <a:cubicBezTo>
                  <a:pt x="45713" y="51108"/>
                  <a:pt x="47648" y="50661"/>
                  <a:pt x="49491" y="50187"/>
                </a:cubicBezTo>
                <a:cubicBezTo>
                  <a:pt x="54438" y="48886"/>
                  <a:pt x="58897" y="46773"/>
                  <a:pt x="63518" y="45728"/>
                </a:cubicBezTo>
                <a:cubicBezTo>
                  <a:pt x="64885" y="45372"/>
                  <a:pt x="66287" y="45199"/>
                  <a:pt x="67686" y="45199"/>
                </a:cubicBezTo>
                <a:cubicBezTo>
                  <a:pt x="68569" y="45199"/>
                  <a:pt x="69451" y="45268"/>
                  <a:pt x="70323" y="45403"/>
                </a:cubicBezTo>
                <a:cubicBezTo>
                  <a:pt x="72576" y="45705"/>
                  <a:pt x="74410" y="47005"/>
                  <a:pt x="76106" y="48515"/>
                </a:cubicBezTo>
                <a:cubicBezTo>
                  <a:pt x="77801" y="50071"/>
                  <a:pt x="79125" y="51975"/>
                  <a:pt x="80030" y="54089"/>
                </a:cubicBezTo>
                <a:cubicBezTo>
                  <a:pt x="80820" y="56109"/>
                  <a:pt x="81006" y="58478"/>
                  <a:pt x="79914" y="60289"/>
                </a:cubicBezTo>
                <a:cubicBezTo>
                  <a:pt x="78986" y="62079"/>
                  <a:pt x="77028" y="63154"/>
                  <a:pt x="74979" y="63154"/>
                </a:cubicBezTo>
                <a:cubicBezTo>
                  <a:pt x="74875" y="63154"/>
                  <a:pt x="74770" y="63152"/>
                  <a:pt x="74666" y="63146"/>
                </a:cubicBezTo>
                <a:cubicBezTo>
                  <a:pt x="72529" y="63123"/>
                  <a:pt x="70416" y="61683"/>
                  <a:pt x="68279" y="60545"/>
                </a:cubicBezTo>
                <a:cubicBezTo>
                  <a:pt x="66189" y="59407"/>
                  <a:pt x="64099" y="57735"/>
                  <a:pt x="61312" y="57410"/>
                </a:cubicBezTo>
                <a:cubicBezTo>
                  <a:pt x="60905" y="57367"/>
                  <a:pt x="60504" y="57348"/>
                  <a:pt x="60106" y="57348"/>
                </a:cubicBezTo>
                <a:cubicBezTo>
                  <a:pt x="57893" y="57348"/>
                  <a:pt x="55812" y="57946"/>
                  <a:pt x="53764" y="58478"/>
                </a:cubicBezTo>
                <a:cubicBezTo>
                  <a:pt x="52431" y="58891"/>
                  <a:pt x="51085" y="59042"/>
                  <a:pt x="49723" y="59042"/>
                </a:cubicBezTo>
                <a:cubicBezTo>
                  <a:pt x="46341" y="59042"/>
                  <a:pt x="42866" y="58109"/>
                  <a:pt x="39272" y="57944"/>
                </a:cubicBezTo>
                <a:cubicBezTo>
                  <a:pt x="39129" y="57939"/>
                  <a:pt x="38985" y="57936"/>
                  <a:pt x="38842" y="57936"/>
                </a:cubicBezTo>
                <a:cubicBezTo>
                  <a:pt x="36411" y="57936"/>
                  <a:pt x="34022" y="58677"/>
                  <a:pt x="32026" y="60080"/>
                </a:cubicBezTo>
                <a:cubicBezTo>
                  <a:pt x="29983" y="61567"/>
                  <a:pt x="28218" y="63425"/>
                  <a:pt x="26848" y="65561"/>
                </a:cubicBezTo>
                <a:cubicBezTo>
                  <a:pt x="24177" y="69835"/>
                  <a:pt x="23410" y="75385"/>
                  <a:pt x="25245" y="80169"/>
                </a:cubicBezTo>
                <a:cubicBezTo>
                  <a:pt x="26987" y="84930"/>
                  <a:pt x="30912" y="88948"/>
                  <a:pt x="35882" y="90457"/>
                </a:cubicBezTo>
                <a:cubicBezTo>
                  <a:pt x="40828" y="91619"/>
                  <a:pt x="45798" y="91665"/>
                  <a:pt x="50211" y="93453"/>
                </a:cubicBezTo>
                <a:cubicBezTo>
                  <a:pt x="51233" y="93871"/>
                  <a:pt x="52162" y="94498"/>
                  <a:pt x="52951" y="95311"/>
                </a:cubicBezTo>
                <a:cubicBezTo>
                  <a:pt x="53648" y="96124"/>
                  <a:pt x="54089" y="97123"/>
                  <a:pt x="54252" y="98168"/>
                </a:cubicBezTo>
                <a:cubicBezTo>
                  <a:pt x="54554" y="100374"/>
                  <a:pt x="53973" y="102743"/>
                  <a:pt x="53439" y="105135"/>
                </a:cubicBezTo>
                <a:cubicBezTo>
                  <a:pt x="52905" y="107504"/>
                  <a:pt x="52138" y="109826"/>
                  <a:pt x="51860" y="112497"/>
                </a:cubicBezTo>
                <a:cubicBezTo>
                  <a:pt x="51720" y="113798"/>
                  <a:pt x="51906" y="115470"/>
                  <a:pt x="52858" y="116747"/>
                </a:cubicBezTo>
                <a:cubicBezTo>
                  <a:pt x="53834" y="118001"/>
                  <a:pt x="55041" y="118698"/>
                  <a:pt x="56226" y="119278"/>
                </a:cubicBezTo>
                <a:cubicBezTo>
                  <a:pt x="56806" y="119557"/>
                  <a:pt x="57433" y="119789"/>
                  <a:pt x="58014" y="120045"/>
                </a:cubicBezTo>
                <a:cubicBezTo>
                  <a:pt x="58502" y="120277"/>
                  <a:pt x="59036" y="120463"/>
                  <a:pt x="59547" y="120765"/>
                </a:cubicBezTo>
                <a:cubicBezTo>
                  <a:pt x="60569" y="121322"/>
                  <a:pt x="61521" y="121972"/>
                  <a:pt x="62450" y="122716"/>
                </a:cubicBezTo>
                <a:cubicBezTo>
                  <a:pt x="64308" y="124179"/>
                  <a:pt x="66050" y="125944"/>
                  <a:pt x="68116" y="127500"/>
                </a:cubicBezTo>
                <a:cubicBezTo>
                  <a:pt x="70207" y="129032"/>
                  <a:pt x="72645" y="130356"/>
                  <a:pt x="75386" y="130751"/>
                </a:cubicBezTo>
                <a:cubicBezTo>
                  <a:pt x="76153" y="130869"/>
                  <a:pt x="76916" y="130924"/>
                  <a:pt x="77673" y="130924"/>
                </a:cubicBezTo>
                <a:cubicBezTo>
                  <a:pt x="79600" y="130924"/>
                  <a:pt x="81488" y="130568"/>
                  <a:pt x="83305" y="129985"/>
                </a:cubicBezTo>
                <a:cubicBezTo>
                  <a:pt x="85860" y="129265"/>
                  <a:pt x="88437" y="127453"/>
                  <a:pt x="89784" y="124968"/>
                </a:cubicBezTo>
                <a:cubicBezTo>
                  <a:pt x="91178" y="122507"/>
                  <a:pt x="91666" y="119929"/>
                  <a:pt x="92223" y="117560"/>
                </a:cubicBezTo>
                <a:cubicBezTo>
                  <a:pt x="93222" y="112799"/>
                  <a:pt x="94824" y="108410"/>
                  <a:pt x="98401" y="105483"/>
                </a:cubicBezTo>
                <a:cubicBezTo>
                  <a:pt x="99399" y="104601"/>
                  <a:pt x="100351" y="103672"/>
                  <a:pt x="101234" y="102696"/>
                </a:cubicBezTo>
                <a:lnTo>
                  <a:pt x="102395" y="100908"/>
                </a:lnTo>
                <a:cubicBezTo>
                  <a:pt x="102790" y="100328"/>
                  <a:pt x="102929" y="99608"/>
                  <a:pt x="103208" y="98957"/>
                </a:cubicBezTo>
                <a:cubicBezTo>
                  <a:pt x="103998" y="96356"/>
                  <a:pt x="104160" y="93616"/>
                  <a:pt x="103649" y="90922"/>
                </a:cubicBezTo>
                <a:cubicBezTo>
                  <a:pt x="102790" y="85743"/>
                  <a:pt x="100653" y="81121"/>
                  <a:pt x="98517" y="76639"/>
                </a:cubicBezTo>
                <a:lnTo>
                  <a:pt x="95196" y="70020"/>
                </a:lnTo>
                <a:cubicBezTo>
                  <a:pt x="94151" y="67814"/>
                  <a:pt x="93129" y="65677"/>
                  <a:pt x="92920" y="63587"/>
                </a:cubicBezTo>
                <a:cubicBezTo>
                  <a:pt x="92687" y="61497"/>
                  <a:pt x="93222" y="59337"/>
                  <a:pt x="94615" y="57851"/>
                </a:cubicBezTo>
                <a:cubicBezTo>
                  <a:pt x="95754" y="56509"/>
                  <a:pt x="97409" y="55737"/>
                  <a:pt x="99143" y="55737"/>
                </a:cubicBezTo>
                <a:cubicBezTo>
                  <a:pt x="99390" y="55737"/>
                  <a:pt x="99638" y="55752"/>
                  <a:pt x="99887" y="55784"/>
                </a:cubicBezTo>
                <a:cubicBezTo>
                  <a:pt x="101838" y="56086"/>
                  <a:pt x="103812" y="57294"/>
                  <a:pt x="104578" y="59128"/>
                </a:cubicBezTo>
                <a:cubicBezTo>
                  <a:pt x="105484" y="61009"/>
                  <a:pt x="105461" y="63471"/>
                  <a:pt x="106227" y="66119"/>
                </a:cubicBezTo>
                <a:cubicBezTo>
                  <a:pt x="106622" y="67512"/>
                  <a:pt x="107365" y="68789"/>
                  <a:pt x="108410" y="69788"/>
                </a:cubicBezTo>
                <a:cubicBezTo>
                  <a:pt x="108921" y="70299"/>
                  <a:pt x="109502" y="70717"/>
                  <a:pt x="110152" y="71042"/>
                </a:cubicBezTo>
                <a:lnTo>
                  <a:pt x="111661" y="71925"/>
                </a:lnTo>
                <a:cubicBezTo>
                  <a:pt x="113519" y="73132"/>
                  <a:pt x="114657" y="75013"/>
                  <a:pt x="115935" y="77243"/>
                </a:cubicBezTo>
                <a:cubicBezTo>
                  <a:pt x="116306" y="77893"/>
                  <a:pt x="116771" y="78451"/>
                  <a:pt x="117328" y="78938"/>
                </a:cubicBezTo>
                <a:cubicBezTo>
                  <a:pt x="117877" y="79406"/>
                  <a:pt x="118711" y="79749"/>
                  <a:pt x="119456" y="79749"/>
                </a:cubicBezTo>
                <a:cubicBezTo>
                  <a:pt x="119562" y="79749"/>
                  <a:pt x="119666" y="79742"/>
                  <a:pt x="119767" y="79728"/>
                </a:cubicBezTo>
                <a:cubicBezTo>
                  <a:pt x="120487" y="79658"/>
                  <a:pt x="121206" y="79449"/>
                  <a:pt x="121880" y="79124"/>
                </a:cubicBezTo>
                <a:cubicBezTo>
                  <a:pt x="122600" y="78822"/>
                  <a:pt x="123227" y="78358"/>
                  <a:pt x="123715" y="77754"/>
                </a:cubicBezTo>
                <a:cubicBezTo>
                  <a:pt x="124713" y="76500"/>
                  <a:pt x="124922" y="75060"/>
                  <a:pt x="125062" y="73759"/>
                </a:cubicBezTo>
                <a:cubicBezTo>
                  <a:pt x="125131" y="72482"/>
                  <a:pt x="125108" y="71205"/>
                  <a:pt x="124992" y="69927"/>
                </a:cubicBezTo>
                <a:cubicBezTo>
                  <a:pt x="124783" y="67419"/>
                  <a:pt x="124411" y="64981"/>
                  <a:pt x="124319" y="62612"/>
                </a:cubicBezTo>
                <a:cubicBezTo>
                  <a:pt x="124319" y="61451"/>
                  <a:pt x="124365" y="60220"/>
                  <a:pt x="124783" y="59361"/>
                </a:cubicBezTo>
                <a:cubicBezTo>
                  <a:pt x="124969" y="58966"/>
                  <a:pt x="125294" y="58641"/>
                  <a:pt x="125689" y="58478"/>
                </a:cubicBezTo>
                <a:cubicBezTo>
                  <a:pt x="125909" y="58387"/>
                  <a:pt x="126151" y="58340"/>
                  <a:pt x="126394" y="58340"/>
                </a:cubicBezTo>
                <a:cubicBezTo>
                  <a:pt x="126587" y="58340"/>
                  <a:pt x="126781" y="58370"/>
                  <a:pt x="126966" y="58432"/>
                </a:cubicBezTo>
                <a:cubicBezTo>
                  <a:pt x="127686" y="58641"/>
                  <a:pt x="128174" y="59779"/>
                  <a:pt x="128429" y="60893"/>
                </a:cubicBezTo>
                <a:cubicBezTo>
                  <a:pt x="128685" y="62078"/>
                  <a:pt x="128870" y="63262"/>
                  <a:pt x="129010" y="64470"/>
                </a:cubicBezTo>
                <a:cubicBezTo>
                  <a:pt x="129312" y="66885"/>
                  <a:pt x="129544" y="69370"/>
                  <a:pt x="130101" y="71832"/>
                </a:cubicBezTo>
                <a:cubicBezTo>
                  <a:pt x="130659" y="74270"/>
                  <a:pt x="131564" y="76755"/>
                  <a:pt x="133399" y="78567"/>
                </a:cubicBezTo>
                <a:cubicBezTo>
                  <a:pt x="135005" y="80195"/>
                  <a:pt x="137279" y="80802"/>
                  <a:pt x="139449" y="80802"/>
                </a:cubicBezTo>
                <a:cubicBezTo>
                  <a:pt x="139569" y="80802"/>
                  <a:pt x="139689" y="80800"/>
                  <a:pt x="139809" y="80796"/>
                </a:cubicBezTo>
                <a:lnTo>
                  <a:pt x="139809" y="80796"/>
                </a:lnTo>
                <a:cubicBezTo>
                  <a:pt x="135373" y="114425"/>
                  <a:pt x="106506" y="140459"/>
                  <a:pt x="71693" y="140459"/>
                </a:cubicBezTo>
                <a:cubicBezTo>
                  <a:pt x="57108" y="140459"/>
                  <a:pt x="42918" y="135814"/>
                  <a:pt x="31167" y="127198"/>
                </a:cubicBezTo>
                <a:cubicBezTo>
                  <a:pt x="31423" y="126617"/>
                  <a:pt x="31608" y="125990"/>
                  <a:pt x="31678" y="125363"/>
                </a:cubicBezTo>
                <a:cubicBezTo>
                  <a:pt x="31817" y="123993"/>
                  <a:pt x="31725" y="122576"/>
                  <a:pt x="31399" y="121229"/>
                </a:cubicBezTo>
                <a:cubicBezTo>
                  <a:pt x="30819" y="118605"/>
                  <a:pt x="29843" y="116213"/>
                  <a:pt x="29472" y="113937"/>
                </a:cubicBezTo>
                <a:cubicBezTo>
                  <a:pt x="29240" y="112869"/>
                  <a:pt x="29193" y="111754"/>
                  <a:pt x="29309" y="110662"/>
                </a:cubicBezTo>
                <a:cubicBezTo>
                  <a:pt x="29449" y="109501"/>
                  <a:pt x="29751" y="107992"/>
                  <a:pt x="29611" y="106528"/>
                </a:cubicBezTo>
                <a:cubicBezTo>
                  <a:pt x="29541" y="105042"/>
                  <a:pt x="28914" y="103347"/>
                  <a:pt x="27707" y="102278"/>
                </a:cubicBezTo>
                <a:cubicBezTo>
                  <a:pt x="26499" y="101210"/>
                  <a:pt x="25129" y="100746"/>
                  <a:pt x="23828" y="100374"/>
                </a:cubicBezTo>
                <a:cubicBezTo>
                  <a:pt x="21227" y="99677"/>
                  <a:pt x="18603" y="99561"/>
                  <a:pt x="16141" y="98957"/>
                </a:cubicBezTo>
                <a:cubicBezTo>
                  <a:pt x="13680" y="98330"/>
                  <a:pt x="11891" y="96519"/>
                  <a:pt x="10405" y="94684"/>
                </a:cubicBezTo>
                <a:cubicBezTo>
                  <a:pt x="8129" y="92013"/>
                  <a:pt x="6225" y="88948"/>
                  <a:pt x="4367" y="85720"/>
                </a:cubicBezTo>
                <a:cubicBezTo>
                  <a:pt x="1696" y="72807"/>
                  <a:pt x="2787" y="59384"/>
                  <a:pt x="7525" y="47052"/>
                </a:cubicBezTo>
                <a:cubicBezTo>
                  <a:pt x="8617" y="47795"/>
                  <a:pt x="9755" y="48399"/>
                  <a:pt x="10962" y="48910"/>
                </a:cubicBezTo>
                <a:cubicBezTo>
                  <a:pt x="11889" y="49307"/>
                  <a:pt x="12878" y="49515"/>
                  <a:pt x="13871" y="49515"/>
                </a:cubicBezTo>
                <a:cubicBezTo>
                  <a:pt x="13923" y="49515"/>
                  <a:pt x="13975" y="49515"/>
                  <a:pt x="14028" y="49514"/>
                </a:cubicBezTo>
                <a:cubicBezTo>
                  <a:pt x="14048" y="49514"/>
                  <a:pt x="14068" y="49514"/>
                  <a:pt x="14088" y="49514"/>
                </a:cubicBezTo>
                <a:cubicBezTo>
                  <a:pt x="15254" y="49514"/>
                  <a:pt x="16458" y="48851"/>
                  <a:pt x="17302" y="48120"/>
                </a:cubicBezTo>
                <a:cubicBezTo>
                  <a:pt x="18928" y="46448"/>
                  <a:pt x="19462" y="44567"/>
                  <a:pt x="19950" y="42779"/>
                </a:cubicBezTo>
                <a:cubicBezTo>
                  <a:pt x="20368" y="41014"/>
                  <a:pt x="20577" y="39202"/>
                  <a:pt x="20600" y="37391"/>
                </a:cubicBezTo>
                <a:cubicBezTo>
                  <a:pt x="20647" y="35649"/>
                  <a:pt x="20925" y="33907"/>
                  <a:pt x="21436" y="32235"/>
                </a:cubicBezTo>
                <a:cubicBezTo>
                  <a:pt x="21947" y="30563"/>
                  <a:pt x="22946" y="29030"/>
                  <a:pt x="23643" y="27451"/>
                </a:cubicBezTo>
                <a:cubicBezTo>
                  <a:pt x="24595" y="25128"/>
                  <a:pt x="25431" y="22736"/>
                  <a:pt x="26104" y="20321"/>
                </a:cubicBezTo>
                <a:cubicBezTo>
                  <a:pt x="38622" y="9148"/>
                  <a:pt x="54818" y="2973"/>
                  <a:pt x="71599" y="2973"/>
                </a:cubicBezTo>
                <a:close/>
                <a:moveTo>
                  <a:pt x="71693" y="0"/>
                </a:moveTo>
                <a:cubicBezTo>
                  <a:pt x="32143" y="0"/>
                  <a:pt x="1" y="32165"/>
                  <a:pt x="1" y="71716"/>
                </a:cubicBezTo>
                <a:cubicBezTo>
                  <a:pt x="1" y="111243"/>
                  <a:pt x="32166" y="143408"/>
                  <a:pt x="71693" y="143408"/>
                </a:cubicBezTo>
                <a:cubicBezTo>
                  <a:pt x="111220" y="143408"/>
                  <a:pt x="143409" y="111243"/>
                  <a:pt x="143409" y="71716"/>
                </a:cubicBezTo>
                <a:cubicBezTo>
                  <a:pt x="143409" y="32165"/>
                  <a:pt x="111243" y="0"/>
                  <a:pt x="71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" name="صورة 3">
            <a:extLst>
              <a:ext uri="{FF2B5EF4-FFF2-40B4-BE49-F238E27FC236}">
                <a16:creationId xmlns:a16="http://schemas.microsoft.com/office/drawing/2014/main" id="{18C34486-45F9-DB8B-573A-3877F35DAD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818269" cy="814874"/>
          </a:xfrm>
          <a:prstGeom prst="rect">
            <a:avLst/>
          </a:prstGeom>
        </p:spPr>
      </p:pic>
      <p:pic>
        <p:nvPicPr>
          <p:cNvPr id="3" name="صورة 4">
            <a:extLst>
              <a:ext uri="{FF2B5EF4-FFF2-40B4-BE49-F238E27FC236}">
                <a16:creationId xmlns:a16="http://schemas.microsoft.com/office/drawing/2014/main" id="{85A5902A-0E49-DD93-67A6-3B698A5FFB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9034" y="19265"/>
            <a:ext cx="888017" cy="640486"/>
          </a:xfrm>
          <a:prstGeom prst="rect">
            <a:avLst/>
          </a:prstGeom>
        </p:spPr>
      </p:pic>
      <p:sp>
        <p:nvSpPr>
          <p:cNvPr id="8" name="Google Shape;77;p1"/>
          <p:cNvSpPr txBox="1">
            <a:spLocks/>
          </p:cNvSpPr>
          <p:nvPr/>
        </p:nvSpPr>
        <p:spPr>
          <a:xfrm>
            <a:off x="1123950" y="154650"/>
            <a:ext cx="6915084" cy="7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algn="ctr">
              <a:buSzPts val="1800"/>
            </a:pPr>
            <a:r>
              <a:rPr lang="en-US" dirty="0" smtClean="0"/>
              <a:t>Libyan International Medical University</a:t>
            </a:r>
          </a:p>
          <a:p>
            <a:pPr marL="0" indent="0" algn="ctr">
              <a:buSzPts val="1800"/>
            </a:pPr>
            <a:r>
              <a:rPr lang="en-US" dirty="0" smtClean="0"/>
              <a:t>Faculty of Business Administration</a:t>
            </a:r>
          </a:p>
          <a:p>
            <a:pPr marL="0" indent="0" algn="ctr">
              <a:buSzPts val="1800"/>
            </a:pPr>
            <a:endParaRPr 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contents:</a:t>
            </a:r>
            <a:endParaRPr dirty="0"/>
          </a:p>
        </p:txBody>
      </p:sp>
      <p:sp>
        <p:nvSpPr>
          <p:cNvPr id="239" name="Google Shape;239;p31"/>
          <p:cNvSpPr txBox="1">
            <a:spLocks noGrp="1"/>
          </p:cNvSpPr>
          <p:nvPr>
            <p:ph type="title" idx="2"/>
          </p:nvPr>
        </p:nvSpPr>
        <p:spPr>
          <a:xfrm>
            <a:off x="720000" y="1366221"/>
            <a:ext cx="9780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40" name="Google Shape;240;p31"/>
          <p:cNvSpPr txBox="1">
            <a:spLocks noGrp="1"/>
          </p:cNvSpPr>
          <p:nvPr>
            <p:ph type="title" idx="3"/>
          </p:nvPr>
        </p:nvSpPr>
        <p:spPr>
          <a:xfrm>
            <a:off x="720000" y="2799469"/>
            <a:ext cx="9780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241" name="Google Shape;241;p31"/>
          <p:cNvSpPr txBox="1">
            <a:spLocks noGrp="1"/>
          </p:cNvSpPr>
          <p:nvPr>
            <p:ph type="title" idx="4"/>
          </p:nvPr>
        </p:nvSpPr>
        <p:spPr>
          <a:xfrm>
            <a:off x="3306000" y="1366221"/>
            <a:ext cx="9780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43" name="Google Shape;243;p31"/>
          <p:cNvSpPr txBox="1">
            <a:spLocks noGrp="1"/>
          </p:cNvSpPr>
          <p:nvPr>
            <p:ph type="title" idx="6"/>
          </p:nvPr>
        </p:nvSpPr>
        <p:spPr>
          <a:xfrm>
            <a:off x="5892000" y="1366221"/>
            <a:ext cx="9780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245" name="Google Shape;245;p31"/>
          <p:cNvSpPr txBox="1">
            <a:spLocks noGrp="1"/>
          </p:cNvSpPr>
          <p:nvPr>
            <p:ph type="subTitle" idx="1"/>
          </p:nvPr>
        </p:nvSpPr>
        <p:spPr>
          <a:xfrm>
            <a:off x="720000" y="1910434"/>
            <a:ext cx="2532000" cy="7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246" name="Google Shape;246;p31"/>
          <p:cNvSpPr txBox="1">
            <a:spLocks noGrp="1"/>
          </p:cNvSpPr>
          <p:nvPr>
            <p:ph type="subTitle" idx="8"/>
          </p:nvPr>
        </p:nvSpPr>
        <p:spPr>
          <a:xfrm>
            <a:off x="2914649" y="1910434"/>
            <a:ext cx="2664619" cy="7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Public Management</a:t>
            </a:r>
            <a:endParaRPr dirty="0"/>
          </a:p>
        </p:txBody>
      </p:sp>
      <p:sp>
        <p:nvSpPr>
          <p:cNvPr id="247" name="Google Shape;247;p31"/>
          <p:cNvSpPr txBox="1">
            <a:spLocks noGrp="1"/>
          </p:cNvSpPr>
          <p:nvPr>
            <p:ph type="subTitle" idx="9"/>
          </p:nvPr>
        </p:nvSpPr>
        <p:spPr>
          <a:xfrm>
            <a:off x="5892000" y="1910434"/>
            <a:ext cx="2532000" cy="7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</a:t>
            </a:r>
            <a:endParaRPr dirty="0"/>
          </a:p>
        </p:txBody>
      </p:sp>
      <p:sp>
        <p:nvSpPr>
          <p:cNvPr id="248" name="Google Shape;248;p31"/>
          <p:cNvSpPr txBox="1">
            <a:spLocks noGrp="1"/>
          </p:cNvSpPr>
          <p:nvPr>
            <p:ph type="subTitle" idx="13"/>
          </p:nvPr>
        </p:nvSpPr>
        <p:spPr>
          <a:xfrm>
            <a:off x="720000" y="3343909"/>
            <a:ext cx="2532000" cy="7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References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940830-26D2-55F8-D20D-6C49658A0421}"/>
              </a:ext>
            </a:extLst>
          </p:cNvPr>
          <p:cNvSpPr txBox="1"/>
          <p:nvPr/>
        </p:nvSpPr>
        <p:spPr>
          <a:xfrm>
            <a:off x="8822531" y="4800600"/>
            <a:ext cx="3214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3"/>
          <p:cNvSpPr txBox="1">
            <a:spLocks noGrp="1"/>
          </p:cNvSpPr>
          <p:nvPr>
            <p:ph type="title"/>
          </p:nvPr>
        </p:nvSpPr>
        <p:spPr>
          <a:xfrm>
            <a:off x="1093237" y="1524082"/>
            <a:ext cx="6486283" cy="22263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Introduction:</a:t>
            </a:r>
            <a:r>
              <a:rPr lang="en" sz="1200" dirty="0"/>
              <a:t/>
            </a:r>
            <a:br>
              <a:rPr lang="en" sz="1200" dirty="0"/>
            </a:br>
            <a:r>
              <a:rPr lang="en" sz="1200" dirty="0"/>
              <a:t> </a:t>
            </a:r>
            <a:r>
              <a:rPr lang="en-GB" sz="2000" b="0" dirty="0"/>
              <a:t>In order to accomplish public objectives and provide public services, the process of planning, organizing, directing, and controlling organizations and resources in the public sector is referred to as public management.</a:t>
            </a:r>
            <a:endParaRPr sz="2000" b="0" dirty="0"/>
          </a:p>
        </p:txBody>
      </p:sp>
      <p:sp>
        <p:nvSpPr>
          <p:cNvPr id="266" name="Google Shape;266;p33"/>
          <p:cNvSpPr/>
          <p:nvPr/>
        </p:nvSpPr>
        <p:spPr>
          <a:xfrm>
            <a:off x="1569075" y="-385250"/>
            <a:ext cx="1508100" cy="12423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9B32A0-E7C7-6523-AF8E-0F479009C984}"/>
              </a:ext>
            </a:extLst>
          </p:cNvPr>
          <p:cNvSpPr txBox="1"/>
          <p:nvPr/>
        </p:nvSpPr>
        <p:spPr>
          <a:xfrm>
            <a:off x="8793956" y="4771429"/>
            <a:ext cx="250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66930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3"/>
          <p:cNvSpPr txBox="1">
            <a:spLocks noGrp="1"/>
          </p:cNvSpPr>
          <p:nvPr>
            <p:ph type="title"/>
          </p:nvPr>
        </p:nvSpPr>
        <p:spPr>
          <a:xfrm>
            <a:off x="71679" y="2017000"/>
            <a:ext cx="8079340" cy="19763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dirty="0"/>
              <a:t>The principles of managing public organizations include a set of guiding principles that can be used to effectively manage public organizations. Here are some key principles:</a:t>
            </a:r>
            <a:br>
              <a:rPr lang="en-GB" sz="2000" b="0" dirty="0"/>
            </a:br>
            <a:r>
              <a:rPr lang="en-GB" sz="1200" b="0" dirty="0"/>
              <a:t/>
            </a:r>
            <a:br>
              <a:rPr lang="en-GB" sz="1200" b="0" dirty="0"/>
            </a:br>
            <a:r>
              <a:rPr lang="en-GB" sz="22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1-Accountability and Transparency: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b="0" dirty="0"/>
              <a:t>This principle emphasizes the importance of public organizations being transparent and accountable for their decisions and actions.</a:t>
            </a:r>
          </a:p>
        </p:txBody>
      </p:sp>
      <p:sp>
        <p:nvSpPr>
          <p:cNvPr id="264" name="Google Shape;264;p33"/>
          <p:cNvSpPr txBox="1">
            <a:spLocks noGrp="1"/>
          </p:cNvSpPr>
          <p:nvPr>
            <p:ph type="title" idx="2"/>
          </p:nvPr>
        </p:nvSpPr>
        <p:spPr>
          <a:xfrm>
            <a:off x="336000" y="1085206"/>
            <a:ext cx="3257306" cy="108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Public Management:</a:t>
            </a:r>
          </a:p>
        </p:txBody>
      </p:sp>
      <p:sp>
        <p:nvSpPr>
          <p:cNvPr id="266" name="Google Shape;266;p33"/>
          <p:cNvSpPr/>
          <p:nvPr/>
        </p:nvSpPr>
        <p:spPr>
          <a:xfrm>
            <a:off x="1569075" y="-385250"/>
            <a:ext cx="1508100" cy="12423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0438A3-410A-8CC3-DD75-F4D1B563D48A}"/>
              </a:ext>
            </a:extLst>
          </p:cNvPr>
          <p:cNvSpPr txBox="1"/>
          <p:nvPr/>
        </p:nvSpPr>
        <p:spPr>
          <a:xfrm>
            <a:off x="8822531" y="4771429"/>
            <a:ext cx="171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4"/>
          <p:cNvSpPr txBox="1">
            <a:spLocks noGrp="1"/>
          </p:cNvSpPr>
          <p:nvPr>
            <p:ph type="subTitle" idx="4"/>
          </p:nvPr>
        </p:nvSpPr>
        <p:spPr>
          <a:xfrm>
            <a:off x="4479132" y="1993796"/>
            <a:ext cx="4772024" cy="482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3. Efficiency and Effectiveness:</a:t>
            </a:r>
            <a:endParaRPr sz="22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73" name="Google Shape;273;p34"/>
          <p:cNvSpPr txBox="1">
            <a:spLocks noGrp="1"/>
          </p:cNvSpPr>
          <p:nvPr>
            <p:ph type="subTitle" idx="1"/>
          </p:nvPr>
        </p:nvSpPr>
        <p:spPr>
          <a:xfrm>
            <a:off x="4923248" y="2497950"/>
            <a:ext cx="3913569" cy="14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/>
              <a:t>The use of resources and the provision of public services should be done as efficiently and effectively as possible by public organizations.</a:t>
            </a:r>
            <a:endParaRPr sz="2000" dirty="0"/>
          </a:p>
        </p:txBody>
      </p:sp>
      <p:sp>
        <p:nvSpPr>
          <p:cNvPr id="274" name="Google Shape;274;p34"/>
          <p:cNvSpPr txBox="1">
            <a:spLocks noGrp="1"/>
          </p:cNvSpPr>
          <p:nvPr>
            <p:ph type="subTitle" idx="2"/>
          </p:nvPr>
        </p:nvSpPr>
        <p:spPr>
          <a:xfrm>
            <a:off x="814388" y="2569387"/>
            <a:ext cx="3328006" cy="14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/>
              <a:t>In their decisions and actions, public organisations should put the interests of the general public first.</a:t>
            </a:r>
            <a:endParaRPr sz="2000" dirty="0"/>
          </a:p>
        </p:txBody>
      </p:sp>
      <p:sp>
        <p:nvSpPr>
          <p:cNvPr id="275" name="Google Shape;275;p34"/>
          <p:cNvSpPr txBox="1">
            <a:spLocks noGrp="1"/>
          </p:cNvSpPr>
          <p:nvPr>
            <p:ph type="subTitle" idx="3"/>
          </p:nvPr>
        </p:nvSpPr>
        <p:spPr>
          <a:xfrm>
            <a:off x="964406" y="1993796"/>
            <a:ext cx="2878056" cy="482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2. Public Interest: </a:t>
            </a:r>
            <a:endParaRPr sz="22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20704B-BDD4-A194-D431-2DD47ABCD14B}"/>
              </a:ext>
            </a:extLst>
          </p:cNvPr>
          <p:cNvSpPr txBox="1"/>
          <p:nvPr/>
        </p:nvSpPr>
        <p:spPr>
          <a:xfrm>
            <a:off x="8836817" y="4872038"/>
            <a:ext cx="235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4"/>
          <p:cNvSpPr txBox="1">
            <a:spLocks noGrp="1"/>
          </p:cNvSpPr>
          <p:nvPr>
            <p:ph type="subTitle" idx="4"/>
          </p:nvPr>
        </p:nvSpPr>
        <p:spPr>
          <a:xfrm>
            <a:off x="4930393" y="1631827"/>
            <a:ext cx="3199195" cy="482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tx1">
                    <a:lumMod val="90000"/>
                    <a:lumOff val="10000"/>
                  </a:schemeClr>
                </a:solidFill>
              </a:rPr>
              <a:t>5. Collaboration and Partnership:</a:t>
            </a:r>
            <a:endParaRPr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73" name="Google Shape;273;p34"/>
          <p:cNvSpPr txBox="1">
            <a:spLocks noGrp="1"/>
          </p:cNvSpPr>
          <p:nvPr>
            <p:ph type="subTitle" idx="1"/>
          </p:nvPr>
        </p:nvSpPr>
        <p:spPr>
          <a:xfrm>
            <a:off x="4672012" y="2113927"/>
            <a:ext cx="4357688" cy="14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/>
              <a:t>Public entities ought to encourage cooperation and partnerships with all relevant parties, such as other government agencies, neighbourhood associations, and the private sector.</a:t>
            </a:r>
            <a:endParaRPr sz="2000" dirty="0"/>
          </a:p>
        </p:txBody>
      </p:sp>
      <p:sp>
        <p:nvSpPr>
          <p:cNvPr id="274" name="Google Shape;274;p34"/>
          <p:cNvSpPr txBox="1">
            <a:spLocks noGrp="1"/>
          </p:cNvSpPr>
          <p:nvPr>
            <p:ph type="subTitle" idx="2"/>
          </p:nvPr>
        </p:nvSpPr>
        <p:spPr>
          <a:xfrm>
            <a:off x="114300" y="2113927"/>
            <a:ext cx="4106675" cy="14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/>
              <a:t>In their practises and policies, public organizations should promote equity and fairness.</a:t>
            </a:r>
            <a:endParaRPr sz="2000" dirty="0"/>
          </a:p>
        </p:txBody>
      </p:sp>
      <p:sp>
        <p:nvSpPr>
          <p:cNvPr id="275" name="Google Shape;275;p34"/>
          <p:cNvSpPr txBox="1">
            <a:spLocks noGrp="1"/>
          </p:cNvSpPr>
          <p:nvPr>
            <p:ph type="subTitle" idx="3"/>
          </p:nvPr>
        </p:nvSpPr>
        <p:spPr>
          <a:xfrm>
            <a:off x="1572500" y="1631827"/>
            <a:ext cx="2505600" cy="482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tx1">
                    <a:lumMod val="90000"/>
                    <a:lumOff val="10000"/>
                  </a:schemeClr>
                </a:solidFill>
              </a:rPr>
              <a:t>4. Equity and Fairness:</a:t>
            </a:r>
            <a:endParaRPr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FD92F1-9233-51B9-5796-CF9F184C9CC2}"/>
              </a:ext>
            </a:extLst>
          </p:cNvPr>
          <p:cNvSpPr txBox="1"/>
          <p:nvPr/>
        </p:nvSpPr>
        <p:spPr>
          <a:xfrm>
            <a:off x="8843963" y="4835723"/>
            <a:ext cx="185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61367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3"/>
          <p:cNvSpPr txBox="1">
            <a:spLocks noGrp="1"/>
          </p:cNvSpPr>
          <p:nvPr>
            <p:ph type="title"/>
          </p:nvPr>
        </p:nvSpPr>
        <p:spPr>
          <a:xfrm>
            <a:off x="71681" y="2017000"/>
            <a:ext cx="5493300" cy="250499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dirty="0"/>
              <a:t>Frameworks and ideas are provided by public management theories to aid in the efficient management of public institutions. These theories shed light on a number of facets of public administration, such as decision-making, resource allocation, organizational design, and the interaction between the public and the government.</a:t>
            </a:r>
            <a:endParaRPr sz="2000" b="0" dirty="0"/>
          </a:p>
        </p:txBody>
      </p:sp>
      <p:sp>
        <p:nvSpPr>
          <p:cNvPr id="264" name="Google Shape;264;p33"/>
          <p:cNvSpPr txBox="1">
            <a:spLocks noGrp="1"/>
          </p:cNvSpPr>
          <p:nvPr>
            <p:ph type="title" idx="2"/>
          </p:nvPr>
        </p:nvSpPr>
        <p:spPr>
          <a:xfrm>
            <a:off x="336000" y="1085206"/>
            <a:ext cx="2685806" cy="108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Conclusion:</a:t>
            </a:r>
            <a:endParaRPr sz="3000" dirty="0"/>
          </a:p>
        </p:txBody>
      </p:sp>
      <p:sp>
        <p:nvSpPr>
          <p:cNvPr id="266" name="Google Shape;266;p33"/>
          <p:cNvSpPr/>
          <p:nvPr/>
        </p:nvSpPr>
        <p:spPr>
          <a:xfrm>
            <a:off x="1569075" y="-385250"/>
            <a:ext cx="1508100" cy="12423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AEF3C1-9069-0297-C6BA-24648E184605}"/>
              </a:ext>
            </a:extLst>
          </p:cNvPr>
          <p:cNvSpPr txBox="1"/>
          <p:nvPr/>
        </p:nvSpPr>
        <p:spPr>
          <a:xfrm>
            <a:off x="8886825" y="4835723"/>
            <a:ext cx="128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934631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3"/>
          <p:cNvSpPr txBox="1">
            <a:spLocks noGrp="1"/>
          </p:cNvSpPr>
          <p:nvPr>
            <p:ph type="title"/>
          </p:nvPr>
        </p:nvSpPr>
        <p:spPr>
          <a:xfrm>
            <a:off x="71680" y="2017000"/>
            <a:ext cx="6493425" cy="15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dirty="0">
                <a:latin typeface="Yu Gothic Light" panose="020B0300000000000000" pitchFamily="34" charset="-128"/>
                <a:ea typeface="Yu Gothic Light" panose="020B0300000000000000" pitchFamily="34" charset="-128"/>
              </a:rPr>
              <a:t>Tompkins, J. R. (2022, August 25). Organization Theory and Public Management. Edward Elgar Publishing Limited eBooks. Retrieved 23</a:t>
            </a:r>
            <a:r>
              <a:rPr lang="en-GB" sz="2000" b="0" baseline="30000" dirty="0">
                <a:latin typeface="Yu Gothic Light" panose="020B0300000000000000" pitchFamily="34" charset="-128"/>
                <a:ea typeface="Yu Gothic Light" panose="020B0300000000000000" pitchFamily="34" charset="-128"/>
              </a:rPr>
              <a:t>rd</a:t>
            </a:r>
            <a:r>
              <a:rPr lang="en-GB" sz="2000" b="0" dirty="0">
                <a:latin typeface="Yu Gothic Light" panose="020B0300000000000000" pitchFamily="34" charset="-128"/>
                <a:ea typeface="Yu Gothic Light" panose="020B0300000000000000" pitchFamily="34" charset="-128"/>
              </a:rPr>
              <a:t>,Oct,2023</a:t>
            </a:r>
            <a:br>
              <a:rPr lang="en-GB" sz="2000" b="0" dirty="0">
                <a:latin typeface="Yu Gothic Light" panose="020B0300000000000000" pitchFamily="34" charset="-128"/>
                <a:ea typeface="Yu Gothic Light" panose="020B0300000000000000" pitchFamily="34" charset="-128"/>
              </a:rPr>
            </a:br>
            <a:r>
              <a:rPr lang="en-GB" sz="2000" b="0" dirty="0">
                <a:latin typeface="Yu Gothic Light" panose="020B0300000000000000" pitchFamily="34" charset="-128"/>
                <a:ea typeface="Yu Gothic Light" panose="020B0300000000000000" pitchFamily="34" charset="-128"/>
              </a:rPr>
              <a:t/>
            </a:r>
            <a:br>
              <a:rPr lang="en-GB" sz="2000" b="0" dirty="0">
                <a:latin typeface="Yu Gothic Light" panose="020B0300000000000000" pitchFamily="34" charset="-128"/>
                <a:ea typeface="Yu Gothic Light" panose="020B0300000000000000" pitchFamily="34" charset="-128"/>
              </a:rPr>
            </a:br>
            <a:r>
              <a:rPr lang="en-GB" sz="2000" b="0" dirty="0">
                <a:latin typeface="Yu Gothic Light" panose="020B0300000000000000" pitchFamily="34" charset="-128"/>
                <a:ea typeface="Yu Gothic Light" panose="020B0300000000000000" pitchFamily="34" charset="-128"/>
              </a:rPr>
              <a:t/>
            </a:r>
            <a:br>
              <a:rPr lang="en-GB" sz="2000" b="0" dirty="0">
                <a:latin typeface="Yu Gothic Light" panose="020B0300000000000000" pitchFamily="34" charset="-128"/>
                <a:ea typeface="Yu Gothic Light" panose="020B0300000000000000" pitchFamily="34" charset="-128"/>
              </a:rPr>
            </a:br>
            <a:r>
              <a:rPr lang="en-GB" sz="2000" b="0" dirty="0">
                <a:latin typeface="Yu Gothic Light" panose="020B0300000000000000" pitchFamily="34" charset="-128"/>
                <a:ea typeface="Yu Gothic Light" panose="020B0300000000000000" pitchFamily="34" charset="-128"/>
              </a:rPr>
              <a:t>Smith, C. (n.d.). 2.1 Classical Management Theories. Pressbooks. </a:t>
            </a:r>
            <a:endParaRPr sz="2000" b="0" dirty="0">
              <a:latin typeface="Yu Gothic Light" panose="020B0300000000000000" pitchFamily="34" charset="-128"/>
              <a:ea typeface="Yu Gothic Light" panose="020B0300000000000000" pitchFamily="34" charset="-128"/>
            </a:endParaRPr>
          </a:p>
        </p:txBody>
      </p:sp>
      <p:sp>
        <p:nvSpPr>
          <p:cNvPr id="264" name="Google Shape;264;p33"/>
          <p:cNvSpPr txBox="1">
            <a:spLocks noGrp="1"/>
          </p:cNvSpPr>
          <p:nvPr>
            <p:ph type="title" idx="2"/>
          </p:nvPr>
        </p:nvSpPr>
        <p:spPr>
          <a:xfrm>
            <a:off x="336000" y="1085206"/>
            <a:ext cx="2685806" cy="108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References:</a:t>
            </a:r>
            <a:endParaRPr sz="3000" dirty="0"/>
          </a:p>
        </p:txBody>
      </p:sp>
      <p:sp>
        <p:nvSpPr>
          <p:cNvPr id="266" name="Google Shape;266;p33"/>
          <p:cNvSpPr/>
          <p:nvPr/>
        </p:nvSpPr>
        <p:spPr>
          <a:xfrm>
            <a:off x="1569075" y="-385250"/>
            <a:ext cx="1508100" cy="12423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5C9DEC-C5E4-354B-1D50-889AE976AC2A}"/>
              </a:ext>
            </a:extLst>
          </p:cNvPr>
          <p:cNvSpPr txBox="1"/>
          <p:nvPr/>
        </p:nvSpPr>
        <p:spPr>
          <a:xfrm>
            <a:off x="8893967" y="4835723"/>
            <a:ext cx="100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6332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3"/>
          <p:cNvSpPr txBox="1">
            <a:spLocks noGrp="1"/>
          </p:cNvSpPr>
          <p:nvPr>
            <p:ph type="title" idx="2"/>
          </p:nvPr>
        </p:nvSpPr>
        <p:spPr>
          <a:xfrm>
            <a:off x="678657" y="1963886"/>
            <a:ext cx="7900986" cy="108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/>
              <a:t>Thanks  for Listening</a:t>
            </a:r>
          </a:p>
        </p:txBody>
      </p:sp>
      <p:sp>
        <p:nvSpPr>
          <p:cNvPr id="266" name="Google Shape;266;p33"/>
          <p:cNvSpPr/>
          <p:nvPr/>
        </p:nvSpPr>
        <p:spPr>
          <a:xfrm>
            <a:off x="1569075" y="-385250"/>
            <a:ext cx="1508100" cy="12423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1367427"/>
      </p:ext>
    </p:extLst>
  </p:cSld>
  <p:clrMapOvr>
    <a:masterClrMapping/>
  </p:clrMapOvr>
</p:sld>
</file>

<file path=ppt/theme/theme1.xml><?xml version="1.0" encoding="utf-8"?>
<a:theme xmlns:a="http://schemas.openxmlformats.org/drawingml/2006/main" name=" Environmental Management Public Policy Project Proposal by Slidesgo">
  <a:themeElements>
    <a:clrScheme name="Simple Light">
      <a:dk1>
        <a:srgbClr val="363F16"/>
      </a:dk1>
      <a:lt1>
        <a:srgbClr val="EEEBDF"/>
      </a:lt1>
      <a:dk2>
        <a:srgbClr val="697042"/>
      </a:dk2>
      <a:lt2>
        <a:srgbClr val="9F9855"/>
      </a:lt2>
      <a:accent1>
        <a:srgbClr val="CAC378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363F1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</TotalTime>
  <Words>264</Words>
  <Application>Microsoft Office PowerPoint</Application>
  <PresentationFormat>On-screen Show (16:9)</PresentationFormat>
  <Paragraphs>38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Yu Gothic Light</vt:lpstr>
      <vt:lpstr>Anaheim</vt:lpstr>
      <vt:lpstr>Arial</vt:lpstr>
      <vt:lpstr>Bebas Neue</vt:lpstr>
      <vt:lpstr>DM Sans</vt:lpstr>
      <vt:lpstr>Montserrat</vt:lpstr>
      <vt:lpstr> Environmental Management Public Policy Project Proposal by Slidesgo</vt:lpstr>
      <vt:lpstr>Theoretical Foundation of Public Management</vt:lpstr>
      <vt:lpstr>Table of contents:</vt:lpstr>
      <vt:lpstr>Introduction:  In order to accomplish public objectives and provide public services, the process of planning, organizing, directing, and controlling organizations and resources in the public sector is referred to as public management.</vt:lpstr>
      <vt:lpstr>The principles of managing public organizations include a set of guiding principles that can be used to effectively manage public organizations. Here are some key principles:  1-Accountability and Transparency: This principle emphasizes the importance of public organizations being transparent and accountable for their decisions and actions.</vt:lpstr>
      <vt:lpstr>PowerPoint Presentation</vt:lpstr>
      <vt:lpstr>PowerPoint Presentation</vt:lpstr>
      <vt:lpstr>Frameworks and ideas are provided by public management theories to aid in the efficient management of public institutions. These theories shed light on a number of facets of public administration, such as decision-making, resource allocation, organizational design, and the interaction between the public and the government.</vt:lpstr>
      <vt:lpstr>Tompkins, J. R. (2022, August 25). Organization Theory and Public Management. Edward Elgar Publishing Limited eBooks. Retrieved 23rd,Oct,2023   Smith, C. (n.d.). 2.1 Classical Management Theories. Pressbooks. </vt:lpstr>
      <vt:lpstr>Thanks  for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Management Public Policy Project Proposal</dc:title>
  <dc:creator>hp</dc:creator>
  <cp:lastModifiedBy>Maher Fattouh</cp:lastModifiedBy>
  <cp:revision>8</cp:revision>
  <dcterms:modified xsi:type="dcterms:W3CDTF">2023-11-12T07:51:16Z</dcterms:modified>
</cp:coreProperties>
</file>