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90" r:id="rId4"/>
    <p:sldId id="291" r:id="rId5"/>
    <p:sldId id="292" r:id="rId6"/>
    <p:sldId id="293" r:id="rId7"/>
    <p:sldId id="294" r:id="rId8"/>
    <p:sldId id="295" r:id="rId9"/>
    <p:sldId id="273" r:id="rId10"/>
    <p:sldId id="267" r:id="rId11"/>
    <p:sldId id="261" r:id="rId12"/>
    <p:sldId id="285" r:id="rId13"/>
    <p:sldId id="297" r:id="rId14"/>
    <p:sldId id="298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4245A61-4358-47C5-85A5-E41C02D0C423}">
  <a:tblStyle styleId="{14245A61-4358-47C5-85A5-E41C02D0C4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 snapToGrid="0">
      <p:cViewPr>
        <p:scale>
          <a:sx n="100" d="100"/>
          <a:sy n="100" d="100"/>
        </p:scale>
        <p:origin x="-35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621429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65a055740_0_1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e65a055740_0_1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4" name="Google Shape;2134;ge46faeaa89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5" name="Google Shape;2135;ge46faeaa89_0_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Google Shape;1407;ge65a055740_0_45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8" name="Google Shape;1408;ge65a055740_0_45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e65a055740_0_2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e65a055740_0_2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4" name="Google Shape;3744;ge46faeaa89_0_2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5" name="Google Shape;3745;ge46faeaa89_0_2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008400" y="767750"/>
            <a:ext cx="4678500" cy="31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5171425" y="3893675"/>
            <a:ext cx="3515400" cy="4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57200" y="1160825"/>
            <a:ext cx="8229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60825"/>
            <a:ext cx="8229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ctrTitle"/>
          </p:nvPr>
        </p:nvSpPr>
        <p:spPr>
          <a:xfrm>
            <a:off x="1383910" y="1091479"/>
            <a:ext cx="7749786" cy="65157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Antibiotic Resistance </a:t>
            </a:r>
            <a:endParaRPr dirty="0"/>
          </a:p>
        </p:txBody>
      </p:sp>
      <p:sp>
        <p:nvSpPr>
          <p:cNvPr id="59" name="Google Shape;59;p15"/>
          <p:cNvSpPr txBox="1">
            <a:spLocks noGrp="1"/>
          </p:cNvSpPr>
          <p:nvPr>
            <p:ph type="subTitle" idx="1"/>
          </p:nvPr>
        </p:nvSpPr>
        <p:spPr>
          <a:xfrm>
            <a:off x="2714168" y="4737273"/>
            <a:ext cx="2370000" cy="4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" dirty="0" smtClean="0"/>
              <a:t> 1</a:t>
            </a:r>
            <a:endParaRPr dirty="0"/>
          </a:p>
        </p:txBody>
      </p:sp>
      <p:grpSp>
        <p:nvGrpSpPr>
          <p:cNvPr id="60" name="Google Shape;60;p15"/>
          <p:cNvGrpSpPr/>
          <p:nvPr/>
        </p:nvGrpSpPr>
        <p:grpSpPr>
          <a:xfrm>
            <a:off x="854098" y="1321671"/>
            <a:ext cx="2800833" cy="3127083"/>
            <a:chOff x="1422899" y="1267009"/>
            <a:chExt cx="2597452" cy="2899744"/>
          </a:xfrm>
        </p:grpSpPr>
        <p:grpSp>
          <p:nvGrpSpPr>
            <p:cNvPr id="61" name="Google Shape;61;p15"/>
            <p:cNvGrpSpPr/>
            <p:nvPr/>
          </p:nvGrpSpPr>
          <p:grpSpPr>
            <a:xfrm>
              <a:off x="1422899" y="1267009"/>
              <a:ext cx="2597452" cy="2899744"/>
              <a:chOff x="1422899" y="1267009"/>
              <a:chExt cx="2597452" cy="2899744"/>
            </a:xfrm>
          </p:grpSpPr>
          <p:sp>
            <p:nvSpPr>
              <p:cNvPr id="62" name="Google Shape;62;p15"/>
              <p:cNvSpPr/>
              <p:nvPr/>
            </p:nvSpPr>
            <p:spPr>
              <a:xfrm>
                <a:off x="2077603" y="1375305"/>
                <a:ext cx="1248541" cy="2791447"/>
              </a:xfrm>
              <a:custGeom>
                <a:avLst/>
                <a:gdLst/>
                <a:ahLst/>
                <a:cxnLst/>
                <a:rect l="l" t="t" r="r" b="b"/>
                <a:pathLst>
                  <a:path w="14192" h="31730" extrusionOk="0">
                    <a:moveTo>
                      <a:pt x="8199" y="1"/>
                    </a:moveTo>
                    <a:lnTo>
                      <a:pt x="8199" y="1"/>
                    </a:lnTo>
                    <a:cubicBezTo>
                      <a:pt x="7904" y="1"/>
                      <a:pt x="7635" y="52"/>
                      <a:pt x="7399" y="133"/>
                    </a:cubicBezTo>
                    <a:cubicBezTo>
                      <a:pt x="7211" y="82"/>
                      <a:pt x="7002" y="52"/>
                      <a:pt x="6775" y="52"/>
                    </a:cubicBezTo>
                    <a:cubicBezTo>
                      <a:pt x="6498" y="52"/>
                      <a:pt x="6203" y="95"/>
                      <a:pt x="5895" y="189"/>
                    </a:cubicBezTo>
                    <a:cubicBezTo>
                      <a:pt x="4984" y="458"/>
                      <a:pt x="4484" y="1039"/>
                      <a:pt x="4215" y="1514"/>
                    </a:cubicBezTo>
                    <a:cubicBezTo>
                      <a:pt x="3822" y="1740"/>
                      <a:pt x="3441" y="2125"/>
                      <a:pt x="3223" y="2698"/>
                    </a:cubicBezTo>
                    <a:cubicBezTo>
                      <a:pt x="3198" y="2758"/>
                      <a:pt x="3181" y="2822"/>
                      <a:pt x="3159" y="2890"/>
                    </a:cubicBezTo>
                    <a:cubicBezTo>
                      <a:pt x="3155" y="2907"/>
                      <a:pt x="3146" y="2924"/>
                      <a:pt x="3142" y="2946"/>
                    </a:cubicBezTo>
                    <a:cubicBezTo>
                      <a:pt x="3129" y="2988"/>
                      <a:pt x="3121" y="3036"/>
                      <a:pt x="3112" y="3083"/>
                    </a:cubicBezTo>
                    <a:cubicBezTo>
                      <a:pt x="3108" y="3104"/>
                      <a:pt x="3104" y="3121"/>
                      <a:pt x="3099" y="3142"/>
                    </a:cubicBezTo>
                    <a:cubicBezTo>
                      <a:pt x="3091" y="3194"/>
                      <a:pt x="3082" y="3249"/>
                      <a:pt x="3074" y="3305"/>
                    </a:cubicBezTo>
                    <a:cubicBezTo>
                      <a:pt x="3069" y="3335"/>
                      <a:pt x="3069" y="3360"/>
                      <a:pt x="3065" y="3390"/>
                    </a:cubicBezTo>
                    <a:cubicBezTo>
                      <a:pt x="3065" y="3416"/>
                      <a:pt x="3061" y="3442"/>
                      <a:pt x="3061" y="3472"/>
                    </a:cubicBezTo>
                    <a:cubicBezTo>
                      <a:pt x="3061" y="3506"/>
                      <a:pt x="3057" y="3540"/>
                      <a:pt x="3057" y="3570"/>
                    </a:cubicBezTo>
                    <a:cubicBezTo>
                      <a:pt x="3057" y="3578"/>
                      <a:pt x="3057" y="3591"/>
                      <a:pt x="3061" y="3604"/>
                    </a:cubicBezTo>
                    <a:cubicBezTo>
                      <a:pt x="3061" y="3660"/>
                      <a:pt x="3061" y="3719"/>
                      <a:pt x="3065" y="3779"/>
                    </a:cubicBezTo>
                    <a:cubicBezTo>
                      <a:pt x="3069" y="3796"/>
                      <a:pt x="3069" y="3813"/>
                      <a:pt x="3069" y="3831"/>
                    </a:cubicBezTo>
                    <a:cubicBezTo>
                      <a:pt x="3074" y="3843"/>
                      <a:pt x="3074" y="3860"/>
                      <a:pt x="3078" y="3873"/>
                    </a:cubicBezTo>
                    <a:cubicBezTo>
                      <a:pt x="3091" y="3997"/>
                      <a:pt x="3117" y="4113"/>
                      <a:pt x="3142" y="4220"/>
                    </a:cubicBezTo>
                    <a:cubicBezTo>
                      <a:pt x="3031" y="4711"/>
                      <a:pt x="3095" y="5203"/>
                      <a:pt x="3330" y="5634"/>
                    </a:cubicBezTo>
                    <a:cubicBezTo>
                      <a:pt x="3313" y="5720"/>
                      <a:pt x="3305" y="5805"/>
                      <a:pt x="3296" y="5895"/>
                    </a:cubicBezTo>
                    <a:cubicBezTo>
                      <a:pt x="3262" y="6498"/>
                      <a:pt x="3505" y="7083"/>
                      <a:pt x="3937" y="7477"/>
                    </a:cubicBezTo>
                    <a:cubicBezTo>
                      <a:pt x="3347" y="7870"/>
                      <a:pt x="2544" y="8584"/>
                      <a:pt x="2061" y="9028"/>
                    </a:cubicBezTo>
                    <a:cubicBezTo>
                      <a:pt x="1762" y="9306"/>
                      <a:pt x="1326" y="9721"/>
                      <a:pt x="958" y="10114"/>
                    </a:cubicBezTo>
                    <a:cubicBezTo>
                      <a:pt x="436" y="10674"/>
                      <a:pt x="227" y="11007"/>
                      <a:pt x="159" y="11383"/>
                    </a:cubicBezTo>
                    <a:cubicBezTo>
                      <a:pt x="0" y="12260"/>
                      <a:pt x="680" y="12897"/>
                      <a:pt x="1514" y="13576"/>
                    </a:cubicBezTo>
                    <a:cubicBezTo>
                      <a:pt x="1971" y="13948"/>
                      <a:pt x="2501" y="14337"/>
                      <a:pt x="2928" y="14641"/>
                    </a:cubicBezTo>
                    <a:cubicBezTo>
                      <a:pt x="2937" y="14765"/>
                      <a:pt x="2963" y="14880"/>
                      <a:pt x="2997" y="14991"/>
                    </a:cubicBezTo>
                    <a:cubicBezTo>
                      <a:pt x="3018" y="15059"/>
                      <a:pt x="3044" y="15128"/>
                      <a:pt x="3074" y="15188"/>
                    </a:cubicBezTo>
                    <a:cubicBezTo>
                      <a:pt x="2993" y="15495"/>
                      <a:pt x="2920" y="15812"/>
                      <a:pt x="2856" y="16132"/>
                    </a:cubicBezTo>
                    <a:cubicBezTo>
                      <a:pt x="2488" y="18060"/>
                      <a:pt x="1915" y="25993"/>
                      <a:pt x="1740" y="28477"/>
                    </a:cubicBezTo>
                    <a:cubicBezTo>
                      <a:pt x="1112" y="28827"/>
                      <a:pt x="821" y="29554"/>
                      <a:pt x="821" y="30195"/>
                    </a:cubicBezTo>
                    <a:cubicBezTo>
                      <a:pt x="821" y="30362"/>
                      <a:pt x="855" y="30529"/>
                      <a:pt x="919" y="30678"/>
                    </a:cubicBezTo>
                    <a:cubicBezTo>
                      <a:pt x="1125" y="31165"/>
                      <a:pt x="1719" y="31730"/>
                      <a:pt x="2728" y="31730"/>
                    </a:cubicBezTo>
                    <a:cubicBezTo>
                      <a:pt x="2775" y="31730"/>
                      <a:pt x="2822" y="31725"/>
                      <a:pt x="2873" y="31725"/>
                    </a:cubicBezTo>
                    <a:cubicBezTo>
                      <a:pt x="3467" y="31695"/>
                      <a:pt x="4048" y="31550"/>
                      <a:pt x="4446" y="31345"/>
                    </a:cubicBezTo>
                    <a:cubicBezTo>
                      <a:pt x="4655" y="31306"/>
                      <a:pt x="4997" y="31234"/>
                      <a:pt x="5288" y="30943"/>
                    </a:cubicBezTo>
                    <a:cubicBezTo>
                      <a:pt x="5399" y="30832"/>
                      <a:pt x="5489" y="30700"/>
                      <a:pt x="5553" y="30554"/>
                    </a:cubicBezTo>
                    <a:cubicBezTo>
                      <a:pt x="5570" y="30520"/>
                      <a:pt x="5583" y="30482"/>
                      <a:pt x="5596" y="30447"/>
                    </a:cubicBezTo>
                    <a:cubicBezTo>
                      <a:pt x="5608" y="30405"/>
                      <a:pt x="5621" y="30362"/>
                      <a:pt x="5630" y="30319"/>
                    </a:cubicBezTo>
                    <a:cubicBezTo>
                      <a:pt x="5634" y="30298"/>
                      <a:pt x="5638" y="30281"/>
                      <a:pt x="5643" y="30259"/>
                    </a:cubicBezTo>
                    <a:cubicBezTo>
                      <a:pt x="5647" y="30238"/>
                      <a:pt x="5651" y="30208"/>
                      <a:pt x="5656" y="30178"/>
                    </a:cubicBezTo>
                    <a:cubicBezTo>
                      <a:pt x="5656" y="30165"/>
                      <a:pt x="5660" y="30152"/>
                      <a:pt x="5660" y="30135"/>
                    </a:cubicBezTo>
                    <a:cubicBezTo>
                      <a:pt x="5660" y="30118"/>
                      <a:pt x="5664" y="30097"/>
                      <a:pt x="5664" y="30075"/>
                    </a:cubicBezTo>
                    <a:cubicBezTo>
                      <a:pt x="5664" y="30067"/>
                      <a:pt x="5664" y="30058"/>
                      <a:pt x="5664" y="30050"/>
                    </a:cubicBezTo>
                    <a:cubicBezTo>
                      <a:pt x="5664" y="30033"/>
                      <a:pt x="5668" y="30016"/>
                      <a:pt x="5668" y="29994"/>
                    </a:cubicBezTo>
                    <a:cubicBezTo>
                      <a:pt x="5668" y="29990"/>
                      <a:pt x="5668" y="29981"/>
                      <a:pt x="5668" y="29977"/>
                    </a:cubicBezTo>
                    <a:cubicBezTo>
                      <a:pt x="5668" y="29960"/>
                      <a:pt x="5668" y="29943"/>
                      <a:pt x="5668" y="29926"/>
                    </a:cubicBezTo>
                    <a:cubicBezTo>
                      <a:pt x="5668" y="29926"/>
                      <a:pt x="5668" y="29922"/>
                      <a:pt x="5668" y="29917"/>
                    </a:cubicBezTo>
                    <a:cubicBezTo>
                      <a:pt x="5664" y="29900"/>
                      <a:pt x="5664" y="29883"/>
                      <a:pt x="5664" y="29866"/>
                    </a:cubicBezTo>
                    <a:cubicBezTo>
                      <a:pt x="5664" y="29866"/>
                      <a:pt x="5664" y="29862"/>
                      <a:pt x="5664" y="29857"/>
                    </a:cubicBezTo>
                    <a:cubicBezTo>
                      <a:pt x="5664" y="29845"/>
                      <a:pt x="5664" y="29828"/>
                      <a:pt x="5664" y="29810"/>
                    </a:cubicBezTo>
                    <a:cubicBezTo>
                      <a:pt x="5651" y="29614"/>
                      <a:pt x="5617" y="29362"/>
                      <a:pt x="5587" y="29161"/>
                    </a:cubicBezTo>
                    <a:cubicBezTo>
                      <a:pt x="5741" y="28366"/>
                      <a:pt x="6429" y="25241"/>
                      <a:pt x="7143" y="22018"/>
                    </a:cubicBezTo>
                    <a:cubicBezTo>
                      <a:pt x="7835" y="25233"/>
                      <a:pt x="8489" y="28302"/>
                      <a:pt x="8648" y="29131"/>
                    </a:cubicBezTo>
                    <a:cubicBezTo>
                      <a:pt x="8618" y="29332"/>
                      <a:pt x="8579" y="29605"/>
                      <a:pt x="8566" y="29810"/>
                    </a:cubicBezTo>
                    <a:cubicBezTo>
                      <a:pt x="8566" y="29810"/>
                      <a:pt x="8566" y="29810"/>
                      <a:pt x="8566" y="29810"/>
                    </a:cubicBezTo>
                    <a:cubicBezTo>
                      <a:pt x="8566" y="29828"/>
                      <a:pt x="8566" y="29840"/>
                      <a:pt x="8562" y="29857"/>
                    </a:cubicBezTo>
                    <a:cubicBezTo>
                      <a:pt x="8562" y="29857"/>
                      <a:pt x="8562" y="29857"/>
                      <a:pt x="8562" y="29862"/>
                    </a:cubicBezTo>
                    <a:cubicBezTo>
                      <a:pt x="8562" y="29862"/>
                      <a:pt x="8562" y="29866"/>
                      <a:pt x="8562" y="29866"/>
                    </a:cubicBezTo>
                    <a:cubicBezTo>
                      <a:pt x="8562" y="29883"/>
                      <a:pt x="8562" y="29900"/>
                      <a:pt x="8562" y="29913"/>
                    </a:cubicBezTo>
                    <a:cubicBezTo>
                      <a:pt x="8562" y="29922"/>
                      <a:pt x="8562" y="29926"/>
                      <a:pt x="8562" y="29930"/>
                    </a:cubicBezTo>
                    <a:cubicBezTo>
                      <a:pt x="8562" y="29947"/>
                      <a:pt x="8562" y="29960"/>
                      <a:pt x="8562" y="29977"/>
                    </a:cubicBezTo>
                    <a:cubicBezTo>
                      <a:pt x="8562" y="29981"/>
                      <a:pt x="8562" y="29990"/>
                      <a:pt x="8562" y="29994"/>
                    </a:cubicBezTo>
                    <a:cubicBezTo>
                      <a:pt x="8562" y="30016"/>
                      <a:pt x="8562" y="30033"/>
                      <a:pt x="8562" y="30050"/>
                    </a:cubicBezTo>
                    <a:cubicBezTo>
                      <a:pt x="8562" y="30058"/>
                      <a:pt x="8562" y="30067"/>
                      <a:pt x="8562" y="30075"/>
                    </a:cubicBezTo>
                    <a:cubicBezTo>
                      <a:pt x="8566" y="30097"/>
                      <a:pt x="8566" y="30118"/>
                      <a:pt x="8571" y="30135"/>
                    </a:cubicBezTo>
                    <a:cubicBezTo>
                      <a:pt x="8571" y="30148"/>
                      <a:pt x="8571" y="30161"/>
                      <a:pt x="8571" y="30169"/>
                    </a:cubicBezTo>
                    <a:cubicBezTo>
                      <a:pt x="8571" y="30174"/>
                      <a:pt x="8575" y="30174"/>
                      <a:pt x="8575" y="30178"/>
                    </a:cubicBezTo>
                    <a:cubicBezTo>
                      <a:pt x="8579" y="30208"/>
                      <a:pt x="8584" y="30234"/>
                      <a:pt x="8584" y="30255"/>
                    </a:cubicBezTo>
                    <a:cubicBezTo>
                      <a:pt x="8588" y="30281"/>
                      <a:pt x="8592" y="30302"/>
                      <a:pt x="8601" y="30323"/>
                    </a:cubicBezTo>
                    <a:cubicBezTo>
                      <a:pt x="8609" y="30362"/>
                      <a:pt x="8618" y="30400"/>
                      <a:pt x="8631" y="30439"/>
                    </a:cubicBezTo>
                    <a:cubicBezTo>
                      <a:pt x="8643" y="30482"/>
                      <a:pt x="8660" y="30520"/>
                      <a:pt x="8678" y="30558"/>
                    </a:cubicBezTo>
                    <a:cubicBezTo>
                      <a:pt x="8737" y="30700"/>
                      <a:pt x="8827" y="30832"/>
                      <a:pt x="8943" y="30943"/>
                    </a:cubicBezTo>
                    <a:cubicBezTo>
                      <a:pt x="9233" y="31234"/>
                      <a:pt x="9571" y="31306"/>
                      <a:pt x="9785" y="31345"/>
                    </a:cubicBezTo>
                    <a:cubicBezTo>
                      <a:pt x="10182" y="31550"/>
                      <a:pt x="10763" y="31695"/>
                      <a:pt x="11358" y="31725"/>
                    </a:cubicBezTo>
                    <a:cubicBezTo>
                      <a:pt x="11405" y="31725"/>
                      <a:pt x="11452" y="31730"/>
                      <a:pt x="11503" y="31730"/>
                    </a:cubicBezTo>
                    <a:cubicBezTo>
                      <a:pt x="12118" y="31730"/>
                      <a:pt x="12533" y="31516"/>
                      <a:pt x="12772" y="31341"/>
                    </a:cubicBezTo>
                    <a:cubicBezTo>
                      <a:pt x="13097" y="31101"/>
                      <a:pt x="13247" y="30823"/>
                      <a:pt x="13307" y="30678"/>
                    </a:cubicBezTo>
                    <a:cubicBezTo>
                      <a:pt x="13371" y="30529"/>
                      <a:pt x="13405" y="30362"/>
                      <a:pt x="13405" y="30195"/>
                    </a:cubicBezTo>
                    <a:cubicBezTo>
                      <a:pt x="13405" y="29558"/>
                      <a:pt x="13123" y="28836"/>
                      <a:pt x="12499" y="28481"/>
                    </a:cubicBezTo>
                    <a:cubicBezTo>
                      <a:pt x="12345" y="25972"/>
                      <a:pt x="11832" y="18064"/>
                      <a:pt x="11460" y="16132"/>
                    </a:cubicBezTo>
                    <a:cubicBezTo>
                      <a:pt x="11388" y="15752"/>
                      <a:pt x="11302" y="15384"/>
                      <a:pt x="11204" y="15030"/>
                    </a:cubicBezTo>
                    <a:cubicBezTo>
                      <a:pt x="11208" y="15017"/>
                      <a:pt x="11212" y="15004"/>
                      <a:pt x="11217" y="14991"/>
                    </a:cubicBezTo>
                    <a:cubicBezTo>
                      <a:pt x="11251" y="14876"/>
                      <a:pt x="11272" y="14752"/>
                      <a:pt x="11281" y="14623"/>
                    </a:cubicBezTo>
                    <a:cubicBezTo>
                      <a:pt x="11293" y="14615"/>
                      <a:pt x="11306" y="14606"/>
                      <a:pt x="11319" y="14598"/>
                    </a:cubicBezTo>
                    <a:lnTo>
                      <a:pt x="11328" y="14594"/>
                    </a:lnTo>
                    <a:lnTo>
                      <a:pt x="11362" y="14568"/>
                    </a:lnTo>
                    <a:lnTo>
                      <a:pt x="11435" y="14517"/>
                    </a:lnTo>
                    <a:lnTo>
                      <a:pt x="11469" y="14491"/>
                    </a:lnTo>
                    <a:lnTo>
                      <a:pt x="11477" y="14482"/>
                    </a:lnTo>
                    <a:lnTo>
                      <a:pt x="11486" y="14482"/>
                    </a:lnTo>
                    <a:lnTo>
                      <a:pt x="11550" y="14431"/>
                    </a:lnTo>
                    <a:cubicBezTo>
                      <a:pt x="12140" y="14008"/>
                      <a:pt x="12619" y="13632"/>
                      <a:pt x="12978" y="13320"/>
                    </a:cubicBezTo>
                    <a:cubicBezTo>
                      <a:pt x="13431" y="12927"/>
                      <a:pt x="14192" y="12273"/>
                      <a:pt x="14029" y="11383"/>
                    </a:cubicBezTo>
                    <a:cubicBezTo>
                      <a:pt x="13961" y="11012"/>
                      <a:pt x="13760" y="10682"/>
                      <a:pt x="13251" y="10135"/>
                    </a:cubicBezTo>
                    <a:cubicBezTo>
                      <a:pt x="12901" y="9755"/>
                      <a:pt x="12473" y="9349"/>
                      <a:pt x="12178" y="9075"/>
                    </a:cubicBezTo>
                    <a:cubicBezTo>
                      <a:pt x="11977" y="8887"/>
                      <a:pt x="11486" y="8438"/>
                      <a:pt x="10990" y="8032"/>
                    </a:cubicBezTo>
                    <a:cubicBezTo>
                      <a:pt x="11007" y="7994"/>
                      <a:pt x="11024" y="7960"/>
                      <a:pt x="11041" y="7917"/>
                    </a:cubicBezTo>
                    <a:cubicBezTo>
                      <a:pt x="11242" y="7425"/>
                      <a:pt x="11161" y="6874"/>
                      <a:pt x="10875" y="6455"/>
                    </a:cubicBezTo>
                    <a:cubicBezTo>
                      <a:pt x="11234" y="6040"/>
                      <a:pt x="11323" y="5523"/>
                      <a:pt x="11268" y="5036"/>
                    </a:cubicBezTo>
                    <a:cubicBezTo>
                      <a:pt x="11388" y="4818"/>
                      <a:pt x="11490" y="4553"/>
                      <a:pt x="11541" y="4258"/>
                    </a:cubicBezTo>
                    <a:cubicBezTo>
                      <a:pt x="11541" y="4241"/>
                      <a:pt x="11546" y="4228"/>
                      <a:pt x="11546" y="4215"/>
                    </a:cubicBezTo>
                    <a:cubicBezTo>
                      <a:pt x="11550" y="4202"/>
                      <a:pt x="11550" y="4194"/>
                      <a:pt x="11550" y="4181"/>
                    </a:cubicBezTo>
                    <a:cubicBezTo>
                      <a:pt x="11559" y="4130"/>
                      <a:pt x="11563" y="4074"/>
                      <a:pt x="11567" y="4023"/>
                    </a:cubicBezTo>
                    <a:cubicBezTo>
                      <a:pt x="11567" y="4010"/>
                      <a:pt x="11567" y="4002"/>
                      <a:pt x="11567" y="3989"/>
                    </a:cubicBezTo>
                    <a:cubicBezTo>
                      <a:pt x="11571" y="3903"/>
                      <a:pt x="11571" y="3822"/>
                      <a:pt x="11563" y="3741"/>
                    </a:cubicBezTo>
                    <a:cubicBezTo>
                      <a:pt x="11516" y="3159"/>
                      <a:pt x="11255" y="2783"/>
                      <a:pt x="11016" y="2553"/>
                    </a:cubicBezTo>
                    <a:cubicBezTo>
                      <a:pt x="11016" y="2548"/>
                      <a:pt x="11016" y="2540"/>
                      <a:pt x="11016" y="2535"/>
                    </a:cubicBezTo>
                    <a:cubicBezTo>
                      <a:pt x="11016" y="2488"/>
                      <a:pt x="11016" y="2446"/>
                      <a:pt x="11011" y="2399"/>
                    </a:cubicBezTo>
                    <a:cubicBezTo>
                      <a:pt x="11011" y="2390"/>
                      <a:pt x="11011" y="2382"/>
                      <a:pt x="11007" y="2369"/>
                    </a:cubicBezTo>
                    <a:cubicBezTo>
                      <a:pt x="11007" y="2335"/>
                      <a:pt x="11003" y="2296"/>
                      <a:pt x="10999" y="2258"/>
                    </a:cubicBezTo>
                    <a:cubicBezTo>
                      <a:pt x="10994" y="2245"/>
                      <a:pt x="10994" y="2232"/>
                      <a:pt x="10990" y="2215"/>
                    </a:cubicBezTo>
                    <a:lnTo>
                      <a:pt x="10990" y="2211"/>
                    </a:lnTo>
                    <a:cubicBezTo>
                      <a:pt x="10986" y="2176"/>
                      <a:pt x="10981" y="2142"/>
                      <a:pt x="10973" y="2104"/>
                    </a:cubicBezTo>
                    <a:lnTo>
                      <a:pt x="10973" y="2099"/>
                    </a:lnTo>
                    <a:cubicBezTo>
                      <a:pt x="10973" y="2087"/>
                      <a:pt x="10969" y="2074"/>
                      <a:pt x="10969" y="2057"/>
                    </a:cubicBezTo>
                    <a:cubicBezTo>
                      <a:pt x="10956" y="2005"/>
                      <a:pt x="10947" y="1954"/>
                      <a:pt x="10934" y="1903"/>
                    </a:cubicBezTo>
                    <a:cubicBezTo>
                      <a:pt x="10763" y="1172"/>
                      <a:pt x="10259" y="646"/>
                      <a:pt x="9588" y="467"/>
                    </a:cubicBezTo>
                    <a:cubicBezTo>
                      <a:pt x="9383" y="300"/>
                      <a:pt x="9118" y="137"/>
                      <a:pt x="8793" y="69"/>
                    </a:cubicBezTo>
                    <a:cubicBezTo>
                      <a:pt x="8592" y="26"/>
                      <a:pt x="8391" y="1"/>
                      <a:pt x="81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15"/>
              <p:cNvSpPr/>
              <p:nvPr/>
            </p:nvSpPr>
            <p:spPr>
              <a:xfrm>
                <a:off x="1619609" y="1267009"/>
                <a:ext cx="863827" cy="914676"/>
              </a:xfrm>
              <a:custGeom>
                <a:avLst/>
                <a:gdLst/>
                <a:ahLst/>
                <a:cxnLst/>
                <a:rect l="l" t="t" r="r" b="b"/>
                <a:pathLst>
                  <a:path w="9819" h="10397" extrusionOk="0">
                    <a:moveTo>
                      <a:pt x="2159" y="69"/>
                    </a:moveTo>
                    <a:cubicBezTo>
                      <a:pt x="2031" y="159"/>
                      <a:pt x="2022" y="1787"/>
                      <a:pt x="2022" y="1787"/>
                    </a:cubicBezTo>
                    <a:lnTo>
                      <a:pt x="2022" y="1787"/>
                    </a:lnTo>
                    <a:cubicBezTo>
                      <a:pt x="2022" y="1787"/>
                      <a:pt x="1992" y="343"/>
                      <a:pt x="1885" y="287"/>
                    </a:cubicBezTo>
                    <a:lnTo>
                      <a:pt x="1885" y="287"/>
                    </a:lnTo>
                    <a:cubicBezTo>
                      <a:pt x="1774" y="231"/>
                      <a:pt x="1693" y="287"/>
                      <a:pt x="1501" y="368"/>
                    </a:cubicBezTo>
                    <a:lnTo>
                      <a:pt x="1501" y="368"/>
                    </a:lnTo>
                    <a:cubicBezTo>
                      <a:pt x="1312" y="449"/>
                      <a:pt x="1449" y="2963"/>
                      <a:pt x="1424" y="3399"/>
                    </a:cubicBezTo>
                    <a:lnTo>
                      <a:pt x="1424" y="3399"/>
                    </a:lnTo>
                    <a:cubicBezTo>
                      <a:pt x="1394" y="3839"/>
                      <a:pt x="752" y="3651"/>
                      <a:pt x="445" y="3578"/>
                    </a:cubicBezTo>
                    <a:lnTo>
                      <a:pt x="445" y="3578"/>
                    </a:lnTo>
                    <a:cubicBezTo>
                      <a:pt x="137" y="3501"/>
                      <a:pt x="0" y="3831"/>
                      <a:pt x="98" y="3925"/>
                    </a:cubicBezTo>
                    <a:lnTo>
                      <a:pt x="98" y="3925"/>
                    </a:lnTo>
                    <a:cubicBezTo>
                      <a:pt x="197" y="4023"/>
                      <a:pt x="411" y="4078"/>
                      <a:pt x="586" y="4172"/>
                    </a:cubicBezTo>
                    <a:lnTo>
                      <a:pt x="586" y="4172"/>
                    </a:lnTo>
                    <a:cubicBezTo>
                      <a:pt x="757" y="4271"/>
                      <a:pt x="1231" y="4852"/>
                      <a:pt x="1723" y="4933"/>
                    </a:cubicBezTo>
                    <a:lnTo>
                      <a:pt x="1723" y="4933"/>
                    </a:lnTo>
                    <a:cubicBezTo>
                      <a:pt x="1971" y="4972"/>
                      <a:pt x="2022" y="4972"/>
                      <a:pt x="2065" y="4972"/>
                    </a:cubicBezTo>
                    <a:lnTo>
                      <a:pt x="2065" y="4972"/>
                    </a:lnTo>
                    <a:cubicBezTo>
                      <a:pt x="2103" y="4972"/>
                      <a:pt x="2129" y="4972"/>
                      <a:pt x="2321" y="5010"/>
                    </a:cubicBezTo>
                    <a:lnTo>
                      <a:pt x="2321" y="5010"/>
                    </a:lnTo>
                    <a:cubicBezTo>
                      <a:pt x="2706" y="5096"/>
                      <a:pt x="7784" y="10396"/>
                      <a:pt x="7784" y="10396"/>
                    </a:cubicBezTo>
                    <a:lnTo>
                      <a:pt x="7784" y="10396"/>
                    </a:lnTo>
                    <a:lnTo>
                      <a:pt x="9819" y="8485"/>
                    </a:lnTo>
                    <a:cubicBezTo>
                      <a:pt x="9147" y="8473"/>
                      <a:pt x="4300" y="4070"/>
                      <a:pt x="4082" y="3831"/>
                    </a:cubicBezTo>
                    <a:lnTo>
                      <a:pt x="4082" y="3831"/>
                    </a:lnTo>
                    <a:cubicBezTo>
                      <a:pt x="3873" y="3608"/>
                      <a:pt x="3467" y="984"/>
                      <a:pt x="3403" y="817"/>
                    </a:cubicBezTo>
                    <a:lnTo>
                      <a:pt x="3403" y="817"/>
                    </a:lnTo>
                    <a:cubicBezTo>
                      <a:pt x="3343" y="655"/>
                      <a:pt x="3189" y="552"/>
                      <a:pt x="3108" y="595"/>
                    </a:cubicBezTo>
                    <a:lnTo>
                      <a:pt x="3108" y="595"/>
                    </a:lnTo>
                    <a:cubicBezTo>
                      <a:pt x="3026" y="633"/>
                      <a:pt x="3108" y="1783"/>
                      <a:pt x="3108" y="1783"/>
                    </a:cubicBezTo>
                    <a:lnTo>
                      <a:pt x="3108" y="1783"/>
                    </a:lnTo>
                    <a:cubicBezTo>
                      <a:pt x="3108" y="1783"/>
                      <a:pt x="2984" y="420"/>
                      <a:pt x="2924" y="308"/>
                    </a:cubicBezTo>
                    <a:lnTo>
                      <a:pt x="2924" y="308"/>
                    </a:lnTo>
                    <a:cubicBezTo>
                      <a:pt x="2860" y="193"/>
                      <a:pt x="2595" y="155"/>
                      <a:pt x="2595" y="155"/>
                    </a:cubicBezTo>
                    <a:lnTo>
                      <a:pt x="2595" y="155"/>
                    </a:lnTo>
                    <a:cubicBezTo>
                      <a:pt x="2595" y="155"/>
                      <a:pt x="2573" y="52"/>
                      <a:pt x="2505" y="22"/>
                    </a:cubicBezTo>
                    <a:lnTo>
                      <a:pt x="2505" y="22"/>
                    </a:lnTo>
                    <a:cubicBezTo>
                      <a:pt x="2475" y="9"/>
                      <a:pt x="2432" y="1"/>
                      <a:pt x="2390" y="1"/>
                    </a:cubicBezTo>
                    <a:lnTo>
                      <a:pt x="2390" y="1"/>
                    </a:lnTo>
                    <a:cubicBezTo>
                      <a:pt x="2313" y="1"/>
                      <a:pt x="2227" y="18"/>
                      <a:pt x="2159" y="6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15"/>
              <p:cNvSpPr/>
              <p:nvPr/>
            </p:nvSpPr>
            <p:spPr>
              <a:xfrm>
                <a:off x="2658586" y="2425635"/>
                <a:ext cx="1361765" cy="832595"/>
              </a:xfrm>
              <a:custGeom>
                <a:avLst/>
                <a:gdLst/>
                <a:ahLst/>
                <a:cxnLst/>
                <a:rect l="l" t="t" r="r" b="b"/>
                <a:pathLst>
                  <a:path w="15479" h="9464" extrusionOk="0">
                    <a:moveTo>
                      <a:pt x="0" y="3834"/>
                    </a:moveTo>
                    <a:cubicBezTo>
                      <a:pt x="0" y="3834"/>
                      <a:pt x="11811" y="8972"/>
                      <a:pt x="12191" y="9100"/>
                    </a:cubicBezTo>
                    <a:lnTo>
                      <a:pt x="12191" y="9100"/>
                    </a:lnTo>
                    <a:cubicBezTo>
                      <a:pt x="12567" y="9229"/>
                      <a:pt x="12281" y="9160"/>
                      <a:pt x="12755" y="9344"/>
                    </a:cubicBezTo>
                    <a:lnTo>
                      <a:pt x="12755" y="9344"/>
                    </a:lnTo>
                    <a:cubicBezTo>
                      <a:pt x="13050" y="9464"/>
                      <a:pt x="13444" y="9404"/>
                      <a:pt x="13747" y="9348"/>
                    </a:cubicBezTo>
                    <a:lnTo>
                      <a:pt x="13747" y="9348"/>
                    </a:lnTo>
                    <a:cubicBezTo>
                      <a:pt x="13931" y="9314"/>
                      <a:pt x="14080" y="9280"/>
                      <a:pt x="14153" y="9280"/>
                    </a:cubicBezTo>
                    <a:lnTo>
                      <a:pt x="14153" y="9280"/>
                    </a:lnTo>
                    <a:cubicBezTo>
                      <a:pt x="14358" y="9288"/>
                      <a:pt x="14576" y="9353"/>
                      <a:pt x="14709" y="9318"/>
                    </a:cubicBezTo>
                    <a:lnTo>
                      <a:pt x="14709" y="9318"/>
                    </a:lnTo>
                    <a:cubicBezTo>
                      <a:pt x="14846" y="9284"/>
                      <a:pt x="14905" y="8929"/>
                      <a:pt x="14593" y="8831"/>
                    </a:cubicBezTo>
                    <a:lnTo>
                      <a:pt x="14593" y="8831"/>
                    </a:lnTo>
                    <a:cubicBezTo>
                      <a:pt x="14281" y="8733"/>
                      <a:pt x="13623" y="8557"/>
                      <a:pt x="13828" y="8160"/>
                    </a:cubicBezTo>
                    <a:lnTo>
                      <a:pt x="13828" y="8160"/>
                    </a:lnTo>
                    <a:cubicBezTo>
                      <a:pt x="14033" y="7762"/>
                      <a:pt x="15478" y="5634"/>
                      <a:pt x="15354" y="5459"/>
                    </a:cubicBezTo>
                    <a:lnTo>
                      <a:pt x="15354" y="5459"/>
                    </a:lnTo>
                    <a:cubicBezTo>
                      <a:pt x="15230" y="5288"/>
                      <a:pt x="15187" y="5194"/>
                      <a:pt x="15064" y="5185"/>
                    </a:cubicBezTo>
                    <a:lnTo>
                      <a:pt x="15064" y="5185"/>
                    </a:lnTo>
                    <a:cubicBezTo>
                      <a:pt x="14935" y="5176"/>
                      <a:pt x="14149" y="6433"/>
                      <a:pt x="14149" y="6433"/>
                    </a:cubicBezTo>
                    <a:lnTo>
                      <a:pt x="14149" y="6433"/>
                    </a:lnTo>
                    <a:cubicBezTo>
                      <a:pt x="14149" y="6433"/>
                      <a:pt x="15004" y="5001"/>
                      <a:pt x="14940" y="4852"/>
                    </a:cubicBezTo>
                    <a:lnTo>
                      <a:pt x="14940" y="4852"/>
                    </a:lnTo>
                    <a:cubicBezTo>
                      <a:pt x="14884" y="4723"/>
                      <a:pt x="14739" y="4638"/>
                      <a:pt x="14662" y="4625"/>
                    </a:cubicBezTo>
                    <a:lnTo>
                      <a:pt x="14662" y="4625"/>
                    </a:lnTo>
                    <a:cubicBezTo>
                      <a:pt x="14581" y="4616"/>
                      <a:pt x="14508" y="4693"/>
                      <a:pt x="14508" y="4693"/>
                    </a:cubicBezTo>
                    <a:lnTo>
                      <a:pt x="14508" y="4693"/>
                    </a:lnTo>
                    <a:cubicBezTo>
                      <a:pt x="14508" y="4693"/>
                      <a:pt x="14256" y="4591"/>
                      <a:pt x="14140" y="4655"/>
                    </a:cubicBezTo>
                    <a:lnTo>
                      <a:pt x="14140" y="4655"/>
                    </a:lnTo>
                    <a:cubicBezTo>
                      <a:pt x="14029" y="4723"/>
                      <a:pt x="13200" y="5852"/>
                      <a:pt x="13200" y="5852"/>
                    </a:cubicBezTo>
                    <a:lnTo>
                      <a:pt x="13200" y="5852"/>
                    </a:lnTo>
                    <a:cubicBezTo>
                      <a:pt x="13200" y="5852"/>
                      <a:pt x="13880" y="4890"/>
                      <a:pt x="13828" y="4813"/>
                    </a:cubicBezTo>
                    <a:lnTo>
                      <a:pt x="13828" y="4813"/>
                    </a:lnTo>
                    <a:cubicBezTo>
                      <a:pt x="13777" y="4732"/>
                      <a:pt x="13589" y="4740"/>
                      <a:pt x="13448" y="4852"/>
                    </a:cubicBezTo>
                    <a:lnTo>
                      <a:pt x="13448" y="4852"/>
                    </a:lnTo>
                    <a:cubicBezTo>
                      <a:pt x="13307" y="4963"/>
                      <a:pt x="11785" y="6510"/>
                      <a:pt x="11486" y="6596"/>
                    </a:cubicBezTo>
                    <a:lnTo>
                      <a:pt x="11486" y="6596"/>
                    </a:lnTo>
                    <a:cubicBezTo>
                      <a:pt x="11165" y="6690"/>
                      <a:pt x="1804" y="889"/>
                      <a:pt x="1398" y="0"/>
                    </a:cubicBezTo>
                    <a:lnTo>
                      <a:pt x="139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15"/>
              <p:cNvSpPr/>
              <p:nvPr/>
            </p:nvSpPr>
            <p:spPr>
              <a:xfrm>
                <a:off x="1422899" y="2556453"/>
                <a:ext cx="982681" cy="536296"/>
              </a:xfrm>
              <a:custGeom>
                <a:avLst/>
                <a:gdLst/>
                <a:ahLst/>
                <a:cxnLst/>
                <a:rect l="l" t="t" r="r" b="b"/>
                <a:pathLst>
                  <a:path w="11170" h="6096" extrusionOk="0">
                    <a:moveTo>
                      <a:pt x="4271" y="3271"/>
                    </a:moveTo>
                    <a:cubicBezTo>
                      <a:pt x="3694" y="3634"/>
                      <a:pt x="3283" y="3878"/>
                      <a:pt x="3219" y="3878"/>
                    </a:cubicBezTo>
                    <a:lnTo>
                      <a:pt x="3219" y="3878"/>
                    </a:lnTo>
                    <a:lnTo>
                      <a:pt x="3219" y="3878"/>
                    </a:lnTo>
                    <a:lnTo>
                      <a:pt x="3219" y="3878"/>
                    </a:lnTo>
                    <a:lnTo>
                      <a:pt x="3219" y="3878"/>
                    </a:lnTo>
                    <a:lnTo>
                      <a:pt x="3219" y="3878"/>
                    </a:lnTo>
                    <a:cubicBezTo>
                      <a:pt x="3121" y="3878"/>
                      <a:pt x="2835" y="3531"/>
                      <a:pt x="2501" y="3095"/>
                    </a:cubicBezTo>
                    <a:lnTo>
                      <a:pt x="2501" y="3095"/>
                    </a:lnTo>
                    <a:cubicBezTo>
                      <a:pt x="1946" y="2364"/>
                      <a:pt x="1257" y="1386"/>
                      <a:pt x="1133" y="1424"/>
                    </a:cubicBezTo>
                    <a:lnTo>
                      <a:pt x="1133" y="1424"/>
                    </a:lnTo>
                    <a:lnTo>
                      <a:pt x="932" y="1492"/>
                    </a:lnTo>
                    <a:lnTo>
                      <a:pt x="932" y="1492"/>
                    </a:lnTo>
                    <a:lnTo>
                      <a:pt x="932" y="1492"/>
                    </a:lnTo>
                    <a:lnTo>
                      <a:pt x="932" y="1492"/>
                    </a:lnTo>
                    <a:cubicBezTo>
                      <a:pt x="932" y="1492"/>
                      <a:pt x="612" y="1377"/>
                      <a:pt x="445" y="1377"/>
                    </a:cubicBezTo>
                    <a:lnTo>
                      <a:pt x="445" y="1377"/>
                    </a:lnTo>
                    <a:cubicBezTo>
                      <a:pt x="411" y="1377"/>
                      <a:pt x="385" y="1381"/>
                      <a:pt x="368" y="1394"/>
                    </a:cubicBezTo>
                    <a:lnTo>
                      <a:pt x="368" y="1394"/>
                    </a:lnTo>
                    <a:cubicBezTo>
                      <a:pt x="270" y="1458"/>
                      <a:pt x="236" y="1659"/>
                      <a:pt x="236" y="1659"/>
                    </a:cubicBezTo>
                    <a:lnTo>
                      <a:pt x="236" y="1659"/>
                    </a:lnTo>
                    <a:cubicBezTo>
                      <a:pt x="236" y="1659"/>
                      <a:pt x="236" y="1659"/>
                      <a:pt x="236" y="1659"/>
                    </a:cubicBezTo>
                    <a:lnTo>
                      <a:pt x="236" y="1659"/>
                    </a:lnTo>
                    <a:cubicBezTo>
                      <a:pt x="227" y="1663"/>
                      <a:pt x="39" y="1792"/>
                      <a:pt x="5" y="1890"/>
                    </a:cubicBezTo>
                    <a:lnTo>
                      <a:pt x="5" y="1890"/>
                    </a:lnTo>
                    <a:cubicBezTo>
                      <a:pt x="5" y="1890"/>
                      <a:pt x="5" y="1894"/>
                      <a:pt x="5" y="1894"/>
                    </a:cubicBezTo>
                    <a:lnTo>
                      <a:pt x="5" y="1894"/>
                    </a:lnTo>
                    <a:cubicBezTo>
                      <a:pt x="1" y="2044"/>
                      <a:pt x="1296" y="4408"/>
                      <a:pt x="1296" y="4408"/>
                    </a:cubicBezTo>
                    <a:lnTo>
                      <a:pt x="1296" y="4408"/>
                    </a:lnTo>
                    <a:cubicBezTo>
                      <a:pt x="1296" y="4408"/>
                      <a:pt x="1296" y="4408"/>
                      <a:pt x="1296" y="4408"/>
                    </a:cubicBezTo>
                    <a:lnTo>
                      <a:pt x="1296" y="4408"/>
                    </a:lnTo>
                    <a:cubicBezTo>
                      <a:pt x="1283" y="4395"/>
                      <a:pt x="766" y="3912"/>
                      <a:pt x="535" y="4044"/>
                    </a:cubicBezTo>
                    <a:lnTo>
                      <a:pt x="535" y="4044"/>
                    </a:lnTo>
                    <a:cubicBezTo>
                      <a:pt x="304" y="4177"/>
                      <a:pt x="103" y="4309"/>
                      <a:pt x="304" y="4442"/>
                    </a:cubicBezTo>
                    <a:lnTo>
                      <a:pt x="304" y="4442"/>
                    </a:lnTo>
                    <a:cubicBezTo>
                      <a:pt x="501" y="4574"/>
                      <a:pt x="1031" y="4805"/>
                      <a:pt x="1266" y="5138"/>
                    </a:cubicBezTo>
                    <a:lnTo>
                      <a:pt x="1266" y="5138"/>
                    </a:lnTo>
                    <a:cubicBezTo>
                      <a:pt x="1420" y="5356"/>
                      <a:pt x="1916" y="5788"/>
                      <a:pt x="2394" y="5989"/>
                    </a:cubicBezTo>
                    <a:lnTo>
                      <a:pt x="2394" y="5989"/>
                    </a:lnTo>
                    <a:cubicBezTo>
                      <a:pt x="2552" y="6053"/>
                      <a:pt x="2711" y="6096"/>
                      <a:pt x="2856" y="6096"/>
                    </a:cubicBezTo>
                    <a:lnTo>
                      <a:pt x="2856" y="6096"/>
                    </a:lnTo>
                    <a:cubicBezTo>
                      <a:pt x="2924" y="6096"/>
                      <a:pt x="2993" y="6087"/>
                      <a:pt x="3053" y="6066"/>
                    </a:cubicBezTo>
                    <a:lnTo>
                      <a:pt x="3053" y="6066"/>
                    </a:lnTo>
                    <a:cubicBezTo>
                      <a:pt x="3125" y="6040"/>
                      <a:pt x="3301" y="5972"/>
                      <a:pt x="3557" y="5878"/>
                    </a:cubicBezTo>
                    <a:lnTo>
                      <a:pt x="3557" y="5878"/>
                    </a:lnTo>
                    <a:cubicBezTo>
                      <a:pt x="4104" y="5668"/>
                      <a:pt x="5019" y="5322"/>
                      <a:pt x="6015" y="4942"/>
                    </a:cubicBezTo>
                    <a:lnTo>
                      <a:pt x="6015" y="4942"/>
                    </a:lnTo>
                    <a:cubicBezTo>
                      <a:pt x="8233" y="4095"/>
                      <a:pt x="10871" y="3082"/>
                      <a:pt x="10871" y="3082"/>
                    </a:cubicBezTo>
                    <a:lnTo>
                      <a:pt x="10871" y="3082"/>
                    </a:lnTo>
                    <a:lnTo>
                      <a:pt x="11170" y="1262"/>
                    </a:lnTo>
                    <a:lnTo>
                      <a:pt x="9246" y="1"/>
                    </a:lnTo>
                    <a:cubicBezTo>
                      <a:pt x="9246" y="1"/>
                      <a:pt x="6006" y="2181"/>
                      <a:pt x="4271" y="327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15"/>
              <p:cNvSpPr/>
              <p:nvPr/>
            </p:nvSpPr>
            <p:spPr>
              <a:xfrm>
                <a:off x="3015058" y="1688231"/>
                <a:ext cx="934207" cy="718316"/>
              </a:xfrm>
              <a:custGeom>
                <a:avLst/>
                <a:gdLst/>
                <a:ahLst/>
                <a:cxnLst/>
                <a:rect l="l" t="t" r="r" b="b"/>
                <a:pathLst>
                  <a:path w="10619" h="8165" extrusionOk="0">
                    <a:moveTo>
                      <a:pt x="7822" y="0"/>
                    </a:moveTo>
                    <a:cubicBezTo>
                      <a:pt x="7775" y="0"/>
                      <a:pt x="7730" y="6"/>
                      <a:pt x="7695" y="17"/>
                    </a:cubicBezTo>
                    <a:cubicBezTo>
                      <a:pt x="7562" y="60"/>
                      <a:pt x="7528" y="526"/>
                      <a:pt x="7528" y="526"/>
                    </a:cubicBezTo>
                    <a:lnTo>
                      <a:pt x="7447" y="235"/>
                    </a:lnTo>
                    <a:cubicBezTo>
                      <a:pt x="7447" y="235"/>
                      <a:pt x="7237" y="244"/>
                      <a:pt x="7152" y="368"/>
                    </a:cubicBezTo>
                    <a:cubicBezTo>
                      <a:pt x="7071" y="483"/>
                      <a:pt x="7092" y="1658"/>
                      <a:pt x="7113" y="1945"/>
                    </a:cubicBezTo>
                    <a:cubicBezTo>
                      <a:pt x="7083" y="1697"/>
                      <a:pt x="6964" y="799"/>
                      <a:pt x="6964" y="799"/>
                    </a:cubicBezTo>
                    <a:cubicBezTo>
                      <a:pt x="6964" y="799"/>
                      <a:pt x="6945" y="791"/>
                      <a:pt x="6904" y="791"/>
                    </a:cubicBezTo>
                    <a:cubicBezTo>
                      <a:pt x="6862" y="791"/>
                      <a:pt x="6797" y="799"/>
                      <a:pt x="6703" y="833"/>
                    </a:cubicBezTo>
                    <a:cubicBezTo>
                      <a:pt x="6515" y="898"/>
                      <a:pt x="6652" y="3090"/>
                      <a:pt x="6399" y="3360"/>
                    </a:cubicBezTo>
                    <a:cubicBezTo>
                      <a:pt x="6147" y="3625"/>
                      <a:pt x="1" y="5399"/>
                      <a:pt x="1" y="5399"/>
                    </a:cubicBezTo>
                    <a:lnTo>
                      <a:pt x="2198" y="8164"/>
                    </a:lnTo>
                    <a:cubicBezTo>
                      <a:pt x="2198" y="8164"/>
                      <a:pt x="4130" y="6916"/>
                      <a:pt x="5489" y="6048"/>
                    </a:cubicBezTo>
                    <a:cubicBezTo>
                      <a:pt x="6848" y="5181"/>
                      <a:pt x="7271" y="5082"/>
                      <a:pt x="8024" y="5052"/>
                    </a:cubicBezTo>
                    <a:cubicBezTo>
                      <a:pt x="8780" y="5027"/>
                      <a:pt x="9191" y="4356"/>
                      <a:pt x="9464" y="4138"/>
                    </a:cubicBezTo>
                    <a:cubicBezTo>
                      <a:pt x="9558" y="4064"/>
                      <a:pt x="9686" y="4042"/>
                      <a:pt x="9819" y="4042"/>
                    </a:cubicBezTo>
                    <a:cubicBezTo>
                      <a:pt x="10019" y="4042"/>
                      <a:pt x="10232" y="4091"/>
                      <a:pt x="10365" y="4091"/>
                    </a:cubicBezTo>
                    <a:cubicBezTo>
                      <a:pt x="10402" y="4091"/>
                      <a:pt x="10433" y="4088"/>
                      <a:pt x="10456" y="4078"/>
                    </a:cubicBezTo>
                    <a:cubicBezTo>
                      <a:pt x="10618" y="4009"/>
                      <a:pt x="10469" y="3531"/>
                      <a:pt x="10212" y="3462"/>
                    </a:cubicBezTo>
                    <a:cubicBezTo>
                      <a:pt x="9956" y="3394"/>
                      <a:pt x="9302" y="3454"/>
                      <a:pt x="9127" y="3364"/>
                    </a:cubicBezTo>
                    <a:cubicBezTo>
                      <a:pt x="8951" y="3274"/>
                      <a:pt x="8956" y="547"/>
                      <a:pt x="8887" y="462"/>
                    </a:cubicBezTo>
                    <a:cubicBezTo>
                      <a:pt x="8825" y="393"/>
                      <a:pt x="8838" y="308"/>
                      <a:pt x="8714" y="308"/>
                    </a:cubicBezTo>
                    <a:cubicBezTo>
                      <a:pt x="8692" y="308"/>
                      <a:pt x="8666" y="311"/>
                      <a:pt x="8635" y="316"/>
                    </a:cubicBezTo>
                    <a:cubicBezTo>
                      <a:pt x="8426" y="355"/>
                      <a:pt x="8323" y="1825"/>
                      <a:pt x="8323" y="1825"/>
                    </a:cubicBezTo>
                    <a:cubicBezTo>
                      <a:pt x="8323" y="1825"/>
                      <a:pt x="8178" y="180"/>
                      <a:pt x="8131" y="98"/>
                    </a:cubicBezTo>
                    <a:cubicBezTo>
                      <a:pt x="8096" y="39"/>
                      <a:pt x="7950" y="0"/>
                      <a:pt x="78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7" name="Google Shape;67;p15"/>
            <p:cNvSpPr/>
            <p:nvPr/>
          </p:nvSpPr>
          <p:spPr>
            <a:xfrm>
              <a:off x="2713834" y="1932009"/>
              <a:ext cx="238940" cy="206301"/>
            </a:xfrm>
            <a:custGeom>
              <a:avLst/>
              <a:gdLst/>
              <a:ahLst/>
              <a:cxnLst/>
              <a:rect l="l" t="t" r="r" b="b"/>
              <a:pathLst>
                <a:path w="2716" h="2345" extrusionOk="0">
                  <a:moveTo>
                    <a:pt x="1381" y="0"/>
                  </a:moveTo>
                  <a:cubicBezTo>
                    <a:pt x="1333" y="0"/>
                    <a:pt x="1287" y="29"/>
                    <a:pt x="1283" y="76"/>
                  </a:cubicBezTo>
                  <a:lnTo>
                    <a:pt x="257" y="858"/>
                  </a:lnTo>
                  <a:cubicBezTo>
                    <a:pt x="172" y="943"/>
                    <a:pt x="82" y="1037"/>
                    <a:pt x="44" y="1153"/>
                  </a:cubicBezTo>
                  <a:cubicBezTo>
                    <a:pt x="1" y="1268"/>
                    <a:pt x="26" y="1418"/>
                    <a:pt x="129" y="1482"/>
                  </a:cubicBezTo>
                  <a:cubicBezTo>
                    <a:pt x="176" y="1512"/>
                    <a:pt x="232" y="1521"/>
                    <a:pt x="279" y="1550"/>
                  </a:cubicBezTo>
                  <a:cubicBezTo>
                    <a:pt x="509" y="1691"/>
                    <a:pt x="326" y="2110"/>
                    <a:pt x="531" y="2286"/>
                  </a:cubicBezTo>
                  <a:cubicBezTo>
                    <a:pt x="581" y="2326"/>
                    <a:pt x="645" y="2344"/>
                    <a:pt x="711" y="2344"/>
                  </a:cubicBezTo>
                  <a:cubicBezTo>
                    <a:pt x="756" y="2344"/>
                    <a:pt x="801" y="2336"/>
                    <a:pt x="843" y="2320"/>
                  </a:cubicBezTo>
                  <a:cubicBezTo>
                    <a:pt x="945" y="2286"/>
                    <a:pt x="1035" y="2222"/>
                    <a:pt x="1129" y="2166"/>
                  </a:cubicBezTo>
                  <a:cubicBezTo>
                    <a:pt x="1172" y="2140"/>
                    <a:pt x="1215" y="2115"/>
                    <a:pt x="1262" y="2115"/>
                  </a:cubicBezTo>
                  <a:cubicBezTo>
                    <a:pt x="1264" y="2115"/>
                    <a:pt x="1267" y="2114"/>
                    <a:pt x="1269" y="2114"/>
                  </a:cubicBezTo>
                  <a:cubicBezTo>
                    <a:pt x="1360" y="2114"/>
                    <a:pt x="1431" y="2189"/>
                    <a:pt x="1505" y="2239"/>
                  </a:cubicBezTo>
                  <a:cubicBezTo>
                    <a:pt x="1586" y="2289"/>
                    <a:pt x="1680" y="2315"/>
                    <a:pt x="1775" y="2315"/>
                  </a:cubicBezTo>
                  <a:cubicBezTo>
                    <a:pt x="1857" y="2315"/>
                    <a:pt x="1938" y="2295"/>
                    <a:pt x="2010" y="2256"/>
                  </a:cubicBezTo>
                  <a:cubicBezTo>
                    <a:pt x="2168" y="2170"/>
                    <a:pt x="2266" y="1991"/>
                    <a:pt x="2262" y="1815"/>
                  </a:cubicBezTo>
                  <a:cubicBezTo>
                    <a:pt x="2262" y="1756"/>
                    <a:pt x="2249" y="1691"/>
                    <a:pt x="2258" y="1632"/>
                  </a:cubicBezTo>
                  <a:cubicBezTo>
                    <a:pt x="2292" y="1414"/>
                    <a:pt x="2574" y="1328"/>
                    <a:pt x="2659" y="1123"/>
                  </a:cubicBezTo>
                  <a:cubicBezTo>
                    <a:pt x="2715" y="978"/>
                    <a:pt x="2642" y="794"/>
                    <a:pt x="2501" y="730"/>
                  </a:cubicBezTo>
                  <a:cubicBezTo>
                    <a:pt x="2476" y="717"/>
                    <a:pt x="2441" y="704"/>
                    <a:pt x="2424" y="683"/>
                  </a:cubicBezTo>
                  <a:cubicBezTo>
                    <a:pt x="2394" y="644"/>
                    <a:pt x="2403" y="593"/>
                    <a:pt x="2412" y="546"/>
                  </a:cubicBezTo>
                  <a:cubicBezTo>
                    <a:pt x="2424" y="426"/>
                    <a:pt x="2403" y="285"/>
                    <a:pt x="2296" y="225"/>
                  </a:cubicBezTo>
                  <a:cubicBezTo>
                    <a:pt x="2258" y="204"/>
                    <a:pt x="2216" y="198"/>
                    <a:pt x="2172" y="198"/>
                  </a:cubicBezTo>
                  <a:cubicBezTo>
                    <a:pt x="2109" y="198"/>
                    <a:pt x="2043" y="212"/>
                    <a:pt x="1980" y="217"/>
                  </a:cubicBezTo>
                  <a:cubicBezTo>
                    <a:pt x="1963" y="218"/>
                    <a:pt x="1946" y="219"/>
                    <a:pt x="1930" y="219"/>
                  </a:cubicBezTo>
                  <a:cubicBezTo>
                    <a:pt x="1791" y="219"/>
                    <a:pt x="1650" y="172"/>
                    <a:pt x="1540" y="89"/>
                  </a:cubicBezTo>
                  <a:cubicBezTo>
                    <a:pt x="1497" y="54"/>
                    <a:pt x="1458" y="16"/>
                    <a:pt x="1407" y="3"/>
                  </a:cubicBezTo>
                  <a:cubicBezTo>
                    <a:pt x="1398" y="1"/>
                    <a:pt x="1390" y="0"/>
                    <a:pt x="1381" y="0"/>
                  </a:cubicBezTo>
                  <a:close/>
                </a:path>
              </a:pathLst>
            </a:custGeom>
            <a:solidFill>
              <a:srgbClr val="2E0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2434075" y="1484834"/>
              <a:ext cx="555474" cy="438116"/>
            </a:xfrm>
            <a:custGeom>
              <a:avLst/>
              <a:gdLst/>
              <a:ahLst/>
              <a:cxnLst/>
              <a:rect l="l" t="t" r="r" b="b"/>
              <a:pathLst>
                <a:path w="6314" h="4980" extrusionOk="0">
                  <a:moveTo>
                    <a:pt x="4145" y="0"/>
                  </a:moveTo>
                  <a:cubicBezTo>
                    <a:pt x="3607" y="0"/>
                    <a:pt x="3347" y="312"/>
                    <a:pt x="3347" y="312"/>
                  </a:cubicBezTo>
                  <a:cubicBezTo>
                    <a:pt x="3347" y="312"/>
                    <a:pt x="3203" y="46"/>
                    <a:pt x="2722" y="46"/>
                  </a:cubicBezTo>
                  <a:cubicBezTo>
                    <a:pt x="2578" y="46"/>
                    <a:pt x="2403" y="70"/>
                    <a:pt x="2193" y="132"/>
                  </a:cubicBezTo>
                  <a:cubicBezTo>
                    <a:pt x="1283" y="401"/>
                    <a:pt x="1099" y="1231"/>
                    <a:pt x="1099" y="1231"/>
                  </a:cubicBezTo>
                  <a:cubicBezTo>
                    <a:pt x="1099" y="1231"/>
                    <a:pt x="561" y="1295"/>
                    <a:pt x="330" y="1893"/>
                  </a:cubicBezTo>
                  <a:cubicBezTo>
                    <a:pt x="103" y="2492"/>
                    <a:pt x="415" y="2949"/>
                    <a:pt x="415" y="2949"/>
                  </a:cubicBezTo>
                  <a:cubicBezTo>
                    <a:pt x="1" y="3735"/>
                    <a:pt x="663" y="4107"/>
                    <a:pt x="663" y="4107"/>
                  </a:cubicBezTo>
                  <a:cubicBezTo>
                    <a:pt x="868" y="4565"/>
                    <a:pt x="1180" y="4607"/>
                    <a:pt x="1180" y="4607"/>
                  </a:cubicBezTo>
                  <a:lnTo>
                    <a:pt x="4908" y="4979"/>
                  </a:lnTo>
                  <a:cubicBezTo>
                    <a:pt x="5215" y="4979"/>
                    <a:pt x="5630" y="4667"/>
                    <a:pt x="5878" y="4398"/>
                  </a:cubicBezTo>
                  <a:cubicBezTo>
                    <a:pt x="6130" y="4129"/>
                    <a:pt x="5878" y="3552"/>
                    <a:pt x="5878" y="3552"/>
                  </a:cubicBezTo>
                  <a:cubicBezTo>
                    <a:pt x="5878" y="3552"/>
                    <a:pt x="6314" y="3094"/>
                    <a:pt x="6271" y="2598"/>
                  </a:cubicBezTo>
                  <a:cubicBezTo>
                    <a:pt x="6233" y="2098"/>
                    <a:pt x="5839" y="2098"/>
                    <a:pt x="5716" y="1872"/>
                  </a:cubicBezTo>
                  <a:cubicBezTo>
                    <a:pt x="5592" y="1645"/>
                    <a:pt x="5818" y="1564"/>
                    <a:pt x="5673" y="940"/>
                  </a:cubicBezTo>
                  <a:cubicBezTo>
                    <a:pt x="5558" y="449"/>
                    <a:pt x="5171" y="398"/>
                    <a:pt x="5016" y="398"/>
                  </a:cubicBezTo>
                  <a:cubicBezTo>
                    <a:pt x="4975" y="398"/>
                    <a:pt x="4950" y="401"/>
                    <a:pt x="4950" y="401"/>
                  </a:cubicBezTo>
                  <a:cubicBezTo>
                    <a:pt x="4950" y="401"/>
                    <a:pt x="4737" y="94"/>
                    <a:pt x="4480" y="38"/>
                  </a:cubicBezTo>
                  <a:cubicBezTo>
                    <a:pt x="4358" y="11"/>
                    <a:pt x="4247" y="0"/>
                    <a:pt x="4145" y="0"/>
                  </a:cubicBezTo>
                  <a:close/>
                </a:path>
              </a:pathLst>
            </a:custGeom>
            <a:solidFill>
              <a:srgbClr val="2E0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2469089" y="1862509"/>
              <a:ext cx="121142" cy="105306"/>
            </a:xfrm>
            <a:custGeom>
              <a:avLst/>
              <a:gdLst/>
              <a:ahLst/>
              <a:cxnLst/>
              <a:rect l="l" t="t" r="r" b="b"/>
              <a:pathLst>
                <a:path w="1377" h="1197" extrusionOk="0">
                  <a:moveTo>
                    <a:pt x="389" y="0"/>
                  </a:moveTo>
                  <a:cubicBezTo>
                    <a:pt x="368" y="0"/>
                    <a:pt x="346" y="2"/>
                    <a:pt x="325" y="7"/>
                  </a:cubicBezTo>
                  <a:cubicBezTo>
                    <a:pt x="239" y="32"/>
                    <a:pt x="180" y="113"/>
                    <a:pt x="141" y="195"/>
                  </a:cubicBezTo>
                  <a:cubicBezTo>
                    <a:pt x="0" y="515"/>
                    <a:pt x="137" y="934"/>
                    <a:pt x="440" y="1109"/>
                  </a:cubicBezTo>
                  <a:cubicBezTo>
                    <a:pt x="545" y="1168"/>
                    <a:pt x="663" y="1196"/>
                    <a:pt x="783" y="1196"/>
                  </a:cubicBezTo>
                  <a:cubicBezTo>
                    <a:pt x="1011" y="1196"/>
                    <a:pt x="1242" y="1094"/>
                    <a:pt x="1376" y="908"/>
                  </a:cubicBezTo>
                  <a:lnTo>
                    <a:pt x="1064" y="276"/>
                  </a:lnTo>
                  <a:cubicBezTo>
                    <a:pt x="893" y="126"/>
                    <a:pt x="680" y="32"/>
                    <a:pt x="453" y="7"/>
                  </a:cubicBezTo>
                  <a:cubicBezTo>
                    <a:pt x="432" y="2"/>
                    <a:pt x="410" y="0"/>
                    <a:pt x="389" y="0"/>
                  </a:cubicBezTo>
                  <a:close/>
                </a:path>
              </a:pathLst>
            </a:custGeom>
            <a:solidFill>
              <a:srgbClr val="A46C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2814652" y="1862333"/>
              <a:ext cx="121142" cy="112872"/>
            </a:xfrm>
            <a:custGeom>
              <a:avLst/>
              <a:gdLst/>
              <a:ahLst/>
              <a:cxnLst/>
              <a:rect l="l" t="t" r="r" b="b"/>
              <a:pathLst>
                <a:path w="1377" h="1283" extrusionOk="0">
                  <a:moveTo>
                    <a:pt x="312" y="278"/>
                  </a:moveTo>
                  <a:cubicBezTo>
                    <a:pt x="483" y="128"/>
                    <a:pt x="697" y="34"/>
                    <a:pt x="924" y="9"/>
                  </a:cubicBezTo>
                  <a:cubicBezTo>
                    <a:pt x="966" y="0"/>
                    <a:pt x="1009" y="0"/>
                    <a:pt x="1052" y="9"/>
                  </a:cubicBezTo>
                  <a:cubicBezTo>
                    <a:pt x="1137" y="34"/>
                    <a:pt x="1197" y="115"/>
                    <a:pt x="1236" y="197"/>
                  </a:cubicBezTo>
                  <a:cubicBezTo>
                    <a:pt x="1377" y="517"/>
                    <a:pt x="1240" y="936"/>
                    <a:pt x="936" y="1111"/>
                  </a:cubicBezTo>
                  <a:cubicBezTo>
                    <a:pt x="633" y="1282"/>
                    <a:pt x="206" y="1193"/>
                    <a:pt x="0" y="910"/>
                  </a:cubicBezTo>
                  <a:close/>
                </a:path>
              </a:pathLst>
            </a:custGeom>
            <a:solidFill>
              <a:srgbClr val="A46C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2743921" y="1724653"/>
              <a:ext cx="1232" cy="3871"/>
            </a:xfrm>
            <a:custGeom>
              <a:avLst/>
              <a:gdLst/>
              <a:ahLst/>
              <a:cxnLst/>
              <a:rect l="l" t="t" r="r" b="b"/>
              <a:pathLst>
                <a:path w="14" h="44" extrusionOk="0">
                  <a:moveTo>
                    <a:pt x="5" y="43"/>
                  </a:moveTo>
                  <a:cubicBezTo>
                    <a:pt x="9" y="31"/>
                    <a:pt x="14" y="18"/>
                    <a:pt x="14" y="1"/>
                  </a:cubicBezTo>
                  <a:cubicBezTo>
                    <a:pt x="1" y="13"/>
                    <a:pt x="1" y="31"/>
                    <a:pt x="5" y="43"/>
                  </a:cubicBezTo>
                  <a:close/>
                </a:path>
              </a:pathLst>
            </a:custGeom>
            <a:solidFill>
              <a:srgbClr val="A46C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2191882" y="1667469"/>
              <a:ext cx="1019982" cy="949250"/>
            </a:xfrm>
            <a:custGeom>
              <a:avLst/>
              <a:gdLst/>
              <a:ahLst/>
              <a:cxnLst/>
              <a:rect l="l" t="t" r="r" b="b"/>
              <a:pathLst>
                <a:path w="11594" h="10790" extrusionOk="0">
                  <a:moveTo>
                    <a:pt x="8071" y="5075"/>
                  </a:moveTo>
                  <a:cubicBezTo>
                    <a:pt x="7473" y="4805"/>
                    <a:pt x="6374" y="4681"/>
                    <a:pt x="6374" y="4681"/>
                  </a:cubicBezTo>
                  <a:cubicBezTo>
                    <a:pt x="6374" y="4681"/>
                    <a:pt x="6250" y="4186"/>
                    <a:pt x="6353" y="4040"/>
                  </a:cubicBezTo>
                  <a:cubicBezTo>
                    <a:pt x="6460" y="3895"/>
                    <a:pt x="7015" y="3728"/>
                    <a:pt x="7285" y="3442"/>
                  </a:cubicBezTo>
                  <a:cubicBezTo>
                    <a:pt x="7554" y="3151"/>
                    <a:pt x="7742" y="1514"/>
                    <a:pt x="7802" y="1330"/>
                  </a:cubicBezTo>
                  <a:cubicBezTo>
                    <a:pt x="7815" y="1292"/>
                    <a:pt x="7819" y="1249"/>
                    <a:pt x="7810" y="1206"/>
                  </a:cubicBezTo>
                  <a:cubicBezTo>
                    <a:pt x="7789" y="1206"/>
                    <a:pt x="7763" y="1202"/>
                    <a:pt x="7738" y="1202"/>
                  </a:cubicBezTo>
                  <a:cubicBezTo>
                    <a:pt x="7579" y="1202"/>
                    <a:pt x="7379" y="1151"/>
                    <a:pt x="7357" y="993"/>
                  </a:cubicBezTo>
                  <a:cubicBezTo>
                    <a:pt x="7349" y="941"/>
                    <a:pt x="7361" y="886"/>
                    <a:pt x="7336" y="839"/>
                  </a:cubicBezTo>
                  <a:cubicBezTo>
                    <a:pt x="7293" y="762"/>
                    <a:pt x="7178" y="779"/>
                    <a:pt x="7092" y="766"/>
                  </a:cubicBezTo>
                  <a:cubicBezTo>
                    <a:pt x="6947" y="740"/>
                    <a:pt x="6844" y="582"/>
                    <a:pt x="6866" y="441"/>
                  </a:cubicBezTo>
                  <a:cubicBezTo>
                    <a:pt x="6793" y="634"/>
                    <a:pt x="6583" y="775"/>
                    <a:pt x="6374" y="757"/>
                  </a:cubicBezTo>
                  <a:cubicBezTo>
                    <a:pt x="6336" y="753"/>
                    <a:pt x="6293" y="723"/>
                    <a:pt x="6280" y="693"/>
                  </a:cubicBezTo>
                  <a:cubicBezTo>
                    <a:pt x="6233" y="881"/>
                    <a:pt x="6071" y="1035"/>
                    <a:pt x="5878" y="1069"/>
                  </a:cubicBezTo>
                  <a:cubicBezTo>
                    <a:pt x="5673" y="1104"/>
                    <a:pt x="5455" y="993"/>
                    <a:pt x="5357" y="804"/>
                  </a:cubicBezTo>
                  <a:cubicBezTo>
                    <a:pt x="5344" y="779"/>
                    <a:pt x="5327" y="745"/>
                    <a:pt x="5301" y="728"/>
                  </a:cubicBezTo>
                  <a:cubicBezTo>
                    <a:pt x="5241" y="698"/>
                    <a:pt x="5177" y="749"/>
                    <a:pt x="5113" y="779"/>
                  </a:cubicBezTo>
                  <a:cubicBezTo>
                    <a:pt x="4985" y="843"/>
                    <a:pt x="4814" y="779"/>
                    <a:pt x="4733" y="659"/>
                  </a:cubicBezTo>
                  <a:cubicBezTo>
                    <a:pt x="4651" y="539"/>
                    <a:pt x="4647" y="377"/>
                    <a:pt x="4681" y="236"/>
                  </a:cubicBezTo>
                  <a:cubicBezTo>
                    <a:pt x="4698" y="180"/>
                    <a:pt x="4716" y="112"/>
                    <a:pt x="4673" y="69"/>
                  </a:cubicBezTo>
                  <a:cubicBezTo>
                    <a:pt x="4647" y="44"/>
                    <a:pt x="4609" y="44"/>
                    <a:pt x="4579" y="31"/>
                  </a:cubicBezTo>
                  <a:cubicBezTo>
                    <a:pt x="4562" y="22"/>
                    <a:pt x="4545" y="14"/>
                    <a:pt x="4532" y="1"/>
                  </a:cubicBezTo>
                  <a:cubicBezTo>
                    <a:pt x="4442" y="227"/>
                    <a:pt x="4327" y="454"/>
                    <a:pt x="4203" y="561"/>
                  </a:cubicBezTo>
                  <a:cubicBezTo>
                    <a:pt x="3912" y="813"/>
                    <a:pt x="3728" y="1142"/>
                    <a:pt x="3788" y="1330"/>
                  </a:cubicBezTo>
                  <a:cubicBezTo>
                    <a:pt x="3852" y="1514"/>
                    <a:pt x="4036" y="3151"/>
                    <a:pt x="4305" y="3442"/>
                  </a:cubicBezTo>
                  <a:cubicBezTo>
                    <a:pt x="4575" y="3728"/>
                    <a:pt x="5134" y="3895"/>
                    <a:pt x="5237" y="4040"/>
                  </a:cubicBezTo>
                  <a:cubicBezTo>
                    <a:pt x="5340" y="4186"/>
                    <a:pt x="5216" y="4681"/>
                    <a:pt x="5216" y="4681"/>
                  </a:cubicBezTo>
                  <a:cubicBezTo>
                    <a:pt x="5216" y="4681"/>
                    <a:pt x="4121" y="4805"/>
                    <a:pt x="3519" y="5075"/>
                  </a:cubicBezTo>
                  <a:cubicBezTo>
                    <a:pt x="2920" y="5344"/>
                    <a:pt x="163" y="7853"/>
                    <a:pt x="82" y="8285"/>
                  </a:cubicBezTo>
                  <a:cubicBezTo>
                    <a:pt x="1" y="8742"/>
                    <a:pt x="3044" y="10790"/>
                    <a:pt x="3044" y="10790"/>
                  </a:cubicBezTo>
                  <a:lnTo>
                    <a:pt x="3519" y="10127"/>
                  </a:lnTo>
                  <a:lnTo>
                    <a:pt x="2091" y="8058"/>
                  </a:lnTo>
                  <a:lnTo>
                    <a:pt x="3459" y="6878"/>
                  </a:lnTo>
                  <a:lnTo>
                    <a:pt x="3788" y="7665"/>
                  </a:lnTo>
                  <a:lnTo>
                    <a:pt x="5776" y="7665"/>
                  </a:lnTo>
                  <a:lnTo>
                    <a:pt x="5818" y="7665"/>
                  </a:lnTo>
                  <a:lnTo>
                    <a:pt x="7802" y="7665"/>
                  </a:lnTo>
                  <a:lnTo>
                    <a:pt x="8135" y="6878"/>
                  </a:lnTo>
                  <a:lnTo>
                    <a:pt x="9503" y="8058"/>
                  </a:lnTo>
                  <a:lnTo>
                    <a:pt x="8071" y="10127"/>
                  </a:lnTo>
                  <a:lnTo>
                    <a:pt x="8550" y="10790"/>
                  </a:lnTo>
                  <a:cubicBezTo>
                    <a:pt x="8550" y="10790"/>
                    <a:pt x="11593" y="8742"/>
                    <a:pt x="11508" y="8285"/>
                  </a:cubicBezTo>
                  <a:cubicBezTo>
                    <a:pt x="11431" y="7853"/>
                    <a:pt x="8674" y="5344"/>
                    <a:pt x="8071" y="5075"/>
                  </a:cubicBezTo>
                  <a:close/>
                </a:path>
              </a:pathLst>
            </a:custGeom>
            <a:solidFill>
              <a:srgbClr val="A46C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2336688" y="2564019"/>
              <a:ext cx="734503" cy="1377864"/>
            </a:xfrm>
            <a:custGeom>
              <a:avLst/>
              <a:gdLst/>
              <a:ahLst/>
              <a:cxnLst/>
              <a:rect l="l" t="t" r="r" b="b"/>
              <a:pathLst>
                <a:path w="8349" h="15662" extrusionOk="0">
                  <a:moveTo>
                    <a:pt x="7297" y="2855"/>
                  </a:moveTo>
                  <a:cubicBezTo>
                    <a:pt x="7019" y="1398"/>
                    <a:pt x="6596" y="509"/>
                    <a:pt x="6344" y="0"/>
                  </a:cubicBezTo>
                  <a:lnTo>
                    <a:pt x="2086" y="0"/>
                  </a:lnTo>
                  <a:cubicBezTo>
                    <a:pt x="1830" y="509"/>
                    <a:pt x="1411" y="1398"/>
                    <a:pt x="1133" y="2855"/>
                  </a:cubicBezTo>
                  <a:cubicBezTo>
                    <a:pt x="719" y="5010"/>
                    <a:pt x="1" y="15580"/>
                    <a:pt x="1" y="15580"/>
                  </a:cubicBezTo>
                  <a:cubicBezTo>
                    <a:pt x="1" y="15580"/>
                    <a:pt x="1189" y="15662"/>
                    <a:pt x="1381" y="15662"/>
                  </a:cubicBezTo>
                  <a:cubicBezTo>
                    <a:pt x="1330" y="15610"/>
                    <a:pt x="4057" y="3437"/>
                    <a:pt x="4057" y="3437"/>
                  </a:cubicBezTo>
                  <a:lnTo>
                    <a:pt x="4215" y="3411"/>
                  </a:lnTo>
                  <a:lnTo>
                    <a:pt x="4373" y="3437"/>
                  </a:lnTo>
                  <a:cubicBezTo>
                    <a:pt x="4373" y="3437"/>
                    <a:pt x="7019" y="15610"/>
                    <a:pt x="6968" y="15662"/>
                  </a:cubicBezTo>
                  <a:cubicBezTo>
                    <a:pt x="7160" y="15662"/>
                    <a:pt x="8348" y="15580"/>
                    <a:pt x="8348" y="15580"/>
                  </a:cubicBezTo>
                  <a:cubicBezTo>
                    <a:pt x="8348" y="15580"/>
                    <a:pt x="7712" y="5010"/>
                    <a:pt x="7297" y="28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2483693" y="2080422"/>
              <a:ext cx="447617" cy="524683"/>
            </a:xfrm>
            <a:custGeom>
              <a:avLst/>
              <a:gdLst/>
              <a:ahLst/>
              <a:cxnLst/>
              <a:rect l="l" t="t" r="r" b="b"/>
              <a:pathLst>
                <a:path w="5088" h="5964" extrusionOk="0">
                  <a:moveTo>
                    <a:pt x="4455" y="4997"/>
                  </a:moveTo>
                  <a:cubicBezTo>
                    <a:pt x="4399" y="4612"/>
                    <a:pt x="4758" y="3869"/>
                    <a:pt x="4921" y="3219"/>
                  </a:cubicBezTo>
                  <a:cubicBezTo>
                    <a:pt x="5087" y="2569"/>
                    <a:pt x="4741" y="1808"/>
                    <a:pt x="4549" y="1449"/>
                  </a:cubicBezTo>
                  <a:cubicBezTo>
                    <a:pt x="4356" y="1094"/>
                    <a:pt x="4220" y="235"/>
                    <a:pt x="4164" y="154"/>
                  </a:cubicBezTo>
                  <a:cubicBezTo>
                    <a:pt x="4109" y="73"/>
                    <a:pt x="3544" y="0"/>
                    <a:pt x="3459" y="0"/>
                  </a:cubicBezTo>
                  <a:cubicBezTo>
                    <a:pt x="3378" y="0"/>
                    <a:pt x="3446" y="1231"/>
                    <a:pt x="3446" y="1231"/>
                  </a:cubicBezTo>
                  <a:cubicBezTo>
                    <a:pt x="3446" y="1231"/>
                    <a:pt x="3305" y="1817"/>
                    <a:pt x="2647" y="1757"/>
                  </a:cubicBezTo>
                  <a:cubicBezTo>
                    <a:pt x="2283" y="1727"/>
                    <a:pt x="1642" y="1231"/>
                    <a:pt x="1642" y="1231"/>
                  </a:cubicBezTo>
                  <a:cubicBezTo>
                    <a:pt x="1642" y="1231"/>
                    <a:pt x="1711" y="0"/>
                    <a:pt x="1629" y="0"/>
                  </a:cubicBezTo>
                  <a:cubicBezTo>
                    <a:pt x="1544" y="0"/>
                    <a:pt x="980" y="73"/>
                    <a:pt x="924" y="154"/>
                  </a:cubicBezTo>
                  <a:cubicBezTo>
                    <a:pt x="869" y="235"/>
                    <a:pt x="732" y="1094"/>
                    <a:pt x="535" y="1449"/>
                  </a:cubicBezTo>
                  <a:cubicBezTo>
                    <a:pt x="343" y="1808"/>
                    <a:pt x="1" y="2569"/>
                    <a:pt x="163" y="3219"/>
                  </a:cubicBezTo>
                  <a:cubicBezTo>
                    <a:pt x="330" y="3869"/>
                    <a:pt x="689" y="4612"/>
                    <a:pt x="633" y="4997"/>
                  </a:cubicBezTo>
                  <a:cubicBezTo>
                    <a:pt x="621" y="5091"/>
                    <a:pt x="535" y="5249"/>
                    <a:pt x="415" y="5497"/>
                  </a:cubicBezTo>
                  <a:cubicBezTo>
                    <a:pt x="415" y="5963"/>
                    <a:pt x="4673" y="5963"/>
                    <a:pt x="4673" y="5497"/>
                  </a:cubicBezTo>
                  <a:cubicBezTo>
                    <a:pt x="4549" y="5249"/>
                    <a:pt x="4468" y="5091"/>
                    <a:pt x="4455" y="49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2437858" y="2536571"/>
              <a:ext cx="166273" cy="168472"/>
            </a:xfrm>
            <a:custGeom>
              <a:avLst/>
              <a:gdLst/>
              <a:ahLst/>
              <a:cxnLst/>
              <a:rect l="l" t="t" r="r" b="b"/>
              <a:pathLst>
                <a:path w="1890" h="1915" extrusionOk="0">
                  <a:moveTo>
                    <a:pt x="1616" y="500"/>
                  </a:moveTo>
                  <a:cubicBezTo>
                    <a:pt x="1543" y="385"/>
                    <a:pt x="1180" y="133"/>
                    <a:pt x="1082" y="68"/>
                  </a:cubicBezTo>
                  <a:cubicBezTo>
                    <a:pt x="979" y="0"/>
                    <a:pt x="659" y="167"/>
                    <a:pt x="471" y="312"/>
                  </a:cubicBezTo>
                  <a:cubicBezTo>
                    <a:pt x="278" y="462"/>
                    <a:pt x="0" y="1146"/>
                    <a:pt x="86" y="1423"/>
                  </a:cubicBezTo>
                  <a:cubicBezTo>
                    <a:pt x="137" y="1586"/>
                    <a:pt x="804" y="1911"/>
                    <a:pt x="949" y="1915"/>
                  </a:cubicBezTo>
                  <a:cubicBezTo>
                    <a:pt x="1099" y="1915"/>
                    <a:pt x="1082" y="1804"/>
                    <a:pt x="1090" y="1753"/>
                  </a:cubicBezTo>
                  <a:cubicBezTo>
                    <a:pt x="1095" y="1731"/>
                    <a:pt x="1005" y="1654"/>
                    <a:pt x="898" y="1573"/>
                  </a:cubicBezTo>
                  <a:cubicBezTo>
                    <a:pt x="988" y="1620"/>
                    <a:pt x="1112" y="1688"/>
                    <a:pt x="1197" y="1688"/>
                  </a:cubicBezTo>
                  <a:cubicBezTo>
                    <a:pt x="1308" y="1688"/>
                    <a:pt x="1509" y="1415"/>
                    <a:pt x="1526" y="1334"/>
                  </a:cubicBezTo>
                  <a:cubicBezTo>
                    <a:pt x="1539" y="1248"/>
                    <a:pt x="1441" y="1022"/>
                    <a:pt x="1372" y="936"/>
                  </a:cubicBezTo>
                  <a:cubicBezTo>
                    <a:pt x="1308" y="855"/>
                    <a:pt x="1078" y="624"/>
                    <a:pt x="1078" y="624"/>
                  </a:cubicBezTo>
                  <a:cubicBezTo>
                    <a:pt x="1078" y="624"/>
                    <a:pt x="1381" y="765"/>
                    <a:pt x="1432" y="808"/>
                  </a:cubicBezTo>
                  <a:cubicBezTo>
                    <a:pt x="1522" y="885"/>
                    <a:pt x="1603" y="1013"/>
                    <a:pt x="1659" y="1043"/>
                  </a:cubicBezTo>
                  <a:cubicBezTo>
                    <a:pt x="1706" y="1069"/>
                    <a:pt x="1744" y="1111"/>
                    <a:pt x="1813" y="983"/>
                  </a:cubicBezTo>
                  <a:cubicBezTo>
                    <a:pt x="1890" y="842"/>
                    <a:pt x="1693" y="616"/>
                    <a:pt x="1616" y="500"/>
                  </a:cubicBezTo>
                  <a:close/>
                </a:path>
              </a:pathLst>
            </a:custGeom>
            <a:solidFill>
              <a:srgbClr val="A46C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2801104" y="2536571"/>
              <a:ext cx="166273" cy="168472"/>
            </a:xfrm>
            <a:custGeom>
              <a:avLst/>
              <a:gdLst/>
              <a:ahLst/>
              <a:cxnLst/>
              <a:rect l="l" t="t" r="r" b="b"/>
              <a:pathLst>
                <a:path w="1890" h="1915" extrusionOk="0">
                  <a:moveTo>
                    <a:pt x="274" y="500"/>
                  </a:moveTo>
                  <a:cubicBezTo>
                    <a:pt x="351" y="385"/>
                    <a:pt x="710" y="133"/>
                    <a:pt x="813" y="68"/>
                  </a:cubicBezTo>
                  <a:cubicBezTo>
                    <a:pt x="911" y="0"/>
                    <a:pt x="1236" y="167"/>
                    <a:pt x="1424" y="312"/>
                  </a:cubicBezTo>
                  <a:cubicBezTo>
                    <a:pt x="1612" y="462"/>
                    <a:pt x="1890" y="1146"/>
                    <a:pt x="1804" y="1423"/>
                  </a:cubicBezTo>
                  <a:cubicBezTo>
                    <a:pt x="1753" y="1586"/>
                    <a:pt x="1086" y="1911"/>
                    <a:pt x="941" y="1915"/>
                  </a:cubicBezTo>
                  <a:cubicBezTo>
                    <a:pt x="795" y="1915"/>
                    <a:pt x="808" y="1804"/>
                    <a:pt x="800" y="1753"/>
                  </a:cubicBezTo>
                  <a:cubicBezTo>
                    <a:pt x="795" y="1731"/>
                    <a:pt x="885" y="1654"/>
                    <a:pt x="992" y="1573"/>
                  </a:cubicBezTo>
                  <a:cubicBezTo>
                    <a:pt x="907" y="1620"/>
                    <a:pt x="778" y="1688"/>
                    <a:pt x="697" y="1688"/>
                  </a:cubicBezTo>
                  <a:cubicBezTo>
                    <a:pt x="582" y="1688"/>
                    <a:pt x="381" y="1415"/>
                    <a:pt x="364" y="1334"/>
                  </a:cubicBezTo>
                  <a:cubicBezTo>
                    <a:pt x="351" y="1248"/>
                    <a:pt x="454" y="1022"/>
                    <a:pt x="518" y="936"/>
                  </a:cubicBezTo>
                  <a:cubicBezTo>
                    <a:pt x="582" y="855"/>
                    <a:pt x="817" y="624"/>
                    <a:pt x="817" y="624"/>
                  </a:cubicBezTo>
                  <a:cubicBezTo>
                    <a:pt x="817" y="624"/>
                    <a:pt x="509" y="765"/>
                    <a:pt x="462" y="808"/>
                  </a:cubicBezTo>
                  <a:cubicBezTo>
                    <a:pt x="372" y="885"/>
                    <a:pt x="287" y="1013"/>
                    <a:pt x="231" y="1043"/>
                  </a:cubicBezTo>
                  <a:cubicBezTo>
                    <a:pt x="184" y="1069"/>
                    <a:pt x="146" y="1111"/>
                    <a:pt x="77" y="983"/>
                  </a:cubicBezTo>
                  <a:cubicBezTo>
                    <a:pt x="0" y="842"/>
                    <a:pt x="197" y="616"/>
                    <a:pt x="274" y="500"/>
                  </a:cubicBezTo>
                  <a:close/>
                </a:path>
              </a:pathLst>
            </a:custGeom>
            <a:solidFill>
              <a:srgbClr val="A46C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2259182" y="3913199"/>
              <a:ext cx="211844" cy="146742"/>
            </a:xfrm>
            <a:custGeom>
              <a:avLst/>
              <a:gdLst/>
              <a:ahLst/>
              <a:cxnLst/>
              <a:rect l="l" t="t" r="r" b="b"/>
              <a:pathLst>
                <a:path w="2408" h="1668" extrusionOk="0">
                  <a:moveTo>
                    <a:pt x="877" y="180"/>
                  </a:moveTo>
                  <a:cubicBezTo>
                    <a:pt x="877" y="180"/>
                    <a:pt x="1117" y="1"/>
                    <a:pt x="1386" y="1"/>
                  </a:cubicBezTo>
                  <a:cubicBezTo>
                    <a:pt x="1655" y="1"/>
                    <a:pt x="1869" y="261"/>
                    <a:pt x="2258" y="261"/>
                  </a:cubicBezTo>
                  <a:cubicBezTo>
                    <a:pt x="2258" y="261"/>
                    <a:pt x="2407" y="1155"/>
                    <a:pt x="2348" y="1215"/>
                  </a:cubicBezTo>
                  <a:cubicBezTo>
                    <a:pt x="2284" y="1279"/>
                    <a:pt x="1963" y="1287"/>
                    <a:pt x="1869" y="1360"/>
                  </a:cubicBezTo>
                  <a:cubicBezTo>
                    <a:pt x="1779" y="1433"/>
                    <a:pt x="1356" y="1604"/>
                    <a:pt x="745" y="1638"/>
                  </a:cubicBezTo>
                  <a:cubicBezTo>
                    <a:pt x="134" y="1668"/>
                    <a:pt x="1" y="1347"/>
                    <a:pt x="1" y="1347"/>
                  </a:cubicBezTo>
                  <a:cubicBezTo>
                    <a:pt x="1" y="1347"/>
                    <a:pt x="1" y="783"/>
                    <a:pt x="364" y="680"/>
                  </a:cubicBezTo>
                  <a:cubicBezTo>
                    <a:pt x="711" y="582"/>
                    <a:pt x="890" y="146"/>
                    <a:pt x="890" y="14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2935705" y="3913199"/>
              <a:ext cx="212196" cy="146742"/>
            </a:xfrm>
            <a:custGeom>
              <a:avLst/>
              <a:gdLst/>
              <a:ahLst/>
              <a:cxnLst/>
              <a:rect l="l" t="t" r="r" b="b"/>
              <a:pathLst>
                <a:path w="2412" h="1668" extrusionOk="0">
                  <a:moveTo>
                    <a:pt x="1531" y="180"/>
                  </a:moveTo>
                  <a:cubicBezTo>
                    <a:pt x="1531" y="180"/>
                    <a:pt x="1292" y="1"/>
                    <a:pt x="1027" y="1"/>
                  </a:cubicBezTo>
                  <a:cubicBezTo>
                    <a:pt x="757" y="1"/>
                    <a:pt x="544" y="261"/>
                    <a:pt x="155" y="261"/>
                  </a:cubicBezTo>
                  <a:cubicBezTo>
                    <a:pt x="155" y="261"/>
                    <a:pt x="1" y="1155"/>
                    <a:pt x="65" y="1215"/>
                  </a:cubicBezTo>
                  <a:cubicBezTo>
                    <a:pt x="125" y="1279"/>
                    <a:pt x="445" y="1287"/>
                    <a:pt x="539" y="1360"/>
                  </a:cubicBezTo>
                  <a:cubicBezTo>
                    <a:pt x="633" y="1433"/>
                    <a:pt x="1056" y="1604"/>
                    <a:pt x="1663" y="1638"/>
                  </a:cubicBezTo>
                  <a:cubicBezTo>
                    <a:pt x="2275" y="1668"/>
                    <a:pt x="2411" y="1347"/>
                    <a:pt x="2411" y="1347"/>
                  </a:cubicBezTo>
                  <a:cubicBezTo>
                    <a:pt x="2411" y="1347"/>
                    <a:pt x="2411" y="783"/>
                    <a:pt x="2048" y="680"/>
                  </a:cubicBezTo>
                  <a:cubicBezTo>
                    <a:pt x="1702" y="582"/>
                    <a:pt x="1522" y="146"/>
                    <a:pt x="1522" y="14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2837614" y="4055366"/>
              <a:ext cx="88" cy="88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63E1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9" name="Picture 1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404" y="-188782"/>
            <a:ext cx="1778496" cy="1289693"/>
          </a:xfrm>
          <a:prstGeom prst="rect">
            <a:avLst/>
          </a:prstGeom>
        </p:spPr>
      </p:pic>
      <p:pic>
        <p:nvPicPr>
          <p:cNvPr id="30" name="Picture 1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288" y="-307889"/>
            <a:ext cx="2145563" cy="174634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16856" y="2690495"/>
            <a:ext cx="28023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A3939"/>
                </a:solidFill>
                <a:effectLst/>
                <a:uLnTx/>
                <a:uFillTx/>
                <a:latin typeface="Encode Sans"/>
                <a:sym typeface="Encode Sans"/>
              </a:rPr>
              <a:t>Azza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3A3939"/>
                </a:solidFill>
                <a:effectLst/>
                <a:uLnTx/>
                <a:uFillTx/>
                <a:latin typeface="Encode Sans"/>
                <a:sym typeface="Encode Sans"/>
              </a:rPr>
              <a:t> Hassan </a:t>
            </a: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A3939"/>
                </a:solidFill>
                <a:effectLst/>
                <a:uLnTx/>
                <a:uFillTx/>
                <a:latin typeface="Encode Sans"/>
                <a:sym typeface="Encode Sans"/>
              </a:rPr>
              <a:t>Eljazwi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774025" y="3446311"/>
            <a:ext cx="18485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3A3939"/>
                </a:solidFill>
                <a:latin typeface="Encode Sans"/>
                <a:sym typeface="Encode Sans"/>
              </a:rPr>
              <a:t>Second year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227011" y="3121382"/>
            <a:ext cx="8130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3A3939"/>
                </a:solidFill>
                <a:latin typeface="Encode Sans"/>
                <a:sym typeface="Encode Sans"/>
              </a:rPr>
              <a:t>3104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945997" y="3902681"/>
            <a:ext cx="13163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3A3939"/>
                </a:solidFill>
                <a:latin typeface="Encode Sans"/>
                <a:sym typeface="Encode Sans"/>
              </a:rPr>
              <a:t>3</a:t>
            </a:r>
            <a:r>
              <a:rPr lang="en-US" sz="2200" dirty="0" smtClean="0">
                <a:solidFill>
                  <a:srgbClr val="3A3939"/>
                </a:solidFill>
                <a:latin typeface="Encode Sans"/>
                <a:sym typeface="Encode Sans"/>
              </a:rPr>
              <a:t>-4-2022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873753" y="4378546"/>
            <a:ext cx="1579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noProof="0" dirty="0" smtClean="0">
                <a:solidFill>
                  <a:srgbClr val="3A3939"/>
                </a:solidFill>
                <a:latin typeface="Encode Sans"/>
                <a:sym typeface="Encode Sans"/>
              </a:rPr>
              <a:t>Block: PTS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1" y="2753615"/>
            <a:ext cx="775784" cy="517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327">
            <a:off x="3516458" y="1642120"/>
            <a:ext cx="835101" cy="556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178" y="2730986"/>
            <a:ext cx="682880" cy="668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0" y="3619362"/>
            <a:ext cx="775000" cy="75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593" y="3584617"/>
            <a:ext cx="8286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54" y="1200362"/>
            <a:ext cx="8286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Google Shape;1410;p26"/>
          <p:cNvSpPr txBox="1">
            <a:spLocks noGrp="1"/>
          </p:cNvSpPr>
          <p:nvPr>
            <p:ph type="title"/>
          </p:nvPr>
        </p:nvSpPr>
        <p:spPr>
          <a:xfrm>
            <a:off x="373225" y="419925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PREVENTION</a:t>
            </a:r>
            <a:endParaRPr sz="2400" dirty="0"/>
          </a:p>
        </p:txBody>
      </p:sp>
      <p:sp>
        <p:nvSpPr>
          <p:cNvPr id="1411" name="Google Shape;1411;p26"/>
          <p:cNvSpPr txBox="1"/>
          <p:nvPr/>
        </p:nvSpPr>
        <p:spPr>
          <a:xfrm>
            <a:off x="6259863" y="1081763"/>
            <a:ext cx="2110500" cy="795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b="1" dirty="0" smtClean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To prevent and control spread </a:t>
            </a:r>
            <a:endParaRPr sz="18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412" name="Google Shape;1412;p26"/>
          <p:cNvGrpSpPr/>
          <p:nvPr/>
        </p:nvGrpSpPr>
        <p:grpSpPr>
          <a:xfrm>
            <a:off x="2019275" y="1390801"/>
            <a:ext cx="1540650" cy="1600500"/>
            <a:chOff x="331431" y="1362638"/>
            <a:chExt cx="1540650" cy="1600500"/>
          </a:xfrm>
        </p:grpSpPr>
        <p:sp>
          <p:nvSpPr>
            <p:cNvPr id="1413" name="Google Shape;1413;p26"/>
            <p:cNvSpPr/>
            <p:nvPr/>
          </p:nvSpPr>
          <p:spPr>
            <a:xfrm>
              <a:off x="457038" y="1362638"/>
              <a:ext cx="1289400" cy="1600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14" name="Google Shape;1414;p26"/>
            <p:cNvGrpSpPr/>
            <p:nvPr/>
          </p:nvGrpSpPr>
          <p:grpSpPr>
            <a:xfrm>
              <a:off x="331431" y="1827888"/>
              <a:ext cx="1540650" cy="939996"/>
              <a:chOff x="331593" y="1761500"/>
              <a:chExt cx="1540650" cy="939996"/>
            </a:xfrm>
          </p:grpSpPr>
          <p:sp>
            <p:nvSpPr>
              <p:cNvPr id="1415" name="Google Shape;1415;p26"/>
              <p:cNvSpPr txBox="1"/>
              <p:nvPr/>
            </p:nvSpPr>
            <p:spPr>
              <a:xfrm>
                <a:off x="457209" y="1761500"/>
                <a:ext cx="1289400" cy="34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-US" sz="1800" b="1" dirty="0" smtClean="0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NEVER</a:t>
                </a: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416" name="Google Shape;1416;p26"/>
              <p:cNvSpPr txBox="1"/>
              <p:nvPr/>
            </p:nvSpPr>
            <p:spPr>
              <a:xfrm>
                <a:off x="331593" y="2053518"/>
                <a:ext cx="1540650" cy="6479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Demand antibiotics if your health worker says don’t </a:t>
                </a:r>
                <a:endParaRPr sz="120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417" name="Google Shape;1417;p26"/>
            <p:cNvSpPr txBox="1"/>
            <p:nvPr/>
          </p:nvSpPr>
          <p:spPr>
            <a:xfrm>
              <a:off x="457047" y="1492775"/>
              <a:ext cx="12894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418" name="Google Shape;1418;p26"/>
          <p:cNvGrpSpPr/>
          <p:nvPr/>
        </p:nvGrpSpPr>
        <p:grpSpPr>
          <a:xfrm>
            <a:off x="4975100" y="1380526"/>
            <a:ext cx="3439025" cy="3359392"/>
            <a:chOff x="3287238" y="1380526"/>
            <a:chExt cx="3439025" cy="3359392"/>
          </a:xfrm>
        </p:grpSpPr>
        <p:sp>
          <p:nvSpPr>
            <p:cNvPr id="1419" name="Google Shape;1419;p26"/>
            <p:cNvSpPr/>
            <p:nvPr/>
          </p:nvSpPr>
          <p:spPr>
            <a:xfrm rot="10800000" flipH="1">
              <a:off x="3287250" y="1380526"/>
              <a:ext cx="1560850" cy="1637262"/>
            </a:xfrm>
            <a:custGeom>
              <a:avLst/>
              <a:gdLst/>
              <a:ahLst/>
              <a:cxnLst/>
              <a:rect l="l" t="t" r="r" b="b"/>
              <a:pathLst>
                <a:path w="19168" h="19655" extrusionOk="0">
                  <a:moveTo>
                    <a:pt x="19035" y="1"/>
                  </a:moveTo>
                  <a:lnTo>
                    <a:pt x="10601" y="2809"/>
                  </a:lnTo>
                  <a:lnTo>
                    <a:pt x="10584" y="2813"/>
                  </a:lnTo>
                  <a:lnTo>
                    <a:pt x="10110" y="2972"/>
                  </a:lnTo>
                  <a:lnTo>
                    <a:pt x="9302" y="3241"/>
                  </a:lnTo>
                  <a:lnTo>
                    <a:pt x="8122" y="3634"/>
                  </a:lnTo>
                  <a:lnTo>
                    <a:pt x="7596" y="3809"/>
                  </a:lnTo>
                  <a:lnTo>
                    <a:pt x="7293" y="3908"/>
                  </a:lnTo>
                  <a:lnTo>
                    <a:pt x="1" y="6336"/>
                  </a:lnTo>
                  <a:lnTo>
                    <a:pt x="1" y="19655"/>
                  </a:lnTo>
                  <a:cubicBezTo>
                    <a:pt x="2612" y="17462"/>
                    <a:pt x="7276" y="13594"/>
                    <a:pt x="11332" y="10221"/>
                  </a:cubicBezTo>
                  <a:cubicBezTo>
                    <a:pt x="11537" y="10050"/>
                    <a:pt x="11738" y="9883"/>
                    <a:pt x="11939" y="9717"/>
                  </a:cubicBezTo>
                  <a:cubicBezTo>
                    <a:pt x="12538" y="9217"/>
                    <a:pt x="13123" y="8729"/>
                    <a:pt x="13679" y="8268"/>
                  </a:cubicBezTo>
                  <a:cubicBezTo>
                    <a:pt x="13863" y="8114"/>
                    <a:pt x="14047" y="7960"/>
                    <a:pt x="14226" y="7810"/>
                  </a:cubicBezTo>
                  <a:cubicBezTo>
                    <a:pt x="16983" y="5506"/>
                    <a:pt x="18992" y="3814"/>
                    <a:pt x="19035" y="3728"/>
                  </a:cubicBezTo>
                  <a:cubicBezTo>
                    <a:pt x="19167" y="3450"/>
                    <a:pt x="19035" y="1"/>
                    <a:pt x="19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26"/>
            <p:cNvSpPr/>
            <p:nvPr/>
          </p:nvSpPr>
          <p:spPr>
            <a:xfrm>
              <a:off x="3287238" y="3139412"/>
              <a:ext cx="1560850" cy="1600507"/>
            </a:xfrm>
            <a:custGeom>
              <a:avLst/>
              <a:gdLst/>
              <a:ahLst/>
              <a:cxnLst/>
              <a:rect l="l" t="t" r="r" b="b"/>
              <a:pathLst>
                <a:path w="19168" h="19655" extrusionOk="0">
                  <a:moveTo>
                    <a:pt x="19035" y="1"/>
                  </a:moveTo>
                  <a:lnTo>
                    <a:pt x="10601" y="2809"/>
                  </a:lnTo>
                  <a:lnTo>
                    <a:pt x="10584" y="2813"/>
                  </a:lnTo>
                  <a:lnTo>
                    <a:pt x="10110" y="2972"/>
                  </a:lnTo>
                  <a:lnTo>
                    <a:pt x="9302" y="3241"/>
                  </a:lnTo>
                  <a:lnTo>
                    <a:pt x="8122" y="3634"/>
                  </a:lnTo>
                  <a:lnTo>
                    <a:pt x="7596" y="3809"/>
                  </a:lnTo>
                  <a:lnTo>
                    <a:pt x="7293" y="3908"/>
                  </a:lnTo>
                  <a:lnTo>
                    <a:pt x="1" y="6336"/>
                  </a:lnTo>
                  <a:lnTo>
                    <a:pt x="1" y="19655"/>
                  </a:lnTo>
                  <a:cubicBezTo>
                    <a:pt x="2612" y="17462"/>
                    <a:pt x="7276" y="13594"/>
                    <a:pt x="11332" y="10221"/>
                  </a:cubicBezTo>
                  <a:cubicBezTo>
                    <a:pt x="11537" y="10050"/>
                    <a:pt x="11738" y="9883"/>
                    <a:pt x="11939" y="9717"/>
                  </a:cubicBezTo>
                  <a:cubicBezTo>
                    <a:pt x="12538" y="9217"/>
                    <a:pt x="13123" y="8729"/>
                    <a:pt x="13679" y="8268"/>
                  </a:cubicBezTo>
                  <a:cubicBezTo>
                    <a:pt x="13863" y="8114"/>
                    <a:pt x="14047" y="7960"/>
                    <a:pt x="14226" y="7810"/>
                  </a:cubicBezTo>
                  <a:cubicBezTo>
                    <a:pt x="16983" y="5506"/>
                    <a:pt x="18992" y="3814"/>
                    <a:pt x="19035" y="3728"/>
                  </a:cubicBezTo>
                  <a:cubicBezTo>
                    <a:pt x="19167" y="3450"/>
                    <a:pt x="19035" y="1"/>
                    <a:pt x="19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26"/>
            <p:cNvSpPr/>
            <p:nvPr/>
          </p:nvSpPr>
          <p:spPr>
            <a:xfrm>
              <a:off x="4713643" y="2362570"/>
              <a:ext cx="27930" cy="76300"/>
            </a:xfrm>
            <a:custGeom>
              <a:avLst/>
              <a:gdLst/>
              <a:ahLst/>
              <a:cxnLst/>
              <a:rect l="l" t="t" r="r" b="b"/>
              <a:pathLst>
                <a:path w="343" h="937" extrusionOk="0">
                  <a:moveTo>
                    <a:pt x="253" y="0"/>
                  </a:moveTo>
                  <a:cubicBezTo>
                    <a:pt x="184" y="82"/>
                    <a:pt x="112" y="248"/>
                    <a:pt x="64" y="449"/>
                  </a:cubicBezTo>
                  <a:cubicBezTo>
                    <a:pt x="13" y="650"/>
                    <a:pt x="0" y="830"/>
                    <a:pt x="22" y="936"/>
                  </a:cubicBezTo>
                  <a:cubicBezTo>
                    <a:pt x="112" y="894"/>
                    <a:pt x="188" y="813"/>
                    <a:pt x="214" y="701"/>
                  </a:cubicBezTo>
                  <a:lnTo>
                    <a:pt x="312" y="295"/>
                  </a:lnTo>
                  <a:cubicBezTo>
                    <a:pt x="342" y="184"/>
                    <a:pt x="312" y="77"/>
                    <a:pt x="253" y="0"/>
                  </a:cubicBezTo>
                  <a:close/>
                </a:path>
              </a:pathLst>
            </a:custGeom>
            <a:solidFill>
              <a:srgbClr val="FA7C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26"/>
            <p:cNvSpPr/>
            <p:nvPr/>
          </p:nvSpPr>
          <p:spPr>
            <a:xfrm>
              <a:off x="4409401" y="1985922"/>
              <a:ext cx="107325" cy="207891"/>
            </a:xfrm>
            <a:custGeom>
              <a:avLst/>
              <a:gdLst/>
              <a:ahLst/>
              <a:cxnLst/>
              <a:rect l="l" t="t" r="r" b="b"/>
              <a:pathLst>
                <a:path w="1318" h="2553" extrusionOk="0">
                  <a:moveTo>
                    <a:pt x="544" y="0"/>
                  </a:moveTo>
                  <a:cubicBezTo>
                    <a:pt x="463" y="0"/>
                    <a:pt x="388" y="28"/>
                    <a:pt x="330" y="73"/>
                  </a:cubicBezTo>
                  <a:cubicBezTo>
                    <a:pt x="223" y="155"/>
                    <a:pt x="167" y="296"/>
                    <a:pt x="210" y="445"/>
                  </a:cubicBezTo>
                  <a:lnTo>
                    <a:pt x="266" y="646"/>
                  </a:lnTo>
                  <a:lnTo>
                    <a:pt x="364" y="975"/>
                  </a:lnTo>
                  <a:lnTo>
                    <a:pt x="1" y="2441"/>
                  </a:lnTo>
                  <a:lnTo>
                    <a:pt x="454" y="2553"/>
                  </a:lnTo>
                  <a:lnTo>
                    <a:pt x="813" y="1086"/>
                  </a:lnTo>
                  <a:lnTo>
                    <a:pt x="1052" y="838"/>
                  </a:lnTo>
                  <a:lnTo>
                    <a:pt x="1198" y="689"/>
                  </a:lnTo>
                  <a:cubicBezTo>
                    <a:pt x="1304" y="578"/>
                    <a:pt x="1317" y="424"/>
                    <a:pt x="1262" y="304"/>
                  </a:cubicBezTo>
                  <a:cubicBezTo>
                    <a:pt x="1223" y="210"/>
                    <a:pt x="1142" y="137"/>
                    <a:pt x="1031" y="112"/>
                  </a:cubicBezTo>
                  <a:lnTo>
                    <a:pt x="625" y="9"/>
                  </a:lnTo>
                  <a:cubicBezTo>
                    <a:pt x="598" y="3"/>
                    <a:pt x="571" y="0"/>
                    <a:pt x="5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26"/>
            <p:cNvSpPr/>
            <p:nvPr/>
          </p:nvSpPr>
          <p:spPr>
            <a:xfrm>
              <a:off x="4249992" y="2524820"/>
              <a:ext cx="107325" cy="207972"/>
            </a:xfrm>
            <a:custGeom>
              <a:avLst/>
              <a:gdLst/>
              <a:ahLst/>
              <a:cxnLst/>
              <a:rect l="l" t="t" r="r" b="b"/>
              <a:pathLst>
                <a:path w="1318" h="2554" extrusionOk="0">
                  <a:moveTo>
                    <a:pt x="864" y="1"/>
                  </a:moveTo>
                  <a:lnTo>
                    <a:pt x="505" y="1467"/>
                  </a:lnTo>
                  <a:lnTo>
                    <a:pt x="266" y="1715"/>
                  </a:lnTo>
                  <a:lnTo>
                    <a:pt x="121" y="1865"/>
                  </a:lnTo>
                  <a:cubicBezTo>
                    <a:pt x="14" y="1976"/>
                    <a:pt x="1" y="2130"/>
                    <a:pt x="56" y="2249"/>
                  </a:cubicBezTo>
                  <a:cubicBezTo>
                    <a:pt x="99" y="2343"/>
                    <a:pt x="176" y="2416"/>
                    <a:pt x="287" y="2442"/>
                  </a:cubicBezTo>
                  <a:lnTo>
                    <a:pt x="698" y="2544"/>
                  </a:lnTo>
                  <a:cubicBezTo>
                    <a:pt x="724" y="2550"/>
                    <a:pt x="750" y="2553"/>
                    <a:pt x="776" y="2553"/>
                  </a:cubicBezTo>
                  <a:cubicBezTo>
                    <a:pt x="855" y="2553"/>
                    <a:pt x="930" y="2525"/>
                    <a:pt x="988" y="2480"/>
                  </a:cubicBezTo>
                  <a:cubicBezTo>
                    <a:pt x="1095" y="2399"/>
                    <a:pt x="1155" y="2254"/>
                    <a:pt x="1112" y="2108"/>
                  </a:cubicBezTo>
                  <a:lnTo>
                    <a:pt x="1052" y="1907"/>
                  </a:lnTo>
                  <a:lnTo>
                    <a:pt x="958" y="1578"/>
                  </a:lnTo>
                  <a:lnTo>
                    <a:pt x="1317" y="112"/>
                  </a:lnTo>
                  <a:lnTo>
                    <a:pt x="8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26"/>
            <p:cNvSpPr/>
            <p:nvPr/>
          </p:nvSpPr>
          <p:spPr>
            <a:xfrm>
              <a:off x="4254552" y="2707142"/>
              <a:ext cx="75974" cy="25650"/>
            </a:xfrm>
            <a:custGeom>
              <a:avLst/>
              <a:gdLst/>
              <a:ahLst/>
              <a:cxnLst/>
              <a:rect l="l" t="t" r="r" b="b"/>
              <a:pathLst>
                <a:path w="933" h="315" extrusionOk="0">
                  <a:moveTo>
                    <a:pt x="116" y="0"/>
                  </a:moveTo>
                  <a:cubicBezTo>
                    <a:pt x="71" y="0"/>
                    <a:pt x="32" y="4"/>
                    <a:pt x="0" y="10"/>
                  </a:cubicBezTo>
                  <a:cubicBezTo>
                    <a:pt x="43" y="104"/>
                    <a:pt x="120" y="177"/>
                    <a:pt x="231" y="203"/>
                  </a:cubicBezTo>
                  <a:lnTo>
                    <a:pt x="642" y="305"/>
                  </a:lnTo>
                  <a:cubicBezTo>
                    <a:pt x="668" y="311"/>
                    <a:pt x="694" y="314"/>
                    <a:pt x="720" y="314"/>
                  </a:cubicBezTo>
                  <a:cubicBezTo>
                    <a:pt x="799" y="314"/>
                    <a:pt x="874" y="286"/>
                    <a:pt x="932" y="241"/>
                  </a:cubicBezTo>
                  <a:cubicBezTo>
                    <a:pt x="851" y="173"/>
                    <a:pt x="684" y="100"/>
                    <a:pt x="483" y="53"/>
                  </a:cubicBezTo>
                  <a:cubicBezTo>
                    <a:pt x="347" y="17"/>
                    <a:pt x="217" y="0"/>
                    <a:pt x="1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26"/>
            <p:cNvSpPr/>
            <p:nvPr/>
          </p:nvSpPr>
          <p:spPr>
            <a:xfrm>
              <a:off x="4183219" y="2080620"/>
              <a:ext cx="134034" cy="174912"/>
            </a:xfrm>
            <a:custGeom>
              <a:avLst/>
              <a:gdLst/>
              <a:ahLst/>
              <a:cxnLst/>
              <a:rect l="l" t="t" r="r" b="b"/>
              <a:pathLst>
                <a:path w="1646" h="2148" extrusionOk="0">
                  <a:moveTo>
                    <a:pt x="638" y="0"/>
                  </a:moveTo>
                  <a:cubicBezTo>
                    <a:pt x="585" y="0"/>
                    <a:pt x="530" y="14"/>
                    <a:pt x="479" y="45"/>
                  </a:cubicBezTo>
                  <a:lnTo>
                    <a:pt x="163" y="237"/>
                  </a:lnTo>
                  <a:cubicBezTo>
                    <a:pt x="77" y="288"/>
                    <a:pt x="26" y="374"/>
                    <a:pt x="17" y="459"/>
                  </a:cubicBezTo>
                  <a:cubicBezTo>
                    <a:pt x="0" y="579"/>
                    <a:pt x="56" y="703"/>
                    <a:pt x="175" y="767"/>
                  </a:cubicBezTo>
                  <a:lnTo>
                    <a:pt x="334" y="857"/>
                  </a:lnTo>
                  <a:lnTo>
                    <a:pt x="603" y="1006"/>
                  </a:lnTo>
                  <a:lnTo>
                    <a:pt x="1295" y="2148"/>
                  </a:lnTo>
                  <a:lnTo>
                    <a:pt x="1646" y="1934"/>
                  </a:lnTo>
                  <a:lnTo>
                    <a:pt x="953" y="793"/>
                  </a:lnTo>
                  <a:lnTo>
                    <a:pt x="949" y="489"/>
                  </a:lnTo>
                  <a:lnTo>
                    <a:pt x="945" y="301"/>
                  </a:lnTo>
                  <a:cubicBezTo>
                    <a:pt x="941" y="168"/>
                    <a:pt x="855" y="62"/>
                    <a:pt x="744" y="19"/>
                  </a:cubicBezTo>
                  <a:cubicBezTo>
                    <a:pt x="711" y="7"/>
                    <a:pt x="675" y="0"/>
                    <a:pt x="6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26"/>
            <p:cNvSpPr/>
            <p:nvPr/>
          </p:nvSpPr>
          <p:spPr>
            <a:xfrm>
              <a:off x="4184603" y="2080620"/>
              <a:ext cx="59200" cy="37458"/>
            </a:xfrm>
            <a:custGeom>
              <a:avLst/>
              <a:gdLst/>
              <a:ahLst/>
              <a:cxnLst/>
              <a:rect l="l" t="t" r="r" b="b"/>
              <a:pathLst>
                <a:path w="727" h="460" extrusionOk="0">
                  <a:moveTo>
                    <a:pt x="621" y="0"/>
                  </a:moveTo>
                  <a:cubicBezTo>
                    <a:pt x="568" y="0"/>
                    <a:pt x="513" y="14"/>
                    <a:pt x="462" y="45"/>
                  </a:cubicBezTo>
                  <a:lnTo>
                    <a:pt x="146" y="237"/>
                  </a:lnTo>
                  <a:cubicBezTo>
                    <a:pt x="60" y="288"/>
                    <a:pt x="9" y="374"/>
                    <a:pt x="0" y="459"/>
                  </a:cubicBezTo>
                  <a:cubicBezTo>
                    <a:pt x="94" y="451"/>
                    <a:pt x="244" y="391"/>
                    <a:pt x="398" y="297"/>
                  </a:cubicBezTo>
                  <a:cubicBezTo>
                    <a:pt x="556" y="203"/>
                    <a:pt x="676" y="100"/>
                    <a:pt x="727" y="19"/>
                  </a:cubicBezTo>
                  <a:cubicBezTo>
                    <a:pt x="694" y="7"/>
                    <a:pt x="658" y="0"/>
                    <a:pt x="6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26"/>
            <p:cNvSpPr/>
            <p:nvPr/>
          </p:nvSpPr>
          <p:spPr>
            <a:xfrm>
              <a:off x="4497864" y="2506877"/>
              <a:ext cx="134034" cy="174912"/>
            </a:xfrm>
            <a:custGeom>
              <a:avLst/>
              <a:gdLst/>
              <a:ahLst/>
              <a:cxnLst/>
              <a:rect l="l" t="t" r="r" b="b"/>
              <a:pathLst>
                <a:path w="1646" h="2148" extrusionOk="0">
                  <a:moveTo>
                    <a:pt x="355" y="1"/>
                  </a:moveTo>
                  <a:lnTo>
                    <a:pt x="0" y="215"/>
                  </a:lnTo>
                  <a:lnTo>
                    <a:pt x="693" y="1356"/>
                  </a:lnTo>
                  <a:lnTo>
                    <a:pt x="697" y="1659"/>
                  </a:lnTo>
                  <a:lnTo>
                    <a:pt x="701" y="1847"/>
                  </a:lnTo>
                  <a:cubicBezTo>
                    <a:pt x="706" y="1980"/>
                    <a:pt x="791" y="2087"/>
                    <a:pt x="902" y="2125"/>
                  </a:cubicBezTo>
                  <a:cubicBezTo>
                    <a:pt x="938" y="2140"/>
                    <a:pt x="976" y="2147"/>
                    <a:pt x="1014" y="2147"/>
                  </a:cubicBezTo>
                  <a:cubicBezTo>
                    <a:pt x="1066" y="2147"/>
                    <a:pt x="1118" y="2133"/>
                    <a:pt x="1167" y="2104"/>
                  </a:cubicBezTo>
                  <a:lnTo>
                    <a:pt x="1484" y="1912"/>
                  </a:lnTo>
                  <a:cubicBezTo>
                    <a:pt x="1573" y="1856"/>
                    <a:pt x="1620" y="1775"/>
                    <a:pt x="1629" y="1685"/>
                  </a:cubicBezTo>
                  <a:cubicBezTo>
                    <a:pt x="1646" y="1570"/>
                    <a:pt x="1595" y="1446"/>
                    <a:pt x="1475" y="1377"/>
                  </a:cubicBezTo>
                  <a:lnTo>
                    <a:pt x="1313" y="1288"/>
                  </a:lnTo>
                  <a:lnTo>
                    <a:pt x="1043" y="1142"/>
                  </a:lnTo>
                  <a:lnTo>
                    <a:pt x="3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26"/>
            <p:cNvSpPr/>
            <p:nvPr/>
          </p:nvSpPr>
          <p:spPr>
            <a:xfrm>
              <a:off x="4571314" y="2644086"/>
              <a:ext cx="59200" cy="37702"/>
            </a:xfrm>
            <a:custGeom>
              <a:avLst/>
              <a:gdLst/>
              <a:ahLst/>
              <a:cxnLst/>
              <a:rect l="l" t="t" r="r" b="b"/>
              <a:pathLst>
                <a:path w="727" h="463" extrusionOk="0">
                  <a:moveTo>
                    <a:pt x="727" y="0"/>
                  </a:moveTo>
                  <a:lnTo>
                    <a:pt x="727" y="0"/>
                  </a:lnTo>
                  <a:cubicBezTo>
                    <a:pt x="637" y="13"/>
                    <a:pt x="487" y="68"/>
                    <a:pt x="329" y="162"/>
                  </a:cubicBezTo>
                  <a:cubicBezTo>
                    <a:pt x="175" y="256"/>
                    <a:pt x="51" y="363"/>
                    <a:pt x="0" y="440"/>
                  </a:cubicBezTo>
                  <a:cubicBezTo>
                    <a:pt x="36" y="455"/>
                    <a:pt x="74" y="462"/>
                    <a:pt x="112" y="462"/>
                  </a:cubicBezTo>
                  <a:cubicBezTo>
                    <a:pt x="164" y="462"/>
                    <a:pt x="216" y="448"/>
                    <a:pt x="265" y="419"/>
                  </a:cubicBezTo>
                  <a:lnTo>
                    <a:pt x="582" y="227"/>
                  </a:lnTo>
                  <a:cubicBezTo>
                    <a:pt x="671" y="171"/>
                    <a:pt x="718" y="90"/>
                    <a:pt x="7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26"/>
            <p:cNvSpPr/>
            <p:nvPr/>
          </p:nvSpPr>
          <p:spPr>
            <a:xfrm>
              <a:off x="4532310" y="2336106"/>
              <a:ext cx="209275" cy="105289"/>
            </a:xfrm>
            <a:custGeom>
              <a:avLst/>
              <a:gdLst/>
              <a:ahLst/>
              <a:cxnLst/>
              <a:rect l="l" t="t" r="r" b="b"/>
              <a:pathLst>
                <a:path w="2570" h="1293" extrusionOk="0">
                  <a:moveTo>
                    <a:pt x="112" y="1"/>
                  </a:moveTo>
                  <a:lnTo>
                    <a:pt x="0" y="454"/>
                  </a:lnTo>
                  <a:lnTo>
                    <a:pt x="1462" y="813"/>
                  </a:lnTo>
                  <a:lnTo>
                    <a:pt x="1714" y="1048"/>
                  </a:lnTo>
                  <a:lnTo>
                    <a:pt x="1864" y="1193"/>
                  </a:lnTo>
                  <a:cubicBezTo>
                    <a:pt x="1934" y="1261"/>
                    <a:pt x="2020" y="1292"/>
                    <a:pt x="2105" y="1292"/>
                  </a:cubicBezTo>
                  <a:cubicBezTo>
                    <a:pt x="2154" y="1292"/>
                    <a:pt x="2203" y="1282"/>
                    <a:pt x="2249" y="1261"/>
                  </a:cubicBezTo>
                  <a:cubicBezTo>
                    <a:pt x="2339" y="1219"/>
                    <a:pt x="2415" y="1138"/>
                    <a:pt x="2441" y="1026"/>
                  </a:cubicBezTo>
                  <a:lnTo>
                    <a:pt x="2539" y="620"/>
                  </a:lnTo>
                  <a:cubicBezTo>
                    <a:pt x="2569" y="509"/>
                    <a:pt x="2539" y="402"/>
                    <a:pt x="2480" y="325"/>
                  </a:cubicBezTo>
                  <a:cubicBezTo>
                    <a:pt x="2414" y="243"/>
                    <a:pt x="2315" y="191"/>
                    <a:pt x="2207" y="191"/>
                  </a:cubicBezTo>
                  <a:cubicBezTo>
                    <a:pt x="2174" y="191"/>
                    <a:pt x="2141" y="196"/>
                    <a:pt x="2108" y="206"/>
                  </a:cubicBezTo>
                  <a:lnTo>
                    <a:pt x="1907" y="261"/>
                  </a:lnTo>
                  <a:lnTo>
                    <a:pt x="1573" y="360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26"/>
            <p:cNvSpPr/>
            <p:nvPr/>
          </p:nvSpPr>
          <p:spPr>
            <a:xfrm>
              <a:off x="4014415" y="2244538"/>
              <a:ext cx="208868" cy="105289"/>
            </a:xfrm>
            <a:custGeom>
              <a:avLst/>
              <a:gdLst/>
              <a:ahLst/>
              <a:cxnLst/>
              <a:rect l="l" t="t" r="r" b="b"/>
              <a:pathLst>
                <a:path w="2565" h="1293" extrusionOk="0">
                  <a:moveTo>
                    <a:pt x="462" y="1"/>
                  </a:moveTo>
                  <a:cubicBezTo>
                    <a:pt x="412" y="1"/>
                    <a:pt x="362" y="11"/>
                    <a:pt x="316" y="32"/>
                  </a:cubicBezTo>
                  <a:cubicBezTo>
                    <a:pt x="227" y="75"/>
                    <a:pt x="154" y="156"/>
                    <a:pt x="124" y="267"/>
                  </a:cubicBezTo>
                  <a:lnTo>
                    <a:pt x="26" y="673"/>
                  </a:lnTo>
                  <a:cubicBezTo>
                    <a:pt x="0" y="784"/>
                    <a:pt x="26" y="887"/>
                    <a:pt x="90" y="968"/>
                  </a:cubicBezTo>
                  <a:cubicBezTo>
                    <a:pt x="152" y="1050"/>
                    <a:pt x="250" y="1102"/>
                    <a:pt x="358" y="1102"/>
                  </a:cubicBezTo>
                  <a:cubicBezTo>
                    <a:pt x="391" y="1102"/>
                    <a:pt x="424" y="1098"/>
                    <a:pt x="457" y="1088"/>
                  </a:cubicBezTo>
                  <a:lnTo>
                    <a:pt x="663" y="1028"/>
                  </a:lnTo>
                  <a:lnTo>
                    <a:pt x="992" y="934"/>
                  </a:lnTo>
                  <a:lnTo>
                    <a:pt x="2454" y="1293"/>
                  </a:lnTo>
                  <a:lnTo>
                    <a:pt x="2565" y="840"/>
                  </a:lnTo>
                  <a:lnTo>
                    <a:pt x="1103" y="481"/>
                  </a:lnTo>
                  <a:lnTo>
                    <a:pt x="855" y="241"/>
                  </a:lnTo>
                  <a:lnTo>
                    <a:pt x="701" y="96"/>
                  </a:lnTo>
                  <a:cubicBezTo>
                    <a:pt x="634" y="31"/>
                    <a:pt x="548" y="1"/>
                    <a:pt x="4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26"/>
            <p:cNvSpPr/>
            <p:nvPr/>
          </p:nvSpPr>
          <p:spPr>
            <a:xfrm>
              <a:off x="4014415" y="2247062"/>
              <a:ext cx="27523" cy="76381"/>
            </a:xfrm>
            <a:custGeom>
              <a:avLst/>
              <a:gdLst/>
              <a:ahLst/>
              <a:cxnLst/>
              <a:rect l="l" t="t" r="r" b="b"/>
              <a:pathLst>
                <a:path w="338" h="938" extrusionOk="0">
                  <a:moveTo>
                    <a:pt x="316" y="1"/>
                  </a:moveTo>
                  <a:lnTo>
                    <a:pt x="316" y="1"/>
                  </a:lnTo>
                  <a:cubicBezTo>
                    <a:pt x="227" y="44"/>
                    <a:pt x="154" y="125"/>
                    <a:pt x="124" y="236"/>
                  </a:cubicBezTo>
                  <a:lnTo>
                    <a:pt x="26" y="642"/>
                  </a:lnTo>
                  <a:cubicBezTo>
                    <a:pt x="0" y="753"/>
                    <a:pt x="26" y="856"/>
                    <a:pt x="90" y="937"/>
                  </a:cubicBezTo>
                  <a:cubicBezTo>
                    <a:pt x="154" y="852"/>
                    <a:pt x="227" y="685"/>
                    <a:pt x="278" y="488"/>
                  </a:cubicBezTo>
                  <a:cubicBezTo>
                    <a:pt x="325" y="287"/>
                    <a:pt x="338" y="108"/>
                    <a:pt x="3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26"/>
            <p:cNvSpPr/>
            <p:nvPr/>
          </p:nvSpPr>
          <p:spPr>
            <a:xfrm>
              <a:off x="4492979" y="2121864"/>
              <a:ext cx="175482" cy="132894"/>
            </a:xfrm>
            <a:custGeom>
              <a:avLst/>
              <a:gdLst/>
              <a:ahLst/>
              <a:cxnLst/>
              <a:rect l="l" t="t" r="r" b="b"/>
              <a:pathLst>
                <a:path w="2155" h="1632" extrusionOk="0">
                  <a:moveTo>
                    <a:pt x="1650" y="1"/>
                  </a:moveTo>
                  <a:cubicBezTo>
                    <a:pt x="1544" y="1"/>
                    <a:pt x="1434" y="53"/>
                    <a:pt x="1377" y="161"/>
                  </a:cubicBezTo>
                  <a:lnTo>
                    <a:pt x="1287" y="323"/>
                  </a:lnTo>
                  <a:lnTo>
                    <a:pt x="1142" y="588"/>
                  </a:lnTo>
                  <a:lnTo>
                    <a:pt x="0" y="1281"/>
                  </a:lnTo>
                  <a:lnTo>
                    <a:pt x="214" y="1631"/>
                  </a:lnTo>
                  <a:lnTo>
                    <a:pt x="1355" y="943"/>
                  </a:lnTo>
                  <a:lnTo>
                    <a:pt x="1659" y="935"/>
                  </a:lnTo>
                  <a:lnTo>
                    <a:pt x="1843" y="930"/>
                  </a:lnTo>
                  <a:cubicBezTo>
                    <a:pt x="1979" y="930"/>
                    <a:pt x="2086" y="841"/>
                    <a:pt x="2125" y="729"/>
                  </a:cubicBezTo>
                  <a:cubicBezTo>
                    <a:pt x="2155" y="648"/>
                    <a:pt x="2155" y="550"/>
                    <a:pt x="2099" y="464"/>
                  </a:cubicBezTo>
                  <a:lnTo>
                    <a:pt x="1907" y="148"/>
                  </a:lnTo>
                  <a:cubicBezTo>
                    <a:pt x="1855" y="63"/>
                    <a:pt x="1774" y="16"/>
                    <a:pt x="1685" y="3"/>
                  </a:cubicBezTo>
                  <a:cubicBezTo>
                    <a:pt x="1673" y="2"/>
                    <a:pt x="1661" y="1"/>
                    <a:pt x="16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26"/>
            <p:cNvSpPr/>
            <p:nvPr/>
          </p:nvSpPr>
          <p:spPr>
            <a:xfrm>
              <a:off x="4630107" y="2122027"/>
              <a:ext cx="38679" cy="59281"/>
            </a:xfrm>
            <a:custGeom>
              <a:avLst/>
              <a:gdLst/>
              <a:ahLst/>
              <a:cxnLst/>
              <a:rect l="l" t="t" r="r" b="b"/>
              <a:pathLst>
                <a:path w="475" h="728" extrusionOk="0">
                  <a:moveTo>
                    <a:pt x="1" y="1"/>
                  </a:moveTo>
                  <a:cubicBezTo>
                    <a:pt x="9" y="95"/>
                    <a:pt x="69" y="244"/>
                    <a:pt x="163" y="398"/>
                  </a:cubicBezTo>
                  <a:cubicBezTo>
                    <a:pt x="257" y="556"/>
                    <a:pt x="364" y="676"/>
                    <a:pt x="441" y="727"/>
                  </a:cubicBezTo>
                  <a:cubicBezTo>
                    <a:pt x="475" y="646"/>
                    <a:pt x="471" y="548"/>
                    <a:pt x="415" y="462"/>
                  </a:cubicBezTo>
                  <a:lnTo>
                    <a:pt x="223" y="146"/>
                  </a:lnTo>
                  <a:cubicBezTo>
                    <a:pt x="171" y="61"/>
                    <a:pt x="90" y="14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26"/>
            <p:cNvSpPr/>
            <p:nvPr/>
          </p:nvSpPr>
          <p:spPr>
            <a:xfrm>
              <a:off x="4050257" y="2451182"/>
              <a:ext cx="175482" cy="132812"/>
            </a:xfrm>
            <a:custGeom>
              <a:avLst/>
              <a:gdLst/>
              <a:ahLst/>
              <a:cxnLst/>
              <a:rect l="l" t="t" r="r" b="b"/>
              <a:pathLst>
                <a:path w="2155" h="1631" extrusionOk="0">
                  <a:moveTo>
                    <a:pt x="1941" y="0"/>
                  </a:moveTo>
                  <a:lnTo>
                    <a:pt x="804" y="688"/>
                  </a:lnTo>
                  <a:lnTo>
                    <a:pt x="496" y="697"/>
                  </a:lnTo>
                  <a:lnTo>
                    <a:pt x="312" y="701"/>
                  </a:lnTo>
                  <a:cubicBezTo>
                    <a:pt x="176" y="701"/>
                    <a:pt x="73" y="787"/>
                    <a:pt x="30" y="898"/>
                  </a:cubicBezTo>
                  <a:cubicBezTo>
                    <a:pt x="0" y="983"/>
                    <a:pt x="5" y="1077"/>
                    <a:pt x="56" y="1163"/>
                  </a:cubicBezTo>
                  <a:lnTo>
                    <a:pt x="248" y="1483"/>
                  </a:lnTo>
                  <a:cubicBezTo>
                    <a:pt x="300" y="1569"/>
                    <a:pt x="385" y="1616"/>
                    <a:pt x="471" y="1629"/>
                  </a:cubicBezTo>
                  <a:cubicBezTo>
                    <a:pt x="483" y="1630"/>
                    <a:pt x="494" y="1631"/>
                    <a:pt x="506" y="1631"/>
                  </a:cubicBezTo>
                  <a:cubicBezTo>
                    <a:pt x="614" y="1631"/>
                    <a:pt x="721" y="1578"/>
                    <a:pt x="778" y="1471"/>
                  </a:cubicBezTo>
                  <a:lnTo>
                    <a:pt x="868" y="1308"/>
                  </a:lnTo>
                  <a:lnTo>
                    <a:pt x="1018" y="1043"/>
                  </a:lnTo>
                  <a:lnTo>
                    <a:pt x="2155" y="351"/>
                  </a:lnTo>
                  <a:lnTo>
                    <a:pt x="19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26"/>
            <p:cNvSpPr/>
            <p:nvPr/>
          </p:nvSpPr>
          <p:spPr>
            <a:xfrm>
              <a:off x="4099672" y="2118240"/>
              <a:ext cx="556248" cy="504622"/>
            </a:xfrm>
            <a:custGeom>
              <a:avLst/>
              <a:gdLst/>
              <a:ahLst/>
              <a:cxnLst/>
              <a:rect l="l" t="t" r="r" b="b"/>
              <a:pathLst>
                <a:path w="6831" h="6197" extrusionOk="0">
                  <a:moveTo>
                    <a:pt x="3411" y="1"/>
                  </a:moveTo>
                  <a:cubicBezTo>
                    <a:pt x="2696" y="1"/>
                    <a:pt x="2016" y="249"/>
                    <a:pt x="1475" y="685"/>
                  </a:cubicBezTo>
                  <a:cubicBezTo>
                    <a:pt x="962" y="1096"/>
                    <a:pt x="577" y="1673"/>
                    <a:pt x="411" y="2361"/>
                  </a:cubicBezTo>
                  <a:cubicBezTo>
                    <a:pt x="0" y="4019"/>
                    <a:pt x="1018" y="5699"/>
                    <a:pt x="2676" y="6105"/>
                  </a:cubicBezTo>
                  <a:cubicBezTo>
                    <a:pt x="2924" y="6167"/>
                    <a:pt x="3173" y="6196"/>
                    <a:pt x="3417" y="6196"/>
                  </a:cubicBezTo>
                  <a:cubicBezTo>
                    <a:pt x="3851" y="6196"/>
                    <a:pt x="4272" y="6104"/>
                    <a:pt x="4655" y="5934"/>
                  </a:cubicBezTo>
                  <a:cubicBezTo>
                    <a:pt x="5510" y="5562"/>
                    <a:pt x="6185" y="4810"/>
                    <a:pt x="6425" y="3836"/>
                  </a:cubicBezTo>
                  <a:cubicBezTo>
                    <a:pt x="6831" y="2177"/>
                    <a:pt x="5818" y="497"/>
                    <a:pt x="4155" y="91"/>
                  </a:cubicBezTo>
                  <a:cubicBezTo>
                    <a:pt x="3906" y="30"/>
                    <a:pt x="3656" y="1"/>
                    <a:pt x="34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26"/>
            <p:cNvSpPr/>
            <p:nvPr/>
          </p:nvSpPr>
          <p:spPr>
            <a:xfrm>
              <a:off x="4342578" y="2310415"/>
              <a:ext cx="114979" cy="101788"/>
            </a:xfrm>
            <a:custGeom>
              <a:avLst/>
              <a:gdLst/>
              <a:ahLst/>
              <a:cxnLst/>
              <a:rect l="l" t="t" r="r" b="b"/>
              <a:pathLst>
                <a:path w="1412" h="1250" extrusionOk="0">
                  <a:moveTo>
                    <a:pt x="706" y="0"/>
                  </a:moveTo>
                  <a:cubicBezTo>
                    <a:pt x="519" y="0"/>
                    <a:pt x="333" y="84"/>
                    <a:pt x="210" y="245"/>
                  </a:cubicBezTo>
                  <a:cubicBezTo>
                    <a:pt x="1" y="514"/>
                    <a:pt x="48" y="907"/>
                    <a:pt x="321" y="1121"/>
                  </a:cubicBezTo>
                  <a:cubicBezTo>
                    <a:pt x="435" y="1208"/>
                    <a:pt x="569" y="1250"/>
                    <a:pt x="701" y="1250"/>
                  </a:cubicBezTo>
                  <a:cubicBezTo>
                    <a:pt x="889" y="1250"/>
                    <a:pt x="1075" y="1166"/>
                    <a:pt x="1198" y="1005"/>
                  </a:cubicBezTo>
                  <a:cubicBezTo>
                    <a:pt x="1411" y="732"/>
                    <a:pt x="1360" y="339"/>
                    <a:pt x="1087" y="129"/>
                  </a:cubicBezTo>
                  <a:cubicBezTo>
                    <a:pt x="973" y="42"/>
                    <a:pt x="839" y="0"/>
                    <a:pt x="7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26"/>
            <p:cNvSpPr/>
            <p:nvPr/>
          </p:nvSpPr>
          <p:spPr>
            <a:xfrm>
              <a:off x="4170679" y="2319372"/>
              <a:ext cx="94377" cy="83710"/>
            </a:xfrm>
            <a:custGeom>
              <a:avLst/>
              <a:gdLst/>
              <a:ahLst/>
              <a:cxnLst/>
              <a:rect l="l" t="t" r="r" b="b"/>
              <a:pathLst>
                <a:path w="1159" h="1028" extrusionOk="0">
                  <a:moveTo>
                    <a:pt x="579" y="1"/>
                  </a:moveTo>
                  <a:cubicBezTo>
                    <a:pt x="426" y="1"/>
                    <a:pt x="274" y="70"/>
                    <a:pt x="171" y="203"/>
                  </a:cubicBezTo>
                  <a:cubicBezTo>
                    <a:pt x="0" y="425"/>
                    <a:pt x="39" y="746"/>
                    <a:pt x="265" y="921"/>
                  </a:cubicBezTo>
                  <a:cubicBezTo>
                    <a:pt x="358" y="992"/>
                    <a:pt x="469" y="1027"/>
                    <a:pt x="578" y="1027"/>
                  </a:cubicBezTo>
                  <a:cubicBezTo>
                    <a:pt x="732" y="1027"/>
                    <a:pt x="884" y="959"/>
                    <a:pt x="983" y="827"/>
                  </a:cubicBezTo>
                  <a:cubicBezTo>
                    <a:pt x="1159" y="605"/>
                    <a:pt x="1116" y="280"/>
                    <a:pt x="889" y="109"/>
                  </a:cubicBezTo>
                  <a:cubicBezTo>
                    <a:pt x="797" y="36"/>
                    <a:pt x="688" y="1"/>
                    <a:pt x="57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26"/>
            <p:cNvSpPr/>
            <p:nvPr/>
          </p:nvSpPr>
          <p:spPr>
            <a:xfrm>
              <a:off x="4347463" y="2193807"/>
              <a:ext cx="71821" cy="63597"/>
            </a:xfrm>
            <a:custGeom>
              <a:avLst/>
              <a:gdLst/>
              <a:ahLst/>
              <a:cxnLst/>
              <a:rect l="l" t="t" r="r" b="b"/>
              <a:pathLst>
                <a:path w="882" h="781" extrusionOk="0">
                  <a:moveTo>
                    <a:pt x="443" y="1"/>
                  </a:moveTo>
                  <a:cubicBezTo>
                    <a:pt x="326" y="1"/>
                    <a:pt x="211" y="53"/>
                    <a:pt x="133" y="151"/>
                  </a:cubicBezTo>
                  <a:cubicBezTo>
                    <a:pt x="1" y="322"/>
                    <a:pt x="31" y="569"/>
                    <a:pt x="202" y="698"/>
                  </a:cubicBezTo>
                  <a:cubicBezTo>
                    <a:pt x="273" y="753"/>
                    <a:pt x="359" y="780"/>
                    <a:pt x="443" y="780"/>
                  </a:cubicBezTo>
                  <a:cubicBezTo>
                    <a:pt x="559" y="780"/>
                    <a:pt x="674" y="729"/>
                    <a:pt x="749" y="629"/>
                  </a:cubicBezTo>
                  <a:cubicBezTo>
                    <a:pt x="881" y="458"/>
                    <a:pt x="851" y="215"/>
                    <a:pt x="680" y="82"/>
                  </a:cubicBezTo>
                  <a:cubicBezTo>
                    <a:pt x="609" y="27"/>
                    <a:pt x="526" y="1"/>
                    <a:pt x="4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26"/>
            <p:cNvSpPr/>
            <p:nvPr/>
          </p:nvSpPr>
          <p:spPr>
            <a:xfrm>
              <a:off x="4341519" y="2502915"/>
              <a:ext cx="48858" cy="42914"/>
            </a:xfrm>
            <a:custGeom>
              <a:avLst/>
              <a:gdLst/>
              <a:ahLst/>
              <a:cxnLst/>
              <a:rect l="l" t="t" r="r" b="b"/>
              <a:pathLst>
                <a:path w="600" h="527" extrusionOk="0">
                  <a:moveTo>
                    <a:pt x="301" y="1"/>
                  </a:moveTo>
                  <a:cubicBezTo>
                    <a:pt x="222" y="1"/>
                    <a:pt x="143" y="36"/>
                    <a:pt x="91" y="103"/>
                  </a:cubicBezTo>
                  <a:cubicBezTo>
                    <a:pt x="1" y="219"/>
                    <a:pt x="22" y="385"/>
                    <a:pt x="138" y="471"/>
                  </a:cubicBezTo>
                  <a:cubicBezTo>
                    <a:pt x="186" y="508"/>
                    <a:pt x="243" y="526"/>
                    <a:pt x="300" y="526"/>
                  </a:cubicBezTo>
                  <a:cubicBezTo>
                    <a:pt x="379" y="526"/>
                    <a:pt x="457" y="491"/>
                    <a:pt x="510" y="424"/>
                  </a:cubicBezTo>
                  <a:cubicBezTo>
                    <a:pt x="599" y="308"/>
                    <a:pt x="578" y="146"/>
                    <a:pt x="463" y="56"/>
                  </a:cubicBezTo>
                  <a:cubicBezTo>
                    <a:pt x="414" y="19"/>
                    <a:pt x="357" y="1"/>
                    <a:pt x="3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26"/>
            <p:cNvSpPr/>
            <p:nvPr/>
          </p:nvSpPr>
          <p:spPr>
            <a:xfrm>
              <a:off x="4536462" y="2471780"/>
              <a:ext cx="48451" cy="42832"/>
            </a:xfrm>
            <a:custGeom>
              <a:avLst/>
              <a:gdLst/>
              <a:ahLst/>
              <a:cxnLst/>
              <a:rect l="l" t="t" r="r" b="b"/>
              <a:pathLst>
                <a:path w="595" h="526" extrusionOk="0">
                  <a:moveTo>
                    <a:pt x="298" y="0"/>
                  </a:moveTo>
                  <a:cubicBezTo>
                    <a:pt x="220" y="0"/>
                    <a:pt x="143" y="36"/>
                    <a:pt x="91" y="103"/>
                  </a:cubicBezTo>
                  <a:cubicBezTo>
                    <a:pt x="1" y="218"/>
                    <a:pt x="22" y="385"/>
                    <a:pt x="138" y="470"/>
                  </a:cubicBezTo>
                  <a:cubicBezTo>
                    <a:pt x="186" y="508"/>
                    <a:pt x="243" y="526"/>
                    <a:pt x="299" y="526"/>
                  </a:cubicBezTo>
                  <a:cubicBezTo>
                    <a:pt x="378" y="526"/>
                    <a:pt x="455" y="491"/>
                    <a:pt x="505" y="423"/>
                  </a:cubicBezTo>
                  <a:cubicBezTo>
                    <a:pt x="595" y="308"/>
                    <a:pt x="574" y="146"/>
                    <a:pt x="458" y="56"/>
                  </a:cubicBezTo>
                  <a:cubicBezTo>
                    <a:pt x="410" y="18"/>
                    <a:pt x="354" y="0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26"/>
            <p:cNvSpPr/>
            <p:nvPr/>
          </p:nvSpPr>
          <p:spPr>
            <a:xfrm>
              <a:off x="3774522" y="1716302"/>
              <a:ext cx="124751" cy="58222"/>
            </a:xfrm>
            <a:custGeom>
              <a:avLst/>
              <a:gdLst/>
              <a:ahLst/>
              <a:cxnLst/>
              <a:rect l="l" t="t" r="r" b="b"/>
              <a:pathLst>
                <a:path w="1532" h="715" extrusionOk="0">
                  <a:moveTo>
                    <a:pt x="1270" y="0"/>
                  </a:moveTo>
                  <a:cubicBezTo>
                    <a:pt x="1222" y="0"/>
                    <a:pt x="1174" y="16"/>
                    <a:pt x="1134" y="52"/>
                  </a:cubicBezTo>
                  <a:lnTo>
                    <a:pt x="1040" y="133"/>
                  </a:lnTo>
                  <a:lnTo>
                    <a:pt x="881" y="270"/>
                  </a:lnTo>
                  <a:lnTo>
                    <a:pt x="1" y="441"/>
                  </a:lnTo>
                  <a:lnTo>
                    <a:pt x="52" y="714"/>
                  </a:lnTo>
                  <a:lnTo>
                    <a:pt x="937" y="539"/>
                  </a:lnTo>
                  <a:lnTo>
                    <a:pt x="1129" y="607"/>
                  </a:lnTo>
                  <a:lnTo>
                    <a:pt x="1249" y="646"/>
                  </a:lnTo>
                  <a:cubicBezTo>
                    <a:pt x="1272" y="654"/>
                    <a:pt x="1295" y="658"/>
                    <a:pt x="1317" y="658"/>
                  </a:cubicBezTo>
                  <a:cubicBezTo>
                    <a:pt x="1378" y="658"/>
                    <a:pt x="1435" y="630"/>
                    <a:pt x="1476" y="586"/>
                  </a:cubicBezTo>
                  <a:cubicBezTo>
                    <a:pt x="1514" y="539"/>
                    <a:pt x="1531" y="479"/>
                    <a:pt x="1518" y="411"/>
                  </a:cubicBezTo>
                  <a:lnTo>
                    <a:pt x="1471" y="167"/>
                  </a:lnTo>
                  <a:cubicBezTo>
                    <a:pt x="1459" y="99"/>
                    <a:pt x="1416" y="52"/>
                    <a:pt x="1364" y="22"/>
                  </a:cubicBezTo>
                  <a:cubicBezTo>
                    <a:pt x="1335" y="8"/>
                    <a:pt x="1302" y="0"/>
                    <a:pt x="12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26"/>
            <p:cNvSpPr/>
            <p:nvPr/>
          </p:nvSpPr>
          <p:spPr>
            <a:xfrm>
              <a:off x="3884208" y="1718012"/>
              <a:ext cx="15065" cy="46089"/>
            </a:xfrm>
            <a:custGeom>
              <a:avLst/>
              <a:gdLst/>
              <a:ahLst/>
              <a:cxnLst/>
              <a:rect l="l" t="t" r="r" b="b"/>
              <a:pathLst>
                <a:path w="185" h="566" extrusionOk="0">
                  <a:moveTo>
                    <a:pt x="17" y="1"/>
                  </a:moveTo>
                  <a:lnTo>
                    <a:pt x="17" y="1"/>
                  </a:lnTo>
                  <a:cubicBezTo>
                    <a:pt x="0" y="65"/>
                    <a:pt x="5" y="172"/>
                    <a:pt x="26" y="291"/>
                  </a:cubicBezTo>
                  <a:cubicBezTo>
                    <a:pt x="52" y="411"/>
                    <a:pt x="90" y="514"/>
                    <a:pt x="129" y="565"/>
                  </a:cubicBezTo>
                  <a:cubicBezTo>
                    <a:pt x="167" y="518"/>
                    <a:pt x="184" y="458"/>
                    <a:pt x="171" y="390"/>
                  </a:cubicBezTo>
                  <a:lnTo>
                    <a:pt x="124" y="146"/>
                  </a:lnTo>
                  <a:cubicBezTo>
                    <a:pt x="112" y="78"/>
                    <a:pt x="69" y="31"/>
                    <a:pt x="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26"/>
            <p:cNvSpPr/>
            <p:nvPr/>
          </p:nvSpPr>
          <p:spPr>
            <a:xfrm>
              <a:off x="3462319" y="1789752"/>
              <a:ext cx="124751" cy="58141"/>
            </a:xfrm>
            <a:custGeom>
              <a:avLst/>
              <a:gdLst/>
              <a:ahLst/>
              <a:cxnLst/>
              <a:rect l="l" t="t" r="r" b="b"/>
              <a:pathLst>
                <a:path w="1532" h="714" extrusionOk="0">
                  <a:moveTo>
                    <a:pt x="1480" y="0"/>
                  </a:moveTo>
                  <a:lnTo>
                    <a:pt x="595" y="171"/>
                  </a:lnTo>
                  <a:lnTo>
                    <a:pt x="403" y="107"/>
                  </a:lnTo>
                  <a:lnTo>
                    <a:pt x="283" y="64"/>
                  </a:lnTo>
                  <a:cubicBezTo>
                    <a:pt x="260" y="57"/>
                    <a:pt x="238" y="53"/>
                    <a:pt x="216" y="53"/>
                  </a:cubicBezTo>
                  <a:cubicBezTo>
                    <a:pt x="154" y="53"/>
                    <a:pt x="98" y="81"/>
                    <a:pt x="61" y="129"/>
                  </a:cubicBezTo>
                  <a:cubicBezTo>
                    <a:pt x="18" y="171"/>
                    <a:pt x="1" y="235"/>
                    <a:pt x="14" y="300"/>
                  </a:cubicBezTo>
                  <a:lnTo>
                    <a:pt x="61" y="547"/>
                  </a:lnTo>
                  <a:cubicBezTo>
                    <a:pt x="73" y="612"/>
                    <a:pt x="116" y="663"/>
                    <a:pt x="167" y="689"/>
                  </a:cubicBezTo>
                  <a:cubicBezTo>
                    <a:pt x="198" y="705"/>
                    <a:pt x="232" y="713"/>
                    <a:pt x="266" y="713"/>
                  </a:cubicBezTo>
                  <a:cubicBezTo>
                    <a:pt x="313" y="713"/>
                    <a:pt x="361" y="697"/>
                    <a:pt x="403" y="663"/>
                  </a:cubicBezTo>
                  <a:lnTo>
                    <a:pt x="497" y="582"/>
                  </a:lnTo>
                  <a:lnTo>
                    <a:pt x="650" y="445"/>
                  </a:lnTo>
                  <a:lnTo>
                    <a:pt x="1531" y="274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26"/>
            <p:cNvSpPr/>
            <p:nvPr/>
          </p:nvSpPr>
          <p:spPr>
            <a:xfrm>
              <a:off x="3462319" y="1800175"/>
              <a:ext cx="15065" cy="45682"/>
            </a:xfrm>
            <a:custGeom>
              <a:avLst/>
              <a:gdLst/>
              <a:ahLst/>
              <a:cxnLst/>
              <a:rect l="l" t="t" r="r" b="b"/>
              <a:pathLst>
                <a:path w="185" h="561" extrusionOk="0">
                  <a:moveTo>
                    <a:pt x="61" y="1"/>
                  </a:moveTo>
                  <a:cubicBezTo>
                    <a:pt x="18" y="43"/>
                    <a:pt x="1" y="107"/>
                    <a:pt x="14" y="172"/>
                  </a:cubicBezTo>
                  <a:lnTo>
                    <a:pt x="61" y="419"/>
                  </a:lnTo>
                  <a:cubicBezTo>
                    <a:pt x="73" y="484"/>
                    <a:pt x="116" y="535"/>
                    <a:pt x="167" y="561"/>
                  </a:cubicBezTo>
                  <a:cubicBezTo>
                    <a:pt x="185" y="501"/>
                    <a:pt x="180" y="394"/>
                    <a:pt x="159" y="274"/>
                  </a:cubicBezTo>
                  <a:cubicBezTo>
                    <a:pt x="133" y="150"/>
                    <a:pt x="95" y="52"/>
                    <a:pt x="6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26"/>
            <p:cNvSpPr/>
            <p:nvPr/>
          </p:nvSpPr>
          <p:spPr>
            <a:xfrm>
              <a:off x="3720615" y="1613293"/>
              <a:ext cx="82896" cy="102765"/>
            </a:xfrm>
            <a:custGeom>
              <a:avLst/>
              <a:gdLst/>
              <a:ahLst/>
              <a:cxnLst/>
              <a:rect l="l" t="t" r="r" b="b"/>
              <a:pathLst>
                <a:path w="1018" h="1262" extrusionOk="0">
                  <a:moveTo>
                    <a:pt x="646" y="0"/>
                  </a:moveTo>
                  <a:cubicBezTo>
                    <a:pt x="628" y="0"/>
                    <a:pt x="611" y="3"/>
                    <a:pt x="595" y="9"/>
                  </a:cubicBezTo>
                  <a:cubicBezTo>
                    <a:pt x="526" y="30"/>
                    <a:pt x="471" y="90"/>
                    <a:pt x="466" y="171"/>
                  </a:cubicBezTo>
                  <a:lnTo>
                    <a:pt x="458" y="282"/>
                  </a:lnTo>
                  <a:lnTo>
                    <a:pt x="445" y="462"/>
                  </a:lnTo>
                  <a:lnTo>
                    <a:pt x="0" y="1124"/>
                  </a:lnTo>
                  <a:lnTo>
                    <a:pt x="206" y="1261"/>
                  </a:lnTo>
                  <a:lnTo>
                    <a:pt x="650" y="599"/>
                  </a:lnTo>
                  <a:lnTo>
                    <a:pt x="813" y="522"/>
                  </a:lnTo>
                  <a:lnTo>
                    <a:pt x="911" y="470"/>
                  </a:lnTo>
                  <a:cubicBezTo>
                    <a:pt x="984" y="436"/>
                    <a:pt x="1018" y="364"/>
                    <a:pt x="1013" y="291"/>
                  </a:cubicBezTo>
                  <a:cubicBezTo>
                    <a:pt x="1009" y="240"/>
                    <a:pt x="984" y="188"/>
                    <a:pt x="932" y="154"/>
                  </a:cubicBezTo>
                  <a:lnTo>
                    <a:pt x="748" y="30"/>
                  </a:lnTo>
                  <a:cubicBezTo>
                    <a:pt x="718" y="10"/>
                    <a:pt x="681" y="0"/>
                    <a:pt x="6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26"/>
            <p:cNvSpPr/>
            <p:nvPr/>
          </p:nvSpPr>
          <p:spPr>
            <a:xfrm>
              <a:off x="3768985" y="1613293"/>
              <a:ext cx="34201" cy="23696"/>
            </a:xfrm>
            <a:custGeom>
              <a:avLst/>
              <a:gdLst/>
              <a:ahLst/>
              <a:cxnLst/>
              <a:rect l="l" t="t" r="r" b="b"/>
              <a:pathLst>
                <a:path w="420" h="291" extrusionOk="0">
                  <a:moveTo>
                    <a:pt x="52" y="0"/>
                  </a:moveTo>
                  <a:cubicBezTo>
                    <a:pt x="34" y="0"/>
                    <a:pt x="17" y="3"/>
                    <a:pt x="1" y="9"/>
                  </a:cubicBezTo>
                  <a:cubicBezTo>
                    <a:pt x="26" y="56"/>
                    <a:pt x="99" y="124"/>
                    <a:pt x="189" y="184"/>
                  </a:cubicBezTo>
                  <a:cubicBezTo>
                    <a:pt x="278" y="244"/>
                    <a:pt x="364" y="282"/>
                    <a:pt x="419" y="291"/>
                  </a:cubicBezTo>
                  <a:cubicBezTo>
                    <a:pt x="415" y="240"/>
                    <a:pt x="390" y="188"/>
                    <a:pt x="338" y="154"/>
                  </a:cubicBezTo>
                  <a:lnTo>
                    <a:pt x="154" y="30"/>
                  </a:lnTo>
                  <a:cubicBezTo>
                    <a:pt x="124" y="10"/>
                    <a:pt x="87" y="0"/>
                    <a:pt x="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26"/>
            <p:cNvSpPr/>
            <p:nvPr/>
          </p:nvSpPr>
          <p:spPr>
            <a:xfrm>
              <a:off x="3558081" y="1848219"/>
              <a:ext cx="82896" cy="102602"/>
            </a:xfrm>
            <a:custGeom>
              <a:avLst/>
              <a:gdLst/>
              <a:ahLst/>
              <a:cxnLst/>
              <a:rect l="l" t="t" r="r" b="b"/>
              <a:pathLst>
                <a:path w="1018" h="1260" extrusionOk="0">
                  <a:moveTo>
                    <a:pt x="812" y="0"/>
                  </a:moveTo>
                  <a:lnTo>
                    <a:pt x="368" y="659"/>
                  </a:lnTo>
                  <a:lnTo>
                    <a:pt x="205" y="740"/>
                  </a:lnTo>
                  <a:lnTo>
                    <a:pt x="107" y="787"/>
                  </a:lnTo>
                  <a:cubicBezTo>
                    <a:pt x="34" y="825"/>
                    <a:pt x="0" y="898"/>
                    <a:pt x="5" y="966"/>
                  </a:cubicBezTo>
                  <a:cubicBezTo>
                    <a:pt x="9" y="1022"/>
                    <a:pt x="34" y="1073"/>
                    <a:pt x="86" y="1103"/>
                  </a:cubicBezTo>
                  <a:lnTo>
                    <a:pt x="270" y="1227"/>
                  </a:lnTo>
                  <a:cubicBezTo>
                    <a:pt x="301" y="1250"/>
                    <a:pt x="338" y="1260"/>
                    <a:pt x="374" y="1260"/>
                  </a:cubicBezTo>
                  <a:cubicBezTo>
                    <a:pt x="393" y="1260"/>
                    <a:pt x="411" y="1257"/>
                    <a:pt x="428" y="1253"/>
                  </a:cubicBezTo>
                  <a:cubicBezTo>
                    <a:pt x="492" y="1231"/>
                    <a:pt x="547" y="1172"/>
                    <a:pt x="552" y="1090"/>
                  </a:cubicBezTo>
                  <a:lnTo>
                    <a:pt x="560" y="979"/>
                  </a:lnTo>
                  <a:lnTo>
                    <a:pt x="573" y="796"/>
                  </a:lnTo>
                  <a:lnTo>
                    <a:pt x="1018" y="137"/>
                  </a:lnTo>
                  <a:lnTo>
                    <a:pt x="8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26"/>
            <p:cNvSpPr/>
            <p:nvPr/>
          </p:nvSpPr>
          <p:spPr>
            <a:xfrm>
              <a:off x="3558407" y="1926880"/>
              <a:ext cx="34526" cy="23940"/>
            </a:xfrm>
            <a:custGeom>
              <a:avLst/>
              <a:gdLst/>
              <a:ahLst/>
              <a:cxnLst/>
              <a:rect l="l" t="t" r="r" b="b"/>
              <a:pathLst>
                <a:path w="424" h="294" extrusionOk="0">
                  <a:moveTo>
                    <a:pt x="1" y="0"/>
                  </a:moveTo>
                  <a:cubicBezTo>
                    <a:pt x="5" y="56"/>
                    <a:pt x="30" y="107"/>
                    <a:pt x="82" y="137"/>
                  </a:cubicBezTo>
                  <a:lnTo>
                    <a:pt x="266" y="261"/>
                  </a:lnTo>
                  <a:cubicBezTo>
                    <a:pt x="297" y="284"/>
                    <a:pt x="334" y="294"/>
                    <a:pt x="370" y="294"/>
                  </a:cubicBezTo>
                  <a:cubicBezTo>
                    <a:pt x="389" y="294"/>
                    <a:pt x="407" y="291"/>
                    <a:pt x="424" y="287"/>
                  </a:cubicBezTo>
                  <a:cubicBezTo>
                    <a:pt x="394" y="236"/>
                    <a:pt x="325" y="171"/>
                    <a:pt x="236" y="112"/>
                  </a:cubicBezTo>
                  <a:cubicBezTo>
                    <a:pt x="146" y="52"/>
                    <a:pt x="56" y="9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26"/>
            <p:cNvSpPr/>
            <p:nvPr/>
          </p:nvSpPr>
          <p:spPr>
            <a:xfrm>
              <a:off x="3688613" y="1875742"/>
              <a:ext cx="59200" cy="124262"/>
            </a:xfrm>
            <a:custGeom>
              <a:avLst/>
              <a:gdLst/>
              <a:ahLst/>
              <a:cxnLst/>
              <a:rect l="l" t="t" r="r" b="b"/>
              <a:pathLst>
                <a:path w="727" h="1526" extrusionOk="0">
                  <a:moveTo>
                    <a:pt x="269" y="0"/>
                  </a:moveTo>
                  <a:lnTo>
                    <a:pt x="0" y="56"/>
                  </a:lnTo>
                  <a:lnTo>
                    <a:pt x="171" y="936"/>
                  </a:lnTo>
                  <a:lnTo>
                    <a:pt x="107" y="1133"/>
                  </a:lnTo>
                  <a:lnTo>
                    <a:pt x="64" y="1248"/>
                  </a:lnTo>
                  <a:cubicBezTo>
                    <a:pt x="34" y="1338"/>
                    <a:pt x="64" y="1424"/>
                    <a:pt x="124" y="1475"/>
                  </a:cubicBezTo>
                  <a:cubicBezTo>
                    <a:pt x="162" y="1506"/>
                    <a:pt x="211" y="1526"/>
                    <a:pt x="262" y="1526"/>
                  </a:cubicBezTo>
                  <a:cubicBezTo>
                    <a:pt x="274" y="1526"/>
                    <a:pt x="287" y="1524"/>
                    <a:pt x="299" y="1522"/>
                  </a:cubicBezTo>
                  <a:lnTo>
                    <a:pt x="547" y="1471"/>
                  </a:lnTo>
                  <a:cubicBezTo>
                    <a:pt x="611" y="1458"/>
                    <a:pt x="663" y="1415"/>
                    <a:pt x="688" y="1364"/>
                  </a:cubicBezTo>
                  <a:cubicBezTo>
                    <a:pt x="727" y="1291"/>
                    <a:pt x="723" y="1201"/>
                    <a:pt x="663" y="1133"/>
                  </a:cubicBezTo>
                  <a:lnTo>
                    <a:pt x="581" y="1039"/>
                  </a:lnTo>
                  <a:lnTo>
                    <a:pt x="445" y="885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26"/>
            <p:cNvSpPr/>
            <p:nvPr/>
          </p:nvSpPr>
          <p:spPr>
            <a:xfrm>
              <a:off x="3698711" y="1985917"/>
              <a:ext cx="46008" cy="14087"/>
            </a:xfrm>
            <a:custGeom>
              <a:avLst/>
              <a:gdLst/>
              <a:ahLst/>
              <a:cxnLst/>
              <a:rect l="l" t="t" r="r" b="b"/>
              <a:pathLst>
                <a:path w="565" h="173" extrusionOk="0">
                  <a:moveTo>
                    <a:pt x="471" y="0"/>
                  </a:moveTo>
                  <a:cubicBezTo>
                    <a:pt x="414" y="0"/>
                    <a:pt x="345" y="8"/>
                    <a:pt x="274" y="24"/>
                  </a:cubicBezTo>
                  <a:cubicBezTo>
                    <a:pt x="154" y="45"/>
                    <a:pt x="51" y="83"/>
                    <a:pt x="0" y="122"/>
                  </a:cubicBezTo>
                  <a:cubicBezTo>
                    <a:pt x="38" y="153"/>
                    <a:pt x="87" y="173"/>
                    <a:pt x="138" y="173"/>
                  </a:cubicBezTo>
                  <a:cubicBezTo>
                    <a:pt x="150" y="173"/>
                    <a:pt x="163" y="171"/>
                    <a:pt x="175" y="169"/>
                  </a:cubicBezTo>
                  <a:lnTo>
                    <a:pt x="423" y="118"/>
                  </a:lnTo>
                  <a:cubicBezTo>
                    <a:pt x="487" y="105"/>
                    <a:pt x="539" y="62"/>
                    <a:pt x="564" y="11"/>
                  </a:cubicBezTo>
                  <a:cubicBezTo>
                    <a:pt x="540" y="4"/>
                    <a:pt x="508" y="0"/>
                    <a:pt x="4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26"/>
            <p:cNvSpPr/>
            <p:nvPr/>
          </p:nvSpPr>
          <p:spPr>
            <a:xfrm>
              <a:off x="3613779" y="1564272"/>
              <a:ext cx="59607" cy="124262"/>
            </a:xfrm>
            <a:custGeom>
              <a:avLst/>
              <a:gdLst/>
              <a:ahLst/>
              <a:cxnLst/>
              <a:rect l="l" t="t" r="r" b="b"/>
              <a:pathLst>
                <a:path w="732" h="1526" extrusionOk="0">
                  <a:moveTo>
                    <a:pt x="467" y="0"/>
                  </a:moveTo>
                  <a:cubicBezTo>
                    <a:pt x="454" y="0"/>
                    <a:pt x="441" y="1"/>
                    <a:pt x="428" y="4"/>
                  </a:cubicBezTo>
                  <a:lnTo>
                    <a:pt x="184" y="51"/>
                  </a:lnTo>
                  <a:cubicBezTo>
                    <a:pt x="116" y="64"/>
                    <a:pt x="64" y="106"/>
                    <a:pt x="39" y="162"/>
                  </a:cubicBezTo>
                  <a:cubicBezTo>
                    <a:pt x="0" y="230"/>
                    <a:pt x="4" y="324"/>
                    <a:pt x="64" y="393"/>
                  </a:cubicBezTo>
                  <a:lnTo>
                    <a:pt x="150" y="487"/>
                  </a:lnTo>
                  <a:lnTo>
                    <a:pt x="282" y="641"/>
                  </a:lnTo>
                  <a:lnTo>
                    <a:pt x="458" y="1526"/>
                  </a:lnTo>
                  <a:lnTo>
                    <a:pt x="731" y="1470"/>
                  </a:lnTo>
                  <a:lnTo>
                    <a:pt x="556" y="589"/>
                  </a:lnTo>
                  <a:lnTo>
                    <a:pt x="624" y="393"/>
                  </a:lnTo>
                  <a:lnTo>
                    <a:pt x="663" y="273"/>
                  </a:lnTo>
                  <a:cubicBezTo>
                    <a:pt x="693" y="188"/>
                    <a:pt x="663" y="102"/>
                    <a:pt x="603" y="51"/>
                  </a:cubicBezTo>
                  <a:cubicBezTo>
                    <a:pt x="565" y="20"/>
                    <a:pt x="519" y="0"/>
                    <a:pt x="4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26"/>
            <p:cNvSpPr/>
            <p:nvPr/>
          </p:nvSpPr>
          <p:spPr>
            <a:xfrm>
              <a:off x="3616874" y="1564272"/>
              <a:ext cx="46008" cy="13925"/>
            </a:xfrm>
            <a:custGeom>
              <a:avLst/>
              <a:gdLst/>
              <a:ahLst/>
              <a:cxnLst/>
              <a:rect l="l" t="t" r="r" b="b"/>
              <a:pathLst>
                <a:path w="565" h="171" extrusionOk="0">
                  <a:moveTo>
                    <a:pt x="429" y="0"/>
                  </a:moveTo>
                  <a:cubicBezTo>
                    <a:pt x="416" y="0"/>
                    <a:pt x="403" y="1"/>
                    <a:pt x="390" y="4"/>
                  </a:cubicBezTo>
                  <a:lnTo>
                    <a:pt x="146" y="51"/>
                  </a:lnTo>
                  <a:cubicBezTo>
                    <a:pt x="78" y="64"/>
                    <a:pt x="26" y="106"/>
                    <a:pt x="1" y="162"/>
                  </a:cubicBezTo>
                  <a:cubicBezTo>
                    <a:pt x="25" y="167"/>
                    <a:pt x="59" y="170"/>
                    <a:pt x="98" y="170"/>
                  </a:cubicBezTo>
                  <a:cubicBezTo>
                    <a:pt x="154" y="170"/>
                    <a:pt x="221" y="164"/>
                    <a:pt x="291" y="149"/>
                  </a:cubicBezTo>
                  <a:cubicBezTo>
                    <a:pt x="411" y="128"/>
                    <a:pt x="514" y="89"/>
                    <a:pt x="565" y="51"/>
                  </a:cubicBezTo>
                  <a:cubicBezTo>
                    <a:pt x="527" y="20"/>
                    <a:pt x="481" y="0"/>
                    <a:pt x="4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26"/>
            <p:cNvSpPr/>
            <p:nvPr/>
          </p:nvSpPr>
          <p:spPr>
            <a:xfrm>
              <a:off x="3747080" y="1821754"/>
              <a:ext cx="103090" cy="82651"/>
            </a:xfrm>
            <a:custGeom>
              <a:avLst/>
              <a:gdLst/>
              <a:ahLst/>
              <a:cxnLst/>
              <a:rect l="l" t="t" r="r" b="b"/>
              <a:pathLst>
                <a:path w="1266" h="1015" extrusionOk="0">
                  <a:moveTo>
                    <a:pt x="137" y="1"/>
                  </a:moveTo>
                  <a:lnTo>
                    <a:pt x="0" y="206"/>
                  </a:lnTo>
                  <a:lnTo>
                    <a:pt x="659" y="650"/>
                  </a:lnTo>
                  <a:lnTo>
                    <a:pt x="740" y="813"/>
                  </a:lnTo>
                  <a:lnTo>
                    <a:pt x="787" y="915"/>
                  </a:lnTo>
                  <a:cubicBezTo>
                    <a:pt x="818" y="981"/>
                    <a:pt x="879" y="1015"/>
                    <a:pt x="944" y="1015"/>
                  </a:cubicBezTo>
                  <a:cubicBezTo>
                    <a:pt x="952" y="1015"/>
                    <a:pt x="959" y="1015"/>
                    <a:pt x="966" y="1014"/>
                  </a:cubicBezTo>
                  <a:cubicBezTo>
                    <a:pt x="1018" y="1014"/>
                    <a:pt x="1069" y="984"/>
                    <a:pt x="1103" y="937"/>
                  </a:cubicBezTo>
                  <a:lnTo>
                    <a:pt x="1227" y="753"/>
                  </a:lnTo>
                  <a:cubicBezTo>
                    <a:pt x="1261" y="702"/>
                    <a:pt x="1266" y="646"/>
                    <a:pt x="1248" y="595"/>
                  </a:cubicBezTo>
                  <a:cubicBezTo>
                    <a:pt x="1227" y="526"/>
                    <a:pt x="1167" y="471"/>
                    <a:pt x="1086" y="467"/>
                  </a:cubicBezTo>
                  <a:lnTo>
                    <a:pt x="979" y="458"/>
                  </a:lnTo>
                  <a:lnTo>
                    <a:pt x="795" y="445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26"/>
            <p:cNvSpPr/>
            <p:nvPr/>
          </p:nvSpPr>
          <p:spPr>
            <a:xfrm>
              <a:off x="3825741" y="1870123"/>
              <a:ext cx="24429" cy="34201"/>
            </a:xfrm>
            <a:custGeom>
              <a:avLst/>
              <a:gdLst/>
              <a:ahLst/>
              <a:cxnLst/>
              <a:rect l="l" t="t" r="r" b="b"/>
              <a:pathLst>
                <a:path w="300" h="420" extrusionOk="0">
                  <a:moveTo>
                    <a:pt x="282" y="1"/>
                  </a:moveTo>
                  <a:cubicBezTo>
                    <a:pt x="235" y="31"/>
                    <a:pt x="171" y="99"/>
                    <a:pt x="107" y="189"/>
                  </a:cubicBezTo>
                  <a:cubicBezTo>
                    <a:pt x="47" y="279"/>
                    <a:pt x="9" y="364"/>
                    <a:pt x="0" y="420"/>
                  </a:cubicBezTo>
                  <a:cubicBezTo>
                    <a:pt x="52" y="420"/>
                    <a:pt x="103" y="390"/>
                    <a:pt x="137" y="343"/>
                  </a:cubicBezTo>
                  <a:lnTo>
                    <a:pt x="261" y="159"/>
                  </a:lnTo>
                  <a:cubicBezTo>
                    <a:pt x="295" y="108"/>
                    <a:pt x="300" y="52"/>
                    <a:pt x="2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26"/>
            <p:cNvSpPr/>
            <p:nvPr/>
          </p:nvSpPr>
          <p:spPr>
            <a:xfrm>
              <a:off x="3511422" y="1659546"/>
              <a:ext cx="103416" cy="82570"/>
            </a:xfrm>
            <a:custGeom>
              <a:avLst/>
              <a:gdLst/>
              <a:ahLst/>
              <a:cxnLst/>
              <a:rect l="l" t="t" r="r" b="b"/>
              <a:pathLst>
                <a:path w="1270" h="1014" extrusionOk="0">
                  <a:moveTo>
                    <a:pt x="312" y="0"/>
                  </a:moveTo>
                  <a:cubicBezTo>
                    <a:pt x="308" y="0"/>
                    <a:pt x="304" y="0"/>
                    <a:pt x="300" y="1"/>
                  </a:cubicBezTo>
                  <a:cubicBezTo>
                    <a:pt x="248" y="5"/>
                    <a:pt x="197" y="31"/>
                    <a:pt x="163" y="82"/>
                  </a:cubicBezTo>
                  <a:lnTo>
                    <a:pt x="39" y="266"/>
                  </a:lnTo>
                  <a:cubicBezTo>
                    <a:pt x="5" y="317"/>
                    <a:pt x="0" y="373"/>
                    <a:pt x="18" y="424"/>
                  </a:cubicBezTo>
                  <a:cubicBezTo>
                    <a:pt x="39" y="492"/>
                    <a:pt x="99" y="544"/>
                    <a:pt x="180" y="552"/>
                  </a:cubicBezTo>
                  <a:lnTo>
                    <a:pt x="291" y="556"/>
                  </a:lnTo>
                  <a:lnTo>
                    <a:pt x="471" y="569"/>
                  </a:lnTo>
                  <a:lnTo>
                    <a:pt x="1133" y="1014"/>
                  </a:lnTo>
                  <a:lnTo>
                    <a:pt x="1270" y="809"/>
                  </a:lnTo>
                  <a:lnTo>
                    <a:pt x="607" y="368"/>
                  </a:lnTo>
                  <a:lnTo>
                    <a:pt x="526" y="202"/>
                  </a:lnTo>
                  <a:lnTo>
                    <a:pt x="479" y="103"/>
                  </a:lnTo>
                  <a:cubicBezTo>
                    <a:pt x="447" y="35"/>
                    <a:pt x="380" y="0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26"/>
            <p:cNvSpPr/>
            <p:nvPr/>
          </p:nvSpPr>
          <p:spPr>
            <a:xfrm>
              <a:off x="3511422" y="1659546"/>
              <a:ext cx="24429" cy="34526"/>
            </a:xfrm>
            <a:custGeom>
              <a:avLst/>
              <a:gdLst/>
              <a:ahLst/>
              <a:cxnLst/>
              <a:rect l="l" t="t" r="r" b="b"/>
              <a:pathLst>
                <a:path w="300" h="424" extrusionOk="0">
                  <a:moveTo>
                    <a:pt x="300" y="1"/>
                  </a:moveTo>
                  <a:lnTo>
                    <a:pt x="300" y="1"/>
                  </a:lnTo>
                  <a:cubicBezTo>
                    <a:pt x="248" y="5"/>
                    <a:pt x="197" y="31"/>
                    <a:pt x="163" y="82"/>
                  </a:cubicBezTo>
                  <a:lnTo>
                    <a:pt x="39" y="266"/>
                  </a:lnTo>
                  <a:cubicBezTo>
                    <a:pt x="5" y="317"/>
                    <a:pt x="0" y="373"/>
                    <a:pt x="18" y="424"/>
                  </a:cubicBezTo>
                  <a:cubicBezTo>
                    <a:pt x="65" y="394"/>
                    <a:pt x="133" y="326"/>
                    <a:pt x="193" y="236"/>
                  </a:cubicBezTo>
                  <a:cubicBezTo>
                    <a:pt x="253" y="146"/>
                    <a:pt x="291" y="56"/>
                    <a:pt x="3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26"/>
            <p:cNvSpPr/>
            <p:nvPr/>
          </p:nvSpPr>
          <p:spPr>
            <a:xfrm>
              <a:off x="3516959" y="1631696"/>
              <a:ext cx="327674" cy="300884"/>
            </a:xfrm>
            <a:custGeom>
              <a:avLst/>
              <a:gdLst/>
              <a:ahLst/>
              <a:cxnLst/>
              <a:rect l="l" t="t" r="r" b="b"/>
              <a:pathLst>
                <a:path w="4024" h="3695" extrusionOk="0">
                  <a:moveTo>
                    <a:pt x="2014" y="0"/>
                  </a:moveTo>
                  <a:cubicBezTo>
                    <a:pt x="1896" y="0"/>
                    <a:pt x="1776" y="11"/>
                    <a:pt x="1655" y="35"/>
                  </a:cubicBezTo>
                  <a:cubicBezTo>
                    <a:pt x="655" y="227"/>
                    <a:pt x="1" y="1202"/>
                    <a:pt x="197" y="2202"/>
                  </a:cubicBezTo>
                  <a:cubicBezTo>
                    <a:pt x="279" y="2617"/>
                    <a:pt x="492" y="2971"/>
                    <a:pt x="787" y="3232"/>
                  </a:cubicBezTo>
                  <a:cubicBezTo>
                    <a:pt x="1117" y="3524"/>
                    <a:pt x="1549" y="3695"/>
                    <a:pt x="2008" y="3695"/>
                  </a:cubicBezTo>
                  <a:cubicBezTo>
                    <a:pt x="2127" y="3695"/>
                    <a:pt x="2248" y="3683"/>
                    <a:pt x="2369" y="3660"/>
                  </a:cubicBezTo>
                  <a:cubicBezTo>
                    <a:pt x="3369" y="3463"/>
                    <a:pt x="4023" y="2493"/>
                    <a:pt x="3826" y="1493"/>
                  </a:cubicBezTo>
                  <a:cubicBezTo>
                    <a:pt x="3711" y="903"/>
                    <a:pt x="3331" y="437"/>
                    <a:pt x="2831" y="189"/>
                  </a:cubicBezTo>
                  <a:cubicBezTo>
                    <a:pt x="2582" y="68"/>
                    <a:pt x="2303" y="0"/>
                    <a:pt x="20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26"/>
            <p:cNvSpPr/>
            <p:nvPr/>
          </p:nvSpPr>
          <p:spPr>
            <a:xfrm>
              <a:off x="3657996" y="1761170"/>
              <a:ext cx="66854" cy="60991"/>
            </a:xfrm>
            <a:custGeom>
              <a:avLst/>
              <a:gdLst/>
              <a:ahLst/>
              <a:cxnLst/>
              <a:rect l="l" t="t" r="r" b="b"/>
              <a:pathLst>
                <a:path w="821" h="749" extrusionOk="0">
                  <a:moveTo>
                    <a:pt x="412" y="1"/>
                  </a:moveTo>
                  <a:cubicBezTo>
                    <a:pt x="241" y="1"/>
                    <a:pt x="88" y="117"/>
                    <a:pt x="47" y="292"/>
                  </a:cubicBezTo>
                  <a:cubicBezTo>
                    <a:pt x="0" y="492"/>
                    <a:pt x="128" y="693"/>
                    <a:pt x="329" y="740"/>
                  </a:cubicBezTo>
                  <a:cubicBezTo>
                    <a:pt x="356" y="746"/>
                    <a:pt x="382" y="749"/>
                    <a:pt x="409" y="749"/>
                  </a:cubicBezTo>
                  <a:cubicBezTo>
                    <a:pt x="580" y="749"/>
                    <a:pt x="733" y="632"/>
                    <a:pt x="774" y="458"/>
                  </a:cubicBezTo>
                  <a:cubicBezTo>
                    <a:pt x="821" y="257"/>
                    <a:pt x="692" y="56"/>
                    <a:pt x="492" y="9"/>
                  </a:cubicBezTo>
                  <a:cubicBezTo>
                    <a:pt x="465" y="4"/>
                    <a:pt x="438" y="1"/>
                    <a:pt x="4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26"/>
            <p:cNvSpPr/>
            <p:nvPr/>
          </p:nvSpPr>
          <p:spPr>
            <a:xfrm>
              <a:off x="3618258" y="1668014"/>
              <a:ext cx="54721" cy="50079"/>
            </a:xfrm>
            <a:custGeom>
              <a:avLst/>
              <a:gdLst/>
              <a:ahLst/>
              <a:cxnLst/>
              <a:rect l="l" t="t" r="r" b="b"/>
              <a:pathLst>
                <a:path w="672" h="615" extrusionOk="0">
                  <a:moveTo>
                    <a:pt x="335" y="0"/>
                  </a:moveTo>
                  <a:cubicBezTo>
                    <a:pt x="196" y="0"/>
                    <a:pt x="68" y="99"/>
                    <a:pt x="35" y="239"/>
                  </a:cubicBezTo>
                  <a:cubicBezTo>
                    <a:pt x="1" y="405"/>
                    <a:pt x="103" y="568"/>
                    <a:pt x="270" y="606"/>
                  </a:cubicBezTo>
                  <a:cubicBezTo>
                    <a:pt x="293" y="612"/>
                    <a:pt x="316" y="614"/>
                    <a:pt x="339" y="614"/>
                  </a:cubicBezTo>
                  <a:cubicBezTo>
                    <a:pt x="476" y="614"/>
                    <a:pt x="600" y="519"/>
                    <a:pt x="633" y="375"/>
                  </a:cubicBezTo>
                  <a:cubicBezTo>
                    <a:pt x="672" y="209"/>
                    <a:pt x="569" y="46"/>
                    <a:pt x="403" y="8"/>
                  </a:cubicBezTo>
                  <a:cubicBezTo>
                    <a:pt x="380" y="3"/>
                    <a:pt x="358" y="0"/>
                    <a:pt x="3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26"/>
            <p:cNvSpPr/>
            <p:nvPr/>
          </p:nvSpPr>
          <p:spPr>
            <a:xfrm>
              <a:off x="3739751" y="1729738"/>
              <a:ext cx="41855" cy="37946"/>
            </a:xfrm>
            <a:custGeom>
              <a:avLst/>
              <a:gdLst/>
              <a:ahLst/>
              <a:cxnLst/>
              <a:rect l="l" t="t" r="r" b="b"/>
              <a:pathLst>
                <a:path w="514" h="466" extrusionOk="0">
                  <a:moveTo>
                    <a:pt x="256" y="0"/>
                  </a:moveTo>
                  <a:cubicBezTo>
                    <a:pt x="150" y="0"/>
                    <a:pt x="52" y="75"/>
                    <a:pt x="30" y="182"/>
                  </a:cubicBezTo>
                  <a:cubicBezTo>
                    <a:pt x="1" y="306"/>
                    <a:pt x="82" y="430"/>
                    <a:pt x="206" y="460"/>
                  </a:cubicBezTo>
                  <a:cubicBezTo>
                    <a:pt x="223" y="464"/>
                    <a:pt x="241" y="466"/>
                    <a:pt x="258" y="466"/>
                  </a:cubicBezTo>
                  <a:cubicBezTo>
                    <a:pt x="363" y="466"/>
                    <a:pt x="458" y="391"/>
                    <a:pt x="484" y="284"/>
                  </a:cubicBezTo>
                  <a:cubicBezTo>
                    <a:pt x="513" y="160"/>
                    <a:pt x="432" y="32"/>
                    <a:pt x="308" y="6"/>
                  </a:cubicBezTo>
                  <a:cubicBezTo>
                    <a:pt x="291" y="2"/>
                    <a:pt x="273" y="0"/>
                    <a:pt x="2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26"/>
            <p:cNvSpPr/>
            <p:nvPr/>
          </p:nvSpPr>
          <p:spPr>
            <a:xfrm>
              <a:off x="3580311" y="1801559"/>
              <a:ext cx="28338" cy="25569"/>
            </a:xfrm>
            <a:custGeom>
              <a:avLst/>
              <a:gdLst/>
              <a:ahLst/>
              <a:cxnLst/>
              <a:rect l="l" t="t" r="r" b="b"/>
              <a:pathLst>
                <a:path w="348" h="314" extrusionOk="0">
                  <a:moveTo>
                    <a:pt x="171" y="0"/>
                  </a:moveTo>
                  <a:cubicBezTo>
                    <a:pt x="100" y="0"/>
                    <a:pt x="37" y="48"/>
                    <a:pt x="22" y="120"/>
                  </a:cubicBezTo>
                  <a:cubicBezTo>
                    <a:pt x="1" y="206"/>
                    <a:pt x="56" y="291"/>
                    <a:pt x="138" y="308"/>
                  </a:cubicBezTo>
                  <a:cubicBezTo>
                    <a:pt x="150" y="312"/>
                    <a:pt x="163" y="313"/>
                    <a:pt x="175" y="313"/>
                  </a:cubicBezTo>
                  <a:cubicBezTo>
                    <a:pt x="247" y="313"/>
                    <a:pt x="311" y="262"/>
                    <a:pt x="326" y="193"/>
                  </a:cubicBezTo>
                  <a:cubicBezTo>
                    <a:pt x="347" y="108"/>
                    <a:pt x="296" y="22"/>
                    <a:pt x="210" y="5"/>
                  </a:cubicBezTo>
                  <a:cubicBezTo>
                    <a:pt x="197" y="2"/>
                    <a:pt x="184" y="0"/>
                    <a:pt x="1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26"/>
            <p:cNvSpPr/>
            <p:nvPr/>
          </p:nvSpPr>
          <p:spPr>
            <a:xfrm>
              <a:off x="3643013" y="1861410"/>
              <a:ext cx="27930" cy="25813"/>
            </a:xfrm>
            <a:custGeom>
              <a:avLst/>
              <a:gdLst/>
              <a:ahLst/>
              <a:cxnLst/>
              <a:rect l="l" t="t" r="r" b="b"/>
              <a:pathLst>
                <a:path w="343" h="317" extrusionOk="0">
                  <a:moveTo>
                    <a:pt x="169" y="1"/>
                  </a:moveTo>
                  <a:cubicBezTo>
                    <a:pt x="98" y="1"/>
                    <a:pt x="36" y="52"/>
                    <a:pt x="17" y="125"/>
                  </a:cubicBezTo>
                  <a:cubicBezTo>
                    <a:pt x="0" y="210"/>
                    <a:pt x="52" y="292"/>
                    <a:pt x="137" y="313"/>
                  </a:cubicBezTo>
                  <a:cubicBezTo>
                    <a:pt x="148" y="315"/>
                    <a:pt x="159" y="316"/>
                    <a:pt x="170" y="316"/>
                  </a:cubicBezTo>
                  <a:cubicBezTo>
                    <a:pt x="242" y="316"/>
                    <a:pt x="306" y="268"/>
                    <a:pt x="325" y="193"/>
                  </a:cubicBezTo>
                  <a:cubicBezTo>
                    <a:pt x="342" y="108"/>
                    <a:pt x="291" y="22"/>
                    <a:pt x="205" y="5"/>
                  </a:cubicBezTo>
                  <a:cubicBezTo>
                    <a:pt x="193" y="2"/>
                    <a:pt x="181" y="1"/>
                    <a:pt x="1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3" name="Google Shape;1463;p26"/>
            <p:cNvGrpSpPr/>
            <p:nvPr/>
          </p:nvGrpSpPr>
          <p:grpSpPr>
            <a:xfrm>
              <a:off x="3369437" y="2090567"/>
              <a:ext cx="437198" cy="435813"/>
              <a:chOff x="3422337" y="4097680"/>
              <a:chExt cx="437198" cy="435813"/>
            </a:xfrm>
          </p:grpSpPr>
          <p:sp>
            <p:nvSpPr>
              <p:cNvPr id="1464" name="Google Shape;1464;p26"/>
              <p:cNvSpPr/>
              <p:nvPr/>
            </p:nvSpPr>
            <p:spPr>
              <a:xfrm>
                <a:off x="3734540" y="4249791"/>
                <a:ext cx="124995" cy="58222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715" extrusionOk="0">
                    <a:moveTo>
                      <a:pt x="1269" y="0"/>
                    </a:moveTo>
                    <a:cubicBezTo>
                      <a:pt x="1222" y="0"/>
                      <a:pt x="1174" y="16"/>
                      <a:pt x="1133" y="52"/>
                    </a:cubicBezTo>
                    <a:lnTo>
                      <a:pt x="1039" y="133"/>
                    </a:lnTo>
                    <a:lnTo>
                      <a:pt x="885" y="270"/>
                    </a:lnTo>
                    <a:lnTo>
                      <a:pt x="0" y="441"/>
                    </a:lnTo>
                    <a:lnTo>
                      <a:pt x="56" y="714"/>
                    </a:lnTo>
                    <a:lnTo>
                      <a:pt x="936" y="543"/>
                    </a:lnTo>
                    <a:lnTo>
                      <a:pt x="1133" y="607"/>
                    </a:lnTo>
                    <a:lnTo>
                      <a:pt x="1249" y="650"/>
                    </a:lnTo>
                    <a:cubicBezTo>
                      <a:pt x="1272" y="658"/>
                      <a:pt x="1296" y="662"/>
                      <a:pt x="1318" y="662"/>
                    </a:cubicBezTo>
                    <a:cubicBezTo>
                      <a:pt x="1381" y="662"/>
                      <a:pt x="1437" y="633"/>
                      <a:pt x="1475" y="586"/>
                    </a:cubicBezTo>
                    <a:cubicBezTo>
                      <a:pt x="1514" y="543"/>
                      <a:pt x="1535" y="479"/>
                      <a:pt x="1522" y="415"/>
                    </a:cubicBezTo>
                    <a:lnTo>
                      <a:pt x="1471" y="167"/>
                    </a:lnTo>
                    <a:cubicBezTo>
                      <a:pt x="1458" y="103"/>
                      <a:pt x="1420" y="52"/>
                      <a:pt x="1364" y="22"/>
                    </a:cubicBezTo>
                    <a:cubicBezTo>
                      <a:pt x="1334" y="8"/>
                      <a:pt x="1302" y="0"/>
                      <a:pt x="12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26"/>
              <p:cNvSpPr/>
              <p:nvPr/>
            </p:nvSpPr>
            <p:spPr>
              <a:xfrm>
                <a:off x="3844552" y="4251501"/>
                <a:ext cx="14983" cy="46008"/>
              </a:xfrm>
              <a:custGeom>
                <a:avLst/>
                <a:gdLst/>
                <a:ahLst/>
                <a:cxnLst/>
                <a:rect l="l" t="t" r="r" b="b"/>
                <a:pathLst>
                  <a:path w="184" h="565" extrusionOk="0">
                    <a:moveTo>
                      <a:pt x="13" y="1"/>
                    </a:moveTo>
                    <a:lnTo>
                      <a:pt x="13" y="1"/>
                    </a:lnTo>
                    <a:cubicBezTo>
                      <a:pt x="0" y="65"/>
                      <a:pt x="0" y="172"/>
                      <a:pt x="26" y="291"/>
                    </a:cubicBezTo>
                    <a:cubicBezTo>
                      <a:pt x="47" y="411"/>
                      <a:pt x="86" y="514"/>
                      <a:pt x="124" y="565"/>
                    </a:cubicBezTo>
                    <a:cubicBezTo>
                      <a:pt x="163" y="522"/>
                      <a:pt x="184" y="458"/>
                      <a:pt x="171" y="394"/>
                    </a:cubicBezTo>
                    <a:lnTo>
                      <a:pt x="120" y="146"/>
                    </a:lnTo>
                    <a:cubicBezTo>
                      <a:pt x="107" y="82"/>
                      <a:pt x="69" y="31"/>
                      <a:pt x="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26"/>
              <p:cNvSpPr/>
              <p:nvPr/>
            </p:nvSpPr>
            <p:spPr>
              <a:xfrm>
                <a:off x="3422337" y="4323241"/>
                <a:ext cx="124995" cy="58222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715" extrusionOk="0">
                    <a:moveTo>
                      <a:pt x="1479" y="0"/>
                    </a:moveTo>
                    <a:lnTo>
                      <a:pt x="599" y="175"/>
                    </a:lnTo>
                    <a:lnTo>
                      <a:pt x="402" y="107"/>
                    </a:lnTo>
                    <a:lnTo>
                      <a:pt x="287" y="69"/>
                    </a:lnTo>
                    <a:cubicBezTo>
                      <a:pt x="263" y="61"/>
                      <a:pt x="239" y="57"/>
                      <a:pt x="216" y="57"/>
                    </a:cubicBezTo>
                    <a:cubicBezTo>
                      <a:pt x="153" y="57"/>
                      <a:pt x="98" y="85"/>
                      <a:pt x="60" y="128"/>
                    </a:cubicBezTo>
                    <a:cubicBezTo>
                      <a:pt x="22" y="175"/>
                      <a:pt x="0" y="235"/>
                      <a:pt x="13" y="304"/>
                    </a:cubicBezTo>
                    <a:lnTo>
                      <a:pt x="64" y="547"/>
                    </a:lnTo>
                    <a:cubicBezTo>
                      <a:pt x="77" y="616"/>
                      <a:pt x="116" y="663"/>
                      <a:pt x="171" y="693"/>
                    </a:cubicBezTo>
                    <a:cubicBezTo>
                      <a:pt x="199" y="707"/>
                      <a:pt x="231" y="714"/>
                      <a:pt x="264" y="714"/>
                    </a:cubicBezTo>
                    <a:cubicBezTo>
                      <a:pt x="312" y="714"/>
                      <a:pt x="362" y="698"/>
                      <a:pt x="402" y="663"/>
                    </a:cubicBezTo>
                    <a:lnTo>
                      <a:pt x="496" y="581"/>
                    </a:lnTo>
                    <a:lnTo>
                      <a:pt x="650" y="445"/>
                    </a:lnTo>
                    <a:lnTo>
                      <a:pt x="1535" y="274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7" name="Google Shape;1467;p26"/>
              <p:cNvSpPr/>
              <p:nvPr/>
            </p:nvSpPr>
            <p:spPr>
              <a:xfrm>
                <a:off x="3422337" y="4333664"/>
                <a:ext cx="15065" cy="46008"/>
              </a:xfrm>
              <a:custGeom>
                <a:avLst/>
                <a:gdLst/>
                <a:ahLst/>
                <a:cxnLst/>
                <a:rect l="l" t="t" r="r" b="b"/>
                <a:pathLst>
                  <a:path w="185" h="565" extrusionOk="0">
                    <a:moveTo>
                      <a:pt x="60" y="0"/>
                    </a:moveTo>
                    <a:cubicBezTo>
                      <a:pt x="22" y="43"/>
                      <a:pt x="0" y="107"/>
                      <a:pt x="13" y="176"/>
                    </a:cubicBezTo>
                    <a:lnTo>
                      <a:pt x="64" y="419"/>
                    </a:lnTo>
                    <a:cubicBezTo>
                      <a:pt x="77" y="488"/>
                      <a:pt x="116" y="535"/>
                      <a:pt x="171" y="565"/>
                    </a:cubicBezTo>
                    <a:cubicBezTo>
                      <a:pt x="184" y="501"/>
                      <a:pt x="184" y="394"/>
                      <a:pt x="158" y="274"/>
                    </a:cubicBezTo>
                    <a:cubicBezTo>
                      <a:pt x="137" y="154"/>
                      <a:pt x="99" y="52"/>
                      <a:pt x="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8" name="Google Shape;1468;p26"/>
              <p:cNvSpPr/>
              <p:nvPr/>
            </p:nvSpPr>
            <p:spPr>
              <a:xfrm>
                <a:off x="3680959" y="4146863"/>
                <a:ext cx="82896" cy="102602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1260" extrusionOk="0">
                    <a:moveTo>
                      <a:pt x="642" y="1"/>
                    </a:moveTo>
                    <a:cubicBezTo>
                      <a:pt x="625" y="1"/>
                      <a:pt x="607" y="3"/>
                      <a:pt x="590" y="8"/>
                    </a:cubicBezTo>
                    <a:cubicBezTo>
                      <a:pt x="522" y="29"/>
                      <a:pt x="466" y="89"/>
                      <a:pt x="462" y="170"/>
                    </a:cubicBezTo>
                    <a:lnTo>
                      <a:pt x="453" y="281"/>
                    </a:lnTo>
                    <a:lnTo>
                      <a:pt x="440" y="465"/>
                    </a:lnTo>
                    <a:lnTo>
                      <a:pt x="0" y="1123"/>
                    </a:lnTo>
                    <a:lnTo>
                      <a:pt x="201" y="1260"/>
                    </a:lnTo>
                    <a:lnTo>
                      <a:pt x="646" y="602"/>
                    </a:lnTo>
                    <a:lnTo>
                      <a:pt x="808" y="521"/>
                    </a:lnTo>
                    <a:lnTo>
                      <a:pt x="911" y="474"/>
                    </a:lnTo>
                    <a:cubicBezTo>
                      <a:pt x="983" y="435"/>
                      <a:pt x="1017" y="362"/>
                      <a:pt x="1013" y="294"/>
                    </a:cubicBezTo>
                    <a:cubicBezTo>
                      <a:pt x="1009" y="238"/>
                      <a:pt x="979" y="187"/>
                      <a:pt x="932" y="157"/>
                    </a:cubicBezTo>
                    <a:lnTo>
                      <a:pt x="748" y="33"/>
                    </a:lnTo>
                    <a:cubicBezTo>
                      <a:pt x="714" y="10"/>
                      <a:pt x="678" y="1"/>
                      <a:pt x="64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26"/>
              <p:cNvSpPr/>
              <p:nvPr/>
            </p:nvSpPr>
            <p:spPr>
              <a:xfrm>
                <a:off x="3729003" y="4146863"/>
                <a:ext cx="34526" cy="23940"/>
              </a:xfrm>
              <a:custGeom>
                <a:avLst/>
                <a:gdLst/>
                <a:ahLst/>
                <a:cxnLst/>
                <a:rect l="l" t="t" r="r" b="b"/>
                <a:pathLst>
                  <a:path w="424" h="294" extrusionOk="0">
                    <a:moveTo>
                      <a:pt x="52" y="1"/>
                    </a:moveTo>
                    <a:cubicBezTo>
                      <a:pt x="35" y="1"/>
                      <a:pt x="17" y="3"/>
                      <a:pt x="0" y="8"/>
                    </a:cubicBezTo>
                    <a:cubicBezTo>
                      <a:pt x="30" y="59"/>
                      <a:pt x="98" y="123"/>
                      <a:pt x="188" y="183"/>
                    </a:cubicBezTo>
                    <a:cubicBezTo>
                      <a:pt x="278" y="243"/>
                      <a:pt x="368" y="285"/>
                      <a:pt x="423" y="294"/>
                    </a:cubicBezTo>
                    <a:cubicBezTo>
                      <a:pt x="419" y="238"/>
                      <a:pt x="389" y="187"/>
                      <a:pt x="342" y="157"/>
                    </a:cubicBezTo>
                    <a:lnTo>
                      <a:pt x="158" y="33"/>
                    </a:lnTo>
                    <a:cubicBezTo>
                      <a:pt x="124" y="10"/>
                      <a:pt x="88" y="1"/>
                      <a:pt x="5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26"/>
              <p:cNvSpPr/>
              <p:nvPr/>
            </p:nvSpPr>
            <p:spPr>
              <a:xfrm>
                <a:off x="3518017" y="4381707"/>
                <a:ext cx="82896" cy="10276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1262" extrusionOk="0">
                    <a:moveTo>
                      <a:pt x="817" y="0"/>
                    </a:moveTo>
                    <a:lnTo>
                      <a:pt x="373" y="663"/>
                    </a:lnTo>
                    <a:lnTo>
                      <a:pt x="210" y="740"/>
                    </a:lnTo>
                    <a:lnTo>
                      <a:pt x="108" y="791"/>
                    </a:lnTo>
                    <a:cubicBezTo>
                      <a:pt x="35" y="825"/>
                      <a:pt x="1" y="898"/>
                      <a:pt x="5" y="971"/>
                    </a:cubicBezTo>
                    <a:cubicBezTo>
                      <a:pt x="9" y="1022"/>
                      <a:pt x="39" y="1073"/>
                      <a:pt x="86" y="1107"/>
                    </a:cubicBezTo>
                    <a:lnTo>
                      <a:pt x="270" y="1231"/>
                    </a:lnTo>
                    <a:cubicBezTo>
                      <a:pt x="304" y="1251"/>
                      <a:pt x="339" y="1261"/>
                      <a:pt x="374" y="1261"/>
                    </a:cubicBezTo>
                    <a:cubicBezTo>
                      <a:pt x="392" y="1261"/>
                      <a:pt x="411" y="1259"/>
                      <a:pt x="428" y="1253"/>
                    </a:cubicBezTo>
                    <a:cubicBezTo>
                      <a:pt x="497" y="1231"/>
                      <a:pt x="548" y="1171"/>
                      <a:pt x="556" y="1090"/>
                    </a:cubicBezTo>
                    <a:lnTo>
                      <a:pt x="565" y="979"/>
                    </a:lnTo>
                    <a:lnTo>
                      <a:pt x="573" y="800"/>
                    </a:lnTo>
                    <a:lnTo>
                      <a:pt x="1018" y="137"/>
                    </a:lnTo>
                    <a:lnTo>
                      <a:pt x="81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26"/>
              <p:cNvSpPr/>
              <p:nvPr/>
            </p:nvSpPr>
            <p:spPr>
              <a:xfrm>
                <a:off x="3518343" y="4460694"/>
                <a:ext cx="34608" cy="23778"/>
              </a:xfrm>
              <a:custGeom>
                <a:avLst/>
                <a:gdLst/>
                <a:ahLst/>
                <a:cxnLst/>
                <a:rect l="l" t="t" r="r" b="b"/>
                <a:pathLst>
                  <a:path w="425" h="292" extrusionOk="0">
                    <a:moveTo>
                      <a:pt x="1" y="1"/>
                    </a:moveTo>
                    <a:cubicBezTo>
                      <a:pt x="5" y="52"/>
                      <a:pt x="35" y="103"/>
                      <a:pt x="82" y="137"/>
                    </a:cubicBezTo>
                    <a:lnTo>
                      <a:pt x="266" y="261"/>
                    </a:lnTo>
                    <a:cubicBezTo>
                      <a:pt x="300" y="281"/>
                      <a:pt x="335" y="291"/>
                      <a:pt x="370" y="291"/>
                    </a:cubicBezTo>
                    <a:cubicBezTo>
                      <a:pt x="388" y="291"/>
                      <a:pt x="407" y="289"/>
                      <a:pt x="424" y="283"/>
                    </a:cubicBezTo>
                    <a:cubicBezTo>
                      <a:pt x="394" y="236"/>
                      <a:pt x="326" y="167"/>
                      <a:pt x="236" y="107"/>
                    </a:cubicBezTo>
                    <a:cubicBezTo>
                      <a:pt x="146" y="48"/>
                      <a:pt x="57" y="9"/>
                      <a:pt x="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26"/>
              <p:cNvSpPr/>
              <p:nvPr/>
            </p:nvSpPr>
            <p:spPr>
              <a:xfrm>
                <a:off x="3648550" y="4409149"/>
                <a:ext cx="59281" cy="124344"/>
              </a:xfrm>
              <a:custGeom>
                <a:avLst/>
                <a:gdLst/>
                <a:ahLst/>
                <a:cxnLst/>
                <a:rect l="l" t="t" r="r" b="b"/>
                <a:pathLst>
                  <a:path w="728" h="1527" extrusionOk="0">
                    <a:moveTo>
                      <a:pt x="274" y="1"/>
                    </a:moveTo>
                    <a:lnTo>
                      <a:pt x="1" y="57"/>
                    </a:lnTo>
                    <a:lnTo>
                      <a:pt x="176" y="937"/>
                    </a:lnTo>
                    <a:lnTo>
                      <a:pt x="107" y="1134"/>
                    </a:lnTo>
                    <a:lnTo>
                      <a:pt x="65" y="1253"/>
                    </a:lnTo>
                    <a:cubicBezTo>
                      <a:pt x="35" y="1339"/>
                      <a:pt x="69" y="1424"/>
                      <a:pt x="129" y="1476"/>
                    </a:cubicBezTo>
                    <a:cubicBezTo>
                      <a:pt x="163" y="1507"/>
                      <a:pt x="211" y="1526"/>
                      <a:pt x="264" y="1526"/>
                    </a:cubicBezTo>
                    <a:cubicBezTo>
                      <a:pt x="277" y="1526"/>
                      <a:pt x="291" y="1525"/>
                      <a:pt x="304" y="1523"/>
                    </a:cubicBezTo>
                    <a:lnTo>
                      <a:pt x="548" y="1476"/>
                    </a:lnTo>
                    <a:cubicBezTo>
                      <a:pt x="616" y="1459"/>
                      <a:pt x="663" y="1420"/>
                      <a:pt x="693" y="1364"/>
                    </a:cubicBezTo>
                    <a:cubicBezTo>
                      <a:pt x="727" y="1296"/>
                      <a:pt x="723" y="1202"/>
                      <a:pt x="663" y="1134"/>
                    </a:cubicBezTo>
                    <a:lnTo>
                      <a:pt x="582" y="1040"/>
                    </a:lnTo>
                    <a:lnTo>
                      <a:pt x="445" y="886"/>
                    </a:lnTo>
                    <a:lnTo>
                      <a:pt x="27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3" name="Google Shape;1473;p26"/>
              <p:cNvSpPr/>
              <p:nvPr/>
            </p:nvSpPr>
            <p:spPr>
              <a:xfrm>
                <a:off x="3658973" y="4519568"/>
                <a:ext cx="46089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566" h="171" extrusionOk="0">
                    <a:moveTo>
                      <a:pt x="466" y="0"/>
                    </a:moveTo>
                    <a:cubicBezTo>
                      <a:pt x="410" y="0"/>
                      <a:pt x="345" y="6"/>
                      <a:pt x="274" y="21"/>
                    </a:cubicBezTo>
                    <a:cubicBezTo>
                      <a:pt x="155" y="43"/>
                      <a:pt x="52" y="81"/>
                      <a:pt x="1" y="120"/>
                    </a:cubicBezTo>
                    <a:cubicBezTo>
                      <a:pt x="35" y="151"/>
                      <a:pt x="83" y="170"/>
                      <a:pt x="134" y="170"/>
                    </a:cubicBezTo>
                    <a:cubicBezTo>
                      <a:pt x="147" y="170"/>
                      <a:pt x="159" y="169"/>
                      <a:pt x="172" y="167"/>
                    </a:cubicBezTo>
                    <a:lnTo>
                      <a:pt x="420" y="120"/>
                    </a:lnTo>
                    <a:cubicBezTo>
                      <a:pt x="488" y="103"/>
                      <a:pt x="535" y="64"/>
                      <a:pt x="565" y="8"/>
                    </a:cubicBezTo>
                    <a:cubicBezTo>
                      <a:pt x="539" y="3"/>
                      <a:pt x="505" y="0"/>
                      <a:pt x="46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4" name="Google Shape;1474;p26"/>
              <p:cNvSpPr/>
              <p:nvPr/>
            </p:nvSpPr>
            <p:spPr>
              <a:xfrm>
                <a:off x="3574041" y="4097680"/>
                <a:ext cx="59281" cy="124344"/>
              </a:xfrm>
              <a:custGeom>
                <a:avLst/>
                <a:gdLst/>
                <a:ahLst/>
                <a:cxnLst/>
                <a:rect l="l" t="t" r="r" b="b"/>
                <a:pathLst>
                  <a:path w="728" h="1527" extrusionOk="0">
                    <a:moveTo>
                      <a:pt x="464" y="1"/>
                    </a:moveTo>
                    <a:cubicBezTo>
                      <a:pt x="451" y="1"/>
                      <a:pt x="438" y="2"/>
                      <a:pt x="424" y="5"/>
                    </a:cubicBezTo>
                    <a:lnTo>
                      <a:pt x="180" y="56"/>
                    </a:lnTo>
                    <a:cubicBezTo>
                      <a:pt x="112" y="69"/>
                      <a:pt x="65" y="107"/>
                      <a:pt x="35" y="163"/>
                    </a:cubicBezTo>
                    <a:cubicBezTo>
                      <a:pt x="1" y="235"/>
                      <a:pt x="5" y="325"/>
                      <a:pt x="65" y="394"/>
                    </a:cubicBezTo>
                    <a:lnTo>
                      <a:pt x="146" y="488"/>
                    </a:lnTo>
                    <a:lnTo>
                      <a:pt x="283" y="642"/>
                    </a:lnTo>
                    <a:lnTo>
                      <a:pt x="454" y="1526"/>
                    </a:lnTo>
                    <a:lnTo>
                      <a:pt x="728" y="1471"/>
                    </a:lnTo>
                    <a:lnTo>
                      <a:pt x="552" y="590"/>
                    </a:lnTo>
                    <a:lnTo>
                      <a:pt x="621" y="394"/>
                    </a:lnTo>
                    <a:lnTo>
                      <a:pt x="663" y="278"/>
                    </a:lnTo>
                    <a:cubicBezTo>
                      <a:pt x="693" y="188"/>
                      <a:pt x="659" y="103"/>
                      <a:pt x="599" y="52"/>
                    </a:cubicBezTo>
                    <a:cubicBezTo>
                      <a:pt x="565" y="21"/>
                      <a:pt x="517" y="1"/>
                      <a:pt x="46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5" name="Google Shape;1475;p26"/>
              <p:cNvSpPr/>
              <p:nvPr/>
            </p:nvSpPr>
            <p:spPr>
              <a:xfrm>
                <a:off x="3576891" y="4097680"/>
                <a:ext cx="46008" cy="14169"/>
              </a:xfrm>
              <a:custGeom>
                <a:avLst/>
                <a:gdLst/>
                <a:ahLst/>
                <a:cxnLst/>
                <a:rect l="l" t="t" r="r" b="b"/>
                <a:pathLst>
                  <a:path w="565" h="174" extrusionOk="0">
                    <a:moveTo>
                      <a:pt x="429" y="1"/>
                    </a:moveTo>
                    <a:cubicBezTo>
                      <a:pt x="416" y="1"/>
                      <a:pt x="403" y="2"/>
                      <a:pt x="389" y="5"/>
                    </a:cubicBezTo>
                    <a:lnTo>
                      <a:pt x="145" y="56"/>
                    </a:lnTo>
                    <a:cubicBezTo>
                      <a:pt x="77" y="69"/>
                      <a:pt x="30" y="107"/>
                      <a:pt x="0" y="163"/>
                    </a:cubicBezTo>
                    <a:cubicBezTo>
                      <a:pt x="26" y="170"/>
                      <a:pt x="58" y="173"/>
                      <a:pt x="96" y="173"/>
                    </a:cubicBezTo>
                    <a:cubicBezTo>
                      <a:pt x="152" y="173"/>
                      <a:pt x="219" y="165"/>
                      <a:pt x="291" y="150"/>
                    </a:cubicBezTo>
                    <a:cubicBezTo>
                      <a:pt x="410" y="129"/>
                      <a:pt x="513" y="90"/>
                      <a:pt x="564" y="52"/>
                    </a:cubicBezTo>
                    <a:cubicBezTo>
                      <a:pt x="530" y="21"/>
                      <a:pt x="482" y="1"/>
                      <a:pt x="42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26"/>
              <p:cNvSpPr/>
              <p:nvPr/>
            </p:nvSpPr>
            <p:spPr>
              <a:xfrm>
                <a:off x="3707017" y="4355568"/>
                <a:ext cx="103090" cy="82651"/>
              </a:xfrm>
              <a:custGeom>
                <a:avLst/>
                <a:gdLst/>
                <a:ahLst/>
                <a:cxnLst/>
                <a:rect l="l" t="t" r="r" b="b"/>
                <a:pathLst>
                  <a:path w="1266" h="1015" extrusionOk="0">
                    <a:moveTo>
                      <a:pt x="137" y="1"/>
                    </a:moveTo>
                    <a:lnTo>
                      <a:pt x="1" y="202"/>
                    </a:lnTo>
                    <a:lnTo>
                      <a:pt x="659" y="646"/>
                    </a:lnTo>
                    <a:lnTo>
                      <a:pt x="740" y="813"/>
                    </a:lnTo>
                    <a:lnTo>
                      <a:pt x="787" y="911"/>
                    </a:lnTo>
                    <a:cubicBezTo>
                      <a:pt x="824" y="980"/>
                      <a:pt x="890" y="1014"/>
                      <a:pt x="955" y="1014"/>
                    </a:cubicBezTo>
                    <a:cubicBezTo>
                      <a:pt x="959" y="1014"/>
                      <a:pt x="963" y="1014"/>
                      <a:pt x="967" y="1014"/>
                    </a:cubicBezTo>
                    <a:cubicBezTo>
                      <a:pt x="1022" y="1009"/>
                      <a:pt x="1074" y="984"/>
                      <a:pt x="1104" y="933"/>
                    </a:cubicBezTo>
                    <a:lnTo>
                      <a:pt x="1227" y="749"/>
                    </a:lnTo>
                    <a:cubicBezTo>
                      <a:pt x="1262" y="697"/>
                      <a:pt x="1266" y="642"/>
                      <a:pt x="1253" y="591"/>
                    </a:cubicBezTo>
                    <a:cubicBezTo>
                      <a:pt x="1232" y="522"/>
                      <a:pt x="1172" y="471"/>
                      <a:pt x="1091" y="462"/>
                    </a:cubicBezTo>
                    <a:lnTo>
                      <a:pt x="980" y="458"/>
                    </a:lnTo>
                    <a:lnTo>
                      <a:pt x="796" y="445"/>
                    </a:lnTo>
                    <a:lnTo>
                      <a:pt x="13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26"/>
              <p:cNvSpPr/>
              <p:nvPr/>
            </p:nvSpPr>
            <p:spPr>
              <a:xfrm>
                <a:off x="3785678" y="4403612"/>
                <a:ext cx="24429" cy="34526"/>
              </a:xfrm>
              <a:custGeom>
                <a:avLst/>
                <a:gdLst/>
                <a:ahLst/>
                <a:cxnLst/>
                <a:rect l="l" t="t" r="r" b="b"/>
                <a:pathLst>
                  <a:path w="300" h="424" extrusionOk="0">
                    <a:moveTo>
                      <a:pt x="287" y="1"/>
                    </a:moveTo>
                    <a:lnTo>
                      <a:pt x="287" y="1"/>
                    </a:lnTo>
                    <a:cubicBezTo>
                      <a:pt x="236" y="30"/>
                      <a:pt x="172" y="99"/>
                      <a:pt x="112" y="189"/>
                    </a:cubicBezTo>
                    <a:cubicBezTo>
                      <a:pt x="52" y="278"/>
                      <a:pt x="9" y="368"/>
                      <a:pt x="1" y="424"/>
                    </a:cubicBezTo>
                    <a:cubicBezTo>
                      <a:pt x="56" y="419"/>
                      <a:pt x="108" y="394"/>
                      <a:pt x="142" y="343"/>
                    </a:cubicBezTo>
                    <a:lnTo>
                      <a:pt x="261" y="159"/>
                    </a:lnTo>
                    <a:cubicBezTo>
                      <a:pt x="296" y="107"/>
                      <a:pt x="300" y="52"/>
                      <a:pt x="28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8" name="Google Shape;1478;p26"/>
              <p:cNvSpPr/>
              <p:nvPr/>
            </p:nvSpPr>
            <p:spPr>
              <a:xfrm>
                <a:off x="3471358" y="4193278"/>
                <a:ext cx="103498" cy="82326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1011" extrusionOk="0">
                    <a:moveTo>
                      <a:pt x="325" y="1"/>
                    </a:moveTo>
                    <a:cubicBezTo>
                      <a:pt x="318" y="1"/>
                      <a:pt x="311" y="1"/>
                      <a:pt x="304" y="2"/>
                    </a:cubicBezTo>
                    <a:cubicBezTo>
                      <a:pt x="249" y="2"/>
                      <a:pt x="198" y="32"/>
                      <a:pt x="163" y="79"/>
                    </a:cubicBezTo>
                    <a:lnTo>
                      <a:pt x="44" y="263"/>
                    </a:lnTo>
                    <a:cubicBezTo>
                      <a:pt x="9" y="314"/>
                      <a:pt x="1" y="369"/>
                      <a:pt x="18" y="421"/>
                    </a:cubicBezTo>
                    <a:cubicBezTo>
                      <a:pt x="39" y="489"/>
                      <a:pt x="99" y="545"/>
                      <a:pt x="180" y="549"/>
                    </a:cubicBezTo>
                    <a:lnTo>
                      <a:pt x="292" y="557"/>
                    </a:lnTo>
                    <a:lnTo>
                      <a:pt x="471" y="570"/>
                    </a:lnTo>
                    <a:lnTo>
                      <a:pt x="1134" y="1011"/>
                    </a:lnTo>
                    <a:lnTo>
                      <a:pt x="1270" y="810"/>
                    </a:lnTo>
                    <a:lnTo>
                      <a:pt x="612" y="365"/>
                    </a:lnTo>
                    <a:lnTo>
                      <a:pt x="531" y="203"/>
                    </a:lnTo>
                    <a:lnTo>
                      <a:pt x="480" y="100"/>
                    </a:lnTo>
                    <a:cubicBezTo>
                      <a:pt x="449" y="35"/>
                      <a:pt x="387" y="1"/>
                      <a:pt x="3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9" name="Google Shape;1479;p26"/>
              <p:cNvSpPr/>
              <p:nvPr/>
            </p:nvSpPr>
            <p:spPr>
              <a:xfrm>
                <a:off x="3471358" y="4193360"/>
                <a:ext cx="24836" cy="34201"/>
              </a:xfrm>
              <a:custGeom>
                <a:avLst/>
                <a:gdLst/>
                <a:ahLst/>
                <a:cxnLst/>
                <a:rect l="l" t="t" r="r" b="b"/>
                <a:pathLst>
                  <a:path w="305" h="420" extrusionOk="0">
                    <a:moveTo>
                      <a:pt x="304" y="1"/>
                    </a:moveTo>
                    <a:cubicBezTo>
                      <a:pt x="249" y="1"/>
                      <a:pt x="198" y="31"/>
                      <a:pt x="163" y="78"/>
                    </a:cubicBezTo>
                    <a:lnTo>
                      <a:pt x="44" y="262"/>
                    </a:lnTo>
                    <a:cubicBezTo>
                      <a:pt x="9" y="313"/>
                      <a:pt x="1" y="368"/>
                      <a:pt x="18" y="420"/>
                    </a:cubicBezTo>
                    <a:cubicBezTo>
                      <a:pt x="69" y="390"/>
                      <a:pt x="133" y="321"/>
                      <a:pt x="193" y="232"/>
                    </a:cubicBezTo>
                    <a:cubicBezTo>
                      <a:pt x="253" y="142"/>
                      <a:pt x="296" y="56"/>
                      <a:pt x="30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0" name="Google Shape;1480;p26"/>
              <p:cNvSpPr/>
              <p:nvPr/>
            </p:nvSpPr>
            <p:spPr>
              <a:xfrm>
                <a:off x="3477303" y="4165104"/>
                <a:ext cx="327267" cy="300965"/>
              </a:xfrm>
              <a:custGeom>
                <a:avLst/>
                <a:gdLst/>
                <a:ahLst/>
                <a:cxnLst/>
                <a:rect l="l" t="t" r="r" b="b"/>
                <a:pathLst>
                  <a:path w="4019" h="3696" extrusionOk="0">
                    <a:moveTo>
                      <a:pt x="2013" y="1"/>
                    </a:moveTo>
                    <a:cubicBezTo>
                      <a:pt x="1895" y="1"/>
                      <a:pt x="1775" y="12"/>
                      <a:pt x="1655" y="36"/>
                    </a:cubicBezTo>
                    <a:cubicBezTo>
                      <a:pt x="650" y="232"/>
                      <a:pt x="1" y="1203"/>
                      <a:pt x="197" y="2203"/>
                    </a:cubicBezTo>
                    <a:cubicBezTo>
                      <a:pt x="278" y="2618"/>
                      <a:pt x="492" y="2972"/>
                      <a:pt x="783" y="3233"/>
                    </a:cubicBezTo>
                    <a:cubicBezTo>
                      <a:pt x="1116" y="3525"/>
                      <a:pt x="1548" y="3696"/>
                      <a:pt x="2005" y="3696"/>
                    </a:cubicBezTo>
                    <a:cubicBezTo>
                      <a:pt x="2124" y="3696"/>
                      <a:pt x="2244" y="3684"/>
                      <a:pt x="2364" y="3660"/>
                    </a:cubicBezTo>
                    <a:cubicBezTo>
                      <a:pt x="3365" y="3468"/>
                      <a:pt x="4019" y="2494"/>
                      <a:pt x="3822" y="1493"/>
                    </a:cubicBezTo>
                    <a:cubicBezTo>
                      <a:pt x="3707" y="908"/>
                      <a:pt x="3326" y="438"/>
                      <a:pt x="2830" y="190"/>
                    </a:cubicBezTo>
                    <a:cubicBezTo>
                      <a:pt x="2579" y="68"/>
                      <a:pt x="2301" y="1"/>
                      <a:pt x="20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1" name="Google Shape;1481;p26"/>
              <p:cNvSpPr/>
              <p:nvPr/>
            </p:nvSpPr>
            <p:spPr>
              <a:xfrm>
                <a:off x="3578276" y="4201584"/>
                <a:ext cx="54721" cy="49998"/>
              </a:xfrm>
              <a:custGeom>
                <a:avLst/>
                <a:gdLst/>
                <a:ahLst/>
                <a:cxnLst/>
                <a:rect l="l" t="t" r="r" b="b"/>
                <a:pathLst>
                  <a:path w="672" h="614" extrusionOk="0">
                    <a:moveTo>
                      <a:pt x="342" y="0"/>
                    </a:moveTo>
                    <a:cubicBezTo>
                      <a:pt x="199" y="0"/>
                      <a:pt x="72" y="96"/>
                      <a:pt x="39" y="238"/>
                    </a:cubicBezTo>
                    <a:cubicBezTo>
                      <a:pt x="0" y="404"/>
                      <a:pt x="103" y="567"/>
                      <a:pt x="269" y="605"/>
                    </a:cubicBezTo>
                    <a:cubicBezTo>
                      <a:pt x="293" y="611"/>
                      <a:pt x="316" y="613"/>
                      <a:pt x="338" y="613"/>
                    </a:cubicBezTo>
                    <a:cubicBezTo>
                      <a:pt x="477" y="613"/>
                      <a:pt x="604" y="517"/>
                      <a:pt x="637" y="374"/>
                    </a:cubicBezTo>
                    <a:cubicBezTo>
                      <a:pt x="671" y="212"/>
                      <a:pt x="569" y="45"/>
                      <a:pt x="406" y="7"/>
                    </a:cubicBezTo>
                    <a:cubicBezTo>
                      <a:pt x="385" y="2"/>
                      <a:pt x="363" y="0"/>
                      <a:pt x="34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2" name="Google Shape;1482;p26"/>
              <p:cNvSpPr/>
              <p:nvPr/>
            </p:nvSpPr>
            <p:spPr>
              <a:xfrm>
                <a:off x="3700095" y="4263227"/>
                <a:ext cx="41448" cy="37946"/>
              </a:xfrm>
              <a:custGeom>
                <a:avLst/>
                <a:gdLst/>
                <a:ahLst/>
                <a:cxnLst/>
                <a:rect l="l" t="t" r="r" b="b"/>
                <a:pathLst>
                  <a:path w="509" h="466" extrusionOk="0">
                    <a:moveTo>
                      <a:pt x="252" y="0"/>
                    </a:moveTo>
                    <a:cubicBezTo>
                      <a:pt x="147" y="0"/>
                      <a:pt x="52" y="75"/>
                      <a:pt x="26" y="182"/>
                    </a:cubicBezTo>
                    <a:cubicBezTo>
                      <a:pt x="0" y="305"/>
                      <a:pt x="77" y="434"/>
                      <a:pt x="201" y="459"/>
                    </a:cubicBezTo>
                    <a:cubicBezTo>
                      <a:pt x="220" y="464"/>
                      <a:pt x="238" y="466"/>
                      <a:pt x="257" y="466"/>
                    </a:cubicBezTo>
                    <a:cubicBezTo>
                      <a:pt x="363" y="466"/>
                      <a:pt x="457" y="394"/>
                      <a:pt x="479" y="284"/>
                    </a:cubicBezTo>
                    <a:cubicBezTo>
                      <a:pt x="509" y="160"/>
                      <a:pt x="432" y="36"/>
                      <a:pt x="304" y="6"/>
                    </a:cubicBezTo>
                    <a:cubicBezTo>
                      <a:pt x="286" y="2"/>
                      <a:pt x="269" y="0"/>
                      <a:pt x="2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3" name="Google Shape;1483;p26"/>
              <p:cNvSpPr/>
              <p:nvPr/>
            </p:nvSpPr>
            <p:spPr>
              <a:xfrm>
                <a:off x="3540655" y="4335048"/>
                <a:ext cx="27930" cy="25732"/>
              </a:xfrm>
              <a:custGeom>
                <a:avLst/>
                <a:gdLst/>
                <a:ahLst/>
                <a:cxnLst/>
                <a:rect l="l" t="t" r="r" b="b"/>
                <a:pathLst>
                  <a:path w="343" h="316" extrusionOk="0">
                    <a:moveTo>
                      <a:pt x="169" y="0"/>
                    </a:moveTo>
                    <a:cubicBezTo>
                      <a:pt x="98" y="0"/>
                      <a:pt x="36" y="51"/>
                      <a:pt x="18" y="124"/>
                    </a:cubicBezTo>
                    <a:cubicBezTo>
                      <a:pt x="1" y="206"/>
                      <a:pt x="52" y="291"/>
                      <a:pt x="137" y="313"/>
                    </a:cubicBezTo>
                    <a:cubicBezTo>
                      <a:pt x="148" y="315"/>
                      <a:pt x="159" y="316"/>
                      <a:pt x="170" y="316"/>
                    </a:cubicBezTo>
                    <a:cubicBezTo>
                      <a:pt x="243" y="316"/>
                      <a:pt x="307" y="267"/>
                      <a:pt x="325" y="193"/>
                    </a:cubicBezTo>
                    <a:cubicBezTo>
                      <a:pt x="342" y="107"/>
                      <a:pt x="291" y="22"/>
                      <a:pt x="206" y="5"/>
                    </a:cubicBezTo>
                    <a:cubicBezTo>
                      <a:pt x="193" y="2"/>
                      <a:pt x="181" y="0"/>
                      <a:pt x="1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4" name="Google Shape;1484;p26"/>
              <p:cNvSpPr/>
              <p:nvPr/>
            </p:nvSpPr>
            <p:spPr>
              <a:xfrm>
                <a:off x="3602949" y="4394980"/>
                <a:ext cx="28256" cy="25732"/>
              </a:xfrm>
              <a:custGeom>
                <a:avLst/>
                <a:gdLst/>
                <a:ahLst/>
                <a:cxnLst/>
                <a:rect l="l" t="t" r="r" b="b"/>
                <a:pathLst>
                  <a:path w="347" h="316" extrusionOk="0">
                    <a:moveTo>
                      <a:pt x="177" y="1"/>
                    </a:moveTo>
                    <a:cubicBezTo>
                      <a:pt x="104" y="1"/>
                      <a:pt x="36" y="49"/>
                      <a:pt x="18" y="124"/>
                    </a:cubicBezTo>
                    <a:cubicBezTo>
                      <a:pt x="1" y="209"/>
                      <a:pt x="52" y="290"/>
                      <a:pt x="137" y="312"/>
                    </a:cubicBezTo>
                    <a:cubicBezTo>
                      <a:pt x="148" y="314"/>
                      <a:pt x="160" y="315"/>
                      <a:pt x="170" y="315"/>
                    </a:cubicBezTo>
                    <a:cubicBezTo>
                      <a:pt x="244" y="315"/>
                      <a:pt x="311" y="267"/>
                      <a:pt x="326" y="192"/>
                    </a:cubicBezTo>
                    <a:cubicBezTo>
                      <a:pt x="347" y="107"/>
                      <a:pt x="291" y="25"/>
                      <a:pt x="210" y="4"/>
                    </a:cubicBezTo>
                    <a:cubicBezTo>
                      <a:pt x="199" y="2"/>
                      <a:pt x="188" y="1"/>
                      <a:pt x="1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85" name="Google Shape;1485;p26"/>
            <p:cNvSpPr/>
            <p:nvPr/>
          </p:nvSpPr>
          <p:spPr>
            <a:xfrm>
              <a:off x="3576891" y="3683853"/>
              <a:ext cx="74183" cy="76707"/>
            </a:xfrm>
            <a:custGeom>
              <a:avLst/>
              <a:gdLst/>
              <a:ahLst/>
              <a:cxnLst/>
              <a:rect l="l" t="t" r="r" b="b"/>
              <a:pathLst>
                <a:path w="911" h="942" extrusionOk="0">
                  <a:moveTo>
                    <a:pt x="145" y="0"/>
                  </a:moveTo>
                  <a:lnTo>
                    <a:pt x="0" y="133"/>
                  </a:lnTo>
                  <a:lnTo>
                    <a:pt x="436" y="598"/>
                  </a:lnTo>
                  <a:lnTo>
                    <a:pt x="466" y="740"/>
                  </a:lnTo>
                  <a:lnTo>
                    <a:pt x="487" y="825"/>
                  </a:lnTo>
                  <a:cubicBezTo>
                    <a:pt x="500" y="889"/>
                    <a:pt x="551" y="932"/>
                    <a:pt x="607" y="940"/>
                  </a:cubicBezTo>
                  <a:cubicBezTo>
                    <a:pt x="612" y="941"/>
                    <a:pt x="618" y="941"/>
                    <a:pt x="623" y="941"/>
                  </a:cubicBezTo>
                  <a:cubicBezTo>
                    <a:pt x="661" y="941"/>
                    <a:pt x="701" y="928"/>
                    <a:pt x="731" y="902"/>
                  </a:cubicBezTo>
                  <a:lnTo>
                    <a:pt x="859" y="782"/>
                  </a:lnTo>
                  <a:cubicBezTo>
                    <a:pt x="893" y="748"/>
                    <a:pt x="911" y="705"/>
                    <a:pt x="906" y="663"/>
                  </a:cubicBezTo>
                  <a:cubicBezTo>
                    <a:pt x="902" y="607"/>
                    <a:pt x="864" y="551"/>
                    <a:pt x="804" y="534"/>
                  </a:cubicBezTo>
                  <a:lnTo>
                    <a:pt x="718" y="509"/>
                  </a:lnTo>
                  <a:lnTo>
                    <a:pt x="581" y="4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26"/>
            <p:cNvSpPr/>
            <p:nvPr/>
          </p:nvSpPr>
          <p:spPr>
            <a:xfrm>
              <a:off x="3626319" y="3737759"/>
              <a:ext cx="24755" cy="22800"/>
            </a:xfrm>
            <a:custGeom>
              <a:avLst/>
              <a:gdLst/>
              <a:ahLst/>
              <a:cxnLst/>
              <a:rect l="l" t="t" r="r" b="b"/>
              <a:pathLst>
                <a:path w="304" h="280" extrusionOk="0">
                  <a:moveTo>
                    <a:pt x="299" y="1"/>
                  </a:moveTo>
                  <a:lnTo>
                    <a:pt x="299" y="1"/>
                  </a:lnTo>
                  <a:cubicBezTo>
                    <a:pt x="257" y="13"/>
                    <a:pt x="192" y="56"/>
                    <a:pt x="128" y="116"/>
                  </a:cubicBezTo>
                  <a:cubicBezTo>
                    <a:pt x="64" y="176"/>
                    <a:pt x="17" y="236"/>
                    <a:pt x="0" y="278"/>
                  </a:cubicBezTo>
                  <a:cubicBezTo>
                    <a:pt x="5" y="279"/>
                    <a:pt x="11" y="279"/>
                    <a:pt x="16" y="279"/>
                  </a:cubicBezTo>
                  <a:cubicBezTo>
                    <a:pt x="54" y="279"/>
                    <a:pt x="94" y="266"/>
                    <a:pt x="124" y="240"/>
                  </a:cubicBezTo>
                  <a:lnTo>
                    <a:pt x="252" y="120"/>
                  </a:lnTo>
                  <a:cubicBezTo>
                    <a:pt x="286" y="86"/>
                    <a:pt x="304" y="43"/>
                    <a:pt x="2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26"/>
            <p:cNvSpPr/>
            <p:nvPr/>
          </p:nvSpPr>
          <p:spPr>
            <a:xfrm>
              <a:off x="3420546" y="3516677"/>
              <a:ext cx="74264" cy="76707"/>
            </a:xfrm>
            <a:custGeom>
              <a:avLst/>
              <a:gdLst/>
              <a:ahLst/>
              <a:cxnLst/>
              <a:rect l="l" t="t" r="r" b="b"/>
              <a:pathLst>
                <a:path w="912" h="942" extrusionOk="0">
                  <a:moveTo>
                    <a:pt x="285" y="0"/>
                  </a:moveTo>
                  <a:cubicBezTo>
                    <a:pt x="248" y="0"/>
                    <a:pt x="213" y="11"/>
                    <a:pt x="180" y="40"/>
                  </a:cubicBezTo>
                  <a:lnTo>
                    <a:pt x="52" y="160"/>
                  </a:lnTo>
                  <a:cubicBezTo>
                    <a:pt x="18" y="194"/>
                    <a:pt x="1" y="236"/>
                    <a:pt x="5" y="279"/>
                  </a:cubicBezTo>
                  <a:cubicBezTo>
                    <a:pt x="9" y="335"/>
                    <a:pt x="48" y="390"/>
                    <a:pt x="108" y="407"/>
                  </a:cubicBezTo>
                  <a:lnTo>
                    <a:pt x="193" y="433"/>
                  </a:lnTo>
                  <a:lnTo>
                    <a:pt x="334" y="476"/>
                  </a:lnTo>
                  <a:lnTo>
                    <a:pt x="766" y="942"/>
                  </a:lnTo>
                  <a:lnTo>
                    <a:pt x="911" y="809"/>
                  </a:lnTo>
                  <a:lnTo>
                    <a:pt x="475" y="343"/>
                  </a:lnTo>
                  <a:lnTo>
                    <a:pt x="445" y="202"/>
                  </a:lnTo>
                  <a:lnTo>
                    <a:pt x="424" y="117"/>
                  </a:lnTo>
                  <a:cubicBezTo>
                    <a:pt x="411" y="53"/>
                    <a:pt x="360" y="10"/>
                    <a:pt x="304" y="1"/>
                  </a:cubicBezTo>
                  <a:cubicBezTo>
                    <a:pt x="298" y="1"/>
                    <a:pt x="291" y="0"/>
                    <a:pt x="2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26"/>
            <p:cNvSpPr/>
            <p:nvPr/>
          </p:nvSpPr>
          <p:spPr>
            <a:xfrm>
              <a:off x="3420546" y="3516677"/>
              <a:ext cx="24836" cy="22800"/>
            </a:xfrm>
            <a:custGeom>
              <a:avLst/>
              <a:gdLst/>
              <a:ahLst/>
              <a:cxnLst/>
              <a:rect l="l" t="t" r="r" b="b"/>
              <a:pathLst>
                <a:path w="305" h="280" extrusionOk="0">
                  <a:moveTo>
                    <a:pt x="285" y="0"/>
                  </a:moveTo>
                  <a:cubicBezTo>
                    <a:pt x="248" y="0"/>
                    <a:pt x="213" y="11"/>
                    <a:pt x="180" y="40"/>
                  </a:cubicBezTo>
                  <a:lnTo>
                    <a:pt x="52" y="160"/>
                  </a:lnTo>
                  <a:cubicBezTo>
                    <a:pt x="18" y="194"/>
                    <a:pt x="1" y="236"/>
                    <a:pt x="5" y="279"/>
                  </a:cubicBezTo>
                  <a:cubicBezTo>
                    <a:pt x="48" y="266"/>
                    <a:pt x="112" y="224"/>
                    <a:pt x="176" y="164"/>
                  </a:cubicBezTo>
                  <a:cubicBezTo>
                    <a:pt x="240" y="104"/>
                    <a:pt x="287" y="44"/>
                    <a:pt x="304" y="1"/>
                  </a:cubicBezTo>
                  <a:cubicBezTo>
                    <a:pt x="298" y="1"/>
                    <a:pt x="291" y="0"/>
                    <a:pt x="2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26"/>
            <p:cNvSpPr/>
            <p:nvPr/>
          </p:nvSpPr>
          <p:spPr>
            <a:xfrm>
              <a:off x="3596679" y="3626200"/>
              <a:ext cx="77033" cy="33956"/>
            </a:xfrm>
            <a:custGeom>
              <a:avLst/>
              <a:gdLst/>
              <a:ahLst/>
              <a:cxnLst/>
              <a:rect l="l" t="t" r="r" b="b"/>
              <a:pathLst>
                <a:path w="946" h="417" extrusionOk="0">
                  <a:moveTo>
                    <a:pt x="814" y="1"/>
                  </a:moveTo>
                  <a:cubicBezTo>
                    <a:pt x="794" y="1"/>
                    <a:pt x="773" y="6"/>
                    <a:pt x="753" y="16"/>
                  </a:cubicBezTo>
                  <a:lnTo>
                    <a:pt x="685" y="54"/>
                  </a:lnTo>
                  <a:lnTo>
                    <a:pt x="569" y="114"/>
                  </a:lnTo>
                  <a:lnTo>
                    <a:pt x="5" y="93"/>
                  </a:lnTo>
                  <a:lnTo>
                    <a:pt x="1" y="268"/>
                  </a:lnTo>
                  <a:lnTo>
                    <a:pt x="561" y="285"/>
                  </a:lnTo>
                  <a:lnTo>
                    <a:pt x="672" y="353"/>
                  </a:lnTo>
                  <a:lnTo>
                    <a:pt x="736" y="396"/>
                  </a:lnTo>
                  <a:cubicBezTo>
                    <a:pt x="760" y="410"/>
                    <a:pt x="784" y="416"/>
                    <a:pt x="808" y="416"/>
                  </a:cubicBezTo>
                  <a:cubicBezTo>
                    <a:pt x="836" y="416"/>
                    <a:pt x="863" y="408"/>
                    <a:pt x="886" y="392"/>
                  </a:cubicBezTo>
                  <a:cubicBezTo>
                    <a:pt x="915" y="370"/>
                    <a:pt x="933" y="336"/>
                    <a:pt x="937" y="293"/>
                  </a:cubicBezTo>
                  <a:lnTo>
                    <a:pt x="941" y="135"/>
                  </a:lnTo>
                  <a:cubicBezTo>
                    <a:pt x="945" y="93"/>
                    <a:pt x="924" y="58"/>
                    <a:pt x="898" y="33"/>
                  </a:cubicBezTo>
                  <a:cubicBezTo>
                    <a:pt x="875" y="12"/>
                    <a:pt x="845" y="1"/>
                    <a:pt x="8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26"/>
            <p:cNvSpPr/>
            <p:nvPr/>
          </p:nvSpPr>
          <p:spPr>
            <a:xfrm>
              <a:off x="3666627" y="3628806"/>
              <a:ext cx="7084" cy="29315"/>
            </a:xfrm>
            <a:custGeom>
              <a:avLst/>
              <a:gdLst/>
              <a:ahLst/>
              <a:cxnLst/>
              <a:rect l="l" t="t" r="r" b="b"/>
              <a:pathLst>
                <a:path w="87" h="360" extrusionOk="0">
                  <a:moveTo>
                    <a:pt x="39" y="1"/>
                  </a:moveTo>
                  <a:cubicBezTo>
                    <a:pt x="18" y="35"/>
                    <a:pt x="5" y="103"/>
                    <a:pt x="1" y="180"/>
                  </a:cubicBezTo>
                  <a:cubicBezTo>
                    <a:pt x="1" y="257"/>
                    <a:pt x="9" y="321"/>
                    <a:pt x="27" y="360"/>
                  </a:cubicBezTo>
                  <a:cubicBezTo>
                    <a:pt x="56" y="338"/>
                    <a:pt x="74" y="304"/>
                    <a:pt x="78" y="261"/>
                  </a:cubicBezTo>
                  <a:lnTo>
                    <a:pt x="82" y="103"/>
                  </a:lnTo>
                  <a:cubicBezTo>
                    <a:pt x="86" y="61"/>
                    <a:pt x="65" y="26"/>
                    <a:pt x="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26"/>
            <p:cNvSpPr/>
            <p:nvPr/>
          </p:nvSpPr>
          <p:spPr>
            <a:xfrm>
              <a:off x="3398315" y="3617080"/>
              <a:ext cx="76626" cy="33956"/>
            </a:xfrm>
            <a:custGeom>
              <a:avLst/>
              <a:gdLst/>
              <a:ahLst/>
              <a:cxnLst/>
              <a:rect l="l" t="t" r="r" b="b"/>
              <a:pathLst>
                <a:path w="941" h="417" extrusionOk="0">
                  <a:moveTo>
                    <a:pt x="133" y="0"/>
                  </a:moveTo>
                  <a:cubicBezTo>
                    <a:pt x="106" y="0"/>
                    <a:pt x="81" y="9"/>
                    <a:pt x="60" y="25"/>
                  </a:cubicBezTo>
                  <a:cubicBezTo>
                    <a:pt x="30" y="46"/>
                    <a:pt x="9" y="81"/>
                    <a:pt x="5" y="123"/>
                  </a:cubicBezTo>
                  <a:lnTo>
                    <a:pt x="0" y="282"/>
                  </a:lnTo>
                  <a:cubicBezTo>
                    <a:pt x="0" y="324"/>
                    <a:pt x="17" y="358"/>
                    <a:pt x="47" y="384"/>
                  </a:cubicBezTo>
                  <a:cubicBezTo>
                    <a:pt x="71" y="405"/>
                    <a:pt x="100" y="416"/>
                    <a:pt x="131" y="416"/>
                  </a:cubicBezTo>
                  <a:cubicBezTo>
                    <a:pt x="152" y="416"/>
                    <a:pt x="172" y="411"/>
                    <a:pt x="193" y="401"/>
                  </a:cubicBezTo>
                  <a:lnTo>
                    <a:pt x="261" y="363"/>
                  </a:lnTo>
                  <a:lnTo>
                    <a:pt x="372" y="303"/>
                  </a:lnTo>
                  <a:lnTo>
                    <a:pt x="936" y="324"/>
                  </a:lnTo>
                  <a:lnTo>
                    <a:pt x="941" y="149"/>
                  </a:lnTo>
                  <a:lnTo>
                    <a:pt x="381" y="128"/>
                  </a:lnTo>
                  <a:lnTo>
                    <a:pt x="270" y="59"/>
                  </a:lnTo>
                  <a:lnTo>
                    <a:pt x="205" y="21"/>
                  </a:lnTo>
                  <a:cubicBezTo>
                    <a:pt x="182" y="7"/>
                    <a:pt x="157" y="0"/>
                    <a:pt x="1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26"/>
            <p:cNvSpPr/>
            <p:nvPr/>
          </p:nvSpPr>
          <p:spPr>
            <a:xfrm>
              <a:off x="3398315" y="3619116"/>
              <a:ext cx="6677" cy="29315"/>
            </a:xfrm>
            <a:custGeom>
              <a:avLst/>
              <a:gdLst/>
              <a:ahLst/>
              <a:cxnLst/>
              <a:rect l="l" t="t" r="r" b="b"/>
              <a:pathLst>
                <a:path w="82" h="360" extrusionOk="0">
                  <a:moveTo>
                    <a:pt x="60" y="0"/>
                  </a:moveTo>
                  <a:cubicBezTo>
                    <a:pt x="30" y="21"/>
                    <a:pt x="9" y="56"/>
                    <a:pt x="5" y="98"/>
                  </a:cubicBezTo>
                  <a:lnTo>
                    <a:pt x="0" y="257"/>
                  </a:lnTo>
                  <a:cubicBezTo>
                    <a:pt x="0" y="299"/>
                    <a:pt x="17" y="333"/>
                    <a:pt x="47" y="359"/>
                  </a:cubicBezTo>
                  <a:cubicBezTo>
                    <a:pt x="64" y="325"/>
                    <a:pt x="77" y="257"/>
                    <a:pt x="82" y="180"/>
                  </a:cubicBezTo>
                  <a:cubicBezTo>
                    <a:pt x="82" y="103"/>
                    <a:pt x="73" y="39"/>
                    <a:pt x="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26"/>
            <p:cNvSpPr/>
            <p:nvPr/>
          </p:nvSpPr>
          <p:spPr>
            <a:xfrm>
              <a:off x="3413624" y="3679618"/>
              <a:ext cx="76951" cy="73938"/>
            </a:xfrm>
            <a:custGeom>
              <a:avLst/>
              <a:gdLst/>
              <a:ahLst/>
              <a:cxnLst/>
              <a:rect l="l" t="t" r="r" b="b"/>
              <a:pathLst>
                <a:path w="945" h="908" extrusionOk="0">
                  <a:moveTo>
                    <a:pt x="813" y="1"/>
                  </a:moveTo>
                  <a:lnTo>
                    <a:pt x="347" y="437"/>
                  </a:lnTo>
                  <a:lnTo>
                    <a:pt x="206" y="467"/>
                  </a:lnTo>
                  <a:lnTo>
                    <a:pt x="120" y="488"/>
                  </a:lnTo>
                  <a:cubicBezTo>
                    <a:pt x="56" y="501"/>
                    <a:pt x="13" y="552"/>
                    <a:pt x="5" y="608"/>
                  </a:cubicBezTo>
                  <a:cubicBezTo>
                    <a:pt x="0" y="650"/>
                    <a:pt x="13" y="693"/>
                    <a:pt x="43" y="732"/>
                  </a:cubicBezTo>
                  <a:lnTo>
                    <a:pt x="163" y="860"/>
                  </a:lnTo>
                  <a:cubicBezTo>
                    <a:pt x="194" y="891"/>
                    <a:pt x="231" y="908"/>
                    <a:pt x="270" y="908"/>
                  </a:cubicBezTo>
                  <a:cubicBezTo>
                    <a:pt x="274" y="908"/>
                    <a:pt x="278" y="907"/>
                    <a:pt x="282" y="907"/>
                  </a:cubicBezTo>
                  <a:cubicBezTo>
                    <a:pt x="338" y="903"/>
                    <a:pt x="394" y="864"/>
                    <a:pt x="411" y="804"/>
                  </a:cubicBezTo>
                  <a:lnTo>
                    <a:pt x="436" y="719"/>
                  </a:lnTo>
                  <a:lnTo>
                    <a:pt x="479" y="578"/>
                  </a:lnTo>
                  <a:lnTo>
                    <a:pt x="945" y="146"/>
                  </a:lnTo>
                  <a:lnTo>
                    <a:pt x="81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26"/>
            <p:cNvSpPr/>
            <p:nvPr/>
          </p:nvSpPr>
          <p:spPr>
            <a:xfrm>
              <a:off x="3413624" y="3729046"/>
              <a:ext cx="23045" cy="24510"/>
            </a:xfrm>
            <a:custGeom>
              <a:avLst/>
              <a:gdLst/>
              <a:ahLst/>
              <a:cxnLst/>
              <a:rect l="l" t="t" r="r" b="b"/>
              <a:pathLst>
                <a:path w="283" h="301" extrusionOk="0">
                  <a:moveTo>
                    <a:pt x="5" y="1"/>
                  </a:moveTo>
                  <a:lnTo>
                    <a:pt x="5" y="1"/>
                  </a:lnTo>
                  <a:cubicBezTo>
                    <a:pt x="0" y="43"/>
                    <a:pt x="13" y="86"/>
                    <a:pt x="43" y="125"/>
                  </a:cubicBezTo>
                  <a:lnTo>
                    <a:pt x="163" y="253"/>
                  </a:lnTo>
                  <a:cubicBezTo>
                    <a:pt x="194" y="284"/>
                    <a:pt x="231" y="301"/>
                    <a:pt x="270" y="301"/>
                  </a:cubicBezTo>
                  <a:cubicBezTo>
                    <a:pt x="274" y="301"/>
                    <a:pt x="278" y="300"/>
                    <a:pt x="282" y="300"/>
                  </a:cubicBezTo>
                  <a:cubicBezTo>
                    <a:pt x="270" y="257"/>
                    <a:pt x="227" y="193"/>
                    <a:pt x="167" y="129"/>
                  </a:cubicBezTo>
                  <a:cubicBezTo>
                    <a:pt x="112" y="65"/>
                    <a:pt x="47" y="18"/>
                    <a:pt x="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26"/>
            <p:cNvSpPr/>
            <p:nvPr/>
          </p:nvSpPr>
          <p:spPr>
            <a:xfrm>
              <a:off x="3581044" y="3523680"/>
              <a:ext cx="77033" cy="73938"/>
            </a:xfrm>
            <a:custGeom>
              <a:avLst/>
              <a:gdLst/>
              <a:ahLst/>
              <a:cxnLst/>
              <a:rect l="l" t="t" r="r" b="b"/>
              <a:pathLst>
                <a:path w="946" h="908" extrusionOk="0">
                  <a:moveTo>
                    <a:pt x="676" y="0"/>
                  </a:moveTo>
                  <a:cubicBezTo>
                    <a:pt x="672" y="0"/>
                    <a:pt x="667" y="0"/>
                    <a:pt x="663" y="1"/>
                  </a:cubicBezTo>
                  <a:cubicBezTo>
                    <a:pt x="607" y="5"/>
                    <a:pt x="552" y="44"/>
                    <a:pt x="535" y="103"/>
                  </a:cubicBezTo>
                  <a:lnTo>
                    <a:pt x="509" y="189"/>
                  </a:lnTo>
                  <a:lnTo>
                    <a:pt x="466" y="330"/>
                  </a:lnTo>
                  <a:lnTo>
                    <a:pt x="0" y="762"/>
                  </a:lnTo>
                  <a:lnTo>
                    <a:pt x="133" y="907"/>
                  </a:lnTo>
                  <a:lnTo>
                    <a:pt x="599" y="471"/>
                  </a:lnTo>
                  <a:lnTo>
                    <a:pt x="740" y="441"/>
                  </a:lnTo>
                  <a:lnTo>
                    <a:pt x="830" y="420"/>
                  </a:lnTo>
                  <a:cubicBezTo>
                    <a:pt x="889" y="407"/>
                    <a:pt x="932" y="356"/>
                    <a:pt x="941" y="300"/>
                  </a:cubicBezTo>
                  <a:cubicBezTo>
                    <a:pt x="945" y="257"/>
                    <a:pt x="936" y="210"/>
                    <a:pt x="902" y="176"/>
                  </a:cubicBezTo>
                  <a:lnTo>
                    <a:pt x="783" y="48"/>
                  </a:lnTo>
                  <a:cubicBezTo>
                    <a:pt x="752" y="17"/>
                    <a:pt x="714" y="0"/>
                    <a:pt x="6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26"/>
            <p:cNvSpPr/>
            <p:nvPr/>
          </p:nvSpPr>
          <p:spPr>
            <a:xfrm>
              <a:off x="3634951" y="3523680"/>
              <a:ext cx="23126" cy="24510"/>
            </a:xfrm>
            <a:custGeom>
              <a:avLst/>
              <a:gdLst/>
              <a:ahLst/>
              <a:cxnLst/>
              <a:rect l="l" t="t" r="r" b="b"/>
              <a:pathLst>
                <a:path w="284" h="301" extrusionOk="0">
                  <a:moveTo>
                    <a:pt x="14" y="0"/>
                  </a:moveTo>
                  <a:cubicBezTo>
                    <a:pt x="10" y="0"/>
                    <a:pt x="5" y="0"/>
                    <a:pt x="1" y="1"/>
                  </a:cubicBezTo>
                  <a:cubicBezTo>
                    <a:pt x="14" y="44"/>
                    <a:pt x="56" y="108"/>
                    <a:pt x="116" y="172"/>
                  </a:cubicBezTo>
                  <a:cubicBezTo>
                    <a:pt x="176" y="236"/>
                    <a:pt x="236" y="283"/>
                    <a:pt x="279" y="300"/>
                  </a:cubicBezTo>
                  <a:cubicBezTo>
                    <a:pt x="283" y="257"/>
                    <a:pt x="274" y="215"/>
                    <a:pt x="240" y="176"/>
                  </a:cubicBezTo>
                  <a:lnTo>
                    <a:pt x="121" y="48"/>
                  </a:lnTo>
                  <a:cubicBezTo>
                    <a:pt x="90" y="17"/>
                    <a:pt x="52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26"/>
            <p:cNvSpPr/>
            <p:nvPr/>
          </p:nvSpPr>
          <p:spPr>
            <a:xfrm>
              <a:off x="3513539" y="3699487"/>
              <a:ext cx="35585" cy="76626"/>
            </a:xfrm>
            <a:custGeom>
              <a:avLst/>
              <a:gdLst/>
              <a:ahLst/>
              <a:cxnLst/>
              <a:rect l="l" t="t" r="r" b="b"/>
              <a:pathLst>
                <a:path w="437" h="941" extrusionOk="0">
                  <a:moveTo>
                    <a:pt x="158" y="0"/>
                  </a:moveTo>
                  <a:lnTo>
                    <a:pt x="141" y="560"/>
                  </a:lnTo>
                  <a:lnTo>
                    <a:pt x="73" y="672"/>
                  </a:lnTo>
                  <a:lnTo>
                    <a:pt x="30" y="736"/>
                  </a:lnTo>
                  <a:cubicBezTo>
                    <a:pt x="0" y="787"/>
                    <a:pt x="4" y="842"/>
                    <a:pt x="34" y="881"/>
                  </a:cubicBezTo>
                  <a:cubicBezTo>
                    <a:pt x="56" y="911"/>
                    <a:pt x="94" y="932"/>
                    <a:pt x="133" y="937"/>
                  </a:cubicBezTo>
                  <a:lnTo>
                    <a:pt x="291" y="941"/>
                  </a:lnTo>
                  <a:cubicBezTo>
                    <a:pt x="334" y="941"/>
                    <a:pt x="372" y="924"/>
                    <a:pt x="393" y="894"/>
                  </a:cubicBezTo>
                  <a:cubicBezTo>
                    <a:pt x="428" y="855"/>
                    <a:pt x="436" y="800"/>
                    <a:pt x="410" y="753"/>
                  </a:cubicBezTo>
                  <a:lnTo>
                    <a:pt x="372" y="680"/>
                  </a:lnTo>
                  <a:lnTo>
                    <a:pt x="312" y="569"/>
                  </a:lnTo>
                  <a:lnTo>
                    <a:pt x="334" y="5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26"/>
            <p:cNvSpPr/>
            <p:nvPr/>
          </p:nvSpPr>
          <p:spPr>
            <a:xfrm>
              <a:off x="3516307" y="3769436"/>
              <a:ext cx="29315" cy="6677"/>
            </a:xfrm>
            <a:custGeom>
              <a:avLst/>
              <a:gdLst/>
              <a:ahLst/>
              <a:cxnLst/>
              <a:rect l="l" t="t" r="r" b="b"/>
              <a:pathLst>
                <a:path w="360" h="82" extrusionOk="0">
                  <a:moveTo>
                    <a:pt x="180" y="1"/>
                  </a:moveTo>
                  <a:cubicBezTo>
                    <a:pt x="107" y="1"/>
                    <a:pt x="39" y="9"/>
                    <a:pt x="0" y="22"/>
                  </a:cubicBezTo>
                  <a:cubicBezTo>
                    <a:pt x="22" y="52"/>
                    <a:pt x="60" y="73"/>
                    <a:pt x="99" y="78"/>
                  </a:cubicBezTo>
                  <a:lnTo>
                    <a:pt x="257" y="82"/>
                  </a:lnTo>
                  <a:cubicBezTo>
                    <a:pt x="300" y="82"/>
                    <a:pt x="338" y="65"/>
                    <a:pt x="359" y="35"/>
                  </a:cubicBezTo>
                  <a:cubicBezTo>
                    <a:pt x="325" y="18"/>
                    <a:pt x="257" y="5"/>
                    <a:pt x="1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26"/>
            <p:cNvSpPr/>
            <p:nvPr/>
          </p:nvSpPr>
          <p:spPr>
            <a:xfrm>
              <a:off x="3522578" y="3501124"/>
              <a:ext cx="35585" cy="76626"/>
            </a:xfrm>
            <a:custGeom>
              <a:avLst/>
              <a:gdLst/>
              <a:ahLst/>
              <a:cxnLst/>
              <a:rect l="l" t="t" r="r" b="b"/>
              <a:pathLst>
                <a:path w="437" h="941" extrusionOk="0">
                  <a:moveTo>
                    <a:pt x="146" y="0"/>
                  </a:moveTo>
                  <a:cubicBezTo>
                    <a:pt x="103" y="0"/>
                    <a:pt x="69" y="17"/>
                    <a:pt x="43" y="43"/>
                  </a:cubicBezTo>
                  <a:cubicBezTo>
                    <a:pt x="9" y="81"/>
                    <a:pt x="0" y="141"/>
                    <a:pt x="26" y="188"/>
                  </a:cubicBezTo>
                  <a:lnTo>
                    <a:pt x="64" y="261"/>
                  </a:lnTo>
                  <a:lnTo>
                    <a:pt x="124" y="372"/>
                  </a:lnTo>
                  <a:lnTo>
                    <a:pt x="103" y="936"/>
                  </a:lnTo>
                  <a:lnTo>
                    <a:pt x="278" y="940"/>
                  </a:lnTo>
                  <a:lnTo>
                    <a:pt x="299" y="380"/>
                  </a:lnTo>
                  <a:lnTo>
                    <a:pt x="368" y="269"/>
                  </a:lnTo>
                  <a:lnTo>
                    <a:pt x="406" y="205"/>
                  </a:lnTo>
                  <a:cubicBezTo>
                    <a:pt x="436" y="154"/>
                    <a:pt x="432" y="98"/>
                    <a:pt x="402" y="60"/>
                  </a:cubicBezTo>
                  <a:cubicBezTo>
                    <a:pt x="381" y="26"/>
                    <a:pt x="346" y="9"/>
                    <a:pt x="304" y="4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26"/>
            <p:cNvSpPr/>
            <p:nvPr/>
          </p:nvSpPr>
          <p:spPr>
            <a:xfrm>
              <a:off x="3526079" y="3501124"/>
              <a:ext cx="29315" cy="6677"/>
            </a:xfrm>
            <a:custGeom>
              <a:avLst/>
              <a:gdLst/>
              <a:ahLst/>
              <a:cxnLst/>
              <a:rect l="l" t="t" r="r" b="b"/>
              <a:pathLst>
                <a:path w="360" h="82" extrusionOk="0">
                  <a:moveTo>
                    <a:pt x="103" y="0"/>
                  </a:moveTo>
                  <a:cubicBezTo>
                    <a:pt x="60" y="0"/>
                    <a:pt x="26" y="17"/>
                    <a:pt x="0" y="43"/>
                  </a:cubicBezTo>
                  <a:cubicBezTo>
                    <a:pt x="34" y="64"/>
                    <a:pt x="103" y="77"/>
                    <a:pt x="180" y="81"/>
                  </a:cubicBezTo>
                  <a:cubicBezTo>
                    <a:pt x="256" y="81"/>
                    <a:pt x="321" y="73"/>
                    <a:pt x="359" y="60"/>
                  </a:cubicBezTo>
                  <a:cubicBezTo>
                    <a:pt x="338" y="26"/>
                    <a:pt x="303" y="9"/>
                    <a:pt x="261" y="4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26"/>
            <p:cNvSpPr/>
            <p:nvPr/>
          </p:nvSpPr>
          <p:spPr>
            <a:xfrm>
              <a:off x="3425432" y="3532149"/>
              <a:ext cx="219372" cy="212939"/>
            </a:xfrm>
            <a:custGeom>
              <a:avLst/>
              <a:gdLst/>
              <a:ahLst/>
              <a:cxnLst/>
              <a:rect l="l" t="t" r="r" b="b"/>
              <a:pathLst>
                <a:path w="2694" h="2615" extrusionOk="0">
                  <a:moveTo>
                    <a:pt x="1356" y="0"/>
                  </a:moveTo>
                  <a:cubicBezTo>
                    <a:pt x="1038" y="0"/>
                    <a:pt x="719" y="116"/>
                    <a:pt x="467" y="350"/>
                  </a:cubicBezTo>
                  <a:cubicBezTo>
                    <a:pt x="249" y="555"/>
                    <a:pt x="112" y="816"/>
                    <a:pt x="69" y="1089"/>
                  </a:cubicBezTo>
                  <a:cubicBezTo>
                    <a:pt x="1" y="1474"/>
                    <a:pt x="112" y="1889"/>
                    <a:pt x="398" y="2196"/>
                  </a:cubicBezTo>
                  <a:cubicBezTo>
                    <a:pt x="656" y="2474"/>
                    <a:pt x="1006" y="2615"/>
                    <a:pt x="1357" y="2615"/>
                  </a:cubicBezTo>
                  <a:cubicBezTo>
                    <a:pt x="1676" y="2615"/>
                    <a:pt x="1995" y="2499"/>
                    <a:pt x="2245" y="2265"/>
                  </a:cubicBezTo>
                  <a:cubicBezTo>
                    <a:pt x="2557" y="1978"/>
                    <a:pt x="2694" y="1572"/>
                    <a:pt x="2659" y="1179"/>
                  </a:cubicBezTo>
                  <a:cubicBezTo>
                    <a:pt x="2629" y="906"/>
                    <a:pt x="2518" y="636"/>
                    <a:pt x="2313" y="418"/>
                  </a:cubicBezTo>
                  <a:cubicBezTo>
                    <a:pt x="2056" y="141"/>
                    <a:pt x="1706" y="0"/>
                    <a:pt x="13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26"/>
            <p:cNvSpPr/>
            <p:nvPr/>
          </p:nvSpPr>
          <p:spPr>
            <a:xfrm>
              <a:off x="3556290" y="3566594"/>
              <a:ext cx="39819" cy="35422"/>
            </a:xfrm>
            <a:custGeom>
              <a:avLst/>
              <a:gdLst/>
              <a:ahLst/>
              <a:cxnLst/>
              <a:rect l="l" t="t" r="r" b="b"/>
              <a:pathLst>
                <a:path w="489" h="435" extrusionOk="0">
                  <a:moveTo>
                    <a:pt x="246" y="1"/>
                  </a:moveTo>
                  <a:cubicBezTo>
                    <a:pt x="222" y="1"/>
                    <a:pt x="199" y="5"/>
                    <a:pt x="176" y="12"/>
                  </a:cubicBezTo>
                  <a:cubicBezTo>
                    <a:pt x="61" y="51"/>
                    <a:pt x="1" y="175"/>
                    <a:pt x="39" y="286"/>
                  </a:cubicBezTo>
                  <a:cubicBezTo>
                    <a:pt x="70" y="378"/>
                    <a:pt x="155" y="434"/>
                    <a:pt x="246" y="434"/>
                  </a:cubicBezTo>
                  <a:cubicBezTo>
                    <a:pt x="270" y="434"/>
                    <a:pt x="294" y="431"/>
                    <a:pt x="317" y="423"/>
                  </a:cubicBezTo>
                  <a:cubicBezTo>
                    <a:pt x="428" y="380"/>
                    <a:pt x="488" y="260"/>
                    <a:pt x="450" y="145"/>
                  </a:cubicBezTo>
                  <a:cubicBezTo>
                    <a:pt x="419" y="57"/>
                    <a:pt x="335" y="1"/>
                    <a:pt x="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26"/>
            <p:cNvSpPr/>
            <p:nvPr/>
          </p:nvSpPr>
          <p:spPr>
            <a:xfrm>
              <a:off x="3570621" y="3660727"/>
              <a:ext cx="30292" cy="26709"/>
            </a:xfrm>
            <a:custGeom>
              <a:avLst/>
              <a:gdLst/>
              <a:ahLst/>
              <a:cxnLst/>
              <a:rect l="l" t="t" r="r" b="b"/>
              <a:pathLst>
                <a:path w="372" h="328" extrusionOk="0">
                  <a:moveTo>
                    <a:pt x="188" y="1"/>
                  </a:moveTo>
                  <a:cubicBezTo>
                    <a:pt x="170" y="1"/>
                    <a:pt x="151" y="4"/>
                    <a:pt x="133" y="11"/>
                  </a:cubicBezTo>
                  <a:cubicBezTo>
                    <a:pt x="47" y="40"/>
                    <a:pt x="0" y="130"/>
                    <a:pt x="30" y="220"/>
                  </a:cubicBezTo>
                  <a:cubicBezTo>
                    <a:pt x="54" y="287"/>
                    <a:pt x="116" y="328"/>
                    <a:pt x="184" y="328"/>
                  </a:cubicBezTo>
                  <a:cubicBezTo>
                    <a:pt x="202" y="328"/>
                    <a:pt x="221" y="325"/>
                    <a:pt x="240" y="318"/>
                  </a:cubicBezTo>
                  <a:cubicBezTo>
                    <a:pt x="325" y="288"/>
                    <a:pt x="372" y="199"/>
                    <a:pt x="342" y="109"/>
                  </a:cubicBezTo>
                  <a:cubicBezTo>
                    <a:pt x="319" y="42"/>
                    <a:pt x="256" y="1"/>
                    <a:pt x="1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26"/>
            <p:cNvSpPr/>
            <p:nvPr/>
          </p:nvSpPr>
          <p:spPr>
            <a:xfrm>
              <a:off x="3461261" y="3649571"/>
              <a:ext cx="20683" cy="18159"/>
            </a:xfrm>
            <a:custGeom>
              <a:avLst/>
              <a:gdLst/>
              <a:ahLst/>
              <a:cxnLst/>
              <a:rect l="l" t="t" r="r" b="b"/>
              <a:pathLst>
                <a:path w="254" h="223" extrusionOk="0">
                  <a:moveTo>
                    <a:pt x="126" y="0"/>
                  </a:moveTo>
                  <a:cubicBezTo>
                    <a:pt x="114" y="0"/>
                    <a:pt x="102" y="2"/>
                    <a:pt x="91" y="6"/>
                  </a:cubicBezTo>
                  <a:cubicBezTo>
                    <a:pt x="31" y="28"/>
                    <a:pt x="1" y="92"/>
                    <a:pt x="22" y="148"/>
                  </a:cubicBezTo>
                  <a:cubicBezTo>
                    <a:pt x="36" y="194"/>
                    <a:pt x="78" y="223"/>
                    <a:pt x="124" y="223"/>
                  </a:cubicBezTo>
                  <a:cubicBezTo>
                    <a:pt x="137" y="223"/>
                    <a:pt x="150" y="221"/>
                    <a:pt x="163" y="216"/>
                  </a:cubicBezTo>
                  <a:cubicBezTo>
                    <a:pt x="219" y="199"/>
                    <a:pt x="253" y="135"/>
                    <a:pt x="232" y="75"/>
                  </a:cubicBezTo>
                  <a:cubicBezTo>
                    <a:pt x="215" y="31"/>
                    <a:pt x="171" y="0"/>
                    <a:pt x="1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26"/>
            <p:cNvSpPr/>
            <p:nvPr/>
          </p:nvSpPr>
          <p:spPr>
            <a:xfrm>
              <a:off x="4419529" y="3646232"/>
              <a:ext cx="204389" cy="116689"/>
            </a:xfrm>
            <a:custGeom>
              <a:avLst/>
              <a:gdLst/>
              <a:ahLst/>
              <a:cxnLst/>
              <a:rect l="l" t="t" r="r" b="b"/>
              <a:pathLst>
                <a:path w="2510" h="1433" extrusionOk="0">
                  <a:moveTo>
                    <a:pt x="150" y="0"/>
                  </a:moveTo>
                  <a:lnTo>
                    <a:pt x="0" y="432"/>
                  </a:lnTo>
                  <a:lnTo>
                    <a:pt x="1407" y="907"/>
                  </a:lnTo>
                  <a:lnTo>
                    <a:pt x="1629" y="1163"/>
                  </a:lnTo>
                  <a:lnTo>
                    <a:pt x="1766" y="1317"/>
                  </a:lnTo>
                  <a:cubicBezTo>
                    <a:pt x="1834" y="1394"/>
                    <a:pt x="1926" y="1432"/>
                    <a:pt x="2018" y="1432"/>
                  </a:cubicBezTo>
                  <a:cubicBezTo>
                    <a:pt x="2058" y="1432"/>
                    <a:pt x="2099" y="1425"/>
                    <a:pt x="2138" y="1411"/>
                  </a:cubicBezTo>
                  <a:cubicBezTo>
                    <a:pt x="2227" y="1381"/>
                    <a:pt x="2309" y="1308"/>
                    <a:pt x="2343" y="1202"/>
                  </a:cubicBezTo>
                  <a:lnTo>
                    <a:pt x="2475" y="813"/>
                  </a:lnTo>
                  <a:cubicBezTo>
                    <a:pt x="2510" y="706"/>
                    <a:pt x="2492" y="599"/>
                    <a:pt x="2437" y="518"/>
                  </a:cubicBezTo>
                  <a:cubicBezTo>
                    <a:pt x="2379" y="424"/>
                    <a:pt x="2274" y="361"/>
                    <a:pt x="2155" y="361"/>
                  </a:cubicBezTo>
                  <a:cubicBezTo>
                    <a:pt x="2132" y="361"/>
                    <a:pt x="2110" y="363"/>
                    <a:pt x="2086" y="368"/>
                  </a:cubicBezTo>
                  <a:lnTo>
                    <a:pt x="1885" y="407"/>
                  </a:lnTo>
                  <a:lnTo>
                    <a:pt x="1552" y="475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26"/>
            <p:cNvSpPr/>
            <p:nvPr/>
          </p:nvSpPr>
          <p:spPr>
            <a:xfrm>
              <a:off x="4592486" y="3688331"/>
              <a:ext cx="31432" cy="72798"/>
            </a:xfrm>
            <a:custGeom>
              <a:avLst/>
              <a:gdLst/>
              <a:ahLst/>
              <a:cxnLst/>
              <a:rect l="l" t="t" r="r" b="b"/>
              <a:pathLst>
                <a:path w="386" h="894" extrusionOk="0">
                  <a:moveTo>
                    <a:pt x="313" y="1"/>
                  </a:moveTo>
                  <a:cubicBezTo>
                    <a:pt x="240" y="78"/>
                    <a:pt x="159" y="231"/>
                    <a:pt x="91" y="424"/>
                  </a:cubicBezTo>
                  <a:cubicBezTo>
                    <a:pt x="27" y="616"/>
                    <a:pt x="1" y="791"/>
                    <a:pt x="14" y="894"/>
                  </a:cubicBezTo>
                  <a:cubicBezTo>
                    <a:pt x="103" y="864"/>
                    <a:pt x="185" y="791"/>
                    <a:pt x="219" y="685"/>
                  </a:cubicBezTo>
                  <a:lnTo>
                    <a:pt x="351" y="296"/>
                  </a:lnTo>
                  <a:cubicBezTo>
                    <a:pt x="386" y="189"/>
                    <a:pt x="368" y="82"/>
                    <a:pt x="3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26"/>
            <p:cNvSpPr/>
            <p:nvPr/>
          </p:nvSpPr>
          <p:spPr>
            <a:xfrm>
              <a:off x="3922806" y="3461549"/>
              <a:ext cx="204064" cy="116852"/>
            </a:xfrm>
            <a:custGeom>
              <a:avLst/>
              <a:gdLst/>
              <a:ahLst/>
              <a:cxnLst/>
              <a:rect l="l" t="t" r="r" b="b"/>
              <a:pathLst>
                <a:path w="2506" h="1435" extrusionOk="0">
                  <a:moveTo>
                    <a:pt x="489" y="1"/>
                  </a:moveTo>
                  <a:cubicBezTo>
                    <a:pt x="449" y="1"/>
                    <a:pt x="410" y="7"/>
                    <a:pt x="373" y="20"/>
                  </a:cubicBezTo>
                  <a:cubicBezTo>
                    <a:pt x="283" y="54"/>
                    <a:pt x="202" y="127"/>
                    <a:pt x="168" y="234"/>
                  </a:cubicBezTo>
                  <a:lnTo>
                    <a:pt x="35" y="623"/>
                  </a:lnTo>
                  <a:cubicBezTo>
                    <a:pt x="1" y="730"/>
                    <a:pt x="18" y="837"/>
                    <a:pt x="69" y="918"/>
                  </a:cubicBezTo>
                  <a:cubicBezTo>
                    <a:pt x="130" y="1011"/>
                    <a:pt x="237" y="1074"/>
                    <a:pt x="355" y="1074"/>
                  </a:cubicBezTo>
                  <a:cubicBezTo>
                    <a:pt x="378" y="1074"/>
                    <a:pt x="401" y="1072"/>
                    <a:pt x="424" y="1067"/>
                  </a:cubicBezTo>
                  <a:lnTo>
                    <a:pt x="625" y="1025"/>
                  </a:lnTo>
                  <a:lnTo>
                    <a:pt x="958" y="960"/>
                  </a:lnTo>
                  <a:lnTo>
                    <a:pt x="2360" y="1435"/>
                  </a:lnTo>
                  <a:lnTo>
                    <a:pt x="2506" y="1003"/>
                  </a:lnTo>
                  <a:lnTo>
                    <a:pt x="1104" y="529"/>
                  </a:lnTo>
                  <a:lnTo>
                    <a:pt x="881" y="272"/>
                  </a:lnTo>
                  <a:lnTo>
                    <a:pt x="745" y="118"/>
                  </a:lnTo>
                  <a:cubicBezTo>
                    <a:pt x="676" y="37"/>
                    <a:pt x="581" y="1"/>
                    <a:pt x="4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26"/>
            <p:cNvSpPr/>
            <p:nvPr/>
          </p:nvSpPr>
          <p:spPr>
            <a:xfrm>
              <a:off x="3922806" y="3463178"/>
              <a:ext cx="31432" cy="73124"/>
            </a:xfrm>
            <a:custGeom>
              <a:avLst/>
              <a:gdLst/>
              <a:ahLst/>
              <a:cxnLst/>
              <a:rect l="l" t="t" r="r" b="b"/>
              <a:pathLst>
                <a:path w="386" h="898" extrusionOk="0">
                  <a:moveTo>
                    <a:pt x="373" y="0"/>
                  </a:moveTo>
                  <a:lnTo>
                    <a:pt x="373" y="0"/>
                  </a:lnTo>
                  <a:cubicBezTo>
                    <a:pt x="283" y="34"/>
                    <a:pt x="202" y="107"/>
                    <a:pt x="168" y="214"/>
                  </a:cubicBezTo>
                  <a:lnTo>
                    <a:pt x="35" y="603"/>
                  </a:lnTo>
                  <a:cubicBezTo>
                    <a:pt x="1" y="710"/>
                    <a:pt x="18" y="817"/>
                    <a:pt x="69" y="898"/>
                  </a:cubicBezTo>
                  <a:cubicBezTo>
                    <a:pt x="142" y="821"/>
                    <a:pt x="227" y="663"/>
                    <a:pt x="292" y="475"/>
                  </a:cubicBezTo>
                  <a:cubicBezTo>
                    <a:pt x="360" y="282"/>
                    <a:pt x="386" y="107"/>
                    <a:pt x="3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26"/>
            <p:cNvSpPr/>
            <p:nvPr/>
          </p:nvSpPr>
          <p:spPr>
            <a:xfrm>
              <a:off x="4393390" y="3443716"/>
              <a:ext cx="176622" cy="120435"/>
            </a:xfrm>
            <a:custGeom>
              <a:avLst/>
              <a:gdLst/>
              <a:ahLst/>
              <a:cxnLst/>
              <a:rect l="l" t="t" r="r" b="b"/>
              <a:pathLst>
                <a:path w="2169" h="1479" extrusionOk="0">
                  <a:moveTo>
                    <a:pt x="1689" y="1"/>
                  </a:moveTo>
                  <a:cubicBezTo>
                    <a:pt x="1595" y="1"/>
                    <a:pt x="1503" y="43"/>
                    <a:pt x="1441" y="132"/>
                  </a:cubicBezTo>
                  <a:lnTo>
                    <a:pt x="1343" y="286"/>
                  </a:lnTo>
                  <a:lnTo>
                    <a:pt x="1176" y="534"/>
                  </a:lnTo>
                  <a:lnTo>
                    <a:pt x="1" y="1115"/>
                  </a:lnTo>
                  <a:lnTo>
                    <a:pt x="180" y="1479"/>
                  </a:lnTo>
                  <a:lnTo>
                    <a:pt x="1356" y="897"/>
                  </a:lnTo>
                  <a:lnTo>
                    <a:pt x="1655" y="914"/>
                  </a:lnTo>
                  <a:lnTo>
                    <a:pt x="1835" y="927"/>
                  </a:lnTo>
                  <a:cubicBezTo>
                    <a:pt x="1842" y="928"/>
                    <a:pt x="1849" y="928"/>
                    <a:pt x="1856" y="928"/>
                  </a:cubicBezTo>
                  <a:cubicBezTo>
                    <a:pt x="1979" y="928"/>
                    <a:pt x="2081" y="857"/>
                    <a:pt x="2130" y="756"/>
                  </a:cubicBezTo>
                  <a:cubicBezTo>
                    <a:pt x="2164" y="679"/>
                    <a:pt x="2168" y="581"/>
                    <a:pt x="2125" y="496"/>
                  </a:cubicBezTo>
                  <a:lnTo>
                    <a:pt x="1963" y="166"/>
                  </a:lnTo>
                  <a:cubicBezTo>
                    <a:pt x="1920" y="81"/>
                    <a:pt x="1843" y="25"/>
                    <a:pt x="1758" y="8"/>
                  </a:cubicBezTo>
                  <a:cubicBezTo>
                    <a:pt x="1735" y="3"/>
                    <a:pt x="1712" y="1"/>
                    <a:pt x="16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26"/>
            <p:cNvSpPr/>
            <p:nvPr/>
          </p:nvSpPr>
          <p:spPr>
            <a:xfrm>
              <a:off x="4536462" y="3444367"/>
              <a:ext cx="33549" cy="60991"/>
            </a:xfrm>
            <a:custGeom>
              <a:avLst/>
              <a:gdLst/>
              <a:ahLst/>
              <a:cxnLst/>
              <a:rect l="l" t="t" r="r" b="b"/>
              <a:pathLst>
                <a:path w="412" h="749" extrusionOk="0">
                  <a:moveTo>
                    <a:pt x="1" y="0"/>
                  </a:moveTo>
                  <a:cubicBezTo>
                    <a:pt x="1" y="90"/>
                    <a:pt x="48" y="244"/>
                    <a:pt x="125" y="402"/>
                  </a:cubicBezTo>
                  <a:cubicBezTo>
                    <a:pt x="206" y="560"/>
                    <a:pt x="300" y="688"/>
                    <a:pt x="373" y="748"/>
                  </a:cubicBezTo>
                  <a:cubicBezTo>
                    <a:pt x="407" y="671"/>
                    <a:pt x="411" y="573"/>
                    <a:pt x="368" y="488"/>
                  </a:cubicBezTo>
                  <a:lnTo>
                    <a:pt x="206" y="158"/>
                  </a:lnTo>
                  <a:cubicBezTo>
                    <a:pt x="163" y="73"/>
                    <a:pt x="86" y="17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26"/>
            <p:cNvSpPr/>
            <p:nvPr/>
          </p:nvSpPr>
          <p:spPr>
            <a:xfrm>
              <a:off x="3976794" y="3660482"/>
              <a:ext cx="176540" cy="120435"/>
            </a:xfrm>
            <a:custGeom>
              <a:avLst/>
              <a:gdLst/>
              <a:ahLst/>
              <a:cxnLst/>
              <a:rect l="l" t="t" r="r" b="b"/>
              <a:pathLst>
                <a:path w="2168" h="1479" extrusionOk="0">
                  <a:moveTo>
                    <a:pt x="1988" y="1"/>
                  </a:moveTo>
                  <a:lnTo>
                    <a:pt x="813" y="582"/>
                  </a:lnTo>
                  <a:lnTo>
                    <a:pt x="513" y="561"/>
                  </a:lnTo>
                  <a:lnTo>
                    <a:pt x="334" y="552"/>
                  </a:lnTo>
                  <a:cubicBezTo>
                    <a:pt x="324" y="551"/>
                    <a:pt x="315" y="551"/>
                    <a:pt x="305" y="551"/>
                  </a:cubicBezTo>
                  <a:cubicBezTo>
                    <a:pt x="185" y="551"/>
                    <a:pt x="86" y="624"/>
                    <a:pt x="39" y="723"/>
                  </a:cubicBezTo>
                  <a:cubicBezTo>
                    <a:pt x="5" y="800"/>
                    <a:pt x="0" y="894"/>
                    <a:pt x="43" y="984"/>
                  </a:cubicBezTo>
                  <a:lnTo>
                    <a:pt x="206" y="1309"/>
                  </a:lnTo>
                  <a:cubicBezTo>
                    <a:pt x="248" y="1398"/>
                    <a:pt x="325" y="1454"/>
                    <a:pt x="411" y="1471"/>
                  </a:cubicBezTo>
                  <a:cubicBezTo>
                    <a:pt x="432" y="1476"/>
                    <a:pt x="454" y="1478"/>
                    <a:pt x="476" y="1478"/>
                  </a:cubicBezTo>
                  <a:cubicBezTo>
                    <a:pt x="571" y="1478"/>
                    <a:pt x="664" y="1433"/>
                    <a:pt x="723" y="1343"/>
                  </a:cubicBezTo>
                  <a:lnTo>
                    <a:pt x="825" y="1193"/>
                  </a:lnTo>
                  <a:lnTo>
                    <a:pt x="992" y="945"/>
                  </a:lnTo>
                  <a:lnTo>
                    <a:pt x="2168" y="364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26"/>
            <p:cNvSpPr/>
            <p:nvPr/>
          </p:nvSpPr>
          <p:spPr>
            <a:xfrm>
              <a:off x="3976794" y="3719356"/>
              <a:ext cx="33468" cy="60991"/>
            </a:xfrm>
            <a:custGeom>
              <a:avLst/>
              <a:gdLst/>
              <a:ahLst/>
              <a:cxnLst/>
              <a:rect l="l" t="t" r="r" b="b"/>
              <a:pathLst>
                <a:path w="411" h="749" extrusionOk="0">
                  <a:moveTo>
                    <a:pt x="39" y="0"/>
                  </a:moveTo>
                  <a:cubicBezTo>
                    <a:pt x="5" y="77"/>
                    <a:pt x="0" y="171"/>
                    <a:pt x="43" y="261"/>
                  </a:cubicBezTo>
                  <a:lnTo>
                    <a:pt x="206" y="586"/>
                  </a:lnTo>
                  <a:cubicBezTo>
                    <a:pt x="248" y="675"/>
                    <a:pt x="325" y="731"/>
                    <a:pt x="411" y="748"/>
                  </a:cubicBezTo>
                  <a:cubicBezTo>
                    <a:pt x="406" y="658"/>
                    <a:pt x="364" y="504"/>
                    <a:pt x="283" y="346"/>
                  </a:cubicBezTo>
                  <a:cubicBezTo>
                    <a:pt x="206" y="184"/>
                    <a:pt x="112" y="56"/>
                    <a:pt x="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26"/>
            <p:cNvSpPr/>
            <p:nvPr/>
          </p:nvSpPr>
          <p:spPr>
            <a:xfrm>
              <a:off x="4120925" y="3758687"/>
              <a:ext cx="118725" cy="202842"/>
            </a:xfrm>
            <a:custGeom>
              <a:avLst/>
              <a:gdLst/>
              <a:ahLst/>
              <a:cxnLst/>
              <a:rect l="l" t="t" r="r" b="b"/>
              <a:pathLst>
                <a:path w="1458" h="2491" extrusionOk="0">
                  <a:moveTo>
                    <a:pt x="1022" y="0"/>
                  </a:moveTo>
                  <a:lnTo>
                    <a:pt x="547" y="1402"/>
                  </a:lnTo>
                  <a:lnTo>
                    <a:pt x="295" y="1624"/>
                  </a:lnTo>
                  <a:lnTo>
                    <a:pt x="137" y="1761"/>
                  </a:lnTo>
                  <a:cubicBezTo>
                    <a:pt x="26" y="1859"/>
                    <a:pt x="0" y="2009"/>
                    <a:pt x="43" y="2133"/>
                  </a:cubicBezTo>
                  <a:cubicBezTo>
                    <a:pt x="77" y="2227"/>
                    <a:pt x="150" y="2304"/>
                    <a:pt x="252" y="2338"/>
                  </a:cubicBezTo>
                  <a:lnTo>
                    <a:pt x="645" y="2471"/>
                  </a:lnTo>
                  <a:cubicBezTo>
                    <a:pt x="682" y="2484"/>
                    <a:pt x="718" y="2490"/>
                    <a:pt x="754" y="2490"/>
                  </a:cubicBezTo>
                  <a:cubicBezTo>
                    <a:pt x="820" y="2490"/>
                    <a:pt x="884" y="2470"/>
                    <a:pt x="936" y="2436"/>
                  </a:cubicBezTo>
                  <a:cubicBezTo>
                    <a:pt x="1047" y="2364"/>
                    <a:pt x="1116" y="2231"/>
                    <a:pt x="1086" y="2082"/>
                  </a:cubicBezTo>
                  <a:lnTo>
                    <a:pt x="1047" y="1881"/>
                  </a:lnTo>
                  <a:lnTo>
                    <a:pt x="983" y="1547"/>
                  </a:lnTo>
                  <a:lnTo>
                    <a:pt x="1458" y="145"/>
                  </a:lnTo>
                  <a:lnTo>
                    <a:pt x="10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26"/>
            <p:cNvSpPr/>
            <p:nvPr/>
          </p:nvSpPr>
          <p:spPr>
            <a:xfrm>
              <a:off x="4124345" y="3932133"/>
              <a:ext cx="72880" cy="29396"/>
            </a:xfrm>
            <a:custGeom>
              <a:avLst/>
              <a:gdLst/>
              <a:ahLst/>
              <a:cxnLst/>
              <a:rect l="l" t="t" r="r" b="b"/>
              <a:pathLst>
                <a:path w="895" h="361" extrusionOk="0">
                  <a:moveTo>
                    <a:pt x="53" y="0"/>
                  </a:moveTo>
                  <a:cubicBezTo>
                    <a:pt x="34" y="0"/>
                    <a:pt x="16" y="1"/>
                    <a:pt x="1" y="3"/>
                  </a:cubicBezTo>
                  <a:cubicBezTo>
                    <a:pt x="35" y="97"/>
                    <a:pt x="108" y="174"/>
                    <a:pt x="210" y="208"/>
                  </a:cubicBezTo>
                  <a:lnTo>
                    <a:pt x="603" y="341"/>
                  </a:lnTo>
                  <a:cubicBezTo>
                    <a:pt x="640" y="354"/>
                    <a:pt x="676" y="360"/>
                    <a:pt x="712" y="360"/>
                  </a:cubicBezTo>
                  <a:cubicBezTo>
                    <a:pt x="778" y="360"/>
                    <a:pt x="842" y="340"/>
                    <a:pt x="894" y="306"/>
                  </a:cubicBezTo>
                  <a:cubicBezTo>
                    <a:pt x="821" y="234"/>
                    <a:pt x="663" y="148"/>
                    <a:pt x="471" y="84"/>
                  </a:cubicBezTo>
                  <a:cubicBezTo>
                    <a:pt x="312" y="30"/>
                    <a:pt x="158" y="0"/>
                    <a:pt x="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26"/>
            <p:cNvSpPr/>
            <p:nvPr/>
          </p:nvSpPr>
          <p:spPr>
            <a:xfrm>
              <a:off x="4307074" y="3262941"/>
              <a:ext cx="118806" cy="203086"/>
            </a:xfrm>
            <a:custGeom>
              <a:avLst/>
              <a:gdLst/>
              <a:ahLst/>
              <a:cxnLst/>
              <a:rect l="l" t="t" r="r" b="b"/>
              <a:pathLst>
                <a:path w="1459" h="2494" extrusionOk="0">
                  <a:moveTo>
                    <a:pt x="703" y="1"/>
                  </a:moveTo>
                  <a:cubicBezTo>
                    <a:pt x="637" y="1"/>
                    <a:pt x="574" y="21"/>
                    <a:pt x="518" y="57"/>
                  </a:cubicBezTo>
                  <a:cubicBezTo>
                    <a:pt x="411" y="130"/>
                    <a:pt x="343" y="262"/>
                    <a:pt x="368" y="412"/>
                  </a:cubicBezTo>
                  <a:lnTo>
                    <a:pt x="411" y="613"/>
                  </a:lnTo>
                  <a:lnTo>
                    <a:pt x="475" y="942"/>
                  </a:lnTo>
                  <a:lnTo>
                    <a:pt x="1" y="2348"/>
                  </a:lnTo>
                  <a:lnTo>
                    <a:pt x="437" y="2493"/>
                  </a:lnTo>
                  <a:lnTo>
                    <a:pt x="911" y="1091"/>
                  </a:lnTo>
                  <a:lnTo>
                    <a:pt x="1163" y="865"/>
                  </a:lnTo>
                  <a:lnTo>
                    <a:pt x="1317" y="732"/>
                  </a:lnTo>
                  <a:cubicBezTo>
                    <a:pt x="1433" y="630"/>
                    <a:pt x="1458" y="484"/>
                    <a:pt x="1416" y="360"/>
                  </a:cubicBezTo>
                  <a:cubicBezTo>
                    <a:pt x="1381" y="266"/>
                    <a:pt x="1309" y="189"/>
                    <a:pt x="1202" y="151"/>
                  </a:cubicBezTo>
                  <a:lnTo>
                    <a:pt x="813" y="18"/>
                  </a:lnTo>
                  <a:cubicBezTo>
                    <a:pt x="776" y="6"/>
                    <a:pt x="739" y="1"/>
                    <a:pt x="7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26"/>
            <p:cNvSpPr/>
            <p:nvPr/>
          </p:nvSpPr>
          <p:spPr>
            <a:xfrm>
              <a:off x="4349255" y="3262941"/>
              <a:ext cx="73124" cy="29641"/>
            </a:xfrm>
            <a:custGeom>
              <a:avLst/>
              <a:gdLst/>
              <a:ahLst/>
              <a:cxnLst/>
              <a:rect l="l" t="t" r="r" b="b"/>
              <a:pathLst>
                <a:path w="898" h="364" extrusionOk="0">
                  <a:moveTo>
                    <a:pt x="185" y="1"/>
                  </a:moveTo>
                  <a:cubicBezTo>
                    <a:pt x="119" y="1"/>
                    <a:pt x="56" y="21"/>
                    <a:pt x="0" y="57"/>
                  </a:cubicBezTo>
                  <a:cubicBezTo>
                    <a:pt x="77" y="130"/>
                    <a:pt x="235" y="215"/>
                    <a:pt x="427" y="279"/>
                  </a:cubicBezTo>
                  <a:cubicBezTo>
                    <a:pt x="587" y="334"/>
                    <a:pt x="740" y="363"/>
                    <a:pt x="846" y="363"/>
                  </a:cubicBezTo>
                  <a:cubicBezTo>
                    <a:pt x="865" y="363"/>
                    <a:pt x="882" y="362"/>
                    <a:pt x="898" y="360"/>
                  </a:cubicBezTo>
                  <a:cubicBezTo>
                    <a:pt x="863" y="266"/>
                    <a:pt x="791" y="189"/>
                    <a:pt x="684" y="151"/>
                  </a:cubicBezTo>
                  <a:lnTo>
                    <a:pt x="295" y="18"/>
                  </a:lnTo>
                  <a:cubicBezTo>
                    <a:pt x="258" y="6"/>
                    <a:pt x="221" y="1"/>
                    <a:pt x="1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26"/>
            <p:cNvSpPr/>
            <p:nvPr/>
          </p:nvSpPr>
          <p:spPr>
            <a:xfrm>
              <a:off x="4321732" y="3732548"/>
              <a:ext cx="121575" cy="175482"/>
            </a:xfrm>
            <a:custGeom>
              <a:avLst/>
              <a:gdLst/>
              <a:ahLst/>
              <a:cxnLst/>
              <a:rect l="l" t="t" r="r" b="b"/>
              <a:pathLst>
                <a:path w="1493" h="2155" extrusionOk="0">
                  <a:moveTo>
                    <a:pt x="359" y="0"/>
                  </a:moveTo>
                  <a:lnTo>
                    <a:pt x="0" y="180"/>
                  </a:lnTo>
                  <a:lnTo>
                    <a:pt x="577" y="1351"/>
                  </a:lnTo>
                  <a:lnTo>
                    <a:pt x="560" y="1650"/>
                  </a:lnTo>
                  <a:lnTo>
                    <a:pt x="547" y="1834"/>
                  </a:lnTo>
                  <a:cubicBezTo>
                    <a:pt x="539" y="1967"/>
                    <a:pt x="616" y="2074"/>
                    <a:pt x="718" y="2125"/>
                  </a:cubicBezTo>
                  <a:cubicBezTo>
                    <a:pt x="759" y="2144"/>
                    <a:pt x="803" y="2155"/>
                    <a:pt x="848" y="2155"/>
                  </a:cubicBezTo>
                  <a:cubicBezTo>
                    <a:pt x="893" y="2155"/>
                    <a:pt x="939" y="2144"/>
                    <a:pt x="983" y="2121"/>
                  </a:cubicBezTo>
                  <a:lnTo>
                    <a:pt x="1308" y="1962"/>
                  </a:lnTo>
                  <a:cubicBezTo>
                    <a:pt x="1398" y="1915"/>
                    <a:pt x="1454" y="1838"/>
                    <a:pt x="1471" y="1753"/>
                  </a:cubicBezTo>
                  <a:cubicBezTo>
                    <a:pt x="1492" y="1642"/>
                    <a:pt x="1454" y="1514"/>
                    <a:pt x="1343" y="1441"/>
                  </a:cubicBezTo>
                  <a:lnTo>
                    <a:pt x="1193" y="1338"/>
                  </a:lnTo>
                  <a:lnTo>
                    <a:pt x="941" y="1172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26"/>
            <p:cNvSpPr/>
            <p:nvPr/>
          </p:nvSpPr>
          <p:spPr>
            <a:xfrm>
              <a:off x="4380198" y="3875294"/>
              <a:ext cx="61317" cy="32735"/>
            </a:xfrm>
            <a:custGeom>
              <a:avLst/>
              <a:gdLst/>
              <a:ahLst/>
              <a:cxnLst/>
              <a:rect l="l" t="t" r="r" b="b"/>
              <a:pathLst>
                <a:path w="753" h="402" extrusionOk="0">
                  <a:moveTo>
                    <a:pt x="753" y="0"/>
                  </a:moveTo>
                  <a:lnTo>
                    <a:pt x="753" y="0"/>
                  </a:lnTo>
                  <a:cubicBezTo>
                    <a:pt x="659" y="4"/>
                    <a:pt x="509" y="47"/>
                    <a:pt x="347" y="128"/>
                  </a:cubicBezTo>
                  <a:cubicBezTo>
                    <a:pt x="189" y="205"/>
                    <a:pt x="60" y="299"/>
                    <a:pt x="0" y="372"/>
                  </a:cubicBezTo>
                  <a:cubicBezTo>
                    <a:pt x="41" y="391"/>
                    <a:pt x="85" y="402"/>
                    <a:pt x="130" y="402"/>
                  </a:cubicBezTo>
                  <a:cubicBezTo>
                    <a:pt x="175" y="402"/>
                    <a:pt x="221" y="391"/>
                    <a:pt x="265" y="368"/>
                  </a:cubicBezTo>
                  <a:lnTo>
                    <a:pt x="590" y="209"/>
                  </a:lnTo>
                  <a:cubicBezTo>
                    <a:pt x="680" y="162"/>
                    <a:pt x="731" y="85"/>
                    <a:pt x="7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26"/>
            <p:cNvSpPr/>
            <p:nvPr/>
          </p:nvSpPr>
          <p:spPr>
            <a:xfrm>
              <a:off x="4103173" y="3316604"/>
              <a:ext cx="121901" cy="175482"/>
            </a:xfrm>
            <a:custGeom>
              <a:avLst/>
              <a:gdLst/>
              <a:ahLst/>
              <a:cxnLst/>
              <a:rect l="l" t="t" r="r" b="b"/>
              <a:pathLst>
                <a:path w="1497" h="2155" extrusionOk="0">
                  <a:moveTo>
                    <a:pt x="645" y="0"/>
                  </a:moveTo>
                  <a:cubicBezTo>
                    <a:pt x="601" y="0"/>
                    <a:pt x="557" y="10"/>
                    <a:pt x="513" y="30"/>
                  </a:cubicBezTo>
                  <a:lnTo>
                    <a:pt x="188" y="193"/>
                  </a:lnTo>
                  <a:cubicBezTo>
                    <a:pt x="98" y="236"/>
                    <a:pt x="43" y="313"/>
                    <a:pt x="26" y="398"/>
                  </a:cubicBezTo>
                  <a:cubicBezTo>
                    <a:pt x="0" y="514"/>
                    <a:pt x="43" y="642"/>
                    <a:pt x="154" y="714"/>
                  </a:cubicBezTo>
                  <a:lnTo>
                    <a:pt x="303" y="813"/>
                  </a:lnTo>
                  <a:lnTo>
                    <a:pt x="556" y="979"/>
                  </a:lnTo>
                  <a:lnTo>
                    <a:pt x="1133" y="2155"/>
                  </a:lnTo>
                  <a:lnTo>
                    <a:pt x="1496" y="1975"/>
                  </a:lnTo>
                  <a:lnTo>
                    <a:pt x="919" y="800"/>
                  </a:lnTo>
                  <a:lnTo>
                    <a:pt x="936" y="505"/>
                  </a:lnTo>
                  <a:lnTo>
                    <a:pt x="949" y="321"/>
                  </a:lnTo>
                  <a:cubicBezTo>
                    <a:pt x="957" y="189"/>
                    <a:pt x="881" y="78"/>
                    <a:pt x="774" y="30"/>
                  </a:cubicBezTo>
                  <a:cubicBezTo>
                    <a:pt x="734" y="11"/>
                    <a:pt x="690" y="0"/>
                    <a:pt x="6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26"/>
            <p:cNvSpPr/>
            <p:nvPr/>
          </p:nvSpPr>
          <p:spPr>
            <a:xfrm>
              <a:off x="4105209" y="3316604"/>
              <a:ext cx="60991" cy="32491"/>
            </a:xfrm>
            <a:custGeom>
              <a:avLst/>
              <a:gdLst/>
              <a:ahLst/>
              <a:cxnLst/>
              <a:rect l="l" t="t" r="r" b="b"/>
              <a:pathLst>
                <a:path w="749" h="399" extrusionOk="0">
                  <a:moveTo>
                    <a:pt x="620" y="0"/>
                  </a:moveTo>
                  <a:cubicBezTo>
                    <a:pt x="576" y="0"/>
                    <a:pt x="532" y="10"/>
                    <a:pt x="488" y="30"/>
                  </a:cubicBezTo>
                  <a:lnTo>
                    <a:pt x="163" y="193"/>
                  </a:lnTo>
                  <a:cubicBezTo>
                    <a:pt x="73" y="236"/>
                    <a:pt x="18" y="313"/>
                    <a:pt x="1" y="398"/>
                  </a:cubicBezTo>
                  <a:cubicBezTo>
                    <a:pt x="95" y="398"/>
                    <a:pt x="244" y="351"/>
                    <a:pt x="407" y="274"/>
                  </a:cubicBezTo>
                  <a:cubicBezTo>
                    <a:pt x="565" y="193"/>
                    <a:pt x="693" y="103"/>
                    <a:pt x="749" y="30"/>
                  </a:cubicBezTo>
                  <a:cubicBezTo>
                    <a:pt x="709" y="11"/>
                    <a:pt x="665" y="0"/>
                    <a:pt x="6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26"/>
            <p:cNvSpPr/>
            <p:nvPr/>
          </p:nvSpPr>
          <p:spPr>
            <a:xfrm>
              <a:off x="4020603" y="3364403"/>
              <a:ext cx="513172" cy="495909"/>
            </a:xfrm>
            <a:custGeom>
              <a:avLst/>
              <a:gdLst/>
              <a:ahLst/>
              <a:cxnLst/>
              <a:rect l="l" t="t" r="r" b="b"/>
              <a:pathLst>
                <a:path w="6302" h="6090" extrusionOk="0">
                  <a:moveTo>
                    <a:pt x="3105" y="0"/>
                  </a:moveTo>
                  <a:cubicBezTo>
                    <a:pt x="1837" y="0"/>
                    <a:pt x="653" y="801"/>
                    <a:pt x="223" y="2068"/>
                  </a:cubicBezTo>
                  <a:cubicBezTo>
                    <a:pt x="1" y="2726"/>
                    <a:pt x="14" y="3410"/>
                    <a:pt x="223" y="4021"/>
                  </a:cubicBezTo>
                  <a:cubicBezTo>
                    <a:pt x="518" y="4885"/>
                    <a:pt x="1194" y="5611"/>
                    <a:pt x="2130" y="5928"/>
                  </a:cubicBezTo>
                  <a:cubicBezTo>
                    <a:pt x="2452" y="6037"/>
                    <a:pt x="2781" y="6089"/>
                    <a:pt x="3104" y="6089"/>
                  </a:cubicBezTo>
                  <a:cubicBezTo>
                    <a:pt x="4372" y="6089"/>
                    <a:pt x="5556" y="5289"/>
                    <a:pt x="5985" y="4021"/>
                  </a:cubicBezTo>
                  <a:cubicBezTo>
                    <a:pt x="6301" y="3085"/>
                    <a:pt x="6139" y="2106"/>
                    <a:pt x="5630" y="1346"/>
                  </a:cubicBezTo>
                  <a:cubicBezTo>
                    <a:pt x="5267" y="811"/>
                    <a:pt x="4737" y="384"/>
                    <a:pt x="4079" y="162"/>
                  </a:cubicBezTo>
                  <a:cubicBezTo>
                    <a:pt x="3756" y="52"/>
                    <a:pt x="3428" y="0"/>
                    <a:pt x="3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26"/>
            <p:cNvSpPr/>
            <p:nvPr/>
          </p:nvSpPr>
          <p:spPr>
            <a:xfrm>
              <a:off x="4224993" y="3584590"/>
              <a:ext cx="111071" cy="100077"/>
            </a:xfrm>
            <a:custGeom>
              <a:avLst/>
              <a:gdLst/>
              <a:ahLst/>
              <a:cxnLst/>
              <a:rect l="l" t="t" r="r" b="b"/>
              <a:pathLst>
                <a:path w="1364" h="1229" extrusionOk="0">
                  <a:moveTo>
                    <a:pt x="682" y="1"/>
                  </a:moveTo>
                  <a:cubicBezTo>
                    <a:pt x="516" y="1"/>
                    <a:pt x="351" y="68"/>
                    <a:pt x="231" y="202"/>
                  </a:cubicBezTo>
                  <a:cubicBezTo>
                    <a:pt x="0" y="450"/>
                    <a:pt x="17" y="839"/>
                    <a:pt x="265" y="1069"/>
                  </a:cubicBezTo>
                  <a:cubicBezTo>
                    <a:pt x="384" y="1176"/>
                    <a:pt x="533" y="1229"/>
                    <a:pt x="681" y="1229"/>
                  </a:cubicBezTo>
                  <a:cubicBezTo>
                    <a:pt x="847" y="1229"/>
                    <a:pt x="1013" y="1162"/>
                    <a:pt x="1133" y="1031"/>
                  </a:cubicBezTo>
                  <a:cubicBezTo>
                    <a:pt x="1364" y="779"/>
                    <a:pt x="1347" y="394"/>
                    <a:pt x="1099" y="163"/>
                  </a:cubicBezTo>
                  <a:cubicBezTo>
                    <a:pt x="980" y="55"/>
                    <a:pt x="831" y="1"/>
                    <a:pt x="6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26"/>
            <p:cNvSpPr/>
            <p:nvPr/>
          </p:nvSpPr>
          <p:spPr>
            <a:xfrm>
              <a:off x="4249992" y="3415215"/>
              <a:ext cx="91283" cy="82163"/>
            </a:xfrm>
            <a:custGeom>
              <a:avLst/>
              <a:gdLst/>
              <a:ahLst/>
              <a:cxnLst/>
              <a:rect l="l" t="t" r="r" b="b"/>
              <a:pathLst>
                <a:path w="1121" h="1009" extrusionOk="0">
                  <a:moveTo>
                    <a:pt x="565" y="0"/>
                  </a:moveTo>
                  <a:cubicBezTo>
                    <a:pt x="429" y="0"/>
                    <a:pt x="293" y="55"/>
                    <a:pt x="193" y="162"/>
                  </a:cubicBezTo>
                  <a:cubicBezTo>
                    <a:pt x="1" y="367"/>
                    <a:pt x="18" y="687"/>
                    <a:pt x="223" y="875"/>
                  </a:cubicBezTo>
                  <a:cubicBezTo>
                    <a:pt x="320" y="964"/>
                    <a:pt x="442" y="1008"/>
                    <a:pt x="563" y="1008"/>
                  </a:cubicBezTo>
                  <a:cubicBezTo>
                    <a:pt x="699" y="1008"/>
                    <a:pt x="834" y="954"/>
                    <a:pt x="933" y="846"/>
                  </a:cubicBezTo>
                  <a:cubicBezTo>
                    <a:pt x="1121" y="640"/>
                    <a:pt x="1108" y="320"/>
                    <a:pt x="903" y="132"/>
                  </a:cubicBezTo>
                  <a:cubicBezTo>
                    <a:pt x="806" y="43"/>
                    <a:pt x="685" y="0"/>
                    <a:pt x="5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26"/>
            <p:cNvSpPr/>
            <p:nvPr/>
          </p:nvSpPr>
          <p:spPr>
            <a:xfrm>
              <a:off x="4379873" y="3598596"/>
              <a:ext cx="69704" cy="62457"/>
            </a:xfrm>
            <a:custGeom>
              <a:avLst/>
              <a:gdLst/>
              <a:ahLst/>
              <a:cxnLst/>
              <a:rect l="l" t="t" r="r" b="b"/>
              <a:pathLst>
                <a:path w="856" h="767" extrusionOk="0">
                  <a:moveTo>
                    <a:pt x="427" y="1"/>
                  </a:moveTo>
                  <a:cubicBezTo>
                    <a:pt x="323" y="1"/>
                    <a:pt x="220" y="42"/>
                    <a:pt x="146" y="124"/>
                  </a:cubicBezTo>
                  <a:cubicBezTo>
                    <a:pt x="0" y="282"/>
                    <a:pt x="13" y="521"/>
                    <a:pt x="167" y="667"/>
                  </a:cubicBezTo>
                  <a:cubicBezTo>
                    <a:pt x="242" y="734"/>
                    <a:pt x="336" y="767"/>
                    <a:pt x="430" y="767"/>
                  </a:cubicBezTo>
                  <a:cubicBezTo>
                    <a:pt x="533" y="767"/>
                    <a:pt x="636" y="726"/>
                    <a:pt x="710" y="645"/>
                  </a:cubicBezTo>
                  <a:cubicBezTo>
                    <a:pt x="855" y="487"/>
                    <a:pt x="842" y="243"/>
                    <a:pt x="688" y="102"/>
                  </a:cubicBezTo>
                  <a:cubicBezTo>
                    <a:pt x="614" y="34"/>
                    <a:pt x="520" y="1"/>
                    <a:pt x="4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26"/>
            <p:cNvSpPr/>
            <p:nvPr/>
          </p:nvSpPr>
          <p:spPr>
            <a:xfrm>
              <a:off x="4100323" y="3566594"/>
              <a:ext cx="46741" cy="42344"/>
            </a:xfrm>
            <a:custGeom>
              <a:avLst/>
              <a:gdLst/>
              <a:ahLst/>
              <a:cxnLst/>
              <a:rect l="l" t="t" r="r" b="b"/>
              <a:pathLst>
                <a:path w="574" h="520" extrusionOk="0">
                  <a:moveTo>
                    <a:pt x="286" y="1"/>
                  </a:moveTo>
                  <a:cubicBezTo>
                    <a:pt x="216" y="1"/>
                    <a:pt x="147" y="29"/>
                    <a:pt x="95" y="85"/>
                  </a:cubicBezTo>
                  <a:cubicBezTo>
                    <a:pt x="1" y="192"/>
                    <a:pt x="5" y="354"/>
                    <a:pt x="112" y="453"/>
                  </a:cubicBezTo>
                  <a:cubicBezTo>
                    <a:pt x="163" y="497"/>
                    <a:pt x="226" y="520"/>
                    <a:pt x="288" y="520"/>
                  </a:cubicBezTo>
                  <a:cubicBezTo>
                    <a:pt x="358" y="520"/>
                    <a:pt x="428" y="492"/>
                    <a:pt x="480" y="436"/>
                  </a:cubicBezTo>
                  <a:cubicBezTo>
                    <a:pt x="574" y="329"/>
                    <a:pt x="569" y="166"/>
                    <a:pt x="462" y="68"/>
                  </a:cubicBezTo>
                  <a:cubicBezTo>
                    <a:pt x="412" y="23"/>
                    <a:pt x="349" y="1"/>
                    <a:pt x="2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26"/>
            <p:cNvSpPr/>
            <p:nvPr/>
          </p:nvSpPr>
          <p:spPr>
            <a:xfrm>
              <a:off x="4140387" y="3703396"/>
              <a:ext cx="47067" cy="42181"/>
            </a:xfrm>
            <a:custGeom>
              <a:avLst/>
              <a:gdLst/>
              <a:ahLst/>
              <a:cxnLst/>
              <a:rect l="l" t="t" r="r" b="b"/>
              <a:pathLst>
                <a:path w="578" h="518" extrusionOk="0">
                  <a:moveTo>
                    <a:pt x="288" y="1"/>
                  </a:moveTo>
                  <a:cubicBezTo>
                    <a:pt x="218" y="1"/>
                    <a:pt x="148" y="29"/>
                    <a:pt x="99" y="85"/>
                  </a:cubicBezTo>
                  <a:cubicBezTo>
                    <a:pt x="0" y="192"/>
                    <a:pt x="9" y="354"/>
                    <a:pt x="112" y="448"/>
                  </a:cubicBezTo>
                  <a:cubicBezTo>
                    <a:pt x="162" y="495"/>
                    <a:pt x="225" y="517"/>
                    <a:pt x="288" y="517"/>
                  </a:cubicBezTo>
                  <a:cubicBezTo>
                    <a:pt x="358" y="517"/>
                    <a:pt x="427" y="489"/>
                    <a:pt x="479" y="435"/>
                  </a:cubicBezTo>
                  <a:cubicBezTo>
                    <a:pt x="577" y="329"/>
                    <a:pt x="569" y="166"/>
                    <a:pt x="462" y="68"/>
                  </a:cubicBezTo>
                  <a:cubicBezTo>
                    <a:pt x="413" y="23"/>
                    <a:pt x="351" y="1"/>
                    <a:pt x="2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26"/>
            <p:cNvSpPr/>
            <p:nvPr/>
          </p:nvSpPr>
          <p:spPr>
            <a:xfrm>
              <a:off x="5544146" y="3284927"/>
              <a:ext cx="431660" cy="971948"/>
            </a:xfrm>
            <a:custGeom>
              <a:avLst/>
              <a:gdLst/>
              <a:ahLst/>
              <a:cxnLst/>
              <a:rect l="l" t="t" r="r" b="b"/>
              <a:pathLst>
                <a:path w="5301" h="11936" extrusionOk="0">
                  <a:moveTo>
                    <a:pt x="4266" y="1"/>
                  </a:moveTo>
                  <a:lnTo>
                    <a:pt x="0" y="608"/>
                  </a:lnTo>
                  <a:lnTo>
                    <a:pt x="1462" y="10888"/>
                  </a:lnTo>
                  <a:cubicBezTo>
                    <a:pt x="1548" y="11495"/>
                    <a:pt x="2069" y="11935"/>
                    <a:pt x="2665" y="11935"/>
                  </a:cubicBezTo>
                  <a:cubicBezTo>
                    <a:pt x="2723" y="11935"/>
                    <a:pt x="2783" y="11931"/>
                    <a:pt x="2843" y="11922"/>
                  </a:cubicBezTo>
                  <a:lnTo>
                    <a:pt x="5300" y="11576"/>
                  </a:lnTo>
                  <a:lnTo>
                    <a:pt x="4266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26"/>
            <p:cNvSpPr/>
            <p:nvPr/>
          </p:nvSpPr>
          <p:spPr>
            <a:xfrm>
              <a:off x="5671176" y="3991494"/>
              <a:ext cx="700054" cy="294939"/>
            </a:xfrm>
            <a:custGeom>
              <a:avLst/>
              <a:gdLst/>
              <a:ahLst/>
              <a:cxnLst/>
              <a:rect l="l" t="t" r="r" b="b"/>
              <a:pathLst>
                <a:path w="8597" h="3622" extrusionOk="0">
                  <a:moveTo>
                    <a:pt x="150" y="1"/>
                  </a:moveTo>
                  <a:lnTo>
                    <a:pt x="26" y="2356"/>
                  </a:lnTo>
                  <a:cubicBezTo>
                    <a:pt x="0" y="2839"/>
                    <a:pt x="368" y="3249"/>
                    <a:pt x="851" y="3275"/>
                  </a:cubicBezTo>
                  <a:lnTo>
                    <a:pt x="8588" y="3621"/>
                  </a:lnTo>
                  <a:lnTo>
                    <a:pt x="8596" y="1975"/>
                  </a:lnTo>
                  <a:lnTo>
                    <a:pt x="150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26"/>
            <p:cNvSpPr/>
            <p:nvPr/>
          </p:nvSpPr>
          <p:spPr>
            <a:xfrm>
              <a:off x="6346392" y="4133508"/>
              <a:ext cx="359676" cy="182159"/>
            </a:xfrm>
            <a:custGeom>
              <a:avLst/>
              <a:gdLst/>
              <a:ahLst/>
              <a:cxnLst/>
              <a:rect l="l" t="t" r="r" b="b"/>
              <a:pathLst>
                <a:path w="4417" h="2237" extrusionOk="0">
                  <a:moveTo>
                    <a:pt x="1" y="1"/>
                  </a:moveTo>
                  <a:lnTo>
                    <a:pt x="1" y="2236"/>
                  </a:lnTo>
                  <a:lnTo>
                    <a:pt x="4416" y="2236"/>
                  </a:lnTo>
                  <a:lnTo>
                    <a:pt x="441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26"/>
            <p:cNvSpPr/>
            <p:nvPr/>
          </p:nvSpPr>
          <p:spPr>
            <a:xfrm>
              <a:off x="6655500" y="4133508"/>
              <a:ext cx="70763" cy="362119"/>
            </a:xfrm>
            <a:custGeom>
              <a:avLst/>
              <a:gdLst/>
              <a:ahLst/>
              <a:cxnLst/>
              <a:rect l="l" t="t" r="r" b="b"/>
              <a:pathLst>
                <a:path w="869" h="4447" extrusionOk="0">
                  <a:moveTo>
                    <a:pt x="0" y="1"/>
                  </a:moveTo>
                  <a:lnTo>
                    <a:pt x="0" y="3980"/>
                  </a:lnTo>
                  <a:cubicBezTo>
                    <a:pt x="0" y="4237"/>
                    <a:pt x="210" y="4446"/>
                    <a:pt x="466" y="4446"/>
                  </a:cubicBezTo>
                  <a:lnTo>
                    <a:pt x="868" y="4446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26"/>
            <p:cNvSpPr/>
            <p:nvPr/>
          </p:nvSpPr>
          <p:spPr>
            <a:xfrm>
              <a:off x="6543778" y="4133834"/>
              <a:ext cx="144864" cy="361793"/>
            </a:xfrm>
            <a:custGeom>
              <a:avLst/>
              <a:gdLst/>
              <a:ahLst/>
              <a:cxnLst/>
              <a:rect l="l" t="t" r="r" b="b"/>
              <a:pathLst>
                <a:path w="1779" h="4443" extrusionOk="0">
                  <a:moveTo>
                    <a:pt x="0" y="1"/>
                  </a:moveTo>
                  <a:lnTo>
                    <a:pt x="0" y="2664"/>
                  </a:lnTo>
                  <a:cubicBezTo>
                    <a:pt x="0" y="2801"/>
                    <a:pt x="13" y="2937"/>
                    <a:pt x="43" y="3066"/>
                  </a:cubicBezTo>
                  <a:cubicBezTo>
                    <a:pt x="227" y="3852"/>
                    <a:pt x="932" y="4442"/>
                    <a:pt x="1778" y="4442"/>
                  </a:cubicBezTo>
                  <a:lnTo>
                    <a:pt x="177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26"/>
            <p:cNvSpPr/>
            <p:nvPr/>
          </p:nvSpPr>
          <p:spPr>
            <a:xfrm>
              <a:off x="5032115" y="3220516"/>
              <a:ext cx="958675" cy="633607"/>
            </a:xfrm>
            <a:custGeom>
              <a:avLst/>
              <a:gdLst/>
              <a:ahLst/>
              <a:cxnLst/>
              <a:rect l="l" t="t" r="r" b="b"/>
              <a:pathLst>
                <a:path w="11773" h="7781" extrusionOk="0">
                  <a:moveTo>
                    <a:pt x="10550" y="1"/>
                  </a:moveTo>
                  <a:lnTo>
                    <a:pt x="928" y="3891"/>
                  </a:lnTo>
                  <a:cubicBezTo>
                    <a:pt x="300" y="4143"/>
                    <a:pt x="0" y="4857"/>
                    <a:pt x="253" y="5481"/>
                  </a:cubicBezTo>
                  <a:lnTo>
                    <a:pt x="1184" y="7780"/>
                  </a:lnTo>
                  <a:lnTo>
                    <a:pt x="9990" y="4745"/>
                  </a:lnTo>
                  <a:cubicBezTo>
                    <a:pt x="11174" y="4335"/>
                    <a:pt x="11772" y="3023"/>
                    <a:pt x="11302" y="1860"/>
                  </a:cubicBezTo>
                  <a:lnTo>
                    <a:pt x="10550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26"/>
            <p:cNvSpPr/>
            <p:nvPr/>
          </p:nvSpPr>
          <p:spPr>
            <a:xfrm>
              <a:off x="5040095" y="3546643"/>
              <a:ext cx="262856" cy="685478"/>
            </a:xfrm>
            <a:custGeom>
              <a:avLst/>
              <a:gdLst/>
              <a:ahLst/>
              <a:cxnLst/>
              <a:rect l="l" t="t" r="r" b="b"/>
              <a:pathLst>
                <a:path w="3228" h="8418" extrusionOk="0">
                  <a:moveTo>
                    <a:pt x="3228" y="1"/>
                  </a:moveTo>
                  <a:lnTo>
                    <a:pt x="868" y="57"/>
                  </a:lnTo>
                  <a:cubicBezTo>
                    <a:pt x="385" y="69"/>
                    <a:pt x="1" y="467"/>
                    <a:pt x="14" y="954"/>
                  </a:cubicBezTo>
                  <a:lnTo>
                    <a:pt x="933" y="8370"/>
                  </a:lnTo>
                  <a:lnTo>
                    <a:pt x="2758" y="8417"/>
                  </a:lnTo>
                  <a:lnTo>
                    <a:pt x="3228" y="1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26"/>
            <p:cNvSpPr/>
            <p:nvPr/>
          </p:nvSpPr>
          <p:spPr>
            <a:xfrm>
              <a:off x="5100679" y="4124795"/>
              <a:ext cx="182159" cy="359676"/>
            </a:xfrm>
            <a:custGeom>
              <a:avLst/>
              <a:gdLst/>
              <a:ahLst/>
              <a:cxnLst/>
              <a:rect l="l" t="t" r="r" b="b"/>
              <a:pathLst>
                <a:path w="2237" h="4417" extrusionOk="0">
                  <a:moveTo>
                    <a:pt x="1" y="1"/>
                  </a:moveTo>
                  <a:lnTo>
                    <a:pt x="1" y="4416"/>
                  </a:lnTo>
                  <a:lnTo>
                    <a:pt x="2236" y="4416"/>
                  </a:lnTo>
                  <a:lnTo>
                    <a:pt x="223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26"/>
            <p:cNvSpPr/>
            <p:nvPr/>
          </p:nvSpPr>
          <p:spPr>
            <a:xfrm>
              <a:off x="4920719" y="4433903"/>
              <a:ext cx="362119" cy="70763"/>
            </a:xfrm>
            <a:custGeom>
              <a:avLst/>
              <a:gdLst/>
              <a:ahLst/>
              <a:cxnLst/>
              <a:rect l="l" t="t" r="r" b="b"/>
              <a:pathLst>
                <a:path w="4447" h="869" extrusionOk="0">
                  <a:moveTo>
                    <a:pt x="467" y="0"/>
                  </a:moveTo>
                  <a:cubicBezTo>
                    <a:pt x="210" y="0"/>
                    <a:pt x="1" y="210"/>
                    <a:pt x="1" y="466"/>
                  </a:cubicBezTo>
                  <a:lnTo>
                    <a:pt x="1" y="868"/>
                  </a:lnTo>
                  <a:lnTo>
                    <a:pt x="4446" y="868"/>
                  </a:lnTo>
                  <a:lnTo>
                    <a:pt x="4446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26"/>
            <p:cNvSpPr/>
            <p:nvPr/>
          </p:nvSpPr>
          <p:spPr>
            <a:xfrm>
              <a:off x="4920719" y="4322181"/>
              <a:ext cx="362119" cy="144864"/>
            </a:xfrm>
            <a:custGeom>
              <a:avLst/>
              <a:gdLst/>
              <a:ahLst/>
              <a:cxnLst/>
              <a:rect l="l" t="t" r="r" b="b"/>
              <a:pathLst>
                <a:path w="4447" h="1779" extrusionOk="0">
                  <a:moveTo>
                    <a:pt x="1779" y="0"/>
                  </a:moveTo>
                  <a:cubicBezTo>
                    <a:pt x="1642" y="0"/>
                    <a:pt x="1510" y="13"/>
                    <a:pt x="1377" y="43"/>
                  </a:cubicBezTo>
                  <a:cubicBezTo>
                    <a:pt x="591" y="227"/>
                    <a:pt x="1" y="932"/>
                    <a:pt x="1" y="1779"/>
                  </a:cubicBezTo>
                  <a:lnTo>
                    <a:pt x="4446" y="1779"/>
                  </a:lnTo>
                  <a:lnTo>
                    <a:pt x="444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26"/>
            <p:cNvSpPr/>
            <p:nvPr/>
          </p:nvSpPr>
          <p:spPr>
            <a:xfrm>
              <a:off x="4992459" y="2786494"/>
              <a:ext cx="630024" cy="263833"/>
            </a:xfrm>
            <a:custGeom>
              <a:avLst/>
              <a:gdLst/>
              <a:ahLst/>
              <a:cxnLst/>
              <a:rect l="l" t="t" r="r" b="b"/>
              <a:pathLst>
                <a:path w="7737" h="3240" extrusionOk="0">
                  <a:moveTo>
                    <a:pt x="6861" y="1"/>
                  </a:moveTo>
                  <a:cubicBezTo>
                    <a:pt x="4847" y="1"/>
                    <a:pt x="2851" y="377"/>
                    <a:pt x="979" y="1108"/>
                  </a:cubicBezTo>
                  <a:cubicBezTo>
                    <a:pt x="393" y="1206"/>
                    <a:pt x="0" y="1762"/>
                    <a:pt x="103" y="2347"/>
                  </a:cubicBezTo>
                  <a:cubicBezTo>
                    <a:pt x="191" y="2870"/>
                    <a:pt x="647" y="3240"/>
                    <a:pt x="1157" y="3240"/>
                  </a:cubicBezTo>
                  <a:cubicBezTo>
                    <a:pt x="1218" y="3240"/>
                    <a:pt x="1280" y="3235"/>
                    <a:pt x="1342" y="3224"/>
                  </a:cubicBezTo>
                  <a:lnTo>
                    <a:pt x="7737" y="2116"/>
                  </a:lnTo>
                  <a:lnTo>
                    <a:pt x="73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26"/>
            <p:cNvSpPr/>
            <p:nvPr/>
          </p:nvSpPr>
          <p:spPr>
            <a:xfrm>
              <a:off x="4981629" y="2433251"/>
              <a:ext cx="195025" cy="618135"/>
            </a:xfrm>
            <a:custGeom>
              <a:avLst/>
              <a:gdLst/>
              <a:ahLst/>
              <a:cxnLst/>
              <a:rect l="l" t="t" r="r" b="b"/>
              <a:pathLst>
                <a:path w="2395" h="7591" extrusionOk="0">
                  <a:moveTo>
                    <a:pt x="1317" y="0"/>
                  </a:moveTo>
                  <a:lnTo>
                    <a:pt x="1" y="111"/>
                  </a:lnTo>
                  <a:lnTo>
                    <a:pt x="206" y="6604"/>
                  </a:lnTo>
                  <a:cubicBezTo>
                    <a:pt x="251" y="7165"/>
                    <a:pt x="724" y="7591"/>
                    <a:pt x="1278" y="7591"/>
                  </a:cubicBezTo>
                  <a:cubicBezTo>
                    <a:pt x="1306" y="7591"/>
                    <a:pt x="1335" y="7590"/>
                    <a:pt x="1364" y="7587"/>
                  </a:cubicBezTo>
                  <a:cubicBezTo>
                    <a:pt x="1958" y="7536"/>
                    <a:pt x="2394" y="7019"/>
                    <a:pt x="2347" y="6425"/>
                  </a:cubicBezTo>
                  <a:lnTo>
                    <a:pt x="13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26"/>
            <p:cNvSpPr/>
            <p:nvPr/>
          </p:nvSpPr>
          <p:spPr>
            <a:xfrm>
              <a:off x="5312315" y="2780957"/>
              <a:ext cx="86072" cy="236391"/>
            </a:xfrm>
            <a:custGeom>
              <a:avLst/>
              <a:gdLst/>
              <a:ahLst/>
              <a:cxnLst/>
              <a:rect l="l" t="t" r="r" b="b"/>
              <a:pathLst>
                <a:path w="1057" h="2903" extrusionOk="0">
                  <a:moveTo>
                    <a:pt x="603" y="0"/>
                  </a:moveTo>
                  <a:lnTo>
                    <a:pt x="0" y="99"/>
                  </a:lnTo>
                  <a:lnTo>
                    <a:pt x="466" y="2903"/>
                  </a:lnTo>
                  <a:lnTo>
                    <a:pt x="1056" y="2804"/>
                  </a:lnTo>
                  <a:lnTo>
                    <a:pt x="6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26"/>
            <p:cNvSpPr/>
            <p:nvPr/>
          </p:nvSpPr>
          <p:spPr>
            <a:xfrm>
              <a:off x="5361417" y="2756202"/>
              <a:ext cx="280608" cy="253166"/>
            </a:xfrm>
            <a:custGeom>
              <a:avLst/>
              <a:gdLst/>
              <a:ahLst/>
              <a:cxnLst/>
              <a:rect l="l" t="t" r="r" b="b"/>
              <a:pathLst>
                <a:path w="3446" h="3109" extrusionOk="0">
                  <a:moveTo>
                    <a:pt x="1915" y="1"/>
                  </a:moveTo>
                  <a:cubicBezTo>
                    <a:pt x="1838" y="1"/>
                    <a:pt x="1757" y="9"/>
                    <a:pt x="1680" y="22"/>
                  </a:cubicBezTo>
                  <a:lnTo>
                    <a:pt x="0" y="304"/>
                  </a:lnTo>
                  <a:lnTo>
                    <a:pt x="453" y="3108"/>
                  </a:lnTo>
                  <a:lnTo>
                    <a:pt x="2146" y="2826"/>
                  </a:lnTo>
                  <a:cubicBezTo>
                    <a:pt x="2924" y="2698"/>
                    <a:pt x="3445" y="1967"/>
                    <a:pt x="3317" y="1189"/>
                  </a:cubicBezTo>
                  <a:cubicBezTo>
                    <a:pt x="3202" y="497"/>
                    <a:pt x="2595" y="1"/>
                    <a:pt x="191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26"/>
            <p:cNvSpPr/>
            <p:nvPr/>
          </p:nvSpPr>
          <p:spPr>
            <a:xfrm>
              <a:off x="4931142" y="2362489"/>
              <a:ext cx="211067" cy="186230"/>
            </a:xfrm>
            <a:custGeom>
              <a:avLst/>
              <a:gdLst/>
              <a:ahLst/>
              <a:cxnLst/>
              <a:rect l="l" t="t" r="r" b="b"/>
              <a:pathLst>
                <a:path w="2592" h="2287" extrusionOk="0">
                  <a:moveTo>
                    <a:pt x="1301" y="0"/>
                  </a:moveTo>
                  <a:cubicBezTo>
                    <a:pt x="1159" y="0"/>
                    <a:pt x="1016" y="27"/>
                    <a:pt x="877" y="83"/>
                  </a:cubicBezTo>
                  <a:cubicBezTo>
                    <a:pt x="287" y="313"/>
                    <a:pt x="1" y="976"/>
                    <a:pt x="236" y="1566"/>
                  </a:cubicBezTo>
                  <a:cubicBezTo>
                    <a:pt x="413" y="2014"/>
                    <a:pt x="842" y="2287"/>
                    <a:pt x="1298" y="2287"/>
                  </a:cubicBezTo>
                  <a:cubicBezTo>
                    <a:pt x="1438" y="2287"/>
                    <a:pt x="1581" y="2261"/>
                    <a:pt x="1719" y="2207"/>
                  </a:cubicBezTo>
                  <a:cubicBezTo>
                    <a:pt x="2305" y="1972"/>
                    <a:pt x="2591" y="1309"/>
                    <a:pt x="2360" y="724"/>
                  </a:cubicBezTo>
                  <a:cubicBezTo>
                    <a:pt x="2184" y="274"/>
                    <a:pt x="1755" y="0"/>
                    <a:pt x="13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26"/>
            <p:cNvSpPr/>
            <p:nvPr/>
          </p:nvSpPr>
          <p:spPr>
            <a:xfrm>
              <a:off x="4917951" y="2373563"/>
              <a:ext cx="62701" cy="82081"/>
            </a:xfrm>
            <a:custGeom>
              <a:avLst/>
              <a:gdLst/>
              <a:ahLst/>
              <a:cxnLst/>
              <a:rect l="l" t="t" r="r" b="b"/>
              <a:pathLst>
                <a:path w="770" h="1008" extrusionOk="0">
                  <a:moveTo>
                    <a:pt x="350" y="1"/>
                  </a:moveTo>
                  <a:cubicBezTo>
                    <a:pt x="332" y="1"/>
                    <a:pt x="313" y="4"/>
                    <a:pt x="295" y="11"/>
                  </a:cubicBezTo>
                  <a:lnTo>
                    <a:pt x="120" y="79"/>
                  </a:lnTo>
                  <a:cubicBezTo>
                    <a:pt x="39" y="109"/>
                    <a:pt x="0" y="199"/>
                    <a:pt x="30" y="280"/>
                  </a:cubicBezTo>
                  <a:lnTo>
                    <a:pt x="257" y="849"/>
                  </a:lnTo>
                  <a:cubicBezTo>
                    <a:pt x="296" y="947"/>
                    <a:pt x="391" y="1007"/>
                    <a:pt x="490" y="1007"/>
                  </a:cubicBezTo>
                  <a:cubicBezTo>
                    <a:pt x="521" y="1007"/>
                    <a:pt x="552" y="1002"/>
                    <a:pt x="582" y="990"/>
                  </a:cubicBezTo>
                  <a:cubicBezTo>
                    <a:pt x="710" y="938"/>
                    <a:pt x="770" y="793"/>
                    <a:pt x="719" y="669"/>
                  </a:cubicBezTo>
                  <a:lnTo>
                    <a:pt x="492" y="96"/>
                  </a:lnTo>
                  <a:cubicBezTo>
                    <a:pt x="469" y="37"/>
                    <a:pt x="411" y="1"/>
                    <a:pt x="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26"/>
            <p:cNvSpPr/>
            <p:nvPr/>
          </p:nvSpPr>
          <p:spPr>
            <a:xfrm>
              <a:off x="4956223" y="2358417"/>
              <a:ext cx="72798" cy="107976"/>
            </a:xfrm>
            <a:custGeom>
              <a:avLst/>
              <a:gdLst/>
              <a:ahLst/>
              <a:cxnLst/>
              <a:rect l="l" t="t" r="r" b="b"/>
              <a:pathLst>
                <a:path w="894" h="1326" extrusionOk="0">
                  <a:moveTo>
                    <a:pt x="350" y="0"/>
                  </a:moveTo>
                  <a:cubicBezTo>
                    <a:pt x="330" y="0"/>
                    <a:pt x="310" y="4"/>
                    <a:pt x="291" y="13"/>
                  </a:cubicBezTo>
                  <a:lnTo>
                    <a:pt x="116" y="81"/>
                  </a:lnTo>
                  <a:cubicBezTo>
                    <a:pt x="39" y="111"/>
                    <a:pt x="1" y="201"/>
                    <a:pt x="31" y="282"/>
                  </a:cubicBezTo>
                  <a:lnTo>
                    <a:pt x="381" y="1167"/>
                  </a:lnTo>
                  <a:cubicBezTo>
                    <a:pt x="420" y="1265"/>
                    <a:pt x="515" y="1326"/>
                    <a:pt x="612" y="1326"/>
                  </a:cubicBezTo>
                  <a:cubicBezTo>
                    <a:pt x="642" y="1326"/>
                    <a:pt x="673" y="1320"/>
                    <a:pt x="702" y="1308"/>
                  </a:cubicBezTo>
                  <a:cubicBezTo>
                    <a:pt x="830" y="1257"/>
                    <a:pt x="894" y="1111"/>
                    <a:pt x="843" y="983"/>
                  </a:cubicBezTo>
                  <a:lnTo>
                    <a:pt x="492" y="98"/>
                  </a:lnTo>
                  <a:cubicBezTo>
                    <a:pt x="466" y="37"/>
                    <a:pt x="409" y="0"/>
                    <a:pt x="3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26"/>
            <p:cNvSpPr/>
            <p:nvPr/>
          </p:nvSpPr>
          <p:spPr>
            <a:xfrm>
              <a:off x="4994169" y="2343271"/>
              <a:ext cx="72798" cy="107895"/>
            </a:xfrm>
            <a:custGeom>
              <a:avLst/>
              <a:gdLst/>
              <a:ahLst/>
              <a:cxnLst/>
              <a:rect l="l" t="t" r="r" b="b"/>
              <a:pathLst>
                <a:path w="894" h="1325" extrusionOk="0">
                  <a:moveTo>
                    <a:pt x="348" y="1"/>
                  </a:moveTo>
                  <a:cubicBezTo>
                    <a:pt x="329" y="1"/>
                    <a:pt x="310" y="4"/>
                    <a:pt x="291" y="11"/>
                  </a:cubicBezTo>
                  <a:lnTo>
                    <a:pt x="116" y="79"/>
                  </a:lnTo>
                  <a:cubicBezTo>
                    <a:pt x="39" y="113"/>
                    <a:pt x="1" y="203"/>
                    <a:pt x="30" y="280"/>
                  </a:cubicBezTo>
                  <a:lnTo>
                    <a:pt x="381" y="1169"/>
                  </a:lnTo>
                  <a:cubicBezTo>
                    <a:pt x="420" y="1266"/>
                    <a:pt x="513" y="1324"/>
                    <a:pt x="611" y="1324"/>
                  </a:cubicBezTo>
                  <a:cubicBezTo>
                    <a:pt x="643" y="1324"/>
                    <a:pt x="675" y="1318"/>
                    <a:pt x="706" y="1306"/>
                  </a:cubicBezTo>
                  <a:cubicBezTo>
                    <a:pt x="834" y="1259"/>
                    <a:pt x="894" y="1114"/>
                    <a:pt x="843" y="985"/>
                  </a:cubicBezTo>
                  <a:lnTo>
                    <a:pt x="492" y="96"/>
                  </a:lnTo>
                  <a:cubicBezTo>
                    <a:pt x="469" y="37"/>
                    <a:pt x="411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26"/>
            <p:cNvSpPr/>
            <p:nvPr/>
          </p:nvSpPr>
          <p:spPr>
            <a:xfrm>
              <a:off x="5032115" y="2328288"/>
              <a:ext cx="73206" cy="107813"/>
            </a:xfrm>
            <a:custGeom>
              <a:avLst/>
              <a:gdLst/>
              <a:ahLst/>
              <a:cxnLst/>
              <a:rect l="l" t="t" r="r" b="b"/>
              <a:pathLst>
                <a:path w="899" h="1324" extrusionOk="0">
                  <a:moveTo>
                    <a:pt x="350" y="1"/>
                  </a:moveTo>
                  <a:cubicBezTo>
                    <a:pt x="332" y="1"/>
                    <a:pt x="313" y="4"/>
                    <a:pt x="295" y="11"/>
                  </a:cubicBezTo>
                  <a:lnTo>
                    <a:pt x="120" y="79"/>
                  </a:lnTo>
                  <a:cubicBezTo>
                    <a:pt x="39" y="109"/>
                    <a:pt x="0" y="199"/>
                    <a:pt x="35" y="280"/>
                  </a:cubicBezTo>
                  <a:lnTo>
                    <a:pt x="385" y="1165"/>
                  </a:lnTo>
                  <a:cubicBezTo>
                    <a:pt x="424" y="1263"/>
                    <a:pt x="516" y="1324"/>
                    <a:pt x="615" y="1324"/>
                  </a:cubicBezTo>
                  <a:cubicBezTo>
                    <a:pt x="645" y="1324"/>
                    <a:pt x="676" y="1318"/>
                    <a:pt x="706" y="1306"/>
                  </a:cubicBezTo>
                  <a:cubicBezTo>
                    <a:pt x="834" y="1255"/>
                    <a:pt x="898" y="1114"/>
                    <a:pt x="847" y="986"/>
                  </a:cubicBezTo>
                  <a:lnTo>
                    <a:pt x="492" y="97"/>
                  </a:lnTo>
                  <a:cubicBezTo>
                    <a:pt x="469" y="37"/>
                    <a:pt x="411" y="1"/>
                    <a:pt x="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26"/>
            <p:cNvSpPr/>
            <p:nvPr/>
          </p:nvSpPr>
          <p:spPr>
            <a:xfrm>
              <a:off x="5065909" y="2318191"/>
              <a:ext cx="95762" cy="153577"/>
            </a:xfrm>
            <a:custGeom>
              <a:avLst/>
              <a:gdLst/>
              <a:ahLst/>
              <a:cxnLst/>
              <a:rect l="l" t="t" r="r" b="b"/>
              <a:pathLst>
                <a:path w="1176" h="1886" extrusionOk="0">
                  <a:moveTo>
                    <a:pt x="370" y="0"/>
                  </a:moveTo>
                  <a:cubicBezTo>
                    <a:pt x="304" y="0"/>
                    <a:pt x="238" y="22"/>
                    <a:pt x="184" y="67"/>
                  </a:cubicBezTo>
                  <a:cubicBezTo>
                    <a:pt x="56" y="169"/>
                    <a:pt x="39" y="353"/>
                    <a:pt x="141" y="481"/>
                  </a:cubicBezTo>
                  <a:lnTo>
                    <a:pt x="496" y="913"/>
                  </a:lnTo>
                  <a:lnTo>
                    <a:pt x="428" y="1058"/>
                  </a:lnTo>
                  <a:lnTo>
                    <a:pt x="393" y="1058"/>
                  </a:lnTo>
                  <a:cubicBezTo>
                    <a:pt x="167" y="1084"/>
                    <a:pt x="0" y="1285"/>
                    <a:pt x="21" y="1511"/>
                  </a:cubicBezTo>
                  <a:cubicBezTo>
                    <a:pt x="46" y="1725"/>
                    <a:pt x="225" y="1885"/>
                    <a:pt x="435" y="1885"/>
                  </a:cubicBezTo>
                  <a:cubicBezTo>
                    <a:pt x="448" y="1885"/>
                    <a:pt x="461" y="1885"/>
                    <a:pt x="475" y="1883"/>
                  </a:cubicBezTo>
                  <a:cubicBezTo>
                    <a:pt x="487" y="1879"/>
                    <a:pt x="496" y="1879"/>
                    <a:pt x="504" y="1875"/>
                  </a:cubicBezTo>
                  <a:cubicBezTo>
                    <a:pt x="508" y="1875"/>
                    <a:pt x="512" y="1875"/>
                    <a:pt x="516" y="1875"/>
                  </a:cubicBezTo>
                  <a:cubicBezTo>
                    <a:pt x="631" y="1875"/>
                    <a:pt x="737" y="1811"/>
                    <a:pt x="787" y="1704"/>
                  </a:cubicBezTo>
                  <a:lnTo>
                    <a:pt x="1060" y="1093"/>
                  </a:lnTo>
                  <a:cubicBezTo>
                    <a:pt x="1163" y="986"/>
                    <a:pt x="1176" y="819"/>
                    <a:pt x="1082" y="699"/>
                  </a:cubicBezTo>
                  <a:lnTo>
                    <a:pt x="599" y="109"/>
                  </a:lnTo>
                  <a:cubicBezTo>
                    <a:pt x="541" y="37"/>
                    <a:pt x="455" y="0"/>
                    <a:pt x="3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26"/>
            <p:cNvSpPr/>
            <p:nvPr/>
          </p:nvSpPr>
          <p:spPr>
            <a:xfrm>
              <a:off x="5510352" y="2363629"/>
              <a:ext cx="141362" cy="187289"/>
            </a:xfrm>
            <a:custGeom>
              <a:avLst/>
              <a:gdLst/>
              <a:ahLst/>
              <a:cxnLst/>
              <a:rect l="l" t="t" r="r" b="b"/>
              <a:pathLst>
                <a:path w="1736" h="2300" extrusionOk="0">
                  <a:moveTo>
                    <a:pt x="868" y="0"/>
                  </a:moveTo>
                  <a:cubicBezTo>
                    <a:pt x="390" y="0"/>
                    <a:pt x="1" y="389"/>
                    <a:pt x="1" y="868"/>
                  </a:cubicBezTo>
                  <a:lnTo>
                    <a:pt x="1" y="1432"/>
                  </a:lnTo>
                  <a:cubicBezTo>
                    <a:pt x="1" y="1911"/>
                    <a:pt x="390" y="2300"/>
                    <a:pt x="868" y="2300"/>
                  </a:cubicBezTo>
                  <a:cubicBezTo>
                    <a:pt x="1347" y="2300"/>
                    <a:pt x="1736" y="1911"/>
                    <a:pt x="1736" y="1432"/>
                  </a:cubicBezTo>
                  <a:lnTo>
                    <a:pt x="1736" y="868"/>
                  </a:lnTo>
                  <a:cubicBezTo>
                    <a:pt x="1736" y="389"/>
                    <a:pt x="1347" y="0"/>
                    <a:pt x="868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26"/>
            <p:cNvSpPr/>
            <p:nvPr/>
          </p:nvSpPr>
          <p:spPr>
            <a:xfrm>
              <a:off x="5622074" y="2658731"/>
              <a:ext cx="119458" cy="193966"/>
            </a:xfrm>
            <a:custGeom>
              <a:avLst/>
              <a:gdLst/>
              <a:ahLst/>
              <a:cxnLst/>
              <a:rect l="l" t="t" r="r" b="b"/>
              <a:pathLst>
                <a:path w="1467" h="2382" extrusionOk="0">
                  <a:moveTo>
                    <a:pt x="1" y="1"/>
                  </a:moveTo>
                  <a:lnTo>
                    <a:pt x="1" y="2382"/>
                  </a:lnTo>
                  <a:lnTo>
                    <a:pt x="1467" y="2382"/>
                  </a:lnTo>
                  <a:lnTo>
                    <a:pt x="14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26"/>
            <p:cNvSpPr/>
            <p:nvPr/>
          </p:nvSpPr>
          <p:spPr>
            <a:xfrm>
              <a:off x="5558396" y="2779573"/>
              <a:ext cx="221815" cy="120109"/>
            </a:xfrm>
            <a:custGeom>
              <a:avLst/>
              <a:gdLst/>
              <a:ahLst/>
              <a:cxnLst/>
              <a:rect l="l" t="t" r="r" b="b"/>
              <a:pathLst>
                <a:path w="2724" h="1475" extrusionOk="0">
                  <a:moveTo>
                    <a:pt x="0" y="0"/>
                  </a:moveTo>
                  <a:cubicBezTo>
                    <a:pt x="0" y="817"/>
                    <a:pt x="573" y="1475"/>
                    <a:pt x="1283" y="1475"/>
                  </a:cubicBezTo>
                  <a:lnTo>
                    <a:pt x="1437" y="1475"/>
                  </a:lnTo>
                  <a:cubicBezTo>
                    <a:pt x="2146" y="1475"/>
                    <a:pt x="2723" y="817"/>
                    <a:pt x="2723" y="0"/>
                  </a:cubicBezTo>
                  <a:close/>
                </a:path>
              </a:pathLst>
            </a:custGeom>
            <a:solidFill>
              <a:srgbClr val="EFA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26"/>
            <p:cNvSpPr/>
            <p:nvPr/>
          </p:nvSpPr>
          <p:spPr>
            <a:xfrm>
              <a:off x="5492926" y="2505561"/>
              <a:ext cx="97553" cy="96087"/>
            </a:xfrm>
            <a:custGeom>
              <a:avLst/>
              <a:gdLst/>
              <a:ahLst/>
              <a:cxnLst/>
              <a:rect l="l" t="t" r="r" b="b"/>
              <a:pathLst>
                <a:path w="1198" h="1180" extrusionOk="0">
                  <a:moveTo>
                    <a:pt x="450" y="1"/>
                  </a:moveTo>
                  <a:cubicBezTo>
                    <a:pt x="362" y="1"/>
                    <a:pt x="279" y="26"/>
                    <a:pt x="210" y="78"/>
                  </a:cubicBezTo>
                  <a:cubicBezTo>
                    <a:pt x="1" y="236"/>
                    <a:pt x="5" y="595"/>
                    <a:pt x="219" y="877"/>
                  </a:cubicBezTo>
                  <a:cubicBezTo>
                    <a:pt x="364" y="1072"/>
                    <a:pt x="567" y="1179"/>
                    <a:pt x="750" y="1179"/>
                  </a:cubicBezTo>
                  <a:cubicBezTo>
                    <a:pt x="837" y="1179"/>
                    <a:pt x="919" y="1155"/>
                    <a:pt x="988" y="1104"/>
                  </a:cubicBezTo>
                  <a:cubicBezTo>
                    <a:pt x="1198" y="946"/>
                    <a:pt x="1198" y="587"/>
                    <a:pt x="984" y="300"/>
                  </a:cubicBezTo>
                  <a:cubicBezTo>
                    <a:pt x="839" y="109"/>
                    <a:pt x="634" y="1"/>
                    <a:pt x="4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26"/>
            <p:cNvSpPr/>
            <p:nvPr/>
          </p:nvSpPr>
          <p:spPr>
            <a:xfrm>
              <a:off x="5523951" y="2280082"/>
              <a:ext cx="313994" cy="419853"/>
            </a:xfrm>
            <a:custGeom>
              <a:avLst/>
              <a:gdLst/>
              <a:ahLst/>
              <a:cxnLst/>
              <a:rect l="l" t="t" r="r" b="b"/>
              <a:pathLst>
                <a:path w="3856" h="5156" extrusionOk="0">
                  <a:moveTo>
                    <a:pt x="1928" y="0"/>
                  </a:moveTo>
                  <a:cubicBezTo>
                    <a:pt x="1099" y="0"/>
                    <a:pt x="393" y="522"/>
                    <a:pt x="120" y="1257"/>
                  </a:cubicBezTo>
                  <a:cubicBezTo>
                    <a:pt x="43" y="1462"/>
                    <a:pt x="0" y="1684"/>
                    <a:pt x="0" y="1915"/>
                  </a:cubicBezTo>
                  <a:lnTo>
                    <a:pt x="0" y="1928"/>
                  </a:lnTo>
                  <a:cubicBezTo>
                    <a:pt x="0" y="1958"/>
                    <a:pt x="5" y="1984"/>
                    <a:pt x="5" y="2014"/>
                  </a:cubicBezTo>
                  <a:cubicBezTo>
                    <a:pt x="5" y="2022"/>
                    <a:pt x="0" y="2026"/>
                    <a:pt x="0" y="2035"/>
                  </a:cubicBezTo>
                  <a:lnTo>
                    <a:pt x="0" y="3732"/>
                  </a:lnTo>
                  <a:cubicBezTo>
                    <a:pt x="0" y="3852"/>
                    <a:pt x="13" y="3758"/>
                    <a:pt x="34" y="3869"/>
                  </a:cubicBezTo>
                  <a:cubicBezTo>
                    <a:pt x="193" y="4604"/>
                    <a:pt x="847" y="5155"/>
                    <a:pt x="1625" y="5155"/>
                  </a:cubicBezTo>
                  <a:cubicBezTo>
                    <a:pt x="2467" y="5155"/>
                    <a:pt x="3150" y="4677"/>
                    <a:pt x="3150" y="3835"/>
                  </a:cubicBezTo>
                  <a:cubicBezTo>
                    <a:pt x="3150" y="3835"/>
                    <a:pt x="3856" y="2497"/>
                    <a:pt x="3856" y="1928"/>
                  </a:cubicBezTo>
                  <a:cubicBezTo>
                    <a:pt x="3856" y="864"/>
                    <a:pt x="2992" y="0"/>
                    <a:pt x="19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26"/>
            <p:cNvSpPr/>
            <p:nvPr/>
          </p:nvSpPr>
          <p:spPr>
            <a:xfrm>
              <a:off x="5523951" y="2273486"/>
              <a:ext cx="320264" cy="284435"/>
            </a:xfrm>
            <a:custGeom>
              <a:avLst/>
              <a:gdLst/>
              <a:ahLst/>
              <a:cxnLst/>
              <a:rect l="l" t="t" r="r" b="b"/>
              <a:pathLst>
                <a:path w="3933" h="3493" extrusionOk="0">
                  <a:moveTo>
                    <a:pt x="1954" y="0"/>
                  </a:moveTo>
                  <a:cubicBezTo>
                    <a:pt x="1103" y="0"/>
                    <a:pt x="376" y="539"/>
                    <a:pt x="99" y="1291"/>
                  </a:cubicBezTo>
                  <a:cubicBezTo>
                    <a:pt x="52" y="1411"/>
                    <a:pt x="22" y="1539"/>
                    <a:pt x="0" y="1667"/>
                  </a:cubicBezTo>
                  <a:cubicBezTo>
                    <a:pt x="97" y="1695"/>
                    <a:pt x="195" y="1707"/>
                    <a:pt x="295" y="1707"/>
                  </a:cubicBezTo>
                  <a:cubicBezTo>
                    <a:pt x="500" y="1707"/>
                    <a:pt x="708" y="1658"/>
                    <a:pt x="906" y="1603"/>
                  </a:cubicBezTo>
                  <a:cubicBezTo>
                    <a:pt x="1168" y="1535"/>
                    <a:pt x="1432" y="1452"/>
                    <a:pt x="1697" y="1452"/>
                  </a:cubicBezTo>
                  <a:cubicBezTo>
                    <a:pt x="1749" y="1452"/>
                    <a:pt x="1800" y="1455"/>
                    <a:pt x="1851" y="1462"/>
                  </a:cubicBezTo>
                  <a:cubicBezTo>
                    <a:pt x="2488" y="1543"/>
                    <a:pt x="2954" y="2278"/>
                    <a:pt x="2749" y="2885"/>
                  </a:cubicBezTo>
                  <a:cubicBezTo>
                    <a:pt x="2715" y="2992"/>
                    <a:pt x="2663" y="3091"/>
                    <a:pt x="2655" y="3197"/>
                  </a:cubicBezTo>
                  <a:cubicBezTo>
                    <a:pt x="2642" y="3309"/>
                    <a:pt x="2680" y="3433"/>
                    <a:pt x="2783" y="3475"/>
                  </a:cubicBezTo>
                  <a:cubicBezTo>
                    <a:pt x="2808" y="3487"/>
                    <a:pt x="2835" y="3492"/>
                    <a:pt x="2861" y="3492"/>
                  </a:cubicBezTo>
                  <a:cubicBezTo>
                    <a:pt x="2951" y="3492"/>
                    <a:pt x="3044" y="3432"/>
                    <a:pt x="3103" y="3356"/>
                  </a:cubicBezTo>
                  <a:cubicBezTo>
                    <a:pt x="3176" y="3257"/>
                    <a:pt x="3219" y="3138"/>
                    <a:pt x="3292" y="3039"/>
                  </a:cubicBezTo>
                  <a:cubicBezTo>
                    <a:pt x="3394" y="2902"/>
                    <a:pt x="3565" y="2834"/>
                    <a:pt x="3736" y="2830"/>
                  </a:cubicBezTo>
                  <a:cubicBezTo>
                    <a:pt x="3860" y="2565"/>
                    <a:pt x="3933" y="2270"/>
                    <a:pt x="3933" y="1979"/>
                  </a:cubicBezTo>
                  <a:cubicBezTo>
                    <a:pt x="3933" y="889"/>
                    <a:pt x="3044" y="0"/>
                    <a:pt x="1954" y="0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26"/>
            <p:cNvSpPr/>
            <p:nvPr/>
          </p:nvSpPr>
          <p:spPr>
            <a:xfrm>
              <a:off x="5754723" y="2500024"/>
              <a:ext cx="102032" cy="101462"/>
            </a:xfrm>
            <a:custGeom>
              <a:avLst/>
              <a:gdLst/>
              <a:ahLst/>
              <a:cxnLst/>
              <a:rect l="l" t="t" r="r" b="b"/>
              <a:pathLst>
                <a:path w="1253" h="1246" extrusionOk="0">
                  <a:moveTo>
                    <a:pt x="829" y="0"/>
                  </a:moveTo>
                  <a:cubicBezTo>
                    <a:pt x="639" y="0"/>
                    <a:pt x="415" y="125"/>
                    <a:pt x="252" y="338"/>
                  </a:cubicBezTo>
                  <a:cubicBezTo>
                    <a:pt x="22" y="646"/>
                    <a:pt x="0" y="1022"/>
                    <a:pt x="210" y="1176"/>
                  </a:cubicBezTo>
                  <a:cubicBezTo>
                    <a:pt x="270" y="1223"/>
                    <a:pt x="344" y="1245"/>
                    <a:pt x="424" y="1245"/>
                  </a:cubicBezTo>
                  <a:cubicBezTo>
                    <a:pt x="614" y="1245"/>
                    <a:pt x="838" y="1121"/>
                    <a:pt x="1000" y="907"/>
                  </a:cubicBezTo>
                  <a:cubicBezTo>
                    <a:pt x="1231" y="599"/>
                    <a:pt x="1253" y="227"/>
                    <a:pt x="1043" y="69"/>
                  </a:cubicBezTo>
                  <a:cubicBezTo>
                    <a:pt x="982" y="22"/>
                    <a:pt x="908" y="0"/>
                    <a:pt x="8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26"/>
            <p:cNvSpPr/>
            <p:nvPr/>
          </p:nvSpPr>
          <p:spPr>
            <a:xfrm>
              <a:off x="5451560" y="2779573"/>
              <a:ext cx="485567" cy="621718"/>
            </a:xfrm>
            <a:custGeom>
              <a:avLst/>
              <a:gdLst/>
              <a:ahLst/>
              <a:cxnLst/>
              <a:rect l="l" t="t" r="r" b="b"/>
              <a:pathLst>
                <a:path w="5963" h="7635" extrusionOk="0">
                  <a:moveTo>
                    <a:pt x="1453" y="0"/>
                  </a:moveTo>
                  <a:cubicBezTo>
                    <a:pt x="650" y="0"/>
                    <a:pt x="0" y="650"/>
                    <a:pt x="0" y="1449"/>
                  </a:cubicBezTo>
                  <a:lnTo>
                    <a:pt x="0" y="7634"/>
                  </a:lnTo>
                  <a:lnTo>
                    <a:pt x="5963" y="6805"/>
                  </a:lnTo>
                  <a:lnTo>
                    <a:pt x="5437" y="757"/>
                  </a:lnTo>
                  <a:cubicBezTo>
                    <a:pt x="5437" y="338"/>
                    <a:pt x="5095" y="0"/>
                    <a:pt x="468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26"/>
            <p:cNvSpPr/>
            <p:nvPr/>
          </p:nvSpPr>
          <p:spPr>
            <a:xfrm>
              <a:off x="5443499" y="2779573"/>
              <a:ext cx="419853" cy="621718"/>
            </a:xfrm>
            <a:custGeom>
              <a:avLst/>
              <a:gdLst/>
              <a:ahLst/>
              <a:cxnLst/>
              <a:rect l="l" t="t" r="r" b="b"/>
              <a:pathLst>
                <a:path w="5156" h="7635" extrusionOk="0">
                  <a:moveTo>
                    <a:pt x="1258" y="0"/>
                  </a:moveTo>
                  <a:cubicBezTo>
                    <a:pt x="565" y="0"/>
                    <a:pt x="1" y="650"/>
                    <a:pt x="1" y="1449"/>
                  </a:cubicBezTo>
                  <a:lnTo>
                    <a:pt x="1" y="7634"/>
                  </a:lnTo>
                  <a:lnTo>
                    <a:pt x="5156" y="6985"/>
                  </a:lnTo>
                  <a:lnTo>
                    <a:pt x="4698" y="757"/>
                  </a:lnTo>
                  <a:cubicBezTo>
                    <a:pt x="4698" y="338"/>
                    <a:pt x="4408" y="0"/>
                    <a:pt x="40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26"/>
            <p:cNvSpPr/>
            <p:nvPr/>
          </p:nvSpPr>
          <p:spPr>
            <a:xfrm>
              <a:off x="5443499" y="2809458"/>
              <a:ext cx="152193" cy="591833"/>
            </a:xfrm>
            <a:custGeom>
              <a:avLst/>
              <a:gdLst/>
              <a:ahLst/>
              <a:cxnLst/>
              <a:rect l="l" t="t" r="r" b="b"/>
              <a:pathLst>
                <a:path w="1869" h="7268" extrusionOk="0">
                  <a:moveTo>
                    <a:pt x="424" y="1"/>
                  </a:moveTo>
                  <a:cubicBezTo>
                    <a:pt x="163" y="266"/>
                    <a:pt x="1" y="655"/>
                    <a:pt x="1" y="1086"/>
                  </a:cubicBezTo>
                  <a:lnTo>
                    <a:pt x="1" y="7267"/>
                  </a:lnTo>
                  <a:lnTo>
                    <a:pt x="1869" y="7032"/>
                  </a:lnTo>
                  <a:lnTo>
                    <a:pt x="1869" y="1937"/>
                  </a:lnTo>
                  <a:lnTo>
                    <a:pt x="42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26"/>
            <p:cNvSpPr/>
            <p:nvPr/>
          </p:nvSpPr>
          <p:spPr>
            <a:xfrm>
              <a:off x="5423711" y="2846753"/>
              <a:ext cx="501283" cy="540125"/>
            </a:xfrm>
            <a:custGeom>
              <a:avLst/>
              <a:gdLst/>
              <a:ahLst/>
              <a:cxnLst/>
              <a:rect l="l" t="t" r="r" b="b"/>
              <a:pathLst>
                <a:path w="6156" h="6633" extrusionOk="0">
                  <a:moveTo>
                    <a:pt x="4591" y="0"/>
                  </a:moveTo>
                  <a:lnTo>
                    <a:pt x="3851" y="628"/>
                  </a:lnTo>
                  <a:cubicBezTo>
                    <a:pt x="2471" y="1787"/>
                    <a:pt x="1300" y="3172"/>
                    <a:pt x="385" y="4723"/>
                  </a:cubicBezTo>
                  <a:cubicBezTo>
                    <a:pt x="0" y="5155"/>
                    <a:pt x="39" y="5813"/>
                    <a:pt x="470" y="6198"/>
                  </a:cubicBezTo>
                  <a:cubicBezTo>
                    <a:pt x="636" y="6486"/>
                    <a:pt x="885" y="6632"/>
                    <a:pt x="1143" y="6632"/>
                  </a:cubicBezTo>
                  <a:cubicBezTo>
                    <a:pt x="1356" y="6632"/>
                    <a:pt x="1575" y="6532"/>
                    <a:pt x="1757" y="6326"/>
                  </a:cubicBezTo>
                  <a:lnTo>
                    <a:pt x="6155" y="1394"/>
                  </a:lnTo>
                  <a:lnTo>
                    <a:pt x="45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26"/>
            <p:cNvSpPr/>
            <p:nvPr/>
          </p:nvSpPr>
          <p:spPr>
            <a:xfrm>
              <a:off x="5019901" y="3009938"/>
              <a:ext cx="578967" cy="368715"/>
            </a:xfrm>
            <a:custGeom>
              <a:avLst/>
              <a:gdLst/>
              <a:ahLst/>
              <a:cxnLst/>
              <a:rect l="l" t="t" r="r" b="b"/>
              <a:pathLst>
                <a:path w="7110" h="4528" extrusionOk="0">
                  <a:moveTo>
                    <a:pt x="604" y="1"/>
                  </a:moveTo>
                  <a:lnTo>
                    <a:pt x="1" y="1134"/>
                  </a:lnTo>
                  <a:lnTo>
                    <a:pt x="5421" y="4403"/>
                  </a:lnTo>
                  <a:cubicBezTo>
                    <a:pt x="5578" y="4488"/>
                    <a:pt x="5747" y="4528"/>
                    <a:pt x="5914" y="4528"/>
                  </a:cubicBezTo>
                  <a:cubicBezTo>
                    <a:pt x="6287" y="4528"/>
                    <a:pt x="6649" y="4326"/>
                    <a:pt x="6836" y="3972"/>
                  </a:cubicBezTo>
                  <a:cubicBezTo>
                    <a:pt x="7109" y="3463"/>
                    <a:pt x="6917" y="2830"/>
                    <a:pt x="6408" y="2557"/>
                  </a:cubicBezTo>
                  <a:lnTo>
                    <a:pt x="6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26"/>
            <p:cNvSpPr/>
            <p:nvPr/>
          </p:nvSpPr>
          <p:spPr>
            <a:xfrm>
              <a:off x="4946125" y="2911408"/>
              <a:ext cx="104149" cy="96332"/>
            </a:xfrm>
            <a:custGeom>
              <a:avLst/>
              <a:gdLst/>
              <a:ahLst/>
              <a:cxnLst/>
              <a:rect l="l" t="t" r="r" b="b"/>
              <a:pathLst>
                <a:path w="1279" h="1183" extrusionOk="0">
                  <a:moveTo>
                    <a:pt x="463" y="0"/>
                  </a:moveTo>
                  <a:cubicBezTo>
                    <a:pt x="357" y="0"/>
                    <a:pt x="256" y="69"/>
                    <a:pt x="223" y="176"/>
                  </a:cubicBezTo>
                  <a:lnTo>
                    <a:pt x="202" y="245"/>
                  </a:lnTo>
                  <a:lnTo>
                    <a:pt x="18" y="865"/>
                  </a:lnTo>
                  <a:cubicBezTo>
                    <a:pt x="1" y="916"/>
                    <a:pt x="5" y="967"/>
                    <a:pt x="22" y="1014"/>
                  </a:cubicBezTo>
                  <a:cubicBezTo>
                    <a:pt x="43" y="1087"/>
                    <a:pt x="103" y="1147"/>
                    <a:pt x="184" y="1172"/>
                  </a:cubicBezTo>
                  <a:cubicBezTo>
                    <a:pt x="208" y="1179"/>
                    <a:pt x="231" y="1183"/>
                    <a:pt x="255" y="1183"/>
                  </a:cubicBezTo>
                  <a:cubicBezTo>
                    <a:pt x="360" y="1183"/>
                    <a:pt x="461" y="1114"/>
                    <a:pt x="492" y="1006"/>
                  </a:cubicBezTo>
                  <a:lnTo>
                    <a:pt x="612" y="600"/>
                  </a:lnTo>
                  <a:lnTo>
                    <a:pt x="885" y="736"/>
                  </a:lnTo>
                  <a:cubicBezTo>
                    <a:pt x="921" y="753"/>
                    <a:pt x="958" y="761"/>
                    <a:pt x="995" y="761"/>
                  </a:cubicBezTo>
                  <a:cubicBezTo>
                    <a:pt x="1087" y="761"/>
                    <a:pt x="1176" y="711"/>
                    <a:pt x="1219" y="625"/>
                  </a:cubicBezTo>
                  <a:cubicBezTo>
                    <a:pt x="1279" y="501"/>
                    <a:pt x="1227" y="352"/>
                    <a:pt x="1103" y="292"/>
                  </a:cubicBezTo>
                  <a:lnTo>
                    <a:pt x="603" y="44"/>
                  </a:lnTo>
                  <a:lnTo>
                    <a:pt x="561" y="23"/>
                  </a:lnTo>
                  <a:cubicBezTo>
                    <a:pt x="548" y="14"/>
                    <a:pt x="531" y="10"/>
                    <a:pt x="514" y="5"/>
                  </a:cubicBezTo>
                  <a:cubicBezTo>
                    <a:pt x="497" y="2"/>
                    <a:pt x="480" y="0"/>
                    <a:pt x="4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26"/>
            <p:cNvSpPr/>
            <p:nvPr/>
          </p:nvSpPr>
          <p:spPr>
            <a:xfrm>
              <a:off x="4987899" y="2911815"/>
              <a:ext cx="7084" cy="3176"/>
            </a:xfrm>
            <a:custGeom>
              <a:avLst/>
              <a:gdLst/>
              <a:ahLst/>
              <a:cxnLst/>
              <a:rect l="l" t="t" r="r" b="b"/>
              <a:pathLst>
                <a:path w="87" h="39" extrusionOk="0">
                  <a:moveTo>
                    <a:pt x="1" y="0"/>
                  </a:moveTo>
                  <a:lnTo>
                    <a:pt x="1" y="0"/>
                  </a:lnTo>
                  <a:cubicBezTo>
                    <a:pt x="18" y="5"/>
                    <a:pt x="35" y="9"/>
                    <a:pt x="48" y="18"/>
                  </a:cubicBezTo>
                  <a:lnTo>
                    <a:pt x="86" y="39"/>
                  </a:lnTo>
                  <a:cubicBezTo>
                    <a:pt x="69" y="22"/>
                    <a:pt x="43" y="13"/>
                    <a:pt x="22" y="5"/>
                  </a:cubicBezTo>
                  <a:cubicBezTo>
                    <a:pt x="13" y="5"/>
                    <a:pt x="9" y="0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26"/>
            <p:cNvSpPr/>
            <p:nvPr/>
          </p:nvSpPr>
          <p:spPr>
            <a:xfrm>
              <a:off x="4944090" y="3007169"/>
              <a:ext cx="90224" cy="68645"/>
            </a:xfrm>
            <a:custGeom>
              <a:avLst/>
              <a:gdLst/>
              <a:ahLst/>
              <a:cxnLst/>
              <a:rect l="l" t="t" r="r" b="b"/>
              <a:pathLst>
                <a:path w="1108" h="843" extrusionOk="0">
                  <a:moveTo>
                    <a:pt x="277" y="0"/>
                  </a:moveTo>
                  <a:cubicBezTo>
                    <a:pt x="185" y="0"/>
                    <a:pt x="98" y="50"/>
                    <a:pt x="56" y="137"/>
                  </a:cubicBezTo>
                  <a:cubicBezTo>
                    <a:pt x="56" y="142"/>
                    <a:pt x="56" y="142"/>
                    <a:pt x="51" y="146"/>
                  </a:cubicBezTo>
                  <a:cubicBezTo>
                    <a:pt x="0" y="223"/>
                    <a:pt x="0" y="330"/>
                    <a:pt x="56" y="411"/>
                  </a:cubicBezTo>
                  <a:lnTo>
                    <a:pt x="304" y="749"/>
                  </a:lnTo>
                  <a:cubicBezTo>
                    <a:pt x="347" y="810"/>
                    <a:pt x="418" y="843"/>
                    <a:pt x="489" y="843"/>
                  </a:cubicBezTo>
                  <a:cubicBezTo>
                    <a:pt x="536" y="843"/>
                    <a:pt x="583" y="829"/>
                    <a:pt x="624" y="800"/>
                  </a:cubicBezTo>
                  <a:cubicBezTo>
                    <a:pt x="654" y="779"/>
                    <a:pt x="675" y="753"/>
                    <a:pt x="688" y="727"/>
                  </a:cubicBezTo>
                  <a:lnTo>
                    <a:pt x="714" y="740"/>
                  </a:lnTo>
                  <a:cubicBezTo>
                    <a:pt x="749" y="757"/>
                    <a:pt x="786" y="765"/>
                    <a:pt x="822" y="765"/>
                  </a:cubicBezTo>
                  <a:cubicBezTo>
                    <a:pt x="914" y="765"/>
                    <a:pt x="1001" y="714"/>
                    <a:pt x="1047" y="625"/>
                  </a:cubicBezTo>
                  <a:cubicBezTo>
                    <a:pt x="1107" y="505"/>
                    <a:pt x="1056" y="355"/>
                    <a:pt x="932" y="296"/>
                  </a:cubicBezTo>
                  <a:lnTo>
                    <a:pt x="389" y="26"/>
                  </a:lnTo>
                  <a:cubicBezTo>
                    <a:pt x="353" y="9"/>
                    <a:pt x="314" y="0"/>
                    <a:pt x="2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26"/>
            <p:cNvSpPr/>
            <p:nvPr/>
          </p:nvSpPr>
          <p:spPr>
            <a:xfrm>
              <a:off x="4937087" y="2962709"/>
              <a:ext cx="93726" cy="67505"/>
            </a:xfrm>
            <a:custGeom>
              <a:avLst/>
              <a:gdLst/>
              <a:ahLst/>
              <a:cxnLst/>
              <a:rect l="l" t="t" r="r" b="b"/>
              <a:pathLst>
                <a:path w="1151" h="829" extrusionOk="0">
                  <a:moveTo>
                    <a:pt x="262" y="1"/>
                  </a:moveTo>
                  <a:cubicBezTo>
                    <a:pt x="204" y="1"/>
                    <a:pt x="149" y="33"/>
                    <a:pt x="125" y="85"/>
                  </a:cubicBezTo>
                  <a:lnTo>
                    <a:pt x="39" y="256"/>
                  </a:lnTo>
                  <a:cubicBezTo>
                    <a:pt x="1" y="333"/>
                    <a:pt x="30" y="423"/>
                    <a:pt x="107" y="461"/>
                  </a:cubicBezTo>
                  <a:lnTo>
                    <a:pt x="821" y="812"/>
                  </a:lnTo>
                  <a:cubicBezTo>
                    <a:pt x="844" y="823"/>
                    <a:pt x="868" y="828"/>
                    <a:pt x="892" y="828"/>
                  </a:cubicBezTo>
                  <a:cubicBezTo>
                    <a:pt x="948" y="828"/>
                    <a:pt x="1002" y="797"/>
                    <a:pt x="1026" y="743"/>
                  </a:cubicBezTo>
                  <a:lnTo>
                    <a:pt x="1112" y="577"/>
                  </a:lnTo>
                  <a:cubicBezTo>
                    <a:pt x="1150" y="500"/>
                    <a:pt x="1116" y="406"/>
                    <a:pt x="1044" y="371"/>
                  </a:cubicBezTo>
                  <a:lnTo>
                    <a:pt x="330" y="17"/>
                  </a:lnTo>
                  <a:cubicBezTo>
                    <a:pt x="308" y="6"/>
                    <a:pt x="285" y="1"/>
                    <a:pt x="2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26"/>
            <p:cNvSpPr/>
            <p:nvPr/>
          </p:nvSpPr>
          <p:spPr>
            <a:xfrm>
              <a:off x="4962493" y="2911164"/>
              <a:ext cx="25488" cy="20195"/>
            </a:xfrm>
            <a:custGeom>
              <a:avLst/>
              <a:gdLst/>
              <a:ahLst/>
              <a:cxnLst/>
              <a:rect l="l" t="t" r="r" b="b"/>
              <a:pathLst>
                <a:path w="313" h="248" extrusionOk="0">
                  <a:moveTo>
                    <a:pt x="252" y="1"/>
                  </a:moveTo>
                  <a:cubicBezTo>
                    <a:pt x="224" y="1"/>
                    <a:pt x="196" y="5"/>
                    <a:pt x="172" y="13"/>
                  </a:cubicBezTo>
                  <a:cubicBezTo>
                    <a:pt x="112" y="34"/>
                    <a:pt x="56" y="77"/>
                    <a:pt x="26" y="137"/>
                  </a:cubicBezTo>
                  <a:cubicBezTo>
                    <a:pt x="9" y="175"/>
                    <a:pt x="1" y="214"/>
                    <a:pt x="1" y="248"/>
                  </a:cubicBezTo>
                  <a:lnTo>
                    <a:pt x="22" y="179"/>
                  </a:lnTo>
                  <a:cubicBezTo>
                    <a:pt x="55" y="72"/>
                    <a:pt x="156" y="3"/>
                    <a:pt x="262" y="3"/>
                  </a:cubicBezTo>
                  <a:cubicBezTo>
                    <a:pt x="279" y="3"/>
                    <a:pt x="296" y="5"/>
                    <a:pt x="313" y="8"/>
                  </a:cubicBezTo>
                  <a:cubicBezTo>
                    <a:pt x="293" y="3"/>
                    <a:pt x="272" y="1"/>
                    <a:pt x="2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26"/>
            <p:cNvSpPr/>
            <p:nvPr/>
          </p:nvSpPr>
          <p:spPr>
            <a:xfrm>
              <a:off x="4917625" y="2868983"/>
              <a:ext cx="152193" cy="78661"/>
            </a:xfrm>
            <a:custGeom>
              <a:avLst/>
              <a:gdLst/>
              <a:ahLst/>
              <a:cxnLst/>
              <a:rect l="l" t="t" r="r" b="b"/>
              <a:pathLst>
                <a:path w="1869" h="966" extrusionOk="0">
                  <a:moveTo>
                    <a:pt x="1001" y="1"/>
                  </a:moveTo>
                  <a:cubicBezTo>
                    <a:pt x="970" y="1"/>
                    <a:pt x="939" y="7"/>
                    <a:pt x="911" y="18"/>
                  </a:cubicBezTo>
                  <a:cubicBezTo>
                    <a:pt x="898" y="18"/>
                    <a:pt x="889" y="22"/>
                    <a:pt x="876" y="22"/>
                  </a:cubicBezTo>
                  <a:lnTo>
                    <a:pt x="197" y="253"/>
                  </a:lnTo>
                  <a:cubicBezTo>
                    <a:pt x="69" y="300"/>
                    <a:pt x="0" y="437"/>
                    <a:pt x="43" y="569"/>
                  </a:cubicBezTo>
                  <a:cubicBezTo>
                    <a:pt x="77" y="672"/>
                    <a:pt x="174" y="736"/>
                    <a:pt x="277" y="736"/>
                  </a:cubicBezTo>
                  <a:cubicBezTo>
                    <a:pt x="303" y="736"/>
                    <a:pt x="329" y="732"/>
                    <a:pt x="355" y="723"/>
                  </a:cubicBezTo>
                  <a:lnTo>
                    <a:pt x="945" y="522"/>
                  </a:lnTo>
                  <a:lnTo>
                    <a:pt x="1436" y="911"/>
                  </a:lnTo>
                  <a:cubicBezTo>
                    <a:pt x="1482" y="948"/>
                    <a:pt x="1537" y="966"/>
                    <a:pt x="1590" y="966"/>
                  </a:cubicBezTo>
                  <a:cubicBezTo>
                    <a:pt x="1662" y="966"/>
                    <a:pt x="1734" y="934"/>
                    <a:pt x="1783" y="873"/>
                  </a:cubicBezTo>
                  <a:cubicBezTo>
                    <a:pt x="1868" y="766"/>
                    <a:pt x="1851" y="608"/>
                    <a:pt x="1744" y="526"/>
                  </a:cubicBezTo>
                  <a:lnTo>
                    <a:pt x="1150" y="52"/>
                  </a:lnTo>
                  <a:cubicBezTo>
                    <a:pt x="1104" y="17"/>
                    <a:pt x="1052" y="1"/>
                    <a:pt x="10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26"/>
            <p:cNvSpPr/>
            <p:nvPr/>
          </p:nvSpPr>
          <p:spPr>
            <a:xfrm>
              <a:off x="4964610" y="2911489"/>
              <a:ext cx="105208" cy="36155"/>
            </a:xfrm>
            <a:custGeom>
              <a:avLst/>
              <a:gdLst/>
              <a:ahLst/>
              <a:cxnLst/>
              <a:rect l="l" t="t" r="r" b="b"/>
              <a:pathLst>
                <a:path w="1292" h="444" extrusionOk="0">
                  <a:moveTo>
                    <a:pt x="368" y="0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467" y="79"/>
                  </a:lnTo>
                  <a:lnTo>
                    <a:pt x="467" y="79"/>
                  </a:lnTo>
                  <a:lnTo>
                    <a:pt x="368" y="0"/>
                  </a:lnTo>
                  <a:close/>
                  <a:moveTo>
                    <a:pt x="1167" y="4"/>
                  </a:moveTo>
                  <a:lnTo>
                    <a:pt x="467" y="79"/>
                  </a:lnTo>
                  <a:lnTo>
                    <a:pt x="467" y="79"/>
                  </a:lnTo>
                  <a:lnTo>
                    <a:pt x="859" y="389"/>
                  </a:lnTo>
                  <a:cubicBezTo>
                    <a:pt x="905" y="426"/>
                    <a:pt x="960" y="444"/>
                    <a:pt x="1013" y="444"/>
                  </a:cubicBezTo>
                  <a:cubicBezTo>
                    <a:pt x="1085" y="444"/>
                    <a:pt x="1157" y="412"/>
                    <a:pt x="1206" y="351"/>
                  </a:cubicBezTo>
                  <a:cubicBezTo>
                    <a:pt x="1291" y="244"/>
                    <a:pt x="1274" y="86"/>
                    <a:pt x="1167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26"/>
            <p:cNvSpPr/>
            <p:nvPr/>
          </p:nvSpPr>
          <p:spPr>
            <a:xfrm>
              <a:off x="4984805" y="2906929"/>
              <a:ext cx="149017" cy="216604"/>
            </a:xfrm>
            <a:custGeom>
              <a:avLst/>
              <a:gdLst/>
              <a:ahLst/>
              <a:cxnLst/>
              <a:rect l="l" t="t" r="r" b="b"/>
              <a:pathLst>
                <a:path w="1830" h="2660" extrusionOk="0">
                  <a:moveTo>
                    <a:pt x="795" y="1"/>
                  </a:moveTo>
                  <a:lnTo>
                    <a:pt x="342" y="714"/>
                  </a:lnTo>
                  <a:lnTo>
                    <a:pt x="158" y="992"/>
                  </a:lnTo>
                  <a:lnTo>
                    <a:pt x="0" y="1864"/>
                  </a:lnTo>
                  <a:lnTo>
                    <a:pt x="325" y="2313"/>
                  </a:lnTo>
                  <a:cubicBezTo>
                    <a:pt x="325" y="2317"/>
                    <a:pt x="329" y="2322"/>
                    <a:pt x="334" y="2330"/>
                  </a:cubicBezTo>
                  <a:lnTo>
                    <a:pt x="338" y="2330"/>
                  </a:lnTo>
                  <a:cubicBezTo>
                    <a:pt x="491" y="2538"/>
                    <a:pt x="735" y="2660"/>
                    <a:pt x="992" y="2660"/>
                  </a:cubicBezTo>
                  <a:cubicBezTo>
                    <a:pt x="1078" y="2660"/>
                    <a:pt x="1166" y="2646"/>
                    <a:pt x="1253" y="2617"/>
                  </a:cubicBezTo>
                  <a:cubicBezTo>
                    <a:pt x="1603" y="2497"/>
                    <a:pt x="1821" y="2163"/>
                    <a:pt x="1804" y="1809"/>
                  </a:cubicBezTo>
                  <a:lnTo>
                    <a:pt x="1830" y="1779"/>
                  </a:lnTo>
                  <a:lnTo>
                    <a:pt x="1419" y="569"/>
                  </a:lnTo>
                  <a:cubicBezTo>
                    <a:pt x="1355" y="381"/>
                    <a:pt x="1223" y="223"/>
                    <a:pt x="1043" y="129"/>
                  </a:cubicBezTo>
                  <a:lnTo>
                    <a:pt x="7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26"/>
            <p:cNvSpPr/>
            <p:nvPr/>
          </p:nvSpPr>
          <p:spPr>
            <a:xfrm>
              <a:off x="5624517" y="2935837"/>
              <a:ext cx="282399" cy="183136"/>
            </a:xfrm>
            <a:custGeom>
              <a:avLst/>
              <a:gdLst/>
              <a:ahLst/>
              <a:cxnLst/>
              <a:rect l="l" t="t" r="r" b="b"/>
              <a:pathLst>
                <a:path w="3468" h="2249" extrusionOk="0">
                  <a:moveTo>
                    <a:pt x="394" y="0"/>
                  </a:moveTo>
                  <a:lnTo>
                    <a:pt x="1" y="372"/>
                  </a:lnTo>
                  <a:lnTo>
                    <a:pt x="3134" y="2249"/>
                  </a:lnTo>
                  <a:lnTo>
                    <a:pt x="3467" y="1689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26"/>
            <p:cNvSpPr/>
            <p:nvPr/>
          </p:nvSpPr>
          <p:spPr>
            <a:xfrm>
              <a:off x="5656519" y="2767196"/>
              <a:ext cx="358618" cy="306177"/>
            </a:xfrm>
            <a:custGeom>
              <a:avLst/>
              <a:gdLst/>
              <a:ahLst/>
              <a:cxnLst/>
              <a:rect l="l" t="t" r="r" b="b"/>
              <a:pathLst>
                <a:path w="4404" h="3760" extrusionOk="0">
                  <a:moveTo>
                    <a:pt x="2716" y="1"/>
                  </a:moveTo>
                  <a:cubicBezTo>
                    <a:pt x="2671" y="1"/>
                    <a:pt x="2627" y="3"/>
                    <a:pt x="2583" y="7"/>
                  </a:cubicBezTo>
                  <a:cubicBezTo>
                    <a:pt x="2125" y="45"/>
                    <a:pt x="1689" y="297"/>
                    <a:pt x="1437" y="721"/>
                  </a:cubicBezTo>
                  <a:lnTo>
                    <a:pt x="1" y="2071"/>
                  </a:lnTo>
                  <a:lnTo>
                    <a:pt x="3074" y="3760"/>
                  </a:lnTo>
                  <a:lnTo>
                    <a:pt x="3698" y="2725"/>
                  </a:lnTo>
                  <a:lnTo>
                    <a:pt x="3980" y="2247"/>
                  </a:lnTo>
                  <a:cubicBezTo>
                    <a:pt x="4403" y="1541"/>
                    <a:pt x="4173" y="631"/>
                    <a:pt x="3472" y="212"/>
                  </a:cubicBezTo>
                  <a:cubicBezTo>
                    <a:pt x="3455" y="199"/>
                    <a:pt x="3437" y="191"/>
                    <a:pt x="3420" y="182"/>
                  </a:cubicBezTo>
                  <a:cubicBezTo>
                    <a:pt x="3197" y="60"/>
                    <a:pt x="2955" y="1"/>
                    <a:pt x="27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26"/>
            <p:cNvSpPr/>
            <p:nvPr/>
          </p:nvSpPr>
          <p:spPr>
            <a:xfrm>
              <a:off x="4772436" y="2077810"/>
              <a:ext cx="129555" cy="2037379"/>
            </a:xfrm>
            <a:custGeom>
              <a:avLst/>
              <a:gdLst/>
              <a:ahLst/>
              <a:cxnLst/>
              <a:rect l="l" t="t" r="r" b="b"/>
              <a:pathLst>
                <a:path w="1591" h="25020" extrusionOk="0">
                  <a:moveTo>
                    <a:pt x="1591" y="1"/>
                  </a:moveTo>
                  <a:cubicBezTo>
                    <a:pt x="710" y="1"/>
                    <a:pt x="1" y="715"/>
                    <a:pt x="1" y="1591"/>
                  </a:cubicBezTo>
                  <a:lnTo>
                    <a:pt x="1" y="23429"/>
                  </a:lnTo>
                  <a:cubicBezTo>
                    <a:pt x="1" y="24310"/>
                    <a:pt x="710" y="25019"/>
                    <a:pt x="1591" y="25019"/>
                  </a:cubicBezTo>
                  <a:lnTo>
                    <a:pt x="15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26"/>
            <p:cNvSpPr/>
            <p:nvPr/>
          </p:nvSpPr>
          <p:spPr>
            <a:xfrm>
              <a:off x="4809323" y="2040271"/>
              <a:ext cx="129555" cy="2127440"/>
            </a:xfrm>
            <a:custGeom>
              <a:avLst/>
              <a:gdLst/>
              <a:ahLst/>
              <a:cxnLst/>
              <a:rect l="l" t="t" r="r" b="b"/>
              <a:pathLst>
                <a:path w="1591" h="26126" extrusionOk="0">
                  <a:moveTo>
                    <a:pt x="1591" y="0"/>
                  </a:moveTo>
                  <a:cubicBezTo>
                    <a:pt x="710" y="0"/>
                    <a:pt x="1" y="616"/>
                    <a:pt x="1" y="1377"/>
                  </a:cubicBezTo>
                  <a:lnTo>
                    <a:pt x="1" y="24749"/>
                  </a:lnTo>
                  <a:cubicBezTo>
                    <a:pt x="1" y="25510"/>
                    <a:pt x="710" y="26126"/>
                    <a:pt x="1591" y="26126"/>
                  </a:cubicBezTo>
                  <a:lnTo>
                    <a:pt x="15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26"/>
            <p:cNvSpPr/>
            <p:nvPr/>
          </p:nvSpPr>
          <p:spPr>
            <a:xfrm>
              <a:off x="4904026" y="2040271"/>
              <a:ext cx="34852" cy="2127440"/>
            </a:xfrm>
            <a:custGeom>
              <a:avLst/>
              <a:gdLst/>
              <a:ahLst/>
              <a:cxnLst/>
              <a:rect l="l" t="t" r="r" b="b"/>
              <a:pathLst>
                <a:path w="428" h="26126" extrusionOk="0">
                  <a:moveTo>
                    <a:pt x="0" y="0"/>
                  </a:moveTo>
                  <a:lnTo>
                    <a:pt x="0" y="26126"/>
                  </a:lnTo>
                  <a:lnTo>
                    <a:pt x="428" y="26126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26"/>
            <p:cNvSpPr/>
            <p:nvPr/>
          </p:nvSpPr>
          <p:spPr>
            <a:xfrm>
              <a:off x="4912413" y="2546683"/>
              <a:ext cx="208868" cy="54395"/>
            </a:xfrm>
            <a:custGeom>
              <a:avLst/>
              <a:gdLst/>
              <a:ahLst/>
              <a:cxnLst/>
              <a:rect l="l" t="t" r="r" b="b"/>
              <a:pathLst>
                <a:path w="2565" h="668" extrusionOk="0">
                  <a:moveTo>
                    <a:pt x="0" y="1"/>
                  </a:moveTo>
                  <a:lnTo>
                    <a:pt x="0" y="667"/>
                  </a:lnTo>
                  <a:lnTo>
                    <a:pt x="2565" y="667"/>
                  </a:lnTo>
                  <a:lnTo>
                    <a:pt x="24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26"/>
            <p:cNvSpPr/>
            <p:nvPr/>
          </p:nvSpPr>
          <p:spPr>
            <a:xfrm>
              <a:off x="4912413" y="2728761"/>
              <a:ext cx="238508" cy="54314"/>
            </a:xfrm>
            <a:custGeom>
              <a:avLst/>
              <a:gdLst/>
              <a:ahLst/>
              <a:cxnLst/>
              <a:rect l="l" t="t" r="r" b="b"/>
              <a:pathLst>
                <a:path w="2929" h="667" extrusionOk="0">
                  <a:moveTo>
                    <a:pt x="0" y="0"/>
                  </a:moveTo>
                  <a:lnTo>
                    <a:pt x="0" y="667"/>
                  </a:lnTo>
                  <a:lnTo>
                    <a:pt x="2928" y="667"/>
                  </a:lnTo>
                  <a:lnTo>
                    <a:pt x="283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26"/>
            <p:cNvSpPr/>
            <p:nvPr/>
          </p:nvSpPr>
          <p:spPr>
            <a:xfrm>
              <a:off x="3516959" y="1631609"/>
              <a:ext cx="327674" cy="300884"/>
            </a:xfrm>
            <a:custGeom>
              <a:avLst/>
              <a:gdLst/>
              <a:ahLst/>
              <a:cxnLst/>
              <a:rect l="l" t="t" r="r" b="b"/>
              <a:pathLst>
                <a:path w="4024" h="3695" extrusionOk="0">
                  <a:moveTo>
                    <a:pt x="2014" y="0"/>
                  </a:moveTo>
                  <a:cubicBezTo>
                    <a:pt x="1896" y="0"/>
                    <a:pt x="1776" y="11"/>
                    <a:pt x="1655" y="35"/>
                  </a:cubicBezTo>
                  <a:cubicBezTo>
                    <a:pt x="655" y="227"/>
                    <a:pt x="1" y="1202"/>
                    <a:pt x="197" y="2202"/>
                  </a:cubicBezTo>
                  <a:cubicBezTo>
                    <a:pt x="279" y="2617"/>
                    <a:pt x="492" y="2971"/>
                    <a:pt x="787" y="3232"/>
                  </a:cubicBezTo>
                  <a:cubicBezTo>
                    <a:pt x="1117" y="3524"/>
                    <a:pt x="1549" y="3695"/>
                    <a:pt x="2008" y="3695"/>
                  </a:cubicBezTo>
                  <a:cubicBezTo>
                    <a:pt x="2127" y="3695"/>
                    <a:pt x="2248" y="3683"/>
                    <a:pt x="2369" y="3660"/>
                  </a:cubicBezTo>
                  <a:cubicBezTo>
                    <a:pt x="3369" y="3463"/>
                    <a:pt x="4023" y="2493"/>
                    <a:pt x="3826" y="1493"/>
                  </a:cubicBezTo>
                  <a:cubicBezTo>
                    <a:pt x="3711" y="903"/>
                    <a:pt x="3331" y="437"/>
                    <a:pt x="2831" y="189"/>
                  </a:cubicBezTo>
                  <a:cubicBezTo>
                    <a:pt x="2582" y="68"/>
                    <a:pt x="2303" y="0"/>
                    <a:pt x="20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75" name="Google Shape;1575;p26"/>
            <p:cNvGrpSpPr/>
            <p:nvPr/>
          </p:nvGrpSpPr>
          <p:grpSpPr>
            <a:xfrm>
              <a:off x="3426787" y="4046230"/>
              <a:ext cx="437198" cy="435813"/>
              <a:chOff x="3422337" y="4097680"/>
              <a:chExt cx="437198" cy="435813"/>
            </a:xfrm>
          </p:grpSpPr>
          <p:sp>
            <p:nvSpPr>
              <p:cNvPr id="1576" name="Google Shape;1576;p26"/>
              <p:cNvSpPr/>
              <p:nvPr/>
            </p:nvSpPr>
            <p:spPr>
              <a:xfrm>
                <a:off x="3734540" y="4249791"/>
                <a:ext cx="124995" cy="58222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715" extrusionOk="0">
                    <a:moveTo>
                      <a:pt x="1269" y="0"/>
                    </a:moveTo>
                    <a:cubicBezTo>
                      <a:pt x="1222" y="0"/>
                      <a:pt x="1174" y="16"/>
                      <a:pt x="1133" y="52"/>
                    </a:cubicBezTo>
                    <a:lnTo>
                      <a:pt x="1039" y="133"/>
                    </a:lnTo>
                    <a:lnTo>
                      <a:pt x="885" y="270"/>
                    </a:lnTo>
                    <a:lnTo>
                      <a:pt x="0" y="441"/>
                    </a:lnTo>
                    <a:lnTo>
                      <a:pt x="56" y="714"/>
                    </a:lnTo>
                    <a:lnTo>
                      <a:pt x="936" y="543"/>
                    </a:lnTo>
                    <a:lnTo>
                      <a:pt x="1133" y="607"/>
                    </a:lnTo>
                    <a:lnTo>
                      <a:pt x="1249" y="650"/>
                    </a:lnTo>
                    <a:cubicBezTo>
                      <a:pt x="1272" y="658"/>
                      <a:pt x="1296" y="662"/>
                      <a:pt x="1318" y="662"/>
                    </a:cubicBezTo>
                    <a:cubicBezTo>
                      <a:pt x="1381" y="662"/>
                      <a:pt x="1437" y="633"/>
                      <a:pt x="1475" y="586"/>
                    </a:cubicBezTo>
                    <a:cubicBezTo>
                      <a:pt x="1514" y="543"/>
                      <a:pt x="1535" y="479"/>
                      <a:pt x="1522" y="415"/>
                    </a:cubicBezTo>
                    <a:lnTo>
                      <a:pt x="1471" y="167"/>
                    </a:lnTo>
                    <a:cubicBezTo>
                      <a:pt x="1458" y="103"/>
                      <a:pt x="1420" y="52"/>
                      <a:pt x="1364" y="22"/>
                    </a:cubicBezTo>
                    <a:cubicBezTo>
                      <a:pt x="1334" y="8"/>
                      <a:pt x="1302" y="0"/>
                      <a:pt x="12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26"/>
              <p:cNvSpPr/>
              <p:nvPr/>
            </p:nvSpPr>
            <p:spPr>
              <a:xfrm>
                <a:off x="3844552" y="4251501"/>
                <a:ext cx="14983" cy="46008"/>
              </a:xfrm>
              <a:custGeom>
                <a:avLst/>
                <a:gdLst/>
                <a:ahLst/>
                <a:cxnLst/>
                <a:rect l="l" t="t" r="r" b="b"/>
                <a:pathLst>
                  <a:path w="184" h="565" extrusionOk="0">
                    <a:moveTo>
                      <a:pt x="13" y="1"/>
                    </a:moveTo>
                    <a:lnTo>
                      <a:pt x="13" y="1"/>
                    </a:lnTo>
                    <a:cubicBezTo>
                      <a:pt x="0" y="65"/>
                      <a:pt x="0" y="172"/>
                      <a:pt x="26" y="291"/>
                    </a:cubicBezTo>
                    <a:cubicBezTo>
                      <a:pt x="47" y="411"/>
                      <a:pt x="86" y="514"/>
                      <a:pt x="124" y="565"/>
                    </a:cubicBezTo>
                    <a:cubicBezTo>
                      <a:pt x="163" y="522"/>
                      <a:pt x="184" y="458"/>
                      <a:pt x="171" y="394"/>
                    </a:cubicBezTo>
                    <a:lnTo>
                      <a:pt x="120" y="146"/>
                    </a:lnTo>
                    <a:cubicBezTo>
                      <a:pt x="107" y="82"/>
                      <a:pt x="69" y="31"/>
                      <a:pt x="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26"/>
              <p:cNvSpPr/>
              <p:nvPr/>
            </p:nvSpPr>
            <p:spPr>
              <a:xfrm>
                <a:off x="3422337" y="4323241"/>
                <a:ext cx="124995" cy="58222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715" extrusionOk="0">
                    <a:moveTo>
                      <a:pt x="1479" y="0"/>
                    </a:moveTo>
                    <a:lnTo>
                      <a:pt x="599" y="175"/>
                    </a:lnTo>
                    <a:lnTo>
                      <a:pt x="402" y="107"/>
                    </a:lnTo>
                    <a:lnTo>
                      <a:pt x="287" y="69"/>
                    </a:lnTo>
                    <a:cubicBezTo>
                      <a:pt x="263" y="61"/>
                      <a:pt x="239" y="57"/>
                      <a:pt x="216" y="57"/>
                    </a:cubicBezTo>
                    <a:cubicBezTo>
                      <a:pt x="153" y="57"/>
                      <a:pt x="98" y="85"/>
                      <a:pt x="60" y="128"/>
                    </a:cubicBezTo>
                    <a:cubicBezTo>
                      <a:pt x="22" y="175"/>
                      <a:pt x="0" y="235"/>
                      <a:pt x="13" y="304"/>
                    </a:cubicBezTo>
                    <a:lnTo>
                      <a:pt x="64" y="547"/>
                    </a:lnTo>
                    <a:cubicBezTo>
                      <a:pt x="77" y="616"/>
                      <a:pt x="116" y="663"/>
                      <a:pt x="171" y="693"/>
                    </a:cubicBezTo>
                    <a:cubicBezTo>
                      <a:pt x="199" y="707"/>
                      <a:pt x="231" y="714"/>
                      <a:pt x="264" y="714"/>
                    </a:cubicBezTo>
                    <a:cubicBezTo>
                      <a:pt x="312" y="714"/>
                      <a:pt x="362" y="698"/>
                      <a:pt x="402" y="663"/>
                    </a:cubicBezTo>
                    <a:lnTo>
                      <a:pt x="496" y="581"/>
                    </a:lnTo>
                    <a:lnTo>
                      <a:pt x="650" y="445"/>
                    </a:lnTo>
                    <a:lnTo>
                      <a:pt x="1535" y="274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26"/>
              <p:cNvSpPr/>
              <p:nvPr/>
            </p:nvSpPr>
            <p:spPr>
              <a:xfrm>
                <a:off x="3422337" y="4333664"/>
                <a:ext cx="15065" cy="46008"/>
              </a:xfrm>
              <a:custGeom>
                <a:avLst/>
                <a:gdLst/>
                <a:ahLst/>
                <a:cxnLst/>
                <a:rect l="l" t="t" r="r" b="b"/>
                <a:pathLst>
                  <a:path w="185" h="565" extrusionOk="0">
                    <a:moveTo>
                      <a:pt x="60" y="0"/>
                    </a:moveTo>
                    <a:cubicBezTo>
                      <a:pt x="22" y="43"/>
                      <a:pt x="0" y="107"/>
                      <a:pt x="13" y="176"/>
                    </a:cubicBezTo>
                    <a:lnTo>
                      <a:pt x="64" y="419"/>
                    </a:lnTo>
                    <a:cubicBezTo>
                      <a:pt x="77" y="488"/>
                      <a:pt x="116" y="535"/>
                      <a:pt x="171" y="565"/>
                    </a:cubicBezTo>
                    <a:cubicBezTo>
                      <a:pt x="184" y="501"/>
                      <a:pt x="184" y="394"/>
                      <a:pt x="158" y="274"/>
                    </a:cubicBezTo>
                    <a:cubicBezTo>
                      <a:pt x="137" y="154"/>
                      <a:pt x="99" y="52"/>
                      <a:pt x="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26"/>
              <p:cNvSpPr/>
              <p:nvPr/>
            </p:nvSpPr>
            <p:spPr>
              <a:xfrm>
                <a:off x="3680959" y="4146863"/>
                <a:ext cx="82896" cy="102602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1260" extrusionOk="0">
                    <a:moveTo>
                      <a:pt x="642" y="1"/>
                    </a:moveTo>
                    <a:cubicBezTo>
                      <a:pt x="625" y="1"/>
                      <a:pt x="607" y="3"/>
                      <a:pt x="590" y="8"/>
                    </a:cubicBezTo>
                    <a:cubicBezTo>
                      <a:pt x="522" y="29"/>
                      <a:pt x="466" y="89"/>
                      <a:pt x="462" y="170"/>
                    </a:cubicBezTo>
                    <a:lnTo>
                      <a:pt x="453" y="281"/>
                    </a:lnTo>
                    <a:lnTo>
                      <a:pt x="440" y="465"/>
                    </a:lnTo>
                    <a:lnTo>
                      <a:pt x="0" y="1123"/>
                    </a:lnTo>
                    <a:lnTo>
                      <a:pt x="201" y="1260"/>
                    </a:lnTo>
                    <a:lnTo>
                      <a:pt x="646" y="602"/>
                    </a:lnTo>
                    <a:lnTo>
                      <a:pt x="808" y="521"/>
                    </a:lnTo>
                    <a:lnTo>
                      <a:pt x="911" y="474"/>
                    </a:lnTo>
                    <a:cubicBezTo>
                      <a:pt x="983" y="435"/>
                      <a:pt x="1017" y="362"/>
                      <a:pt x="1013" y="294"/>
                    </a:cubicBezTo>
                    <a:cubicBezTo>
                      <a:pt x="1009" y="238"/>
                      <a:pt x="979" y="187"/>
                      <a:pt x="932" y="157"/>
                    </a:cubicBezTo>
                    <a:lnTo>
                      <a:pt x="748" y="33"/>
                    </a:lnTo>
                    <a:cubicBezTo>
                      <a:pt x="714" y="10"/>
                      <a:pt x="678" y="1"/>
                      <a:pt x="64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26"/>
              <p:cNvSpPr/>
              <p:nvPr/>
            </p:nvSpPr>
            <p:spPr>
              <a:xfrm>
                <a:off x="3729003" y="4146863"/>
                <a:ext cx="34526" cy="23940"/>
              </a:xfrm>
              <a:custGeom>
                <a:avLst/>
                <a:gdLst/>
                <a:ahLst/>
                <a:cxnLst/>
                <a:rect l="l" t="t" r="r" b="b"/>
                <a:pathLst>
                  <a:path w="424" h="294" extrusionOk="0">
                    <a:moveTo>
                      <a:pt x="52" y="1"/>
                    </a:moveTo>
                    <a:cubicBezTo>
                      <a:pt x="35" y="1"/>
                      <a:pt x="17" y="3"/>
                      <a:pt x="0" y="8"/>
                    </a:cubicBezTo>
                    <a:cubicBezTo>
                      <a:pt x="30" y="59"/>
                      <a:pt x="98" y="123"/>
                      <a:pt x="188" y="183"/>
                    </a:cubicBezTo>
                    <a:cubicBezTo>
                      <a:pt x="278" y="243"/>
                      <a:pt x="368" y="285"/>
                      <a:pt x="423" y="294"/>
                    </a:cubicBezTo>
                    <a:cubicBezTo>
                      <a:pt x="419" y="238"/>
                      <a:pt x="389" y="187"/>
                      <a:pt x="342" y="157"/>
                    </a:cubicBezTo>
                    <a:lnTo>
                      <a:pt x="158" y="33"/>
                    </a:lnTo>
                    <a:cubicBezTo>
                      <a:pt x="124" y="10"/>
                      <a:pt x="88" y="1"/>
                      <a:pt x="5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26"/>
              <p:cNvSpPr/>
              <p:nvPr/>
            </p:nvSpPr>
            <p:spPr>
              <a:xfrm>
                <a:off x="3518017" y="4381707"/>
                <a:ext cx="82896" cy="10276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1262" extrusionOk="0">
                    <a:moveTo>
                      <a:pt x="817" y="0"/>
                    </a:moveTo>
                    <a:lnTo>
                      <a:pt x="373" y="663"/>
                    </a:lnTo>
                    <a:lnTo>
                      <a:pt x="210" y="740"/>
                    </a:lnTo>
                    <a:lnTo>
                      <a:pt x="108" y="791"/>
                    </a:lnTo>
                    <a:cubicBezTo>
                      <a:pt x="35" y="825"/>
                      <a:pt x="1" y="898"/>
                      <a:pt x="5" y="971"/>
                    </a:cubicBezTo>
                    <a:cubicBezTo>
                      <a:pt x="9" y="1022"/>
                      <a:pt x="39" y="1073"/>
                      <a:pt x="86" y="1107"/>
                    </a:cubicBezTo>
                    <a:lnTo>
                      <a:pt x="270" y="1231"/>
                    </a:lnTo>
                    <a:cubicBezTo>
                      <a:pt x="304" y="1251"/>
                      <a:pt x="339" y="1261"/>
                      <a:pt x="374" y="1261"/>
                    </a:cubicBezTo>
                    <a:cubicBezTo>
                      <a:pt x="392" y="1261"/>
                      <a:pt x="411" y="1259"/>
                      <a:pt x="428" y="1253"/>
                    </a:cubicBezTo>
                    <a:cubicBezTo>
                      <a:pt x="497" y="1231"/>
                      <a:pt x="548" y="1171"/>
                      <a:pt x="556" y="1090"/>
                    </a:cubicBezTo>
                    <a:lnTo>
                      <a:pt x="565" y="979"/>
                    </a:lnTo>
                    <a:lnTo>
                      <a:pt x="573" y="800"/>
                    </a:lnTo>
                    <a:lnTo>
                      <a:pt x="1018" y="137"/>
                    </a:lnTo>
                    <a:lnTo>
                      <a:pt x="81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26"/>
              <p:cNvSpPr/>
              <p:nvPr/>
            </p:nvSpPr>
            <p:spPr>
              <a:xfrm>
                <a:off x="3518343" y="4460694"/>
                <a:ext cx="34608" cy="23778"/>
              </a:xfrm>
              <a:custGeom>
                <a:avLst/>
                <a:gdLst/>
                <a:ahLst/>
                <a:cxnLst/>
                <a:rect l="l" t="t" r="r" b="b"/>
                <a:pathLst>
                  <a:path w="425" h="292" extrusionOk="0">
                    <a:moveTo>
                      <a:pt x="1" y="1"/>
                    </a:moveTo>
                    <a:cubicBezTo>
                      <a:pt x="5" y="52"/>
                      <a:pt x="35" y="103"/>
                      <a:pt x="82" y="137"/>
                    </a:cubicBezTo>
                    <a:lnTo>
                      <a:pt x="266" y="261"/>
                    </a:lnTo>
                    <a:cubicBezTo>
                      <a:pt x="300" y="281"/>
                      <a:pt x="335" y="291"/>
                      <a:pt x="370" y="291"/>
                    </a:cubicBezTo>
                    <a:cubicBezTo>
                      <a:pt x="388" y="291"/>
                      <a:pt x="407" y="289"/>
                      <a:pt x="424" y="283"/>
                    </a:cubicBezTo>
                    <a:cubicBezTo>
                      <a:pt x="394" y="236"/>
                      <a:pt x="326" y="167"/>
                      <a:pt x="236" y="107"/>
                    </a:cubicBezTo>
                    <a:cubicBezTo>
                      <a:pt x="146" y="48"/>
                      <a:pt x="57" y="9"/>
                      <a:pt x="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26"/>
              <p:cNvSpPr/>
              <p:nvPr/>
            </p:nvSpPr>
            <p:spPr>
              <a:xfrm>
                <a:off x="3648550" y="4409149"/>
                <a:ext cx="59281" cy="124344"/>
              </a:xfrm>
              <a:custGeom>
                <a:avLst/>
                <a:gdLst/>
                <a:ahLst/>
                <a:cxnLst/>
                <a:rect l="l" t="t" r="r" b="b"/>
                <a:pathLst>
                  <a:path w="728" h="1527" extrusionOk="0">
                    <a:moveTo>
                      <a:pt x="274" y="1"/>
                    </a:moveTo>
                    <a:lnTo>
                      <a:pt x="1" y="57"/>
                    </a:lnTo>
                    <a:lnTo>
                      <a:pt x="176" y="937"/>
                    </a:lnTo>
                    <a:lnTo>
                      <a:pt x="107" y="1134"/>
                    </a:lnTo>
                    <a:lnTo>
                      <a:pt x="65" y="1253"/>
                    </a:lnTo>
                    <a:cubicBezTo>
                      <a:pt x="35" y="1339"/>
                      <a:pt x="69" y="1424"/>
                      <a:pt x="129" y="1476"/>
                    </a:cubicBezTo>
                    <a:cubicBezTo>
                      <a:pt x="163" y="1507"/>
                      <a:pt x="211" y="1526"/>
                      <a:pt x="264" y="1526"/>
                    </a:cubicBezTo>
                    <a:cubicBezTo>
                      <a:pt x="277" y="1526"/>
                      <a:pt x="291" y="1525"/>
                      <a:pt x="304" y="1523"/>
                    </a:cubicBezTo>
                    <a:lnTo>
                      <a:pt x="548" y="1476"/>
                    </a:lnTo>
                    <a:cubicBezTo>
                      <a:pt x="616" y="1459"/>
                      <a:pt x="663" y="1420"/>
                      <a:pt x="693" y="1364"/>
                    </a:cubicBezTo>
                    <a:cubicBezTo>
                      <a:pt x="727" y="1296"/>
                      <a:pt x="723" y="1202"/>
                      <a:pt x="663" y="1134"/>
                    </a:cubicBezTo>
                    <a:lnTo>
                      <a:pt x="582" y="1040"/>
                    </a:lnTo>
                    <a:lnTo>
                      <a:pt x="445" y="886"/>
                    </a:lnTo>
                    <a:lnTo>
                      <a:pt x="27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26"/>
              <p:cNvSpPr/>
              <p:nvPr/>
            </p:nvSpPr>
            <p:spPr>
              <a:xfrm>
                <a:off x="3658973" y="4519568"/>
                <a:ext cx="46089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566" h="171" extrusionOk="0">
                    <a:moveTo>
                      <a:pt x="466" y="0"/>
                    </a:moveTo>
                    <a:cubicBezTo>
                      <a:pt x="410" y="0"/>
                      <a:pt x="345" y="6"/>
                      <a:pt x="274" y="21"/>
                    </a:cubicBezTo>
                    <a:cubicBezTo>
                      <a:pt x="155" y="43"/>
                      <a:pt x="52" y="81"/>
                      <a:pt x="1" y="120"/>
                    </a:cubicBezTo>
                    <a:cubicBezTo>
                      <a:pt x="35" y="151"/>
                      <a:pt x="83" y="170"/>
                      <a:pt x="134" y="170"/>
                    </a:cubicBezTo>
                    <a:cubicBezTo>
                      <a:pt x="147" y="170"/>
                      <a:pt x="159" y="169"/>
                      <a:pt x="172" y="167"/>
                    </a:cubicBezTo>
                    <a:lnTo>
                      <a:pt x="420" y="120"/>
                    </a:lnTo>
                    <a:cubicBezTo>
                      <a:pt x="488" y="103"/>
                      <a:pt x="535" y="64"/>
                      <a:pt x="565" y="8"/>
                    </a:cubicBezTo>
                    <a:cubicBezTo>
                      <a:pt x="539" y="3"/>
                      <a:pt x="505" y="0"/>
                      <a:pt x="46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26"/>
              <p:cNvSpPr/>
              <p:nvPr/>
            </p:nvSpPr>
            <p:spPr>
              <a:xfrm>
                <a:off x="3574041" y="4097680"/>
                <a:ext cx="59281" cy="124344"/>
              </a:xfrm>
              <a:custGeom>
                <a:avLst/>
                <a:gdLst/>
                <a:ahLst/>
                <a:cxnLst/>
                <a:rect l="l" t="t" r="r" b="b"/>
                <a:pathLst>
                  <a:path w="728" h="1527" extrusionOk="0">
                    <a:moveTo>
                      <a:pt x="464" y="1"/>
                    </a:moveTo>
                    <a:cubicBezTo>
                      <a:pt x="451" y="1"/>
                      <a:pt x="438" y="2"/>
                      <a:pt x="424" y="5"/>
                    </a:cubicBezTo>
                    <a:lnTo>
                      <a:pt x="180" y="56"/>
                    </a:lnTo>
                    <a:cubicBezTo>
                      <a:pt x="112" y="69"/>
                      <a:pt x="65" y="107"/>
                      <a:pt x="35" y="163"/>
                    </a:cubicBezTo>
                    <a:cubicBezTo>
                      <a:pt x="1" y="235"/>
                      <a:pt x="5" y="325"/>
                      <a:pt x="65" y="394"/>
                    </a:cubicBezTo>
                    <a:lnTo>
                      <a:pt x="146" y="488"/>
                    </a:lnTo>
                    <a:lnTo>
                      <a:pt x="283" y="642"/>
                    </a:lnTo>
                    <a:lnTo>
                      <a:pt x="454" y="1526"/>
                    </a:lnTo>
                    <a:lnTo>
                      <a:pt x="728" y="1471"/>
                    </a:lnTo>
                    <a:lnTo>
                      <a:pt x="552" y="590"/>
                    </a:lnTo>
                    <a:lnTo>
                      <a:pt x="621" y="394"/>
                    </a:lnTo>
                    <a:lnTo>
                      <a:pt x="663" y="278"/>
                    </a:lnTo>
                    <a:cubicBezTo>
                      <a:pt x="693" y="188"/>
                      <a:pt x="659" y="103"/>
                      <a:pt x="599" y="52"/>
                    </a:cubicBezTo>
                    <a:cubicBezTo>
                      <a:pt x="565" y="21"/>
                      <a:pt x="517" y="1"/>
                      <a:pt x="46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26"/>
              <p:cNvSpPr/>
              <p:nvPr/>
            </p:nvSpPr>
            <p:spPr>
              <a:xfrm>
                <a:off x="3576891" y="4097680"/>
                <a:ext cx="46008" cy="14169"/>
              </a:xfrm>
              <a:custGeom>
                <a:avLst/>
                <a:gdLst/>
                <a:ahLst/>
                <a:cxnLst/>
                <a:rect l="l" t="t" r="r" b="b"/>
                <a:pathLst>
                  <a:path w="565" h="174" extrusionOk="0">
                    <a:moveTo>
                      <a:pt x="429" y="1"/>
                    </a:moveTo>
                    <a:cubicBezTo>
                      <a:pt x="416" y="1"/>
                      <a:pt x="403" y="2"/>
                      <a:pt x="389" y="5"/>
                    </a:cubicBezTo>
                    <a:lnTo>
                      <a:pt x="145" y="56"/>
                    </a:lnTo>
                    <a:cubicBezTo>
                      <a:pt x="77" y="69"/>
                      <a:pt x="30" y="107"/>
                      <a:pt x="0" y="163"/>
                    </a:cubicBezTo>
                    <a:cubicBezTo>
                      <a:pt x="26" y="170"/>
                      <a:pt x="58" y="173"/>
                      <a:pt x="96" y="173"/>
                    </a:cubicBezTo>
                    <a:cubicBezTo>
                      <a:pt x="152" y="173"/>
                      <a:pt x="219" y="165"/>
                      <a:pt x="291" y="150"/>
                    </a:cubicBezTo>
                    <a:cubicBezTo>
                      <a:pt x="410" y="129"/>
                      <a:pt x="513" y="90"/>
                      <a:pt x="564" y="52"/>
                    </a:cubicBezTo>
                    <a:cubicBezTo>
                      <a:pt x="530" y="21"/>
                      <a:pt x="482" y="1"/>
                      <a:pt x="42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26"/>
              <p:cNvSpPr/>
              <p:nvPr/>
            </p:nvSpPr>
            <p:spPr>
              <a:xfrm>
                <a:off x="3707017" y="4355568"/>
                <a:ext cx="103090" cy="82651"/>
              </a:xfrm>
              <a:custGeom>
                <a:avLst/>
                <a:gdLst/>
                <a:ahLst/>
                <a:cxnLst/>
                <a:rect l="l" t="t" r="r" b="b"/>
                <a:pathLst>
                  <a:path w="1266" h="1015" extrusionOk="0">
                    <a:moveTo>
                      <a:pt x="137" y="1"/>
                    </a:moveTo>
                    <a:lnTo>
                      <a:pt x="1" y="202"/>
                    </a:lnTo>
                    <a:lnTo>
                      <a:pt x="659" y="646"/>
                    </a:lnTo>
                    <a:lnTo>
                      <a:pt x="740" y="813"/>
                    </a:lnTo>
                    <a:lnTo>
                      <a:pt x="787" y="911"/>
                    </a:lnTo>
                    <a:cubicBezTo>
                      <a:pt x="824" y="980"/>
                      <a:pt x="890" y="1014"/>
                      <a:pt x="955" y="1014"/>
                    </a:cubicBezTo>
                    <a:cubicBezTo>
                      <a:pt x="959" y="1014"/>
                      <a:pt x="963" y="1014"/>
                      <a:pt x="967" y="1014"/>
                    </a:cubicBezTo>
                    <a:cubicBezTo>
                      <a:pt x="1022" y="1009"/>
                      <a:pt x="1074" y="984"/>
                      <a:pt x="1104" y="933"/>
                    </a:cubicBezTo>
                    <a:lnTo>
                      <a:pt x="1227" y="749"/>
                    </a:lnTo>
                    <a:cubicBezTo>
                      <a:pt x="1262" y="697"/>
                      <a:pt x="1266" y="642"/>
                      <a:pt x="1253" y="591"/>
                    </a:cubicBezTo>
                    <a:cubicBezTo>
                      <a:pt x="1232" y="522"/>
                      <a:pt x="1172" y="471"/>
                      <a:pt x="1091" y="462"/>
                    </a:cubicBezTo>
                    <a:lnTo>
                      <a:pt x="980" y="458"/>
                    </a:lnTo>
                    <a:lnTo>
                      <a:pt x="796" y="445"/>
                    </a:lnTo>
                    <a:lnTo>
                      <a:pt x="13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26"/>
              <p:cNvSpPr/>
              <p:nvPr/>
            </p:nvSpPr>
            <p:spPr>
              <a:xfrm>
                <a:off x="3785678" y="4403612"/>
                <a:ext cx="24429" cy="34526"/>
              </a:xfrm>
              <a:custGeom>
                <a:avLst/>
                <a:gdLst/>
                <a:ahLst/>
                <a:cxnLst/>
                <a:rect l="l" t="t" r="r" b="b"/>
                <a:pathLst>
                  <a:path w="300" h="424" extrusionOk="0">
                    <a:moveTo>
                      <a:pt x="287" y="1"/>
                    </a:moveTo>
                    <a:lnTo>
                      <a:pt x="287" y="1"/>
                    </a:lnTo>
                    <a:cubicBezTo>
                      <a:pt x="236" y="30"/>
                      <a:pt x="172" y="99"/>
                      <a:pt x="112" y="189"/>
                    </a:cubicBezTo>
                    <a:cubicBezTo>
                      <a:pt x="52" y="278"/>
                      <a:pt x="9" y="368"/>
                      <a:pt x="1" y="424"/>
                    </a:cubicBezTo>
                    <a:cubicBezTo>
                      <a:pt x="56" y="419"/>
                      <a:pt x="108" y="394"/>
                      <a:pt x="142" y="343"/>
                    </a:cubicBezTo>
                    <a:lnTo>
                      <a:pt x="261" y="159"/>
                    </a:lnTo>
                    <a:cubicBezTo>
                      <a:pt x="296" y="107"/>
                      <a:pt x="300" y="52"/>
                      <a:pt x="28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26"/>
              <p:cNvSpPr/>
              <p:nvPr/>
            </p:nvSpPr>
            <p:spPr>
              <a:xfrm>
                <a:off x="3471358" y="4193278"/>
                <a:ext cx="103498" cy="82326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1011" extrusionOk="0">
                    <a:moveTo>
                      <a:pt x="325" y="1"/>
                    </a:moveTo>
                    <a:cubicBezTo>
                      <a:pt x="318" y="1"/>
                      <a:pt x="311" y="1"/>
                      <a:pt x="304" y="2"/>
                    </a:cubicBezTo>
                    <a:cubicBezTo>
                      <a:pt x="249" y="2"/>
                      <a:pt x="198" y="32"/>
                      <a:pt x="163" y="79"/>
                    </a:cubicBezTo>
                    <a:lnTo>
                      <a:pt x="44" y="263"/>
                    </a:lnTo>
                    <a:cubicBezTo>
                      <a:pt x="9" y="314"/>
                      <a:pt x="1" y="369"/>
                      <a:pt x="18" y="421"/>
                    </a:cubicBezTo>
                    <a:cubicBezTo>
                      <a:pt x="39" y="489"/>
                      <a:pt x="99" y="545"/>
                      <a:pt x="180" y="549"/>
                    </a:cubicBezTo>
                    <a:lnTo>
                      <a:pt x="292" y="557"/>
                    </a:lnTo>
                    <a:lnTo>
                      <a:pt x="471" y="570"/>
                    </a:lnTo>
                    <a:lnTo>
                      <a:pt x="1134" y="1011"/>
                    </a:lnTo>
                    <a:lnTo>
                      <a:pt x="1270" y="810"/>
                    </a:lnTo>
                    <a:lnTo>
                      <a:pt x="612" y="365"/>
                    </a:lnTo>
                    <a:lnTo>
                      <a:pt x="531" y="203"/>
                    </a:lnTo>
                    <a:lnTo>
                      <a:pt x="480" y="100"/>
                    </a:lnTo>
                    <a:cubicBezTo>
                      <a:pt x="449" y="35"/>
                      <a:pt x="387" y="1"/>
                      <a:pt x="3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26"/>
              <p:cNvSpPr/>
              <p:nvPr/>
            </p:nvSpPr>
            <p:spPr>
              <a:xfrm>
                <a:off x="3471358" y="4193360"/>
                <a:ext cx="24836" cy="34201"/>
              </a:xfrm>
              <a:custGeom>
                <a:avLst/>
                <a:gdLst/>
                <a:ahLst/>
                <a:cxnLst/>
                <a:rect l="l" t="t" r="r" b="b"/>
                <a:pathLst>
                  <a:path w="305" h="420" extrusionOk="0">
                    <a:moveTo>
                      <a:pt x="304" y="1"/>
                    </a:moveTo>
                    <a:cubicBezTo>
                      <a:pt x="249" y="1"/>
                      <a:pt x="198" y="31"/>
                      <a:pt x="163" y="78"/>
                    </a:cubicBezTo>
                    <a:lnTo>
                      <a:pt x="44" y="262"/>
                    </a:lnTo>
                    <a:cubicBezTo>
                      <a:pt x="9" y="313"/>
                      <a:pt x="1" y="368"/>
                      <a:pt x="18" y="420"/>
                    </a:cubicBezTo>
                    <a:cubicBezTo>
                      <a:pt x="69" y="390"/>
                      <a:pt x="133" y="321"/>
                      <a:pt x="193" y="232"/>
                    </a:cubicBezTo>
                    <a:cubicBezTo>
                      <a:pt x="253" y="142"/>
                      <a:pt x="296" y="56"/>
                      <a:pt x="30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26"/>
              <p:cNvSpPr/>
              <p:nvPr/>
            </p:nvSpPr>
            <p:spPr>
              <a:xfrm>
                <a:off x="3477303" y="4165104"/>
                <a:ext cx="327267" cy="300965"/>
              </a:xfrm>
              <a:custGeom>
                <a:avLst/>
                <a:gdLst/>
                <a:ahLst/>
                <a:cxnLst/>
                <a:rect l="l" t="t" r="r" b="b"/>
                <a:pathLst>
                  <a:path w="4019" h="3696" extrusionOk="0">
                    <a:moveTo>
                      <a:pt x="2013" y="1"/>
                    </a:moveTo>
                    <a:cubicBezTo>
                      <a:pt x="1895" y="1"/>
                      <a:pt x="1775" y="12"/>
                      <a:pt x="1655" y="36"/>
                    </a:cubicBezTo>
                    <a:cubicBezTo>
                      <a:pt x="650" y="232"/>
                      <a:pt x="1" y="1203"/>
                      <a:pt x="197" y="2203"/>
                    </a:cubicBezTo>
                    <a:cubicBezTo>
                      <a:pt x="278" y="2618"/>
                      <a:pt x="492" y="2972"/>
                      <a:pt x="783" y="3233"/>
                    </a:cubicBezTo>
                    <a:cubicBezTo>
                      <a:pt x="1116" y="3525"/>
                      <a:pt x="1548" y="3696"/>
                      <a:pt x="2005" y="3696"/>
                    </a:cubicBezTo>
                    <a:cubicBezTo>
                      <a:pt x="2124" y="3696"/>
                      <a:pt x="2244" y="3684"/>
                      <a:pt x="2364" y="3660"/>
                    </a:cubicBezTo>
                    <a:cubicBezTo>
                      <a:pt x="3365" y="3468"/>
                      <a:pt x="4019" y="2494"/>
                      <a:pt x="3822" y="1493"/>
                    </a:cubicBezTo>
                    <a:cubicBezTo>
                      <a:pt x="3707" y="908"/>
                      <a:pt x="3326" y="438"/>
                      <a:pt x="2830" y="190"/>
                    </a:cubicBezTo>
                    <a:cubicBezTo>
                      <a:pt x="2579" y="68"/>
                      <a:pt x="2301" y="1"/>
                      <a:pt x="20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26"/>
              <p:cNvSpPr/>
              <p:nvPr/>
            </p:nvSpPr>
            <p:spPr>
              <a:xfrm>
                <a:off x="3578276" y="4201584"/>
                <a:ext cx="54721" cy="49998"/>
              </a:xfrm>
              <a:custGeom>
                <a:avLst/>
                <a:gdLst/>
                <a:ahLst/>
                <a:cxnLst/>
                <a:rect l="l" t="t" r="r" b="b"/>
                <a:pathLst>
                  <a:path w="672" h="614" extrusionOk="0">
                    <a:moveTo>
                      <a:pt x="342" y="0"/>
                    </a:moveTo>
                    <a:cubicBezTo>
                      <a:pt x="199" y="0"/>
                      <a:pt x="72" y="96"/>
                      <a:pt x="39" y="238"/>
                    </a:cubicBezTo>
                    <a:cubicBezTo>
                      <a:pt x="0" y="404"/>
                      <a:pt x="103" y="567"/>
                      <a:pt x="269" y="605"/>
                    </a:cubicBezTo>
                    <a:cubicBezTo>
                      <a:pt x="293" y="611"/>
                      <a:pt x="316" y="613"/>
                      <a:pt x="338" y="613"/>
                    </a:cubicBezTo>
                    <a:cubicBezTo>
                      <a:pt x="477" y="613"/>
                      <a:pt x="604" y="517"/>
                      <a:pt x="637" y="374"/>
                    </a:cubicBezTo>
                    <a:cubicBezTo>
                      <a:pt x="671" y="212"/>
                      <a:pt x="569" y="45"/>
                      <a:pt x="406" y="7"/>
                    </a:cubicBezTo>
                    <a:cubicBezTo>
                      <a:pt x="385" y="2"/>
                      <a:pt x="363" y="0"/>
                      <a:pt x="34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26"/>
              <p:cNvSpPr/>
              <p:nvPr/>
            </p:nvSpPr>
            <p:spPr>
              <a:xfrm>
                <a:off x="3700095" y="4263227"/>
                <a:ext cx="41448" cy="37946"/>
              </a:xfrm>
              <a:custGeom>
                <a:avLst/>
                <a:gdLst/>
                <a:ahLst/>
                <a:cxnLst/>
                <a:rect l="l" t="t" r="r" b="b"/>
                <a:pathLst>
                  <a:path w="509" h="466" extrusionOk="0">
                    <a:moveTo>
                      <a:pt x="252" y="0"/>
                    </a:moveTo>
                    <a:cubicBezTo>
                      <a:pt x="147" y="0"/>
                      <a:pt x="52" y="75"/>
                      <a:pt x="26" y="182"/>
                    </a:cubicBezTo>
                    <a:cubicBezTo>
                      <a:pt x="0" y="305"/>
                      <a:pt x="77" y="434"/>
                      <a:pt x="201" y="459"/>
                    </a:cubicBezTo>
                    <a:cubicBezTo>
                      <a:pt x="220" y="464"/>
                      <a:pt x="238" y="466"/>
                      <a:pt x="257" y="466"/>
                    </a:cubicBezTo>
                    <a:cubicBezTo>
                      <a:pt x="363" y="466"/>
                      <a:pt x="457" y="394"/>
                      <a:pt x="479" y="284"/>
                    </a:cubicBezTo>
                    <a:cubicBezTo>
                      <a:pt x="509" y="160"/>
                      <a:pt x="432" y="36"/>
                      <a:pt x="304" y="6"/>
                    </a:cubicBezTo>
                    <a:cubicBezTo>
                      <a:pt x="286" y="2"/>
                      <a:pt x="269" y="0"/>
                      <a:pt x="2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26"/>
              <p:cNvSpPr/>
              <p:nvPr/>
            </p:nvSpPr>
            <p:spPr>
              <a:xfrm>
                <a:off x="3540655" y="4335048"/>
                <a:ext cx="27930" cy="25732"/>
              </a:xfrm>
              <a:custGeom>
                <a:avLst/>
                <a:gdLst/>
                <a:ahLst/>
                <a:cxnLst/>
                <a:rect l="l" t="t" r="r" b="b"/>
                <a:pathLst>
                  <a:path w="343" h="316" extrusionOk="0">
                    <a:moveTo>
                      <a:pt x="169" y="0"/>
                    </a:moveTo>
                    <a:cubicBezTo>
                      <a:pt x="98" y="0"/>
                      <a:pt x="36" y="51"/>
                      <a:pt x="18" y="124"/>
                    </a:cubicBezTo>
                    <a:cubicBezTo>
                      <a:pt x="1" y="206"/>
                      <a:pt x="52" y="291"/>
                      <a:pt x="137" y="313"/>
                    </a:cubicBezTo>
                    <a:cubicBezTo>
                      <a:pt x="148" y="315"/>
                      <a:pt x="159" y="316"/>
                      <a:pt x="170" y="316"/>
                    </a:cubicBezTo>
                    <a:cubicBezTo>
                      <a:pt x="243" y="316"/>
                      <a:pt x="307" y="267"/>
                      <a:pt x="325" y="193"/>
                    </a:cubicBezTo>
                    <a:cubicBezTo>
                      <a:pt x="342" y="107"/>
                      <a:pt x="291" y="22"/>
                      <a:pt x="206" y="5"/>
                    </a:cubicBezTo>
                    <a:cubicBezTo>
                      <a:pt x="193" y="2"/>
                      <a:pt x="181" y="0"/>
                      <a:pt x="1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26"/>
              <p:cNvSpPr/>
              <p:nvPr/>
            </p:nvSpPr>
            <p:spPr>
              <a:xfrm>
                <a:off x="3602949" y="4394980"/>
                <a:ext cx="28256" cy="25732"/>
              </a:xfrm>
              <a:custGeom>
                <a:avLst/>
                <a:gdLst/>
                <a:ahLst/>
                <a:cxnLst/>
                <a:rect l="l" t="t" r="r" b="b"/>
                <a:pathLst>
                  <a:path w="347" h="316" extrusionOk="0">
                    <a:moveTo>
                      <a:pt x="177" y="1"/>
                    </a:moveTo>
                    <a:cubicBezTo>
                      <a:pt x="104" y="1"/>
                      <a:pt x="36" y="49"/>
                      <a:pt x="18" y="124"/>
                    </a:cubicBezTo>
                    <a:cubicBezTo>
                      <a:pt x="1" y="209"/>
                      <a:pt x="52" y="290"/>
                      <a:pt x="137" y="312"/>
                    </a:cubicBezTo>
                    <a:cubicBezTo>
                      <a:pt x="148" y="314"/>
                      <a:pt x="160" y="315"/>
                      <a:pt x="170" y="315"/>
                    </a:cubicBezTo>
                    <a:cubicBezTo>
                      <a:pt x="244" y="315"/>
                      <a:pt x="311" y="267"/>
                      <a:pt x="326" y="192"/>
                    </a:cubicBezTo>
                    <a:cubicBezTo>
                      <a:pt x="347" y="107"/>
                      <a:pt x="291" y="25"/>
                      <a:pt x="210" y="4"/>
                    </a:cubicBezTo>
                    <a:cubicBezTo>
                      <a:pt x="199" y="2"/>
                      <a:pt x="188" y="1"/>
                      <a:pt x="1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97" name="Google Shape;1597;p26"/>
          <p:cNvGrpSpPr/>
          <p:nvPr/>
        </p:nvGrpSpPr>
        <p:grpSpPr>
          <a:xfrm>
            <a:off x="3559925" y="1362638"/>
            <a:ext cx="1289484" cy="1666292"/>
            <a:chOff x="1872063" y="1362638"/>
            <a:chExt cx="1289484" cy="1666292"/>
          </a:xfrm>
        </p:grpSpPr>
        <p:sp>
          <p:nvSpPr>
            <p:cNvPr id="1598" name="Google Shape;1598;p26"/>
            <p:cNvSpPr/>
            <p:nvPr/>
          </p:nvSpPr>
          <p:spPr>
            <a:xfrm>
              <a:off x="1872063" y="1362638"/>
              <a:ext cx="1289400" cy="1600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99" name="Google Shape;1599;p26"/>
            <p:cNvGrpSpPr/>
            <p:nvPr/>
          </p:nvGrpSpPr>
          <p:grpSpPr>
            <a:xfrm>
              <a:off x="1872063" y="1893752"/>
              <a:ext cx="1289400" cy="1135178"/>
              <a:chOff x="457125" y="1827364"/>
              <a:chExt cx="1289400" cy="1135178"/>
            </a:xfrm>
          </p:grpSpPr>
          <p:sp>
            <p:nvSpPr>
              <p:cNvPr id="1600" name="Google Shape;1600;p26"/>
              <p:cNvSpPr txBox="1"/>
              <p:nvPr/>
            </p:nvSpPr>
            <p:spPr>
              <a:xfrm>
                <a:off x="457125" y="1827364"/>
                <a:ext cx="1289400" cy="34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-US" sz="1800" b="1" dirty="0" smtClean="0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FOLLOW</a:t>
                </a: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601" name="Google Shape;1601;p26"/>
              <p:cNvSpPr txBox="1"/>
              <p:nvPr/>
            </p:nvSpPr>
            <p:spPr>
              <a:xfrm>
                <a:off x="457125" y="2124663"/>
                <a:ext cx="1289400" cy="8378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Your health workers advice</a:t>
                </a:r>
                <a:endParaRPr sz="120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602" name="Google Shape;1602;p26"/>
            <p:cNvSpPr txBox="1"/>
            <p:nvPr/>
          </p:nvSpPr>
          <p:spPr>
            <a:xfrm>
              <a:off x="1872147" y="1492775"/>
              <a:ext cx="12894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3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603" name="Google Shape;1603;p26"/>
          <p:cNvGrpSpPr/>
          <p:nvPr/>
        </p:nvGrpSpPr>
        <p:grpSpPr>
          <a:xfrm>
            <a:off x="2019257" y="3128964"/>
            <a:ext cx="1587134" cy="1600500"/>
            <a:chOff x="331395" y="3119862"/>
            <a:chExt cx="1587134" cy="1600500"/>
          </a:xfrm>
        </p:grpSpPr>
        <p:sp>
          <p:nvSpPr>
            <p:cNvPr id="1604" name="Google Shape;1604;p26"/>
            <p:cNvSpPr/>
            <p:nvPr/>
          </p:nvSpPr>
          <p:spPr>
            <a:xfrm>
              <a:off x="457038" y="3119862"/>
              <a:ext cx="1289400" cy="1600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05" name="Google Shape;1605;p26"/>
            <p:cNvGrpSpPr/>
            <p:nvPr/>
          </p:nvGrpSpPr>
          <p:grpSpPr>
            <a:xfrm>
              <a:off x="331395" y="3549146"/>
              <a:ext cx="1587134" cy="1041074"/>
              <a:chOff x="331557" y="1725558"/>
              <a:chExt cx="1587134" cy="1041074"/>
            </a:xfrm>
          </p:grpSpPr>
          <p:sp>
            <p:nvSpPr>
              <p:cNvPr id="1606" name="Google Shape;1606;p26"/>
              <p:cNvSpPr txBox="1"/>
              <p:nvPr/>
            </p:nvSpPr>
            <p:spPr>
              <a:xfrm>
                <a:off x="457182" y="1725558"/>
                <a:ext cx="1289400" cy="34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" sz="1800" b="1" dirty="0" smtClean="0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PREVENT</a:t>
                </a: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607" name="Google Shape;1607;p26"/>
              <p:cNvSpPr txBox="1"/>
              <p:nvPr/>
            </p:nvSpPr>
            <p:spPr>
              <a:xfrm>
                <a:off x="331557" y="2040332"/>
                <a:ext cx="1587134" cy="72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Infections by washing hands, , avoid close contact </a:t>
                </a:r>
                <a:endParaRPr sz="120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608" name="Google Shape;1608;p26"/>
            <p:cNvSpPr txBox="1"/>
            <p:nvPr/>
          </p:nvSpPr>
          <p:spPr>
            <a:xfrm>
              <a:off x="457047" y="3249975"/>
              <a:ext cx="12894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5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609" name="Google Shape;1609;p26"/>
          <p:cNvGrpSpPr/>
          <p:nvPr/>
        </p:nvGrpSpPr>
        <p:grpSpPr>
          <a:xfrm>
            <a:off x="3559925" y="3119862"/>
            <a:ext cx="1289484" cy="1600500"/>
            <a:chOff x="1872063" y="3119862"/>
            <a:chExt cx="1289484" cy="1600500"/>
          </a:xfrm>
        </p:grpSpPr>
        <p:sp>
          <p:nvSpPr>
            <p:cNvPr id="1610" name="Google Shape;1610;p26"/>
            <p:cNvSpPr/>
            <p:nvPr/>
          </p:nvSpPr>
          <p:spPr>
            <a:xfrm>
              <a:off x="1872063" y="3119862"/>
              <a:ext cx="1289400" cy="1600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11" name="Google Shape;1611;p26"/>
            <p:cNvGrpSpPr/>
            <p:nvPr/>
          </p:nvGrpSpPr>
          <p:grpSpPr>
            <a:xfrm>
              <a:off x="1872063" y="3539331"/>
              <a:ext cx="1289400" cy="1007258"/>
              <a:chOff x="457125" y="1715743"/>
              <a:chExt cx="1289400" cy="1007258"/>
            </a:xfrm>
          </p:grpSpPr>
          <p:sp>
            <p:nvSpPr>
              <p:cNvPr id="1612" name="Google Shape;1612;p26"/>
              <p:cNvSpPr txBox="1"/>
              <p:nvPr/>
            </p:nvSpPr>
            <p:spPr>
              <a:xfrm>
                <a:off x="457125" y="1715743"/>
                <a:ext cx="1289400" cy="34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" sz="1800" b="1" dirty="0" smtClean="0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PREPARE</a:t>
                </a: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613" name="Google Shape;1613;p26"/>
              <p:cNvSpPr txBox="1"/>
              <p:nvPr/>
            </p:nvSpPr>
            <p:spPr>
              <a:xfrm>
                <a:off x="457125" y="1996701"/>
                <a:ext cx="1289400" cy="72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F</a:t>
                </a:r>
                <a:r>
                  <a:rPr lang="en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ood hygienically following WHO five keys </a:t>
                </a:r>
                <a:endParaRPr sz="120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614" name="Google Shape;1614;p26"/>
            <p:cNvSpPr txBox="1"/>
            <p:nvPr/>
          </p:nvSpPr>
          <p:spPr>
            <a:xfrm>
              <a:off x="1872147" y="3249975"/>
              <a:ext cx="12894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6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615" name="Google Shape;1615;p26"/>
          <p:cNvGrpSpPr/>
          <p:nvPr/>
        </p:nvGrpSpPr>
        <p:grpSpPr>
          <a:xfrm>
            <a:off x="729857" y="1381058"/>
            <a:ext cx="1289418" cy="1600500"/>
            <a:chOff x="457029" y="1316212"/>
            <a:chExt cx="1289418" cy="1600500"/>
          </a:xfrm>
        </p:grpSpPr>
        <p:sp>
          <p:nvSpPr>
            <p:cNvPr id="1616" name="Google Shape;1616;p26"/>
            <p:cNvSpPr/>
            <p:nvPr/>
          </p:nvSpPr>
          <p:spPr>
            <a:xfrm>
              <a:off x="457038" y="1316212"/>
              <a:ext cx="1289400" cy="1600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17" name="Google Shape;1617;p26"/>
            <p:cNvGrpSpPr/>
            <p:nvPr/>
          </p:nvGrpSpPr>
          <p:grpSpPr>
            <a:xfrm>
              <a:off x="457029" y="1772650"/>
              <a:ext cx="1289418" cy="967144"/>
              <a:chOff x="457191" y="1706262"/>
              <a:chExt cx="1289418" cy="967144"/>
            </a:xfrm>
          </p:grpSpPr>
          <p:sp>
            <p:nvSpPr>
              <p:cNvPr id="1618" name="Google Shape;1618;p26"/>
              <p:cNvSpPr txBox="1"/>
              <p:nvPr/>
            </p:nvSpPr>
            <p:spPr>
              <a:xfrm>
                <a:off x="457209" y="1706262"/>
                <a:ext cx="1289400" cy="34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" sz="1800" b="1" dirty="0" smtClean="0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USE</a:t>
                </a: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619" name="Google Shape;1619;p26"/>
              <p:cNvSpPr txBox="1"/>
              <p:nvPr/>
            </p:nvSpPr>
            <p:spPr>
              <a:xfrm>
                <a:off x="457191" y="1947106"/>
                <a:ext cx="1289400" cy="72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Antibiotic when prescribed by certified health professional  </a:t>
                </a:r>
                <a:endParaRPr sz="120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620" name="Google Shape;1620;p26"/>
            <p:cNvSpPr txBox="1"/>
            <p:nvPr/>
          </p:nvSpPr>
          <p:spPr>
            <a:xfrm>
              <a:off x="457047" y="1492775"/>
              <a:ext cx="12894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1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621" name="Google Shape;1621;p26"/>
          <p:cNvGrpSpPr/>
          <p:nvPr/>
        </p:nvGrpSpPr>
        <p:grpSpPr>
          <a:xfrm>
            <a:off x="729875" y="3119862"/>
            <a:ext cx="1289409" cy="1600500"/>
            <a:chOff x="457038" y="3119862"/>
            <a:chExt cx="1289409" cy="1600500"/>
          </a:xfrm>
        </p:grpSpPr>
        <p:sp>
          <p:nvSpPr>
            <p:cNvPr id="1622" name="Google Shape;1622;p26"/>
            <p:cNvSpPr/>
            <p:nvPr/>
          </p:nvSpPr>
          <p:spPr>
            <a:xfrm>
              <a:off x="457038" y="3119862"/>
              <a:ext cx="1289400" cy="1600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23" name="Google Shape;1623;p26"/>
            <p:cNvGrpSpPr/>
            <p:nvPr/>
          </p:nvGrpSpPr>
          <p:grpSpPr>
            <a:xfrm>
              <a:off x="457038" y="3585088"/>
              <a:ext cx="1289409" cy="1005132"/>
              <a:chOff x="457200" y="1761500"/>
              <a:chExt cx="1289409" cy="1005132"/>
            </a:xfrm>
          </p:grpSpPr>
          <p:sp>
            <p:nvSpPr>
              <p:cNvPr id="1624" name="Google Shape;1624;p26"/>
              <p:cNvSpPr txBox="1"/>
              <p:nvPr/>
            </p:nvSpPr>
            <p:spPr>
              <a:xfrm>
                <a:off x="457209" y="1761500"/>
                <a:ext cx="1289400" cy="34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" sz="1800" b="1" dirty="0" smtClean="0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NEVER</a:t>
                </a:r>
                <a:endParaRPr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625" name="Google Shape;1625;p26"/>
              <p:cNvSpPr txBox="1"/>
              <p:nvPr/>
            </p:nvSpPr>
            <p:spPr>
              <a:xfrm>
                <a:off x="457200" y="2040332"/>
                <a:ext cx="1289400" cy="72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 smtClean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Share or use leftover antibiotics</a:t>
                </a:r>
                <a:endParaRPr sz="120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626" name="Google Shape;1626;p26"/>
            <p:cNvSpPr txBox="1"/>
            <p:nvPr/>
          </p:nvSpPr>
          <p:spPr>
            <a:xfrm>
              <a:off x="457047" y="3249975"/>
              <a:ext cx="12894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4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4204709" y="483572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47" y="423703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0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WHO FIVE KEYS TO SAFER FOOD </a:t>
            </a:r>
            <a:endParaRPr sz="2400" dirty="0"/>
          </a:p>
        </p:txBody>
      </p:sp>
      <p:grpSp>
        <p:nvGrpSpPr>
          <p:cNvPr id="471" name="Google Shape;471;p20"/>
          <p:cNvGrpSpPr/>
          <p:nvPr/>
        </p:nvGrpSpPr>
        <p:grpSpPr>
          <a:xfrm>
            <a:off x="726743" y="3736514"/>
            <a:ext cx="1429783" cy="1005146"/>
            <a:chOff x="-2082436" y="2525828"/>
            <a:chExt cx="1980309" cy="1005146"/>
          </a:xfrm>
        </p:grpSpPr>
        <p:sp>
          <p:nvSpPr>
            <p:cNvPr id="472" name="Google Shape;472;p20"/>
            <p:cNvSpPr txBox="1"/>
            <p:nvPr/>
          </p:nvSpPr>
          <p:spPr>
            <a:xfrm>
              <a:off x="-2082427" y="2525828"/>
              <a:ext cx="19803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KEEP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73" name="Google Shape;473;p20"/>
            <p:cNvSpPr txBox="1"/>
            <p:nvPr/>
          </p:nvSpPr>
          <p:spPr>
            <a:xfrm>
              <a:off x="-2082436" y="2804674"/>
              <a:ext cx="1980300" cy="72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 smtClean="0">
                  <a:latin typeface="Roboto"/>
                  <a:ea typeface="Roboto"/>
                  <a:cs typeface="Roboto"/>
                  <a:sym typeface="Roboto"/>
                </a:rPr>
                <a:t>Y</a:t>
              </a:r>
              <a:r>
                <a:rPr lang="en" sz="1200" dirty="0" smtClean="0">
                  <a:latin typeface="Roboto"/>
                  <a:ea typeface="Roboto"/>
                  <a:cs typeface="Roboto"/>
                  <a:sym typeface="Roboto"/>
                </a:rPr>
                <a:t>our food clean</a:t>
              </a:r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74" name="Google Shape;474;p20"/>
          <p:cNvSpPr txBox="1"/>
          <p:nvPr/>
        </p:nvSpPr>
        <p:spPr>
          <a:xfrm>
            <a:off x="911234" y="1498850"/>
            <a:ext cx="10608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1800" b="1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75" name="Google Shape;475;p20"/>
          <p:cNvSpPr txBox="1"/>
          <p:nvPr/>
        </p:nvSpPr>
        <p:spPr>
          <a:xfrm>
            <a:off x="1946238" y="1070225"/>
            <a:ext cx="52515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476" name="Google Shape;476;p20"/>
          <p:cNvCxnSpPr>
            <a:stCxn id="477" idx="4"/>
            <a:endCxn id="472" idx="0"/>
          </p:cNvCxnSpPr>
          <p:nvPr/>
        </p:nvCxnSpPr>
        <p:spPr>
          <a:xfrm>
            <a:off x="1441634" y="3185300"/>
            <a:ext cx="0" cy="551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8" name="Google Shape;478;p20"/>
          <p:cNvSpPr txBox="1"/>
          <p:nvPr/>
        </p:nvSpPr>
        <p:spPr>
          <a:xfrm>
            <a:off x="2476462" y="1498850"/>
            <a:ext cx="10608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1800" b="1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77" name="Google Shape;477;p20"/>
          <p:cNvSpPr/>
          <p:nvPr/>
        </p:nvSpPr>
        <p:spPr>
          <a:xfrm>
            <a:off x="1232834" y="2767700"/>
            <a:ext cx="417600" cy="41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9" name="Google Shape;479;p20"/>
          <p:cNvGrpSpPr/>
          <p:nvPr/>
        </p:nvGrpSpPr>
        <p:grpSpPr>
          <a:xfrm>
            <a:off x="3857074" y="3736514"/>
            <a:ext cx="1429783" cy="1005146"/>
            <a:chOff x="-2082436" y="2525828"/>
            <a:chExt cx="1980309" cy="1005146"/>
          </a:xfrm>
        </p:grpSpPr>
        <p:sp>
          <p:nvSpPr>
            <p:cNvPr id="480" name="Google Shape;480;p20"/>
            <p:cNvSpPr txBox="1"/>
            <p:nvPr/>
          </p:nvSpPr>
          <p:spPr>
            <a:xfrm>
              <a:off x="-2082427" y="2525828"/>
              <a:ext cx="19803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COOK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81" name="Google Shape;481;p20"/>
            <p:cNvSpPr txBox="1"/>
            <p:nvPr/>
          </p:nvSpPr>
          <p:spPr>
            <a:xfrm>
              <a:off x="-2082436" y="2804674"/>
              <a:ext cx="1980300" cy="72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 smtClean="0">
                  <a:latin typeface="Roboto"/>
                  <a:ea typeface="Roboto"/>
                  <a:cs typeface="Roboto"/>
                  <a:sym typeface="Roboto"/>
                </a:rPr>
                <a:t>Y</a:t>
              </a:r>
              <a:r>
                <a:rPr lang="en" sz="1200" dirty="0" smtClean="0">
                  <a:latin typeface="Roboto"/>
                  <a:ea typeface="Roboto"/>
                  <a:cs typeface="Roboto"/>
                  <a:sym typeface="Roboto"/>
                </a:rPr>
                <a:t>our food thoroughly </a:t>
              </a:r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82" name="Google Shape;482;p20"/>
          <p:cNvCxnSpPr>
            <a:stCxn id="483" idx="4"/>
            <a:endCxn id="480" idx="0"/>
          </p:cNvCxnSpPr>
          <p:nvPr/>
        </p:nvCxnSpPr>
        <p:spPr>
          <a:xfrm>
            <a:off x="4572013" y="3185300"/>
            <a:ext cx="0" cy="551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3" name="Google Shape;483;p20"/>
          <p:cNvSpPr/>
          <p:nvPr/>
        </p:nvSpPr>
        <p:spPr>
          <a:xfrm>
            <a:off x="4363213" y="2767700"/>
            <a:ext cx="417600" cy="41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4" name="Google Shape;484;p20"/>
          <p:cNvGrpSpPr/>
          <p:nvPr/>
        </p:nvGrpSpPr>
        <p:grpSpPr>
          <a:xfrm>
            <a:off x="2193497" y="3736514"/>
            <a:ext cx="1622984" cy="1005136"/>
            <a:chOff x="-2218740" y="2525828"/>
            <a:chExt cx="2247900" cy="1005136"/>
          </a:xfrm>
        </p:grpSpPr>
        <p:sp>
          <p:nvSpPr>
            <p:cNvPr id="485" name="Google Shape;485;p20"/>
            <p:cNvSpPr txBox="1"/>
            <p:nvPr/>
          </p:nvSpPr>
          <p:spPr>
            <a:xfrm>
              <a:off x="-2082427" y="2525828"/>
              <a:ext cx="19803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SEPARATE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86" name="Google Shape;486;p20"/>
            <p:cNvSpPr txBox="1"/>
            <p:nvPr/>
          </p:nvSpPr>
          <p:spPr>
            <a:xfrm>
              <a:off x="-2218740" y="2804664"/>
              <a:ext cx="2247900" cy="72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 smtClean="0">
                  <a:latin typeface="Roboto"/>
                  <a:ea typeface="Roboto"/>
                  <a:cs typeface="Roboto"/>
                  <a:sym typeface="Roboto"/>
                </a:rPr>
                <a:t>Raw and cooked food </a:t>
              </a:r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87" name="Google Shape;487;p20"/>
          <p:cNvCxnSpPr>
            <a:stCxn id="488" idx="4"/>
            <a:endCxn id="485" idx="0"/>
          </p:cNvCxnSpPr>
          <p:nvPr/>
        </p:nvCxnSpPr>
        <p:spPr>
          <a:xfrm>
            <a:off x="3006825" y="3185300"/>
            <a:ext cx="0" cy="551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8" name="Google Shape;488;p20"/>
          <p:cNvSpPr/>
          <p:nvPr/>
        </p:nvSpPr>
        <p:spPr>
          <a:xfrm>
            <a:off x="2798025" y="2767700"/>
            <a:ext cx="417600" cy="41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9" name="Google Shape;489;p20"/>
          <p:cNvGrpSpPr/>
          <p:nvPr/>
        </p:nvGrpSpPr>
        <p:grpSpPr>
          <a:xfrm>
            <a:off x="5422240" y="3736514"/>
            <a:ext cx="1429783" cy="1005146"/>
            <a:chOff x="-2082436" y="2525828"/>
            <a:chExt cx="1980309" cy="1005146"/>
          </a:xfrm>
        </p:grpSpPr>
        <p:sp>
          <p:nvSpPr>
            <p:cNvPr id="490" name="Google Shape;490;p20"/>
            <p:cNvSpPr txBox="1"/>
            <p:nvPr/>
          </p:nvSpPr>
          <p:spPr>
            <a:xfrm>
              <a:off x="-2082427" y="2525828"/>
              <a:ext cx="19803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KEEP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91" name="Google Shape;491;p20"/>
            <p:cNvSpPr txBox="1"/>
            <p:nvPr/>
          </p:nvSpPr>
          <p:spPr>
            <a:xfrm>
              <a:off x="-2082436" y="2804674"/>
              <a:ext cx="1980300" cy="72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 smtClean="0">
                  <a:latin typeface="Roboto"/>
                  <a:ea typeface="Roboto"/>
                  <a:cs typeface="Roboto"/>
                  <a:sym typeface="Roboto"/>
                </a:rPr>
                <a:t>F</a:t>
              </a:r>
              <a:r>
                <a:rPr lang="en" sz="1200" dirty="0" smtClean="0">
                  <a:latin typeface="Roboto"/>
                  <a:ea typeface="Roboto"/>
                  <a:cs typeface="Roboto"/>
                  <a:sym typeface="Roboto"/>
                </a:rPr>
                <a:t>ood at safe temperature </a:t>
              </a:r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92" name="Google Shape;492;p20"/>
          <p:cNvCxnSpPr>
            <a:stCxn id="493" idx="4"/>
            <a:endCxn id="490" idx="0"/>
          </p:cNvCxnSpPr>
          <p:nvPr/>
        </p:nvCxnSpPr>
        <p:spPr>
          <a:xfrm>
            <a:off x="6137163" y="3185300"/>
            <a:ext cx="0" cy="551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3" name="Google Shape;493;p20"/>
          <p:cNvSpPr/>
          <p:nvPr/>
        </p:nvSpPr>
        <p:spPr>
          <a:xfrm>
            <a:off x="5928363" y="2767700"/>
            <a:ext cx="417600" cy="41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4" name="Google Shape;494;p20"/>
          <p:cNvGrpSpPr/>
          <p:nvPr/>
        </p:nvGrpSpPr>
        <p:grpSpPr>
          <a:xfrm>
            <a:off x="6987411" y="3791623"/>
            <a:ext cx="1429783" cy="1005146"/>
            <a:chOff x="-2082436" y="2525828"/>
            <a:chExt cx="1980309" cy="1005146"/>
          </a:xfrm>
        </p:grpSpPr>
        <p:sp>
          <p:nvSpPr>
            <p:cNvPr id="495" name="Google Shape;495;p20"/>
            <p:cNvSpPr txBox="1"/>
            <p:nvPr/>
          </p:nvSpPr>
          <p:spPr>
            <a:xfrm>
              <a:off x="-2082427" y="2525828"/>
              <a:ext cx="19803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USE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96" name="Google Shape;496;p20"/>
            <p:cNvSpPr txBox="1"/>
            <p:nvPr/>
          </p:nvSpPr>
          <p:spPr>
            <a:xfrm>
              <a:off x="-2082436" y="2804674"/>
              <a:ext cx="1980300" cy="72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 smtClean="0">
                  <a:latin typeface="Roboto"/>
                  <a:ea typeface="Roboto"/>
                  <a:cs typeface="Roboto"/>
                  <a:sym typeface="Roboto"/>
                </a:rPr>
                <a:t>S</a:t>
              </a:r>
              <a:r>
                <a:rPr lang="en" sz="1200" dirty="0" smtClean="0">
                  <a:latin typeface="Roboto"/>
                  <a:ea typeface="Roboto"/>
                  <a:cs typeface="Roboto"/>
                  <a:sym typeface="Roboto"/>
                </a:rPr>
                <a:t>afe water and row materials </a:t>
              </a:r>
              <a:endParaRPr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497" name="Google Shape;497;p20"/>
          <p:cNvCxnSpPr>
            <a:stCxn id="498" idx="4"/>
            <a:endCxn id="495" idx="0"/>
          </p:cNvCxnSpPr>
          <p:nvPr/>
        </p:nvCxnSpPr>
        <p:spPr>
          <a:xfrm>
            <a:off x="7702297" y="3185300"/>
            <a:ext cx="9" cy="60632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8" name="Google Shape;498;p20"/>
          <p:cNvSpPr/>
          <p:nvPr/>
        </p:nvSpPr>
        <p:spPr>
          <a:xfrm>
            <a:off x="7493497" y="2767700"/>
            <a:ext cx="417600" cy="417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20"/>
          <p:cNvSpPr txBox="1"/>
          <p:nvPr/>
        </p:nvSpPr>
        <p:spPr>
          <a:xfrm>
            <a:off x="4041587" y="1498850"/>
            <a:ext cx="10608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1800" b="1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00" name="Google Shape;500;p20"/>
          <p:cNvSpPr txBox="1"/>
          <p:nvPr/>
        </p:nvSpPr>
        <p:spPr>
          <a:xfrm>
            <a:off x="5606712" y="1498850"/>
            <a:ext cx="10608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1800" b="1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01" name="Google Shape;501;p20"/>
          <p:cNvSpPr txBox="1"/>
          <p:nvPr/>
        </p:nvSpPr>
        <p:spPr>
          <a:xfrm>
            <a:off x="7171897" y="1498850"/>
            <a:ext cx="10608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1800" b="1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502" name="Google Shape;502;p20"/>
          <p:cNvGrpSpPr/>
          <p:nvPr/>
        </p:nvGrpSpPr>
        <p:grpSpPr>
          <a:xfrm>
            <a:off x="1088959" y="2163701"/>
            <a:ext cx="705351" cy="705349"/>
            <a:chOff x="9229876" y="1717549"/>
            <a:chExt cx="705351" cy="705349"/>
          </a:xfrm>
        </p:grpSpPr>
        <p:sp>
          <p:nvSpPr>
            <p:cNvPr id="503" name="Google Shape;503;p20"/>
            <p:cNvSpPr/>
            <p:nvPr/>
          </p:nvSpPr>
          <p:spPr>
            <a:xfrm>
              <a:off x="9812692" y="2254814"/>
              <a:ext cx="122534" cy="128294"/>
            </a:xfrm>
            <a:custGeom>
              <a:avLst/>
              <a:gdLst/>
              <a:ahLst/>
              <a:cxnLst/>
              <a:rect l="l" t="t" r="r" b="b"/>
              <a:pathLst>
                <a:path w="1552" h="1625" extrusionOk="0">
                  <a:moveTo>
                    <a:pt x="0" y="0"/>
                  </a:moveTo>
                  <a:lnTo>
                    <a:pt x="0" y="1624"/>
                  </a:lnTo>
                  <a:lnTo>
                    <a:pt x="1552" y="1624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0"/>
            <p:cNvSpPr/>
            <p:nvPr/>
          </p:nvSpPr>
          <p:spPr>
            <a:xfrm>
              <a:off x="9812692" y="2254814"/>
              <a:ext cx="122534" cy="128294"/>
            </a:xfrm>
            <a:custGeom>
              <a:avLst/>
              <a:gdLst/>
              <a:ahLst/>
              <a:cxnLst/>
              <a:rect l="l" t="t" r="r" b="b"/>
              <a:pathLst>
                <a:path w="1552" h="1625" extrusionOk="0">
                  <a:moveTo>
                    <a:pt x="0" y="0"/>
                  </a:moveTo>
                  <a:lnTo>
                    <a:pt x="0" y="1624"/>
                  </a:lnTo>
                  <a:lnTo>
                    <a:pt x="1552" y="1624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0"/>
            <p:cNvSpPr/>
            <p:nvPr/>
          </p:nvSpPr>
          <p:spPr>
            <a:xfrm>
              <a:off x="9229876" y="2254814"/>
              <a:ext cx="122929" cy="128294"/>
            </a:xfrm>
            <a:custGeom>
              <a:avLst/>
              <a:gdLst/>
              <a:ahLst/>
              <a:cxnLst/>
              <a:rect l="l" t="t" r="r" b="b"/>
              <a:pathLst>
                <a:path w="1557" h="1625" extrusionOk="0">
                  <a:moveTo>
                    <a:pt x="0" y="0"/>
                  </a:moveTo>
                  <a:lnTo>
                    <a:pt x="0" y="1624"/>
                  </a:lnTo>
                  <a:lnTo>
                    <a:pt x="1556" y="1624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0"/>
            <p:cNvSpPr/>
            <p:nvPr/>
          </p:nvSpPr>
          <p:spPr>
            <a:xfrm>
              <a:off x="9812692" y="2005406"/>
              <a:ext cx="122534" cy="128294"/>
            </a:xfrm>
            <a:custGeom>
              <a:avLst/>
              <a:gdLst/>
              <a:ahLst/>
              <a:cxnLst/>
              <a:rect l="l" t="t" r="r" b="b"/>
              <a:pathLst>
                <a:path w="1552" h="1625" extrusionOk="0">
                  <a:moveTo>
                    <a:pt x="0" y="0"/>
                  </a:moveTo>
                  <a:lnTo>
                    <a:pt x="0" y="1625"/>
                  </a:lnTo>
                  <a:lnTo>
                    <a:pt x="1552" y="1625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0"/>
            <p:cNvSpPr/>
            <p:nvPr/>
          </p:nvSpPr>
          <p:spPr>
            <a:xfrm>
              <a:off x="9812692" y="2005406"/>
              <a:ext cx="122534" cy="128294"/>
            </a:xfrm>
            <a:custGeom>
              <a:avLst/>
              <a:gdLst/>
              <a:ahLst/>
              <a:cxnLst/>
              <a:rect l="l" t="t" r="r" b="b"/>
              <a:pathLst>
                <a:path w="1552" h="1625" extrusionOk="0">
                  <a:moveTo>
                    <a:pt x="0" y="0"/>
                  </a:moveTo>
                  <a:lnTo>
                    <a:pt x="0" y="1625"/>
                  </a:lnTo>
                  <a:lnTo>
                    <a:pt x="1552" y="1625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0"/>
            <p:cNvSpPr/>
            <p:nvPr/>
          </p:nvSpPr>
          <p:spPr>
            <a:xfrm>
              <a:off x="9229876" y="2005406"/>
              <a:ext cx="122929" cy="128294"/>
            </a:xfrm>
            <a:custGeom>
              <a:avLst/>
              <a:gdLst/>
              <a:ahLst/>
              <a:cxnLst/>
              <a:rect l="l" t="t" r="r" b="b"/>
              <a:pathLst>
                <a:path w="1557" h="1625" extrusionOk="0">
                  <a:moveTo>
                    <a:pt x="0" y="0"/>
                  </a:moveTo>
                  <a:lnTo>
                    <a:pt x="0" y="1625"/>
                  </a:lnTo>
                  <a:lnTo>
                    <a:pt x="1556" y="1625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0"/>
            <p:cNvSpPr/>
            <p:nvPr/>
          </p:nvSpPr>
          <p:spPr>
            <a:xfrm>
              <a:off x="9812692" y="1755998"/>
              <a:ext cx="122534" cy="128294"/>
            </a:xfrm>
            <a:custGeom>
              <a:avLst/>
              <a:gdLst/>
              <a:ahLst/>
              <a:cxnLst/>
              <a:rect l="l" t="t" r="r" b="b"/>
              <a:pathLst>
                <a:path w="1552" h="1625" extrusionOk="0">
                  <a:moveTo>
                    <a:pt x="0" y="0"/>
                  </a:moveTo>
                  <a:lnTo>
                    <a:pt x="0" y="1625"/>
                  </a:lnTo>
                  <a:lnTo>
                    <a:pt x="1552" y="1625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0"/>
            <p:cNvSpPr/>
            <p:nvPr/>
          </p:nvSpPr>
          <p:spPr>
            <a:xfrm>
              <a:off x="9812692" y="1755998"/>
              <a:ext cx="122534" cy="128294"/>
            </a:xfrm>
            <a:custGeom>
              <a:avLst/>
              <a:gdLst/>
              <a:ahLst/>
              <a:cxnLst/>
              <a:rect l="l" t="t" r="r" b="b"/>
              <a:pathLst>
                <a:path w="1552" h="1625" extrusionOk="0">
                  <a:moveTo>
                    <a:pt x="0" y="0"/>
                  </a:moveTo>
                  <a:lnTo>
                    <a:pt x="0" y="1625"/>
                  </a:lnTo>
                  <a:lnTo>
                    <a:pt x="1552" y="1625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0"/>
            <p:cNvSpPr/>
            <p:nvPr/>
          </p:nvSpPr>
          <p:spPr>
            <a:xfrm>
              <a:off x="9229876" y="1755998"/>
              <a:ext cx="122929" cy="128294"/>
            </a:xfrm>
            <a:custGeom>
              <a:avLst/>
              <a:gdLst/>
              <a:ahLst/>
              <a:cxnLst/>
              <a:rect l="l" t="t" r="r" b="b"/>
              <a:pathLst>
                <a:path w="1557" h="1625" extrusionOk="0">
                  <a:moveTo>
                    <a:pt x="0" y="0"/>
                  </a:moveTo>
                  <a:lnTo>
                    <a:pt x="0" y="1625"/>
                  </a:lnTo>
                  <a:lnTo>
                    <a:pt x="1556" y="1625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F9E7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0"/>
            <p:cNvSpPr/>
            <p:nvPr/>
          </p:nvSpPr>
          <p:spPr>
            <a:xfrm>
              <a:off x="9360777" y="1882873"/>
              <a:ext cx="443871" cy="374697"/>
            </a:xfrm>
            <a:custGeom>
              <a:avLst/>
              <a:gdLst/>
              <a:ahLst/>
              <a:cxnLst/>
              <a:rect l="l" t="t" r="r" b="b"/>
              <a:pathLst>
                <a:path w="5622" h="4746" extrusionOk="0">
                  <a:moveTo>
                    <a:pt x="1" y="1"/>
                  </a:moveTo>
                  <a:lnTo>
                    <a:pt x="1" y="4745"/>
                  </a:lnTo>
                  <a:lnTo>
                    <a:pt x="5622" y="4745"/>
                  </a:lnTo>
                  <a:lnTo>
                    <a:pt x="56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0"/>
            <p:cNvSpPr/>
            <p:nvPr/>
          </p:nvSpPr>
          <p:spPr>
            <a:xfrm>
              <a:off x="9309853" y="2216286"/>
              <a:ext cx="544377" cy="206612"/>
            </a:xfrm>
            <a:custGeom>
              <a:avLst/>
              <a:gdLst/>
              <a:ahLst/>
              <a:cxnLst/>
              <a:rect l="l" t="t" r="r" b="b"/>
              <a:pathLst>
                <a:path w="6895" h="2617" extrusionOk="0">
                  <a:moveTo>
                    <a:pt x="808" y="1"/>
                  </a:moveTo>
                  <a:cubicBezTo>
                    <a:pt x="364" y="1"/>
                    <a:pt x="0" y="364"/>
                    <a:pt x="0" y="809"/>
                  </a:cubicBezTo>
                  <a:lnTo>
                    <a:pt x="0" y="1809"/>
                  </a:lnTo>
                  <a:cubicBezTo>
                    <a:pt x="0" y="2258"/>
                    <a:pt x="364" y="2617"/>
                    <a:pt x="808" y="2617"/>
                  </a:cubicBezTo>
                  <a:lnTo>
                    <a:pt x="6083" y="2617"/>
                  </a:lnTo>
                  <a:cubicBezTo>
                    <a:pt x="6532" y="2617"/>
                    <a:pt x="6895" y="2258"/>
                    <a:pt x="6895" y="1809"/>
                  </a:cubicBezTo>
                  <a:lnTo>
                    <a:pt x="6895" y="809"/>
                  </a:lnTo>
                  <a:cubicBezTo>
                    <a:pt x="6895" y="364"/>
                    <a:pt x="6532" y="1"/>
                    <a:pt x="608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0"/>
            <p:cNvSpPr/>
            <p:nvPr/>
          </p:nvSpPr>
          <p:spPr>
            <a:xfrm>
              <a:off x="9309853" y="1966878"/>
              <a:ext cx="544377" cy="206612"/>
            </a:xfrm>
            <a:custGeom>
              <a:avLst/>
              <a:gdLst/>
              <a:ahLst/>
              <a:cxnLst/>
              <a:rect l="l" t="t" r="r" b="b"/>
              <a:pathLst>
                <a:path w="6895" h="2617" extrusionOk="0">
                  <a:moveTo>
                    <a:pt x="808" y="1"/>
                  </a:moveTo>
                  <a:cubicBezTo>
                    <a:pt x="364" y="1"/>
                    <a:pt x="0" y="364"/>
                    <a:pt x="0" y="809"/>
                  </a:cubicBezTo>
                  <a:lnTo>
                    <a:pt x="0" y="1809"/>
                  </a:lnTo>
                  <a:cubicBezTo>
                    <a:pt x="0" y="2258"/>
                    <a:pt x="364" y="2617"/>
                    <a:pt x="808" y="2617"/>
                  </a:cubicBezTo>
                  <a:lnTo>
                    <a:pt x="6083" y="2617"/>
                  </a:lnTo>
                  <a:cubicBezTo>
                    <a:pt x="6532" y="2617"/>
                    <a:pt x="6895" y="2258"/>
                    <a:pt x="6895" y="1809"/>
                  </a:cubicBezTo>
                  <a:lnTo>
                    <a:pt x="6895" y="809"/>
                  </a:lnTo>
                  <a:cubicBezTo>
                    <a:pt x="6895" y="364"/>
                    <a:pt x="6532" y="1"/>
                    <a:pt x="608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0"/>
            <p:cNvSpPr/>
            <p:nvPr/>
          </p:nvSpPr>
          <p:spPr>
            <a:xfrm>
              <a:off x="9309853" y="1717549"/>
              <a:ext cx="544377" cy="206612"/>
            </a:xfrm>
            <a:custGeom>
              <a:avLst/>
              <a:gdLst/>
              <a:ahLst/>
              <a:cxnLst/>
              <a:rect l="l" t="t" r="r" b="b"/>
              <a:pathLst>
                <a:path w="6895" h="2617" extrusionOk="0">
                  <a:moveTo>
                    <a:pt x="808" y="0"/>
                  </a:moveTo>
                  <a:cubicBezTo>
                    <a:pt x="364" y="0"/>
                    <a:pt x="0" y="363"/>
                    <a:pt x="0" y="808"/>
                  </a:cubicBezTo>
                  <a:lnTo>
                    <a:pt x="0" y="1808"/>
                  </a:lnTo>
                  <a:cubicBezTo>
                    <a:pt x="0" y="2257"/>
                    <a:pt x="364" y="2616"/>
                    <a:pt x="808" y="2616"/>
                  </a:cubicBezTo>
                  <a:lnTo>
                    <a:pt x="6083" y="2616"/>
                  </a:lnTo>
                  <a:cubicBezTo>
                    <a:pt x="6532" y="2616"/>
                    <a:pt x="6895" y="2257"/>
                    <a:pt x="6895" y="1808"/>
                  </a:cubicBezTo>
                  <a:lnTo>
                    <a:pt x="6895" y="808"/>
                  </a:lnTo>
                  <a:cubicBezTo>
                    <a:pt x="6895" y="363"/>
                    <a:pt x="6532" y="0"/>
                    <a:pt x="608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516;p20"/>
          <p:cNvGrpSpPr/>
          <p:nvPr/>
        </p:nvGrpSpPr>
        <p:grpSpPr>
          <a:xfrm>
            <a:off x="7308823" y="2163661"/>
            <a:ext cx="705430" cy="705428"/>
            <a:chOff x="12539423" y="1738076"/>
            <a:chExt cx="705430" cy="705428"/>
          </a:xfrm>
        </p:grpSpPr>
        <p:sp>
          <p:nvSpPr>
            <p:cNvPr id="517" name="Google Shape;517;p20"/>
            <p:cNvSpPr/>
            <p:nvPr/>
          </p:nvSpPr>
          <p:spPr>
            <a:xfrm>
              <a:off x="13077000" y="1738076"/>
              <a:ext cx="167853" cy="168163"/>
            </a:xfrm>
            <a:custGeom>
              <a:avLst/>
              <a:gdLst/>
              <a:ahLst/>
              <a:cxnLst/>
              <a:rect l="l" t="t" r="r" b="b"/>
              <a:pathLst>
                <a:path w="2126" h="2130" extrusionOk="0">
                  <a:moveTo>
                    <a:pt x="753" y="1"/>
                  </a:moveTo>
                  <a:lnTo>
                    <a:pt x="1" y="1313"/>
                  </a:lnTo>
                  <a:lnTo>
                    <a:pt x="813" y="2130"/>
                  </a:lnTo>
                  <a:lnTo>
                    <a:pt x="2125" y="1373"/>
                  </a:lnTo>
                  <a:lnTo>
                    <a:pt x="753" y="1"/>
                  </a:lnTo>
                  <a:close/>
                </a:path>
              </a:pathLst>
            </a:custGeom>
            <a:solidFill>
              <a:srgbClr val="FFA7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0"/>
            <p:cNvSpPr/>
            <p:nvPr/>
          </p:nvSpPr>
          <p:spPr>
            <a:xfrm>
              <a:off x="12539423" y="2275736"/>
              <a:ext cx="168169" cy="167769"/>
            </a:xfrm>
            <a:custGeom>
              <a:avLst/>
              <a:gdLst/>
              <a:ahLst/>
              <a:cxnLst/>
              <a:rect l="l" t="t" r="r" b="b"/>
              <a:pathLst>
                <a:path w="2130" h="2125" extrusionOk="0">
                  <a:moveTo>
                    <a:pt x="1313" y="0"/>
                  </a:moveTo>
                  <a:lnTo>
                    <a:pt x="1" y="752"/>
                  </a:lnTo>
                  <a:lnTo>
                    <a:pt x="1373" y="2124"/>
                  </a:lnTo>
                  <a:lnTo>
                    <a:pt x="2129" y="812"/>
                  </a:lnTo>
                  <a:lnTo>
                    <a:pt x="1313" y="0"/>
                  </a:lnTo>
                  <a:close/>
                </a:path>
              </a:pathLst>
            </a:custGeom>
            <a:solidFill>
              <a:srgbClr val="FFA7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0"/>
            <p:cNvSpPr/>
            <p:nvPr/>
          </p:nvSpPr>
          <p:spPr>
            <a:xfrm>
              <a:off x="12573846" y="1772499"/>
              <a:ext cx="651753" cy="636890"/>
            </a:xfrm>
            <a:custGeom>
              <a:avLst/>
              <a:gdLst/>
              <a:ahLst/>
              <a:cxnLst/>
              <a:rect l="l" t="t" r="r" b="b"/>
              <a:pathLst>
                <a:path w="8255" h="8067" extrusionOk="0">
                  <a:moveTo>
                    <a:pt x="5421" y="1"/>
                  </a:moveTo>
                  <a:cubicBezTo>
                    <a:pt x="4895" y="1"/>
                    <a:pt x="4399" y="206"/>
                    <a:pt x="4027" y="578"/>
                  </a:cubicBezTo>
                  <a:lnTo>
                    <a:pt x="573" y="4027"/>
                  </a:lnTo>
                  <a:cubicBezTo>
                    <a:pt x="201" y="4399"/>
                    <a:pt x="1" y="4895"/>
                    <a:pt x="1" y="5421"/>
                  </a:cubicBezTo>
                  <a:cubicBezTo>
                    <a:pt x="1" y="5947"/>
                    <a:pt x="201" y="6438"/>
                    <a:pt x="573" y="6810"/>
                  </a:cubicBezTo>
                  <a:lnTo>
                    <a:pt x="1253" y="7490"/>
                  </a:lnTo>
                  <a:cubicBezTo>
                    <a:pt x="1625" y="7862"/>
                    <a:pt x="2121" y="8067"/>
                    <a:pt x="2646" y="8067"/>
                  </a:cubicBezTo>
                  <a:cubicBezTo>
                    <a:pt x="3168" y="8067"/>
                    <a:pt x="3664" y="7862"/>
                    <a:pt x="4036" y="7490"/>
                  </a:cubicBezTo>
                  <a:lnTo>
                    <a:pt x="7489" y="4036"/>
                  </a:lnTo>
                  <a:cubicBezTo>
                    <a:pt x="8255" y="3271"/>
                    <a:pt x="8255" y="2023"/>
                    <a:pt x="7489" y="1253"/>
                  </a:cubicBezTo>
                  <a:lnTo>
                    <a:pt x="6810" y="578"/>
                  </a:lnTo>
                  <a:cubicBezTo>
                    <a:pt x="6438" y="206"/>
                    <a:pt x="5946" y="1"/>
                    <a:pt x="54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0" name="Google Shape;520;p20"/>
          <p:cNvGrpSpPr/>
          <p:nvPr/>
        </p:nvGrpSpPr>
        <p:grpSpPr>
          <a:xfrm>
            <a:off x="5837570" y="2163666"/>
            <a:ext cx="599171" cy="705418"/>
            <a:chOff x="12039670" y="2409370"/>
            <a:chExt cx="599171" cy="705418"/>
          </a:xfrm>
        </p:grpSpPr>
        <p:sp>
          <p:nvSpPr>
            <p:cNvPr id="521" name="Google Shape;521;p20"/>
            <p:cNvSpPr/>
            <p:nvPr/>
          </p:nvSpPr>
          <p:spPr>
            <a:xfrm flipH="1">
              <a:off x="12039670" y="2409370"/>
              <a:ext cx="599171" cy="705418"/>
            </a:xfrm>
            <a:custGeom>
              <a:avLst/>
              <a:gdLst/>
              <a:ahLst/>
              <a:cxnLst/>
              <a:rect l="l" t="t" r="r" b="b"/>
              <a:pathLst>
                <a:path w="6802" h="8935" extrusionOk="0">
                  <a:moveTo>
                    <a:pt x="3395" y="0"/>
                  </a:moveTo>
                  <a:cubicBezTo>
                    <a:pt x="2495" y="0"/>
                    <a:pt x="1649" y="349"/>
                    <a:pt x="1014" y="980"/>
                  </a:cubicBezTo>
                  <a:cubicBezTo>
                    <a:pt x="373" y="1612"/>
                    <a:pt x="18" y="2463"/>
                    <a:pt x="10" y="3365"/>
                  </a:cubicBezTo>
                  <a:cubicBezTo>
                    <a:pt x="1" y="4079"/>
                    <a:pt x="215" y="4763"/>
                    <a:pt x="625" y="5344"/>
                  </a:cubicBezTo>
                  <a:cubicBezTo>
                    <a:pt x="984" y="5861"/>
                    <a:pt x="1219" y="6451"/>
                    <a:pt x="1300" y="7049"/>
                  </a:cubicBezTo>
                  <a:lnTo>
                    <a:pt x="1305" y="7096"/>
                  </a:lnTo>
                  <a:cubicBezTo>
                    <a:pt x="1373" y="7605"/>
                    <a:pt x="1621" y="8071"/>
                    <a:pt x="2010" y="8409"/>
                  </a:cubicBezTo>
                  <a:cubicBezTo>
                    <a:pt x="2395" y="8746"/>
                    <a:pt x="2890" y="8934"/>
                    <a:pt x="3403" y="8934"/>
                  </a:cubicBezTo>
                  <a:cubicBezTo>
                    <a:pt x="3921" y="8934"/>
                    <a:pt x="4412" y="8746"/>
                    <a:pt x="4801" y="8409"/>
                  </a:cubicBezTo>
                  <a:cubicBezTo>
                    <a:pt x="5186" y="8071"/>
                    <a:pt x="5438" y="7605"/>
                    <a:pt x="5506" y="7096"/>
                  </a:cubicBezTo>
                  <a:lnTo>
                    <a:pt x="5511" y="7045"/>
                  </a:lnTo>
                  <a:cubicBezTo>
                    <a:pt x="5592" y="6438"/>
                    <a:pt x="5823" y="5857"/>
                    <a:pt x="6173" y="5361"/>
                  </a:cubicBezTo>
                  <a:cubicBezTo>
                    <a:pt x="6584" y="4784"/>
                    <a:pt x="6802" y="4104"/>
                    <a:pt x="6802" y="3395"/>
                  </a:cubicBezTo>
                  <a:cubicBezTo>
                    <a:pt x="6802" y="2497"/>
                    <a:pt x="6451" y="1651"/>
                    <a:pt x="5823" y="1014"/>
                  </a:cubicBezTo>
                  <a:cubicBezTo>
                    <a:pt x="5194" y="377"/>
                    <a:pt x="4357" y="14"/>
                    <a:pt x="3459" y="1"/>
                  </a:cubicBezTo>
                  <a:cubicBezTo>
                    <a:pt x="3437" y="0"/>
                    <a:pt x="3416" y="0"/>
                    <a:pt x="33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0"/>
            <p:cNvSpPr/>
            <p:nvPr/>
          </p:nvSpPr>
          <p:spPr>
            <a:xfrm flipH="1">
              <a:off x="12149249" y="2506557"/>
              <a:ext cx="379569" cy="510728"/>
            </a:xfrm>
            <a:custGeom>
              <a:avLst/>
              <a:gdLst/>
              <a:ahLst/>
              <a:cxnLst/>
              <a:rect l="l" t="t" r="r" b="b"/>
              <a:pathLst>
                <a:path w="4309" h="6469" extrusionOk="0">
                  <a:moveTo>
                    <a:pt x="2156" y="1"/>
                  </a:moveTo>
                  <a:cubicBezTo>
                    <a:pt x="2145" y="1"/>
                    <a:pt x="2135" y="1"/>
                    <a:pt x="2125" y="1"/>
                  </a:cubicBezTo>
                  <a:cubicBezTo>
                    <a:pt x="953" y="14"/>
                    <a:pt x="0" y="984"/>
                    <a:pt x="4" y="2155"/>
                  </a:cubicBezTo>
                  <a:cubicBezTo>
                    <a:pt x="4" y="2608"/>
                    <a:pt x="145" y="3027"/>
                    <a:pt x="385" y="3373"/>
                  </a:cubicBezTo>
                  <a:cubicBezTo>
                    <a:pt x="876" y="4083"/>
                    <a:pt x="1210" y="4895"/>
                    <a:pt x="1338" y="5750"/>
                  </a:cubicBezTo>
                  <a:lnTo>
                    <a:pt x="1342" y="5767"/>
                  </a:lnTo>
                  <a:cubicBezTo>
                    <a:pt x="1402" y="6169"/>
                    <a:pt x="1748" y="6468"/>
                    <a:pt x="2154" y="6468"/>
                  </a:cubicBezTo>
                  <a:cubicBezTo>
                    <a:pt x="2565" y="6468"/>
                    <a:pt x="2907" y="6169"/>
                    <a:pt x="2971" y="5767"/>
                  </a:cubicBezTo>
                  <a:lnTo>
                    <a:pt x="2971" y="5759"/>
                  </a:lnTo>
                  <a:cubicBezTo>
                    <a:pt x="3099" y="4912"/>
                    <a:pt x="3411" y="4096"/>
                    <a:pt x="3911" y="3395"/>
                  </a:cubicBezTo>
                  <a:cubicBezTo>
                    <a:pt x="4159" y="3044"/>
                    <a:pt x="4309" y="2617"/>
                    <a:pt x="4309" y="2151"/>
                  </a:cubicBezTo>
                  <a:cubicBezTo>
                    <a:pt x="4309" y="965"/>
                    <a:pt x="3343" y="1"/>
                    <a:pt x="21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0"/>
            <p:cNvSpPr/>
            <p:nvPr/>
          </p:nvSpPr>
          <p:spPr>
            <a:xfrm flipH="1">
              <a:off x="12126258" y="2485635"/>
              <a:ext cx="425551" cy="552176"/>
            </a:xfrm>
            <a:custGeom>
              <a:avLst/>
              <a:gdLst/>
              <a:ahLst/>
              <a:cxnLst/>
              <a:rect l="l" t="t" r="r" b="b"/>
              <a:pathLst>
                <a:path w="4831" h="6994" extrusionOk="0">
                  <a:moveTo>
                    <a:pt x="2415" y="527"/>
                  </a:moveTo>
                  <a:cubicBezTo>
                    <a:pt x="3458" y="527"/>
                    <a:pt x="4305" y="1373"/>
                    <a:pt x="4305" y="2416"/>
                  </a:cubicBezTo>
                  <a:cubicBezTo>
                    <a:pt x="4305" y="2809"/>
                    <a:pt x="4185" y="3190"/>
                    <a:pt x="3958" y="3510"/>
                  </a:cubicBezTo>
                  <a:cubicBezTo>
                    <a:pt x="3450" y="4224"/>
                    <a:pt x="3108" y="5083"/>
                    <a:pt x="2971" y="5985"/>
                  </a:cubicBezTo>
                  <a:lnTo>
                    <a:pt x="2971" y="5994"/>
                  </a:lnTo>
                  <a:cubicBezTo>
                    <a:pt x="2928" y="6271"/>
                    <a:pt x="2698" y="6472"/>
                    <a:pt x="2415" y="6472"/>
                  </a:cubicBezTo>
                  <a:cubicBezTo>
                    <a:pt x="2138" y="6472"/>
                    <a:pt x="1902" y="6271"/>
                    <a:pt x="1864" y="5994"/>
                  </a:cubicBezTo>
                  <a:lnTo>
                    <a:pt x="1860" y="5977"/>
                  </a:lnTo>
                  <a:cubicBezTo>
                    <a:pt x="1727" y="5096"/>
                    <a:pt x="1390" y="4258"/>
                    <a:pt x="860" y="3489"/>
                  </a:cubicBezTo>
                  <a:cubicBezTo>
                    <a:pt x="642" y="3173"/>
                    <a:pt x="526" y="2805"/>
                    <a:pt x="526" y="2420"/>
                  </a:cubicBezTo>
                  <a:cubicBezTo>
                    <a:pt x="526" y="1390"/>
                    <a:pt x="1360" y="539"/>
                    <a:pt x="2390" y="527"/>
                  </a:cubicBezTo>
                  <a:close/>
                  <a:moveTo>
                    <a:pt x="2381" y="1"/>
                  </a:moveTo>
                  <a:cubicBezTo>
                    <a:pt x="1069" y="22"/>
                    <a:pt x="0" y="1104"/>
                    <a:pt x="5" y="2420"/>
                  </a:cubicBezTo>
                  <a:cubicBezTo>
                    <a:pt x="5" y="2912"/>
                    <a:pt x="150" y="3382"/>
                    <a:pt x="428" y="3784"/>
                  </a:cubicBezTo>
                  <a:cubicBezTo>
                    <a:pt x="915" y="4489"/>
                    <a:pt x="1223" y="5254"/>
                    <a:pt x="1343" y="6053"/>
                  </a:cubicBezTo>
                  <a:lnTo>
                    <a:pt x="1347" y="6071"/>
                  </a:lnTo>
                  <a:cubicBezTo>
                    <a:pt x="1385" y="6327"/>
                    <a:pt x="1514" y="6562"/>
                    <a:pt x="1710" y="6733"/>
                  </a:cubicBezTo>
                  <a:cubicBezTo>
                    <a:pt x="1907" y="6900"/>
                    <a:pt x="2159" y="6994"/>
                    <a:pt x="2415" y="6994"/>
                  </a:cubicBezTo>
                  <a:cubicBezTo>
                    <a:pt x="2676" y="6994"/>
                    <a:pt x="2928" y="6900"/>
                    <a:pt x="3125" y="6733"/>
                  </a:cubicBezTo>
                  <a:cubicBezTo>
                    <a:pt x="3322" y="6562"/>
                    <a:pt x="3450" y="6327"/>
                    <a:pt x="3488" y="6071"/>
                  </a:cubicBezTo>
                  <a:lnTo>
                    <a:pt x="3488" y="6066"/>
                  </a:lnTo>
                  <a:cubicBezTo>
                    <a:pt x="3612" y="5241"/>
                    <a:pt x="3924" y="4459"/>
                    <a:pt x="4386" y="3814"/>
                  </a:cubicBezTo>
                  <a:cubicBezTo>
                    <a:pt x="4677" y="3403"/>
                    <a:pt x="4830" y="2920"/>
                    <a:pt x="4830" y="2416"/>
                  </a:cubicBezTo>
                  <a:cubicBezTo>
                    <a:pt x="4830" y="1087"/>
                    <a:pt x="3749" y="1"/>
                    <a:pt x="2415" y="1"/>
                  </a:cubicBezTo>
                  <a:close/>
                </a:path>
              </a:pathLst>
            </a:custGeom>
            <a:solidFill>
              <a:srgbClr val="FFF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0"/>
            <p:cNvSpPr/>
            <p:nvPr/>
          </p:nvSpPr>
          <p:spPr>
            <a:xfrm flipH="1">
              <a:off x="12278031" y="2590953"/>
              <a:ext cx="122089" cy="109425"/>
            </a:xfrm>
            <a:custGeom>
              <a:avLst/>
              <a:gdLst/>
              <a:ahLst/>
              <a:cxnLst/>
              <a:rect l="l" t="t" r="r" b="b"/>
              <a:pathLst>
                <a:path w="1386" h="1386" extrusionOk="0">
                  <a:moveTo>
                    <a:pt x="693" y="1"/>
                  </a:moveTo>
                  <a:cubicBezTo>
                    <a:pt x="313" y="1"/>
                    <a:pt x="1" y="313"/>
                    <a:pt x="1" y="693"/>
                  </a:cubicBezTo>
                  <a:cubicBezTo>
                    <a:pt x="1" y="1073"/>
                    <a:pt x="313" y="1385"/>
                    <a:pt x="693" y="1385"/>
                  </a:cubicBezTo>
                  <a:cubicBezTo>
                    <a:pt x="1078" y="1385"/>
                    <a:pt x="1386" y="1073"/>
                    <a:pt x="1386" y="693"/>
                  </a:cubicBezTo>
                  <a:cubicBezTo>
                    <a:pt x="1386" y="313"/>
                    <a:pt x="1078" y="1"/>
                    <a:pt x="693" y="1"/>
                  </a:cubicBezTo>
                  <a:close/>
                </a:path>
              </a:pathLst>
            </a:custGeom>
            <a:solidFill>
              <a:srgbClr val="FFF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5" name="Google Shape;525;p20"/>
          <p:cNvGrpSpPr/>
          <p:nvPr/>
        </p:nvGrpSpPr>
        <p:grpSpPr>
          <a:xfrm>
            <a:off x="4178528" y="2333764"/>
            <a:ext cx="786978" cy="365223"/>
            <a:chOff x="10855141" y="2471819"/>
            <a:chExt cx="786978" cy="365223"/>
          </a:xfrm>
        </p:grpSpPr>
        <p:sp>
          <p:nvSpPr>
            <p:cNvPr id="526" name="Google Shape;526;p20"/>
            <p:cNvSpPr/>
            <p:nvPr/>
          </p:nvSpPr>
          <p:spPr>
            <a:xfrm flipH="1">
              <a:off x="10855141" y="2471819"/>
              <a:ext cx="477522" cy="365223"/>
            </a:xfrm>
            <a:custGeom>
              <a:avLst/>
              <a:gdLst/>
              <a:ahLst/>
              <a:cxnLst/>
              <a:rect l="l" t="t" r="r" b="b"/>
              <a:pathLst>
                <a:path w="5421" h="4626" extrusionOk="0">
                  <a:moveTo>
                    <a:pt x="1" y="1"/>
                  </a:moveTo>
                  <a:lnTo>
                    <a:pt x="1245" y="4626"/>
                  </a:lnTo>
                  <a:lnTo>
                    <a:pt x="4322" y="4626"/>
                  </a:lnTo>
                  <a:cubicBezTo>
                    <a:pt x="4929" y="4626"/>
                    <a:pt x="5421" y="4130"/>
                    <a:pt x="5421" y="3523"/>
                  </a:cubicBezTo>
                  <a:lnTo>
                    <a:pt x="5421" y="2382"/>
                  </a:lnTo>
                  <a:cubicBezTo>
                    <a:pt x="5421" y="1069"/>
                    <a:pt x="4352" y="1"/>
                    <a:pt x="3040" y="1"/>
                  </a:cubicBezTo>
                  <a:close/>
                </a:path>
              </a:pathLst>
            </a:custGeom>
            <a:solidFill>
              <a:srgbClr val="FF8A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0"/>
            <p:cNvSpPr/>
            <p:nvPr/>
          </p:nvSpPr>
          <p:spPr>
            <a:xfrm flipH="1">
              <a:off x="11142398" y="2623322"/>
              <a:ext cx="476730" cy="192796"/>
            </a:xfrm>
            <a:custGeom>
              <a:avLst/>
              <a:gdLst/>
              <a:ahLst/>
              <a:cxnLst/>
              <a:rect l="l" t="t" r="r" b="b"/>
              <a:pathLst>
                <a:path w="5412" h="2442" extrusionOk="0">
                  <a:moveTo>
                    <a:pt x="3873" y="1"/>
                  </a:moveTo>
                  <a:cubicBezTo>
                    <a:pt x="3368" y="1"/>
                    <a:pt x="2873" y="129"/>
                    <a:pt x="2432" y="373"/>
                  </a:cubicBezTo>
                  <a:cubicBezTo>
                    <a:pt x="2069" y="574"/>
                    <a:pt x="1659" y="680"/>
                    <a:pt x="1248" y="680"/>
                  </a:cubicBezTo>
                  <a:lnTo>
                    <a:pt x="0" y="680"/>
                  </a:lnTo>
                  <a:lnTo>
                    <a:pt x="0" y="1723"/>
                  </a:lnTo>
                  <a:cubicBezTo>
                    <a:pt x="0" y="2121"/>
                    <a:pt x="325" y="2442"/>
                    <a:pt x="723" y="2442"/>
                  </a:cubicBezTo>
                  <a:lnTo>
                    <a:pt x="4689" y="2442"/>
                  </a:lnTo>
                  <a:cubicBezTo>
                    <a:pt x="5087" y="2442"/>
                    <a:pt x="5412" y="2121"/>
                    <a:pt x="5412" y="1723"/>
                  </a:cubicBezTo>
                  <a:lnTo>
                    <a:pt x="5412" y="163"/>
                  </a:lnTo>
                  <a:cubicBezTo>
                    <a:pt x="5412" y="108"/>
                    <a:pt x="5407" y="52"/>
                    <a:pt x="5403" y="1"/>
                  </a:cubicBezTo>
                  <a:close/>
                </a:path>
              </a:pathLst>
            </a:custGeom>
            <a:solidFill>
              <a:srgbClr val="FF8A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0"/>
            <p:cNvSpPr/>
            <p:nvPr/>
          </p:nvSpPr>
          <p:spPr>
            <a:xfrm flipH="1">
              <a:off x="11142398" y="2492425"/>
              <a:ext cx="476730" cy="225797"/>
            </a:xfrm>
            <a:custGeom>
              <a:avLst/>
              <a:gdLst/>
              <a:ahLst/>
              <a:cxnLst/>
              <a:rect l="l" t="t" r="r" b="b"/>
              <a:pathLst>
                <a:path w="5412" h="2860" extrusionOk="0">
                  <a:moveTo>
                    <a:pt x="1830" y="0"/>
                  </a:moveTo>
                  <a:cubicBezTo>
                    <a:pt x="821" y="0"/>
                    <a:pt x="0" y="817"/>
                    <a:pt x="0" y="1826"/>
                  </a:cubicBezTo>
                  <a:lnTo>
                    <a:pt x="0" y="2860"/>
                  </a:lnTo>
                  <a:lnTo>
                    <a:pt x="1295" y="2860"/>
                  </a:lnTo>
                  <a:cubicBezTo>
                    <a:pt x="1800" y="2860"/>
                    <a:pt x="2296" y="2732"/>
                    <a:pt x="2736" y="2488"/>
                  </a:cubicBezTo>
                  <a:cubicBezTo>
                    <a:pt x="3099" y="2287"/>
                    <a:pt x="3509" y="2180"/>
                    <a:pt x="3920" y="2180"/>
                  </a:cubicBezTo>
                  <a:lnTo>
                    <a:pt x="5412" y="2180"/>
                  </a:lnTo>
                  <a:lnTo>
                    <a:pt x="5412" y="1826"/>
                  </a:lnTo>
                  <a:cubicBezTo>
                    <a:pt x="5412" y="817"/>
                    <a:pt x="4595" y="0"/>
                    <a:pt x="35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0"/>
            <p:cNvSpPr/>
            <p:nvPr/>
          </p:nvSpPr>
          <p:spPr>
            <a:xfrm flipH="1">
              <a:off x="11119407" y="2471819"/>
              <a:ext cx="522711" cy="365223"/>
            </a:xfrm>
            <a:custGeom>
              <a:avLst/>
              <a:gdLst/>
              <a:ahLst/>
              <a:cxnLst/>
              <a:rect l="l" t="t" r="r" b="b"/>
              <a:pathLst>
                <a:path w="5934" h="4626" extrusionOk="0">
                  <a:moveTo>
                    <a:pt x="3847" y="522"/>
                  </a:moveTo>
                  <a:cubicBezTo>
                    <a:pt x="4711" y="522"/>
                    <a:pt x="5412" y="1223"/>
                    <a:pt x="5412" y="2087"/>
                  </a:cubicBezTo>
                  <a:lnTo>
                    <a:pt x="5412" y="3642"/>
                  </a:lnTo>
                  <a:cubicBezTo>
                    <a:pt x="5412" y="3895"/>
                    <a:pt x="5207" y="4100"/>
                    <a:pt x="4950" y="4100"/>
                  </a:cubicBezTo>
                  <a:lnTo>
                    <a:pt x="984" y="4100"/>
                  </a:lnTo>
                  <a:cubicBezTo>
                    <a:pt x="731" y="4100"/>
                    <a:pt x="526" y="3895"/>
                    <a:pt x="526" y="3642"/>
                  </a:cubicBezTo>
                  <a:lnTo>
                    <a:pt x="526" y="2087"/>
                  </a:lnTo>
                  <a:cubicBezTo>
                    <a:pt x="526" y="1223"/>
                    <a:pt x="1223" y="522"/>
                    <a:pt x="2091" y="522"/>
                  </a:cubicBezTo>
                  <a:close/>
                  <a:moveTo>
                    <a:pt x="2091" y="1"/>
                  </a:moveTo>
                  <a:cubicBezTo>
                    <a:pt x="936" y="1"/>
                    <a:pt x="0" y="932"/>
                    <a:pt x="0" y="2087"/>
                  </a:cubicBezTo>
                  <a:lnTo>
                    <a:pt x="0" y="3642"/>
                  </a:lnTo>
                  <a:cubicBezTo>
                    <a:pt x="0" y="4185"/>
                    <a:pt x="441" y="4626"/>
                    <a:pt x="984" y="4626"/>
                  </a:cubicBezTo>
                  <a:lnTo>
                    <a:pt x="4950" y="4626"/>
                  </a:lnTo>
                  <a:cubicBezTo>
                    <a:pt x="5493" y="4626"/>
                    <a:pt x="5933" y="4185"/>
                    <a:pt x="5933" y="3642"/>
                  </a:cubicBezTo>
                  <a:lnTo>
                    <a:pt x="5933" y="2087"/>
                  </a:lnTo>
                  <a:cubicBezTo>
                    <a:pt x="5933" y="932"/>
                    <a:pt x="4997" y="1"/>
                    <a:pt x="3847" y="1"/>
                  </a:cubicBezTo>
                  <a:close/>
                </a:path>
              </a:pathLst>
            </a:custGeom>
            <a:solidFill>
              <a:srgbClr val="FFF5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0" name="Google Shape;530;p20"/>
          <p:cNvGrpSpPr/>
          <p:nvPr/>
        </p:nvGrpSpPr>
        <p:grpSpPr>
          <a:xfrm>
            <a:off x="2559805" y="2301552"/>
            <a:ext cx="809971" cy="429646"/>
            <a:chOff x="9935230" y="2450582"/>
            <a:chExt cx="809971" cy="429646"/>
          </a:xfrm>
        </p:grpSpPr>
        <p:sp>
          <p:nvSpPr>
            <p:cNvPr id="531" name="Google Shape;531;p20"/>
            <p:cNvSpPr/>
            <p:nvPr/>
          </p:nvSpPr>
          <p:spPr>
            <a:xfrm flipH="1">
              <a:off x="9935230" y="2450582"/>
              <a:ext cx="314120" cy="429646"/>
            </a:xfrm>
            <a:custGeom>
              <a:avLst/>
              <a:gdLst/>
              <a:ahLst/>
              <a:cxnLst/>
              <a:rect l="l" t="t" r="r" b="b"/>
              <a:pathLst>
                <a:path w="3566" h="5442" extrusionOk="0">
                  <a:moveTo>
                    <a:pt x="843" y="0"/>
                  </a:moveTo>
                  <a:cubicBezTo>
                    <a:pt x="625" y="0"/>
                    <a:pt x="411" y="26"/>
                    <a:pt x="201" y="77"/>
                  </a:cubicBezTo>
                  <a:lnTo>
                    <a:pt x="1" y="124"/>
                  </a:lnTo>
                  <a:lnTo>
                    <a:pt x="1" y="5318"/>
                  </a:lnTo>
                  <a:lnTo>
                    <a:pt x="201" y="5365"/>
                  </a:lnTo>
                  <a:cubicBezTo>
                    <a:pt x="411" y="5416"/>
                    <a:pt x="625" y="5442"/>
                    <a:pt x="843" y="5442"/>
                  </a:cubicBezTo>
                  <a:cubicBezTo>
                    <a:pt x="2343" y="5442"/>
                    <a:pt x="3565" y="4223"/>
                    <a:pt x="3565" y="2723"/>
                  </a:cubicBezTo>
                  <a:cubicBezTo>
                    <a:pt x="3565" y="1223"/>
                    <a:pt x="2343" y="0"/>
                    <a:pt x="843" y="0"/>
                  </a:cubicBezTo>
                  <a:close/>
                </a:path>
              </a:pathLst>
            </a:custGeom>
            <a:solidFill>
              <a:srgbClr val="FC9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0"/>
            <p:cNvSpPr/>
            <p:nvPr/>
          </p:nvSpPr>
          <p:spPr>
            <a:xfrm flipH="1">
              <a:off x="10036884" y="2450582"/>
              <a:ext cx="314120" cy="429646"/>
            </a:xfrm>
            <a:custGeom>
              <a:avLst/>
              <a:gdLst/>
              <a:ahLst/>
              <a:cxnLst/>
              <a:rect l="l" t="t" r="r" b="b"/>
              <a:pathLst>
                <a:path w="3566" h="5442" extrusionOk="0">
                  <a:moveTo>
                    <a:pt x="847" y="0"/>
                  </a:moveTo>
                  <a:cubicBezTo>
                    <a:pt x="629" y="0"/>
                    <a:pt x="411" y="26"/>
                    <a:pt x="201" y="77"/>
                  </a:cubicBezTo>
                  <a:lnTo>
                    <a:pt x="0" y="124"/>
                  </a:lnTo>
                  <a:lnTo>
                    <a:pt x="0" y="5318"/>
                  </a:lnTo>
                  <a:lnTo>
                    <a:pt x="201" y="5365"/>
                  </a:lnTo>
                  <a:cubicBezTo>
                    <a:pt x="411" y="5416"/>
                    <a:pt x="629" y="5442"/>
                    <a:pt x="847" y="5442"/>
                  </a:cubicBezTo>
                  <a:cubicBezTo>
                    <a:pt x="2347" y="5442"/>
                    <a:pt x="3565" y="4223"/>
                    <a:pt x="3565" y="2723"/>
                  </a:cubicBezTo>
                  <a:cubicBezTo>
                    <a:pt x="3565" y="1223"/>
                    <a:pt x="2347" y="0"/>
                    <a:pt x="8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0"/>
            <p:cNvSpPr/>
            <p:nvPr/>
          </p:nvSpPr>
          <p:spPr>
            <a:xfrm flipH="1">
              <a:off x="10139683" y="2450582"/>
              <a:ext cx="314120" cy="429646"/>
            </a:xfrm>
            <a:custGeom>
              <a:avLst/>
              <a:gdLst/>
              <a:ahLst/>
              <a:cxnLst/>
              <a:rect l="l" t="t" r="r" b="b"/>
              <a:pathLst>
                <a:path w="3566" h="5442" extrusionOk="0">
                  <a:moveTo>
                    <a:pt x="843" y="0"/>
                  </a:moveTo>
                  <a:cubicBezTo>
                    <a:pt x="625" y="0"/>
                    <a:pt x="411" y="26"/>
                    <a:pt x="201" y="77"/>
                  </a:cubicBezTo>
                  <a:lnTo>
                    <a:pt x="0" y="124"/>
                  </a:lnTo>
                  <a:lnTo>
                    <a:pt x="0" y="5318"/>
                  </a:lnTo>
                  <a:lnTo>
                    <a:pt x="201" y="5365"/>
                  </a:lnTo>
                  <a:cubicBezTo>
                    <a:pt x="411" y="5416"/>
                    <a:pt x="625" y="5442"/>
                    <a:pt x="843" y="5442"/>
                  </a:cubicBezTo>
                  <a:cubicBezTo>
                    <a:pt x="2343" y="5442"/>
                    <a:pt x="3565" y="4223"/>
                    <a:pt x="3565" y="2723"/>
                  </a:cubicBezTo>
                  <a:cubicBezTo>
                    <a:pt x="3565" y="1223"/>
                    <a:pt x="2343" y="0"/>
                    <a:pt x="843" y="0"/>
                  </a:cubicBezTo>
                  <a:close/>
                </a:path>
              </a:pathLst>
            </a:custGeom>
            <a:solidFill>
              <a:srgbClr val="FC9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0"/>
            <p:cNvSpPr/>
            <p:nvPr/>
          </p:nvSpPr>
          <p:spPr>
            <a:xfrm flipH="1">
              <a:off x="10219142" y="2450661"/>
              <a:ext cx="526059" cy="429567"/>
            </a:xfrm>
            <a:custGeom>
              <a:avLst/>
              <a:gdLst/>
              <a:ahLst/>
              <a:cxnLst/>
              <a:rect l="l" t="t" r="r" b="b"/>
              <a:pathLst>
                <a:path w="5972" h="5441" extrusionOk="0">
                  <a:moveTo>
                    <a:pt x="2985" y="0"/>
                  </a:moveTo>
                  <a:cubicBezTo>
                    <a:pt x="2289" y="0"/>
                    <a:pt x="1592" y="267"/>
                    <a:pt x="1060" y="799"/>
                  </a:cubicBezTo>
                  <a:cubicBezTo>
                    <a:pt x="0" y="1859"/>
                    <a:pt x="0" y="3581"/>
                    <a:pt x="1060" y="4646"/>
                  </a:cubicBezTo>
                  <a:cubicBezTo>
                    <a:pt x="1592" y="5176"/>
                    <a:pt x="2289" y="5441"/>
                    <a:pt x="2985" y="5441"/>
                  </a:cubicBezTo>
                  <a:cubicBezTo>
                    <a:pt x="3681" y="5441"/>
                    <a:pt x="4377" y="5176"/>
                    <a:pt x="4907" y="4646"/>
                  </a:cubicBezTo>
                  <a:cubicBezTo>
                    <a:pt x="5971" y="3581"/>
                    <a:pt x="5971" y="1859"/>
                    <a:pt x="4907" y="799"/>
                  </a:cubicBezTo>
                  <a:cubicBezTo>
                    <a:pt x="4377" y="267"/>
                    <a:pt x="3681" y="0"/>
                    <a:pt x="29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0"/>
            <p:cNvSpPr/>
            <p:nvPr/>
          </p:nvSpPr>
          <p:spPr>
            <a:xfrm flipH="1">
              <a:off x="10342285" y="2626401"/>
              <a:ext cx="140147" cy="125609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796" y="0"/>
                  </a:moveTo>
                  <a:cubicBezTo>
                    <a:pt x="360" y="0"/>
                    <a:pt x="1" y="355"/>
                    <a:pt x="1" y="795"/>
                  </a:cubicBezTo>
                  <a:cubicBezTo>
                    <a:pt x="1" y="1236"/>
                    <a:pt x="360" y="1590"/>
                    <a:pt x="796" y="1590"/>
                  </a:cubicBezTo>
                  <a:cubicBezTo>
                    <a:pt x="1236" y="1590"/>
                    <a:pt x="1591" y="1236"/>
                    <a:pt x="1591" y="795"/>
                  </a:cubicBezTo>
                  <a:cubicBezTo>
                    <a:pt x="1591" y="355"/>
                    <a:pt x="1236" y="0"/>
                    <a:pt x="796" y="0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0"/>
            <p:cNvSpPr/>
            <p:nvPr/>
          </p:nvSpPr>
          <p:spPr>
            <a:xfrm flipH="1">
              <a:off x="10561448" y="2692166"/>
              <a:ext cx="45982" cy="41291"/>
            </a:xfrm>
            <a:custGeom>
              <a:avLst/>
              <a:gdLst/>
              <a:ahLst/>
              <a:cxnLst/>
              <a:rect l="l" t="t" r="r" b="b"/>
              <a:pathLst>
                <a:path w="522" h="523" extrusionOk="0">
                  <a:moveTo>
                    <a:pt x="1" y="1"/>
                  </a:moveTo>
                  <a:lnTo>
                    <a:pt x="1" y="522"/>
                  </a:lnTo>
                  <a:lnTo>
                    <a:pt x="522" y="522"/>
                  </a:lnTo>
                  <a:lnTo>
                    <a:pt x="522" y="1"/>
                  </a:ln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4433282" y="4768194"/>
            <a:ext cx="391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" name="Google Shape;3747;p44"/>
          <p:cNvSpPr txBox="1">
            <a:spLocks noGrp="1"/>
          </p:cNvSpPr>
          <p:nvPr>
            <p:ph type="title"/>
          </p:nvPr>
        </p:nvSpPr>
        <p:spPr>
          <a:xfrm>
            <a:off x="457200" y="410400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CONCLUSION</a:t>
            </a:r>
            <a:endParaRPr sz="2400" dirty="0"/>
          </a:p>
        </p:txBody>
      </p:sp>
      <p:grpSp>
        <p:nvGrpSpPr>
          <p:cNvPr id="3748" name="Google Shape;3748;p44"/>
          <p:cNvGrpSpPr/>
          <p:nvPr/>
        </p:nvGrpSpPr>
        <p:grpSpPr>
          <a:xfrm>
            <a:off x="666463" y="1312656"/>
            <a:ext cx="1351050" cy="3051649"/>
            <a:chOff x="562077" y="1674900"/>
            <a:chExt cx="1351050" cy="3051649"/>
          </a:xfrm>
        </p:grpSpPr>
        <p:sp>
          <p:nvSpPr>
            <p:cNvPr id="3749" name="Google Shape;3749;p44"/>
            <p:cNvSpPr/>
            <p:nvPr/>
          </p:nvSpPr>
          <p:spPr>
            <a:xfrm>
              <a:off x="1171385" y="3798851"/>
              <a:ext cx="250647" cy="763933"/>
            </a:xfrm>
            <a:custGeom>
              <a:avLst/>
              <a:gdLst/>
              <a:ahLst/>
              <a:cxnLst/>
              <a:rect l="l" t="t" r="r" b="b"/>
              <a:pathLst>
                <a:path w="2801" h="8537" extrusionOk="0">
                  <a:moveTo>
                    <a:pt x="0" y="676"/>
                  </a:moveTo>
                  <a:cubicBezTo>
                    <a:pt x="137" y="2959"/>
                    <a:pt x="278" y="5241"/>
                    <a:pt x="372" y="7550"/>
                  </a:cubicBezTo>
                  <a:lnTo>
                    <a:pt x="1783" y="8537"/>
                  </a:lnTo>
                  <a:lnTo>
                    <a:pt x="2800" y="7370"/>
                  </a:lnTo>
                  <a:cubicBezTo>
                    <a:pt x="2770" y="4916"/>
                    <a:pt x="2740" y="2459"/>
                    <a:pt x="27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Google Shape;3750;p44"/>
            <p:cNvSpPr/>
            <p:nvPr/>
          </p:nvSpPr>
          <p:spPr>
            <a:xfrm>
              <a:off x="1204674" y="4454873"/>
              <a:ext cx="338611" cy="271676"/>
            </a:xfrm>
            <a:custGeom>
              <a:avLst/>
              <a:gdLst/>
              <a:ahLst/>
              <a:cxnLst/>
              <a:rect l="l" t="t" r="r" b="b"/>
              <a:pathLst>
                <a:path w="3784" h="3036" extrusionOk="0">
                  <a:moveTo>
                    <a:pt x="2454" y="1988"/>
                  </a:moveTo>
                  <a:cubicBezTo>
                    <a:pt x="2445" y="1338"/>
                    <a:pt x="2437" y="689"/>
                    <a:pt x="2428" y="39"/>
                  </a:cubicBezTo>
                  <a:cubicBezTo>
                    <a:pt x="1616" y="1"/>
                    <a:pt x="800" y="60"/>
                    <a:pt x="0" y="219"/>
                  </a:cubicBezTo>
                  <a:cubicBezTo>
                    <a:pt x="39" y="1155"/>
                    <a:pt x="69" y="2091"/>
                    <a:pt x="90" y="3035"/>
                  </a:cubicBezTo>
                  <a:lnTo>
                    <a:pt x="3783" y="3035"/>
                  </a:lnTo>
                  <a:cubicBezTo>
                    <a:pt x="3347" y="2689"/>
                    <a:pt x="2911" y="2343"/>
                    <a:pt x="2454" y="19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Google Shape;3751;p44"/>
            <p:cNvSpPr/>
            <p:nvPr/>
          </p:nvSpPr>
          <p:spPr>
            <a:xfrm>
              <a:off x="763241" y="3825696"/>
              <a:ext cx="261744" cy="724471"/>
            </a:xfrm>
            <a:custGeom>
              <a:avLst/>
              <a:gdLst/>
              <a:ahLst/>
              <a:cxnLst/>
              <a:rect l="l" t="t" r="r" b="b"/>
              <a:pathLst>
                <a:path w="2925" h="8096" extrusionOk="0">
                  <a:moveTo>
                    <a:pt x="313" y="103"/>
                  </a:moveTo>
                  <a:cubicBezTo>
                    <a:pt x="201" y="2466"/>
                    <a:pt x="95" y="4830"/>
                    <a:pt x="1" y="7207"/>
                  </a:cubicBezTo>
                  <a:lnTo>
                    <a:pt x="945" y="8096"/>
                  </a:lnTo>
                  <a:lnTo>
                    <a:pt x="2334" y="7262"/>
                  </a:lnTo>
                  <a:cubicBezTo>
                    <a:pt x="2540" y="4877"/>
                    <a:pt x="2740" y="2492"/>
                    <a:pt x="2924" y="98"/>
                  </a:cubicBezTo>
                  <a:cubicBezTo>
                    <a:pt x="2048" y="17"/>
                    <a:pt x="1172" y="0"/>
                    <a:pt x="313" y="1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Google Shape;3752;p44"/>
            <p:cNvSpPr/>
            <p:nvPr/>
          </p:nvSpPr>
          <p:spPr>
            <a:xfrm>
              <a:off x="646194" y="4468296"/>
              <a:ext cx="325994" cy="258254"/>
            </a:xfrm>
            <a:custGeom>
              <a:avLst/>
              <a:gdLst/>
              <a:ahLst/>
              <a:cxnLst/>
              <a:rect l="l" t="t" r="r" b="b"/>
              <a:pathLst>
                <a:path w="3643" h="2886" extrusionOk="0">
                  <a:moveTo>
                    <a:pt x="3399" y="2885"/>
                  </a:moveTo>
                  <a:cubicBezTo>
                    <a:pt x="3480" y="1949"/>
                    <a:pt x="3561" y="1017"/>
                    <a:pt x="3642" y="81"/>
                  </a:cubicBezTo>
                  <a:cubicBezTo>
                    <a:pt x="2864" y="17"/>
                    <a:pt x="2086" y="0"/>
                    <a:pt x="1309" y="26"/>
                  </a:cubicBezTo>
                  <a:cubicBezTo>
                    <a:pt x="1287" y="633"/>
                    <a:pt x="1266" y="1244"/>
                    <a:pt x="1244" y="1851"/>
                  </a:cubicBezTo>
                  <a:cubicBezTo>
                    <a:pt x="821" y="2193"/>
                    <a:pt x="398" y="2531"/>
                    <a:pt x="1" y="28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Google Shape;3753;p44"/>
            <p:cNvSpPr/>
            <p:nvPr/>
          </p:nvSpPr>
          <p:spPr>
            <a:xfrm>
              <a:off x="698632" y="1674900"/>
              <a:ext cx="648408" cy="765813"/>
            </a:xfrm>
            <a:custGeom>
              <a:avLst/>
              <a:gdLst/>
              <a:ahLst/>
              <a:cxnLst/>
              <a:rect l="l" t="t" r="r" b="b"/>
              <a:pathLst>
                <a:path w="7246" h="8558" extrusionOk="0">
                  <a:moveTo>
                    <a:pt x="1111" y="8557"/>
                  </a:moveTo>
                  <a:cubicBezTo>
                    <a:pt x="688" y="8404"/>
                    <a:pt x="334" y="8062"/>
                    <a:pt x="167" y="7647"/>
                  </a:cubicBezTo>
                  <a:cubicBezTo>
                    <a:pt x="0" y="7228"/>
                    <a:pt x="22" y="6737"/>
                    <a:pt x="222" y="6335"/>
                  </a:cubicBezTo>
                  <a:cubicBezTo>
                    <a:pt x="428" y="5924"/>
                    <a:pt x="795" y="5625"/>
                    <a:pt x="1082" y="5266"/>
                  </a:cubicBezTo>
                  <a:cubicBezTo>
                    <a:pt x="1513" y="4723"/>
                    <a:pt x="1753" y="4027"/>
                    <a:pt x="1787" y="3274"/>
                  </a:cubicBezTo>
                  <a:cubicBezTo>
                    <a:pt x="1757" y="2505"/>
                    <a:pt x="1988" y="1723"/>
                    <a:pt x="2466" y="1116"/>
                  </a:cubicBezTo>
                  <a:cubicBezTo>
                    <a:pt x="2941" y="513"/>
                    <a:pt x="3668" y="103"/>
                    <a:pt x="4437" y="51"/>
                  </a:cubicBezTo>
                  <a:cubicBezTo>
                    <a:pt x="5206" y="0"/>
                    <a:pt x="5997" y="329"/>
                    <a:pt x="6472" y="932"/>
                  </a:cubicBezTo>
                  <a:cubicBezTo>
                    <a:pt x="6950" y="1539"/>
                    <a:pt x="7074" y="2411"/>
                    <a:pt x="6510" y="3232"/>
                  </a:cubicBezTo>
                  <a:cubicBezTo>
                    <a:pt x="6651" y="3941"/>
                    <a:pt x="6796" y="4651"/>
                    <a:pt x="6942" y="5360"/>
                  </a:cubicBezTo>
                  <a:cubicBezTo>
                    <a:pt x="7096" y="6130"/>
                    <a:pt x="7245" y="6963"/>
                    <a:pt x="6908" y="7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Google Shape;3754;p44"/>
            <p:cNvSpPr/>
            <p:nvPr/>
          </p:nvSpPr>
          <p:spPr>
            <a:xfrm>
              <a:off x="744896" y="2909986"/>
              <a:ext cx="707289" cy="1007512"/>
            </a:xfrm>
            <a:custGeom>
              <a:avLst/>
              <a:gdLst/>
              <a:ahLst/>
              <a:cxnLst/>
              <a:rect l="l" t="t" r="r" b="b"/>
              <a:pathLst>
                <a:path w="7904" h="11259" extrusionOk="0">
                  <a:moveTo>
                    <a:pt x="6758" y="0"/>
                  </a:moveTo>
                  <a:cubicBezTo>
                    <a:pt x="7267" y="3527"/>
                    <a:pt x="7652" y="7070"/>
                    <a:pt x="7904" y="10626"/>
                  </a:cubicBezTo>
                  <a:cubicBezTo>
                    <a:pt x="5339" y="11242"/>
                    <a:pt x="2621" y="11259"/>
                    <a:pt x="0" y="10746"/>
                  </a:cubicBezTo>
                  <a:cubicBezTo>
                    <a:pt x="368" y="7203"/>
                    <a:pt x="753" y="3706"/>
                    <a:pt x="1137" y="20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Google Shape;3755;p44"/>
            <p:cNvSpPr/>
            <p:nvPr/>
          </p:nvSpPr>
          <p:spPr>
            <a:xfrm>
              <a:off x="861944" y="2234456"/>
              <a:ext cx="483935" cy="750511"/>
            </a:xfrm>
            <a:custGeom>
              <a:avLst/>
              <a:gdLst/>
              <a:ahLst/>
              <a:cxnLst/>
              <a:rect l="l" t="t" r="r" b="b"/>
              <a:pathLst>
                <a:path w="5408" h="8387" extrusionOk="0">
                  <a:moveTo>
                    <a:pt x="3446" y="60"/>
                  </a:moveTo>
                  <a:lnTo>
                    <a:pt x="2783" y="445"/>
                  </a:lnTo>
                  <a:lnTo>
                    <a:pt x="1928" y="1"/>
                  </a:lnTo>
                  <a:lnTo>
                    <a:pt x="0" y="8002"/>
                  </a:lnTo>
                  <a:cubicBezTo>
                    <a:pt x="1778" y="8387"/>
                    <a:pt x="3646" y="8353"/>
                    <a:pt x="5407" y="79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Google Shape;3756;p44"/>
            <p:cNvSpPr/>
            <p:nvPr/>
          </p:nvSpPr>
          <p:spPr>
            <a:xfrm>
              <a:off x="1028297" y="2232935"/>
              <a:ext cx="149261" cy="62818"/>
            </a:xfrm>
            <a:custGeom>
              <a:avLst/>
              <a:gdLst/>
              <a:ahLst/>
              <a:cxnLst/>
              <a:rect l="l" t="t" r="r" b="b"/>
              <a:pathLst>
                <a:path w="1668" h="702" extrusionOk="0">
                  <a:moveTo>
                    <a:pt x="890" y="701"/>
                  </a:moveTo>
                  <a:cubicBezTo>
                    <a:pt x="1176" y="697"/>
                    <a:pt x="1454" y="582"/>
                    <a:pt x="1668" y="394"/>
                  </a:cubicBezTo>
                  <a:lnTo>
                    <a:pt x="1587" y="77"/>
                  </a:lnTo>
                  <a:cubicBezTo>
                    <a:pt x="1386" y="69"/>
                    <a:pt x="1185" y="65"/>
                    <a:pt x="988" y="65"/>
                  </a:cubicBezTo>
                  <a:lnTo>
                    <a:pt x="791" y="22"/>
                  </a:lnTo>
                  <a:cubicBezTo>
                    <a:pt x="552" y="0"/>
                    <a:pt x="308" y="0"/>
                    <a:pt x="69" y="18"/>
                  </a:cubicBezTo>
                  <a:lnTo>
                    <a:pt x="1" y="300"/>
                  </a:lnTo>
                  <a:cubicBezTo>
                    <a:pt x="227" y="548"/>
                    <a:pt x="556" y="701"/>
                    <a:pt x="890" y="7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Google Shape;3757;p44"/>
            <p:cNvSpPr/>
            <p:nvPr/>
          </p:nvSpPr>
          <p:spPr>
            <a:xfrm>
              <a:off x="1352325" y="3199115"/>
              <a:ext cx="234540" cy="218880"/>
            </a:xfrm>
            <a:custGeom>
              <a:avLst/>
              <a:gdLst/>
              <a:ahLst/>
              <a:cxnLst/>
              <a:rect l="l" t="t" r="r" b="b"/>
              <a:pathLst>
                <a:path w="2621" h="2446" extrusionOk="0">
                  <a:moveTo>
                    <a:pt x="2266" y="1"/>
                  </a:moveTo>
                  <a:cubicBezTo>
                    <a:pt x="2266" y="1"/>
                    <a:pt x="2505" y="1061"/>
                    <a:pt x="2565" y="1527"/>
                  </a:cubicBezTo>
                  <a:cubicBezTo>
                    <a:pt x="2620" y="1993"/>
                    <a:pt x="804" y="2446"/>
                    <a:pt x="804" y="2446"/>
                  </a:cubicBezTo>
                  <a:cubicBezTo>
                    <a:pt x="804" y="2446"/>
                    <a:pt x="0" y="808"/>
                    <a:pt x="26" y="761"/>
                  </a:cubicBezTo>
                  <a:cubicBezTo>
                    <a:pt x="51" y="719"/>
                    <a:pt x="2266" y="1"/>
                    <a:pt x="22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Google Shape;3758;p44"/>
            <p:cNvSpPr/>
            <p:nvPr/>
          </p:nvSpPr>
          <p:spPr>
            <a:xfrm>
              <a:off x="1329327" y="3228198"/>
              <a:ext cx="583800" cy="499237"/>
            </a:xfrm>
            <a:custGeom>
              <a:avLst/>
              <a:gdLst/>
              <a:ahLst/>
              <a:cxnLst/>
              <a:rect l="l" t="t" r="r" b="b"/>
              <a:pathLst>
                <a:path w="6524" h="5579" extrusionOk="0">
                  <a:moveTo>
                    <a:pt x="240" y="2206"/>
                  </a:moveTo>
                  <a:lnTo>
                    <a:pt x="4724" y="77"/>
                  </a:lnTo>
                  <a:cubicBezTo>
                    <a:pt x="4891" y="0"/>
                    <a:pt x="5087" y="69"/>
                    <a:pt x="5168" y="236"/>
                  </a:cubicBezTo>
                  <a:lnTo>
                    <a:pt x="6442" y="2924"/>
                  </a:lnTo>
                  <a:cubicBezTo>
                    <a:pt x="6523" y="3091"/>
                    <a:pt x="6451" y="3292"/>
                    <a:pt x="6284" y="3369"/>
                  </a:cubicBezTo>
                  <a:lnTo>
                    <a:pt x="1804" y="5497"/>
                  </a:lnTo>
                  <a:cubicBezTo>
                    <a:pt x="1638" y="5579"/>
                    <a:pt x="1437" y="5506"/>
                    <a:pt x="1356" y="5339"/>
                  </a:cubicBezTo>
                  <a:lnTo>
                    <a:pt x="82" y="2651"/>
                  </a:lnTo>
                  <a:cubicBezTo>
                    <a:pt x="1" y="2484"/>
                    <a:pt x="73" y="2287"/>
                    <a:pt x="240" y="2206"/>
                  </a:cubicBezTo>
                  <a:close/>
                </a:path>
              </a:pathLst>
            </a:custGeom>
            <a:solidFill>
              <a:srgbClr val="CD9C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Google Shape;3759;p44"/>
            <p:cNvSpPr/>
            <p:nvPr/>
          </p:nvSpPr>
          <p:spPr>
            <a:xfrm>
              <a:off x="1411922" y="3267572"/>
              <a:ext cx="466396" cy="397492"/>
            </a:xfrm>
            <a:custGeom>
              <a:avLst/>
              <a:gdLst/>
              <a:ahLst/>
              <a:cxnLst/>
              <a:rect l="l" t="t" r="r" b="b"/>
              <a:pathLst>
                <a:path w="5212" h="4442" extrusionOk="0">
                  <a:moveTo>
                    <a:pt x="1" y="1899"/>
                  </a:moveTo>
                  <a:lnTo>
                    <a:pt x="4006" y="1"/>
                  </a:lnTo>
                  <a:lnTo>
                    <a:pt x="5211" y="2544"/>
                  </a:lnTo>
                  <a:lnTo>
                    <a:pt x="1211" y="4442"/>
                  </a:lnTo>
                  <a:close/>
                </a:path>
              </a:pathLst>
            </a:custGeom>
            <a:solidFill>
              <a:srgbClr val="FFF6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Google Shape;3760;p44"/>
            <p:cNvSpPr/>
            <p:nvPr/>
          </p:nvSpPr>
          <p:spPr>
            <a:xfrm>
              <a:off x="1716084" y="3330302"/>
              <a:ext cx="83042" cy="165010"/>
            </a:xfrm>
            <a:custGeom>
              <a:avLst/>
              <a:gdLst/>
              <a:ahLst/>
              <a:cxnLst/>
              <a:rect l="l" t="t" r="r" b="b"/>
              <a:pathLst>
                <a:path w="928" h="1844" extrusionOk="0">
                  <a:moveTo>
                    <a:pt x="881" y="1843"/>
                  </a:moveTo>
                  <a:cubicBezTo>
                    <a:pt x="864" y="1843"/>
                    <a:pt x="851" y="1834"/>
                    <a:pt x="842" y="1822"/>
                  </a:cubicBezTo>
                  <a:lnTo>
                    <a:pt x="9" y="65"/>
                  </a:lnTo>
                  <a:cubicBezTo>
                    <a:pt x="0" y="43"/>
                    <a:pt x="9" y="18"/>
                    <a:pt x="30" y="9"/>
                  </a:cubicBezTo>
                  <a:cubicBezTo>
                    <a:pt x="47" y="1"/>
                    <a:pt x="73" y="9"/>
                    <a:pt x="86" y="26"/>
                  </a:cubicBezTo>
                  <a:lnTo>
                    <a:pt x="919" y="1783"/>
                  </a:lnTo>
                  <a:cubicBezTo>
                    <a:pt x="928" y="1805"/>
                    <a:pt x="919" y="1830"/>
                    <a:pt x="898" y="1839"/>
                  </a:cubicBezTo>
                  <a:cubicBezTo>
                    <a:pt x="893" y="1843"/>
                    <a:pt x="885" y="1843"/>
                    <a:pt x="881" y="1843"/>
                  </a:cubicBezTo>
                  <a:close/>
                </a:path>
              </a:pathLst>
            </a:custGeom>
            <a:solidFill>
              <a:srgbClr val="2C2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Google Shape;3761;p44"/>
            <p:cNvSpPr/>
            <p:nvPr/>
          </p:nvSpPr>
          <p:spPr>
            <a:xfrm>
              <a:off x="1684675" y="3344888"/>
              <a:ext cx="43669" cy="81521"/>
            </a:xfrm>
            <a:custGeom>
              <a:avLst/>
              <a:gdLst/>
              <a:ahLst/>
              <a:cxnLst/>
              <a:rect l="l" t="t" r="r" b="b"/>
              <a:pathLst>
                <a:path w="488" h="911" extrusionOk="0">
                  <a:moveTo>
                    <a:pt x="441" y="911"/>
                  </a:moveTo>
                  <a:cubicBezTo>
                    <a:pt x="424" y="911"/>
                    <a:pt x="411" y="898"/>
                    <a:pt x="402" y="885"/>
                  </a:cubicBezTo>
                  <a:lnTo>
                    <a:pt x="13" y="64"/>
                  </a:lnTo>
                  <a:cubicBezTo>
                    <a:pt x="1" y="43"/>
                    <a:pt x="9" y="17"/>
                    <a:pt x="31" y="9"/>
                  </a:cubicBezTo>
                  <a:cubicBezTo>
                    <a:pt x="52" y="0"/>
                    <a:pt x="78" y="9"/>
                    <a:pt x="86" y="30"/>
                  </a:cubicBezTo>
                  <a:lnTo>
                    <a:pt x="475" y="851"/>
                  </a:lnTo>
                  <a:cubicBezTo>
                    <a:pt x="488" y="872"/>
                    <a:pt x="479" y="894"/>
                    <a:pt x="458" y="906"/>
                  </a:cubicBezTo>
                  <a:cubicBezTo>
                    <a:pt x="449" y="906"/>
                    <a:pt x="445" y="911"/>
                    <a:pt x="441" y="911"/>
                  </a:cubicBezTo>
                  <a:close/>
                </a:path>
              </a:pathLst>
            </a:custGeom>
            <a:solidFill>
              <a:srgbClr val="2C2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p44"/>
            <p:cNvSpPr/>
            <p:nvPr/>
          </p:nvSpPr>
          <p:spPr>
            <a:xfrm>
              <a:off x="1787225" y="3295134"/>
              <a:ext cx="109798" cy="155346"/>
            </a:xfrm>
            <a:custGeom>
              <a:avLst/>
              <a:gdLst/>
              <a:ahLst/>
              <a:cxnLst/>
              <a:rect l="l" t="t" r="r" b="b"/>
              <a:pathLst>
                <a:path w="1227" h="1736" extrusionOk="0">
                  <a:moveTo>
                    <a:pt x="240" y="77"/>
                  </a:moveTo>
                  <a:lnTo>
                    <a:pt x="240" y="77"/>
                  </a:lnTo>
                  <a:cubicBezTo>
                    <a:pt x="406" y="1"/>
                    <a:pt x="607" y="69"/>
                    <a:pt x="688" y="240"/>
                  </a:cubicBezTo>
                  <a:lnTo>
                    <a:pt x="1150" y="1210"/>
                  </a:lnTo>
                  <a:cubicBezTo>
                    <a:pt x="1227" y="1377"/>
                    <a:pt x="1159" y="1578"/>
                    <a:pt x="988" y="1659"/>
                  </a:cubicBezTo>
                  <a:cubicBezTo>
                    <a:pt x="821" y="1736"/>
                    <a:pt x="620" y="1668"/>
                    <a:pt x="539" y="1497"/>
                  </a:cubicBezTo>
                  <a:lnTo>
                    <a:pt x="81" y="526"/>
                  </a:lnTo>
                  <a:cubicBezTo>
                    <a:pt x="0" y="360"/>
                    <a:pt x="73" y="159"/>
                    <a:pt x="240" y="77"/>
                  </a:cubicBezTo>
                  <a:close/>
                </a:path>
              </a:pathLst>
            </a:custGeom>
            <a:solidFill>
              <a:srgbClr val="9D63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p44"/>
            <p:cNvSpPr/>
            <p:nvPr/>
          </p:nvSpPr>
          <p:spPr>
            <a:xfrm>
              <a:off x="1499171" y="3186856"/>
              <a:ext cx="104518" cy="223891"/>
            </a:xfrm>
            <a:custGeom>
              <a:avLst/>
              <a:gdLst/>
              <a:ahLst/>
              <a:cxnLst/>
              <a:rect l="l" t="t" r="r" b="b"/>
              <a:pathLst>
                <a:path w="1168" h="2502" extrusionOk="0">
                  <a:moveTo>
                    <a:pt x="1" y="1437"/>
                  </a:moveTo>
                  <a:cubicBezTo>
                    <a:pt x="129" y="1638"/>
                    <a:pt x="338" y="1788"/>
                    <a:pt x="582" y="1826"/>
                  </a:cubicBezTo>
                  <a:cubicBezTo>
                    <a:pt x="646" y="2023"/>
                    <a:pt x="740" y="2215"/>
                    <a:pt x="860" y="2386"/>
                  </a:cubicBezTo>
                  <a:cubicBezTo>
                    <a:pt x="898" y="2442"/>
                    <a:pt x="945" y="2501"/>
                    <a:pt x="1014" y="2497"/>
                  </a:cubicBezTo>
                  <a:cubicBezTo>
                    <a:pt x="1099" y="2493"/>
                    <a:pt x="1142" y="2390"/>
                    <a:pt x="1150" y="2305"/>
                  </a:cubicBezTo>
                  <a:cubicBezTo>
                    <a:pt x="1167" y="2168"/>
                    <a:pt x="1155" y="2027"/>
                    <a:pt x="1133" y="1890"/>
                  </a:cubicBezTo>
                  <a:cubicBezTo>
                    <a:pt x="1039" y="1236"/>
                    <a:pt x="847" y="595"/>
                    <a:pt x="560" y="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p44"/>
            <p:cNvSpPr/>
            <p:nvPr/>
          </p:nvSpPr>
          <p:spPr>
            <a:xfrm>
              <a:off x="1411922" y="3181129"/>
              <a:ext cx="159999" cy="86174"/>
            </a:xfrm>
            <a:custGeom>
              <a:avLst/>
              <a:gdLst/>
              <a:ahLst/>
              <a:cxnLst/>
              <a:rect l="l" t="t" r="r" b="b"/>
              <a:pathLst>
                <a:path w="1788" h="963" extrusionOk="0">
                  <a:moveTo>
                    <a:pt x="219" y="962"/>
                  </a:moveTo>
                  <a:cubicBezTo>
                    <a:pt x="732" y="723"/>
                    <a:pt x="1258" y="501"/>
                    <a:pt x="1788" y="300"/>
                  </a:cubicBezTo>
                  <a:lnTo>
                    <a:pt x="1651" y="1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p44"/>
            <p:cNvSpPr/>
            <p:nvPr/>
          </p:nvSpPr>
          <p:spPr>
            <a:xfrm>
              <a:off x="656485" y="2234456"/>
              <a:ext cx="388007" cy="1833816"/>
            </a:xfrm>
            <a:custGeom>
              <a:avLst/>
              <a:gdLst/>
              <a:ahLst/>
              <a:cxnLst/>
              <a:rect l="l" t="t" r="r" b="b"/>
              <a:pathLst>
                <a:path w="4336" h="20493" extrusionOk="0">
                  <a:moveTo>
                    <a:pt x="1014" y="1343"/>
                  </a:moveTo>
                  <a:cubicBezTo>
                    <a:pt x="1206" y="1180"/>
                    <a:pt x="1407" y="1031"/>
                    <a:pt x="1617" y="894"/>
                  </a:cubicBezTo>
                  <a:cubicBezTo>
                    <a:pt x="2395" y="385"/>
                    <a:pt x="3301" y="65"/>
                    <a:pt x="4224" y="1"/>
                  </a:cubicBezTo>
                  <a:cubicBezTo>
                    <a:pt x="4335" y="6797"/>
                    <a:pt x="4087" y="13602"/>
                    <a:pt x="3476" y="20372"/>
                  </a:cubicBezTo>
                  <a:cubicBezTo>
                    <a:pt x="2356" y="20492"/>
                    <a:pt x="1168" y="20428"/>
                    <a:pt x="1" y="20236"/>
                  </a:cubicBezTo>
                  <a:cubicBezTo>
                    <a:pt x="604" y="15239"/>
                    <a:pt x="1117" y="10302"/>
                    <a:pt x="1561" y="5369"/>
                  </a:cubicBezTo>
                  <a:lnTo>
                    <a:pt x="1" y="4437"/>
                  </a:lnTo>
                  <a:close/>
                </a:path>
              </a:pathLst>
            </a:custGeom>
            <a:solidFill>
              <a:srgbClr val="F6EE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p44"/>
            <p:cNvSpPr/>
            <p:nvPr/>
          </p:nvSpPr>
          <p:spPr>
            <a:xfrm>
              <a:off x="928074" y="2253964"/>
              <a:ext cx="88053" cy="802591"/>
            </a:xfrm>
            <a:custGeom>
              <a:avLst/>
              <a:gdLst/>
              <a:ahLst/>
              <a:cxnLst/>
              <a:rect l="l" t="t" r="r" b="b"/>
              <a:pathLst>
                <a:path w="984" h="8969" extrusionOk="0">
                  <a:moveTo>
                    <a:pt x="847" y="8968"/>
                  </a:moveTo>
                  <a:cubicBezTo>
                    <a:pt x="826" y="8968"/>
                    <a:pt x="809" y="8955"/>
                    <a:pt x="804" y="8934"/>
                  </a:cubicBezTo>
                  <a:cubicBezTo>
                    <a:pt x="454" y="7049"/>
                    <a:pt x="180" y="5126"/>
                    <a:pt x="1" y="3219"/>
                  </a:cubicBezTo>
                  <a:cubicBezTo>
                    <a:pt x="1" y="3211"/>
                    <a:pt x="1" y="3202"/>
                    <a:pt x="5" y="3198"/>
                  </a:cubicBezTo>
                  <a:cubicBezTo>
                    <a:pt x="262" y="2732"/>
                    <a:pt x="544" y="2189"/>
                    <a:pt x="821" y="1668"/>
                  </a:cubicBezTo>
                  <a:cubicBezTo>
                    <a:pt x="561" y="1390"/>
                    <a:pt x="326" y="1125"/>
                    <a:pt x="95" y="868"/>
                  </a:cubicBezTo>
                  <a:cubicBezTo>
                    <a:pt x="82" y="851"/>
                    <a:pt x="82" y="830"/>
                    <a:pt x="95" y="813"/>
                  </a:cubicBezTo>
                  <a:cubicBezTo>
                    <a:pt x="343" y="518"/>
                    <a:pt x="629" y="261"/>
                    <a:pt x="911" y="13"/>
                  </a:cubicBezTo>
                  <a:cubicBezTo>
                    <a:pt x="928" y="1"/>
                    <a:pt x="954" y="1"/>
                    <a:pt x="967" y="18"/>
                  </a:cubicBezTo>
                  <a:cubicBezTo>
                    <a:pt x="984" y="35"/>
                    <a:pt x="984" y="60"/>
                    <a:pt x="967" y="77"/>
                  </a:cubicBezTo>
                  <a:cubicBezTo>
                    <a:pt x="698" y="313"/>
                    <a:pt x="420" y="560"/>
                    <a:pt x="180" y="838"/>
                  </a:cubicBezTo>
                  <a:cubicBezTo>
                    <a:pt x="411" y="1095"/>
                    <a:pt x="646" y="1360"/>
                    <a:pt x="903" y="1633"/>
                  </a:cubicBezTo>
                  <a:cubicBezTo>
                    <a:pt x="911" y="1646"/>
                    <a:pt x="916" y="1668"/>
                    <a:pt x="907" y="1680"/>
                  </a:cubicBezTo>
                  <a:lnTo>
                    <a:pt x="898" y="1702"/>
                  </a:lnTo>
                  <a:cubicBezTo>
                    <a:pt x="625" y="2223"/>
                    <a:pt x="338" y="2758"/>
                    <a:pt x="82" y="3223"/>
                  </a:cubicBezTo>
                  <a:cubicBezTo>
                    <a:pt x="266" y="5126"/>
                    <a:pt x="535" y="7041"/>
                    <a:pt x="886" y="8921"/>
                  </a:cubicBezTo>
                  <a:cubicBezTo>
                    <a:pt x="890" y="8943"/>
                    <a:pt x="877" y="8964"/>
                    <a:pt x="851" y="8968"/>
                  </a:cubicBezTo>
                  <a:cubicBezTo>
                    <a:pt x="851" y="8968"/>
                    <a:pt x="847" y="8968"/>
                    <a:pt x="847" y="89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Google Shape;3767;p44"/>
            <p:cNvSpPr/>
            <p:nvPr/>
          </p:nvSpPr>
          <p:spPr>
            <a:xfrm>
              <a:off x="1307582" y="2310609"/>
              <a:ext cx="261654" cy="930644"/>
            </a:xfrm>
            <a:custGeom>
              <a:avLst/>
              <a:gdLst/>
              <a:ahLst/>
              <a:cxnLst/>
              <a:rect l="l" t="t" r="r" b="b"/>
              <a:pathLst>
                <a:path w="2924" h="10400" extrusionOk="0">
                  <a:moveTo>
                    <a:pt x="633" y="0"/>
                  </a:moveTo>
                  <a:cubicBezTo>
                    <a:pt x="1069" y="466"/>
                    <a:pt x="1304" y="1107"/>
                    <a:pt x="1470" y="1731"/>
                  </a:cubicBezTo>
                  <a:cubicBezTo>
                    <a:pt x="2167" y="4356"/>
                    <a:pt x="2000" y="7190"/>
                    <a:pt x="2924" y="9754"/>
                  </a:cubicBezTo>
                  <a:cubicBezTo>
                    <a:pt x="2411" y="9968"/>
                    <a:pt x="1894" y="10186"/>
                    <a:pt x="1376" y="10400"/>
                  </a:cubicBezTo>
                  <a:cubicBezTo>
                    <a:pt x="1376" y="10400"/>
                    <a:pt x="0" y="7258"/>
                    <a:pt x="17" y="4604"/>
                  </a:cubicBezTo>
                  <a:cubicBezTo>
                    <a:pt x="34" y="1949"/>
                    <a:pt x="633" y="0"/>
                    <a:pt x="633" y="0"/>
                  </a:cubicBezTo>
                  <a:close/>
                </a:path>
              </a:pathLst>
            </a:custGeom>
            <a:solidFill>
              <a:srgbClr val="F6EE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Google Shape;3768;p44"/>
            <p:cNvSpPr/>
            <p:nvPr/>
          </p:nvSpPr>
          <p:spPr>
            <a:xfrm>
              <a:off x="1170222" y="2239825"/>
              <a:ext cx="343533" cy="1847507"/>
            </a:xfrm>
            <a:custGeom>
              <a:avLst/>
              <a:gdLst/>
              <a:ahLst/>
              <a:cxnLst/>
              <a:rect l="l" t="t" r="r" b="b"/>
              <a:pathLst>
                <a:path w="3839" h="20646" extrusionOk="0">
                  <a:moveTo>
                    <a:pt x="2168" y="791"/>
                  </a:moveTo>
                  <a:cubicBezTo>
                    <a:pt x="2082" y="697"/>
                    <a:pt x="1984" y="607"/>
                    <a:pt x="1881" y="530"/>
                  </a:cubicBezTo>
                  <a:cubicBezTo>
                    <a:pt x="1347" y="133"/>
                    <a:pt x="676" y="26"/>
                    <a:pt x="1" y="0"/>
                  </a:cubicBezTo>
                  <a:lnTo>
                    <a:pt x="1" y="0"/>
                  </a:lnTo>
                  <a:cubicBezTo>
                    <a:pt x="193" y="6848"/>
                    <a:pt x="385" y="13696"/>
                    <a:pt x="573" y="20543"/>
                  </a:cubicBezTo>
                  <a:cubicBezTo>
                    <a:pt x="1697" y="20646"/>
                    <a:pt x="2787" y="20582"/>
                    <a:pt x="3839" y="20355"/>
                  </a:cubicBezTo>
                  <a:cubicBezTo>
                    <a:pt x="3236" y="14632"/>
                    <a:pt x="2728" y="8934"/>
                    <a:pt x="2322" y="3232"/>
                  </a:cubicBezTo>
                  <a:close/>
                </a:path>
              </a:pathLst>
            </a:custGeom>
            <a:solidFill>
              <a:srgbClr val="F6EE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Google Shape;3769;p44"/>
            <p:cNvSpPr/>
            <p:nvPr/>
          </p:nvSpPr>
          <p:spPr>
            <a:xfrm>
              <a:off x="1183197" y="2253964"/>
              <a:ext cx="96465" cy="802591"/>
            </a:xfrm>
            <a:custGeom>
              <a:avLst/>
              <a:gdLst/>
              <a:ahLst/>
              <a:cxnLst/>
              <a:rect l="l" t="t" r="r" b="b"/>
              <a:pathLst>
                <a:path w="1078" h="8969" extrusionOk="0">
                  <a:moveTo>
                    <a:pt x="398" y="8968"/>
                  </a:moveTo>
                  <a:cubicBezTo>
                    <a:pt x="398" y="8968"/>
                    <a:pt x="394" y="8964"/>
                    <a:pt x="394" y="8964"/>
                  </a:cubicBezTo>
                  <a:cubicBezTo>
                    <a:pt x="368" y="8964"/>
                    <a:pt x="356" y="8943"/>
                    <a:pt x="356" y="8917"/>
                  </a:cubicBezTo>
                  <a:cubicBezTo>
                    <a:pt x="655" y="7032"/>
                    <a:pt x="869" y="5108"/>
                    <a:pt x="993" y="3202"/>
                  </a:cubicBezTo>
                  <a:cubicBezTo>
                    <a:pt x="727" y="2745"/>
                    <a:pt x="428" y="2219"/>
                    <a:pt x="138" y="1710"/>
                  </a:cubicBezTo>
                  <a:lnTo>
                    <a:pt x="125" y="1685"/>
                  </a:lnTo>
                  <a:cubicBezTo>
                    <a:pt x="116" y="1668"/>
                    <a:pt x="116" y="1650"/>
                    <a:pt x="129" y="1638"/>
                  </a:cubicBezTo>
                  <a:cubicBezTo>
                    <a:pt x="377" y="1351"/>
                    <a:pt x="604" y="1082"/>
                    <a:pt x="826" y="821"/>
                  </a:cubicBezTo>
                  <a:cubicBezTo>
                    <a:pt x="582" y="548"/>
                    <a:pt x="296" y="313"/>
                    <a:pt x="18" y="82"/>
                  </a:cubicBezTo>
                  <a:cubicBezTo>
                    <a:pt x="1" y="65"/>
                    <a:pt x="1" y="39"/>
                    <a:pt x="14" y="22"/>
                  </a:cubicBezTo>
                  <a:cubicBezTo>
                    <a:pt x="31" y="5"/>
                    <a:pt x="56" y="1"/>
                    <a:pt x="74" y="18"/>
                  </a:cubicBezTo>
                  <a:cubicBezTo>
                    <a:pt x="360" y="257"/>
                    <a:pt x="659" y="505"/>
                    <a:pt x="911" y="791"/>
                  </a:cubicBezTo>
                  <a:cubicBezTo>
                    <a:pt x="924" y="808"/>
                    <a:pt x="924" y="830"/>
                    <a:pt x="911" y="847"/>
                  </a:cubicBezTo>
                  <a:cubicBezTo>
                    <a:pt x="689" y="1112"/>
                    <a:pt x="458" y="1385"/>
                    <a:pt x="210" y="1668"/>
                  </a:cubicBezTo>
                  <a:lnTo>
                    <a:pt x="210" y="1668"/>
                  </a:lnTo>
                  <a:cubicBezTo>
                    <a:pt x="501" y="2180"/>
                    <a:pt x="800" y="2715"/>
                    <a:pt x="1069" y="3172"/>
                  </a:cubicBezTo>
                  <a:cubicBezTo>
                    <a:pt x="1074" y="3176"/>
                    <a:pt x="1078" y="3185"/>
                    <a:pt x="1078" y="3194"/>
                  </a:cubicBezTo>
                  <a:cubicBezTo>
                    <a:pt x="950" y="5108"/>
                    <a:pt x="736" y="7036"/>
                    <a:pt x="441" y="8930"/>
                  </a:cubicBezTo>
                  <a:cubicBezTo>
                    <a:pt x="437" y="8951"/>
                    <a:pt x="420" y="8968"/>
                    <a:pt x="398" y="89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p44"/>
            <p:cNvSpPr/>
            <p:nvPr/>
          </p:nvSpPr>
          <p:spPr>
            <a:xfrm>
              <a:off x="1057380" y="2123941"/>
              <a:ext cx="92259" cy="129753"/>
            </a:xfrm>
            <a:custGeom>
              <a:avLst/>
              <a:gdLst/>
              <a:ahLst/>
              <a:cxnLst/>
              <a:rect l="l" t="t" r="r" b="b"/>
              <a:pathLst>
                <a:path w="1031" h="1450" extrusionOk="0">
                  <a:moveTo>
                    <a:pt x="22" y="120"/>
                  </a:moveTo>
                  <a:cubicBezTo>
                    <a:pt x="9" y="530"/>
                    <a:pt x="1" y="945"/>
                    <a:pt x="22" y="1389"/>
                  </a:cubicBezTo>
                  <a:cubicBezTo>
                    <a:pt x="343" y="1436"/>
                    <a:pt x="672" y="1449"/>
                    <a:pt x="1031" y="1432"/>
                  </a:cubicBezTo>
                  <a:cubicBezTo>
                    <a:pt x="1018" y="953"/>
                    <a:pt x="1005" y="479"/>
                    <a:pt x="9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44"/>
            <p:cNvSpPr/>
            <p:nvPr/>
          </p:nvSpPr>
          <p:spPr>
            <a:xfrm>
              <a:off x="1283868" y="1871859"/>
              <a:ext cx="63534" cy="136644"/>
            </a:xfrm>
            <a:custGeom>
              <a:avLst/>
              <a:gdLst/>
              <a:ahLst/>
              <a:cxnLst/>
              <a:rect l="l" t="t" r="r" b="b"/>
              <a:pathLst>
                <a:path w="710" h="1527" extrusionOk="0">
                  <a:moveTo>
                    <a:pt x="171" y="94"/>
                  </a:moveTo>
                  <a:cubicBezTo>
                    <a:pt x="248" y="13"/>
                    <a:pt x="376" y="0"/>
                    <a:pt x="479" y="52"/>
                  </a:cubicBezTo>
                  <a:cubicBezTo>
                    <a:pt x="577" y="99"/>
                    <a:pt x="645" y="201"/>
                    <a:pt x="675" y="304"/>
                  </a:cubicBezTo>
                  <a:cubicBezTo>
                    <a:pt x="710" y="411"/>
                    <a:pt x="710" y="526"/>
                    <a:pt x="701" y="633"/>
                  </a:cubicBezTo>
                  <a:cubicBezTo>
                    <a:pt x="684" y="842"/>
                    <a:pt x="637" y="1052"/>
                    <a:pt x="517" y="1223"/>
                  </a:cubicBezTo>
                  <a:cubicBezTo>
                    <a:pt x="402" y="1398"/>
                    <a:pt x="205" y="1526"/>
                    <a:pt x="0" y="15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p44"/>
            <p:cNvSpPr/>
            <p:nvPr/>
          </p:nvSpPr>
          <p:spPr>
            <a:xfrm>
              <a:off x="801451" y="1851545"/>
              <a:ext cx="136286" cy="154630"/>
            </a:xfrm>
            <a:custGeom>
              <a:avLst/>
              <a:gdLst/>
              <a:ahLst/>
              <a:cxnLst/>
              <a:rect l="l" t="t" r="r" b="b"/>
              <a:pathLst>
                <a:path w="1523" h="1728" extrusionOk="0">
                  <a:moveTo>
                    <a:pt x="1523" y="351"/>
                  </a:moveTo>
                  <a:cubicBezTo>
                    <a:pt x="1245" y="133"/>
                    <a:pt x="864" y="1"/>
                    <a:pt x="531" y="121"/>
                  </a:cubicBezTo>
                  <a:cubicBezTo>
                    <a:pt x="223" y="227"/>
                    <a:pt x="1" y="552"/>
                    <a:pt x="10" y="877"/>
                  </a:cubicBezTo>
                  <a:cubicBezTo>
                    <a:pt x="18" y="1206"/>
                    <a:pt x="249" y="1518"/>
                    <a:pt x="561" y="1621"/>
                  </a:cubicBezTo>
                  <a:cubicBezTo>
                    <a:pt x="873" y="1728"/>
                    <a:pt x="1241" y="1625"/>
                    <a:pt x="1454" y="13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p44"/>
            <p:cNvSpPr/>
            <p:nvPr/>
          </p:nvSpPr>
          <p:spPr>
            <a:xfrm>
              <a:off x="912771" y="1791500"/>
              <a:ext cx="388723" cy="366531"/>
            </a:xfrm>
            <a:custGeom>
              <a:avLst/>
              <a:gdLst/>
              <a:ahLst/>
              <a:cxnLst/>
              <a:rect l="l" t="t" r="r" b="b"/>
              <a:pathLst>
                <a:path w="4344" h="4096" extrusionOk="0">
                  <a:moveTo>
                    <a:pt x="4318" y="992"/>
                  </a:moveTo>
                  <a:cubicBezTo>
                    <a:pt x="4344" y="1535"/>
                    <a:pt x="4301" y="2087"/>
                    <a:pt x="4104" y="2595"/>
                  </a:cubicBezTo>
                  <a:cubicBezTo>
                    <a:pt x="3908" y="3104"/>
                    <a:pt x="3544" y="3557"/>
                    <a:pt x="3057" y="3796"/>
                  </a:cubicBezTo>
                  <a:cubicBezTo>
                    <a:pt x="2433" y="4096"/>
                    <a:pt x="1672" y="4002"/>
                    <a:pt x="1065" y="3668"/>
                  </a:cubicBezTo>
                  <a:cubicBezTo>
                    <a:pt x="783" y="3510"/>
                    <a:pt x="518" y="3301"/>
                    <a:pt x="351" y="3023"/>
                  </a:cubicBezTo>
                  <a:cubicBezTo>
                    <a:pt x="1" y="2450"/>
                    <a:pt x="91" y="1723"/>
                    <a:pt x="227" y="984"/>
                  </a:cubicBezTo>
                  <a:cubicBezTo>
                    <a:pt x="1181" y="1065"/>
                    <a:pt x="2159" y="706"/>
                    <a:pt x="2912" y="1"/>
                  </a:cubicBezTo>
                  <a:cubicBezTo>
                    <a:pt x="3241" y="420"/>
                    <a:pt x="3702" y="732"/>
                    <a:pt x="4318" y="9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p44"/>
            <p:cNvSpPr/>
            <p:nvPr/>
          </p:nvSpPr>
          <p:spPr>
            <a:xfrm>
              <a:off x="1139260" y="2512131"/>
              <a:ext cx="223086" cy="193646"/>
            </a:xfrm>
            <a:custGeom>
              <a:avLst/>
              <a:gdLst/>
              <a:ahLst/>
              <a:cxnLst/>
              <a:rect l="l" t="t" r="r" b="b"/>
              <a:pathLst>
                <a:path w="2493" h="2164" extrusionOk="0">
                  <a:moveTo>
                    <a:pt x="137" y="2117"/>
                  </a:moveTo>
                  <a:cubicBezTo>
                    <a:pt x="488" y="2151"/>
                    <a:pt x="842" y="2164"/>
                    <a:pt x="1193" y="2155"/>
                  </a:cubicBezTo>
                  <a:cubicBezTo>
                    <a:pt x="1385" y="2151"/>
                    <a:pt x="1595" y="2129"/>
                    <a:pt x="1731" y="1997"/>
                  </a:cubicBezTo>
                  <a:cubicBezTo>
                    <a:pt x="1890" y="1847"/>
                    <a:pt x="1898" y="1595"/>
                    <a:pt x="1851" y="1381"/>
                  </a:cubicBezTo>
                  <a:cubicBezTo>
                    <a:pt x="1808" y="1168"/>
                    <a:pt x="1719" y="963"/>
                    <a:pt x="1714" y="745"/>
                  </a:cubicBezTo>
                  <a:cubicBezTo>
                    <a:pt x="1932" y="599"/>
                    <a:pt x="2167" y="441"/>
                    <a:pt x="2381" y="253"/>
                  </a:cubicBezTo>
                  <a:cubicBezTo>
                    <a:pt x="2437" y="206"/>
                    <a:pt x="2492" y="133"/>
                    <a:pt x="2458" y="69"/>
                  </a:cubicBezTo>
                  <a:cubicBezTo>
                    <a:pt x="2424" y="1"/>
                    <a:pt x="2326" y="14"/>
                    <a:pt x="2253" y="35"/>
                  </a:cubicBezTo>
                  <a:cubicBezTo>
                    <a:pt x="1860" y="146"/>
                    <a:pt x="1479" y="287"/>
                    <a:pt x="1107" y="454"/>
                  </a:cubicBezTo>
                  <a:lnTo>
                    <a:pt x="1201" y="411"/>
                  </a:lnTo>
                  <a:cubicBezTo>
                    <a:pt x="1120" y="330"/>
                    <a:pt x="1035" y="330"/>
                    <a:pt x="915" y="343"/>
                  </a:cubicBezTo>
                  <a:cubicBezTo>
                    <a:pt x="530" y="390"/>
                    <a:pt x="304" y="813"/>
                    <a:pt x="0" y="10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p44"/>
            <p:cNvSpPr/>
            <p:nvPr/>
          </p:nvSpPr>
          <p:spPr>
            <a:xfrm>
              <a:off x="1094517" y="2598575"/>
              <a:ext cx="66219" cy="142013"/>
            </a:xfrm>
            <a:custGeom>
              <a:avLst/>
              <a:gdLst/>
              <a:ahLst/>
              <a:cxnLst/>
              <a:rect l="l" t="t" r="r" b="b"/>
              <a:pathLst>
                <a:path w="740" h="1587" extrusionOk="0">
                  <a:moveTo>
                    <a:pt x="0" y="48"/>
                  </a:moveTo>
                  <a:cubicBezTo>
                    <a:pt x="184" y="26"/>
                    <a:pt x="372" y="5"/>
                    <a:pt x="573" y="1"/>
                  </a:cubicBezTo>
                  <a:cubicBezTo>
                    <a:pt x="671" y="471"/>
                    <a:pt x="731" y="950"/>
                    <a:pt x="740" y="1480"/>
                  </a:cubicBezTo>
                  <a:cubicBezTo>
                    <a:pt x="534" y="1527"/>
                    <a:pt x="329" y="1565"/>
                    <a:pt x="124" y="1587"/>
                  </a:cubicBezTo>
                  <a:close/>
                </a:path>
              </a:pathLst>
            </a:custGeom>
            <a:solidFill>
              <a:srgbClr val="FFC5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Google Shape;3776;p44"/>
            <p:cNvSpPr/>
            <p:nvPr/>
          </p:nvSpPr>
          <p:spPr>
            <a:xfrm>
              <a:off x="562077" y="2354546"/>
              <a:ext cx="554718" cy="483935"/>
            </a:xfrm>
            <a:custGeom>
              <a:avLst/>
              <a:gdLst/>
              <a:ahLst/>
              <a:cxnLst/>
              <a:rect l="l" t="t" r="r" b="b"/>
              <a:pathLst>
                <a:path w="6199" h="5408" extrusionOk="0">
                  <a:moveTo>
                    <a:pt x="2069" y="1"/>
                  </a:moveTo>
                  <a:cubicBezTo>
                    <a:pt x="1372" y="599"/>
                    <a:pt x="808" y="1351"/>
                    <a:pt x="402" y="2176"/>
                  </a:cubicBezTo>
                  <a:cubicBezTo>
                    <a:pt x="184" y="2621"/>
                    <a:pt x="9" y="3104"/>
                    <a:pt x="4" y="3604"/>
                  </a:cubicBezTo>
                  <a:cubicBezTo>
                    <a:pt x="0" y="4100"/>
                    <a:pt x="188" y="4621"/>
                    <a:pt x="581" y="4921"/>
                  </a:cubicBezTo>
                  <a:cubicBezTo>
                    <a:pt x="928" y="5186"/>
                    <a:pt x="1381" y="5258"/>
                    <a:pt x="1817" y="5292"/>
                  </a:cubicBezTo>
                  <a:cubicBezTo>
                    <a:pt x="3309" y="5408"/>
                    <a:pt x="4826" y="5177"/>
                    <a:pt x="6198" y="4630"/>
                  </a:cubicBezTo>
                  <a:cubicBezTo>
                    <a:pt x="6138" y="3976"/>
                    <a:pt x="6078" y="3322"/>
                    <a:pt x="6023" y="2732"/>
                  </a:cubicBezTo>
                  <a:cubicBezTo>
                    <a:pt x="4698" y="2724"/>
                    <a:pt x="3373" y="2852"/>
                    <a:pt x="2073" y="3112"/>
                  </a:cubicBezTo>
                  <a:close/>
                </a:path>
              </a:pathLst>
            </a:custGeom>
            <a:solidFill>
              <a:srgbClr val="F6EE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77" name="Google Shape;3777;p44"/>
          <p:cNvSpPr txBox="1"/>
          <p:nvPr/>
        </p:nvSpPr>
        <p:spPr>
          <a:xfrm>
            <a:off x="2352800" y="1070225"/>
            <a:ext cx="6333900" cy="3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800" y="1556344"/>
            <a:ext cx="5867400" cy="243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352800" y="2023814"/>
            <a:ext cx="5867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Antibiotic resistance has spread around the world , and it's making some </a:t>
            </a:r>
            <a:r>
              <a:rPr lang="en-US" dirty="0" smtClean="0"/>
              <a:t>diseases , such as Meningitis </a:t>
            </a:r>
            <a:r>
              <a:rPr lang="en-US" dirty="0"/>
              <a:t>or pneumonia, more difficult to treat. You might </a:t>
            </a:r>
            <a:r>
              <a:rPr lang="en-US" dirty="0" smtClean="0"/>
              <a:t>need stronger more expensive drugs, or you might need </a:t>
            </a:r>
            <a:r>
              <a:rPr lang="en-US" dirty="0"/>
              <a:t>to take them longer. You also </a:t>
            </a:r>
            <a:r>
              <a:rPr lang="en-US" dirty="0" smtClean="0"/>
              <a:t>might not get well as </a:t>
            </a:r>
            <a:r>
              <a:rPr lang="en-US" dirty="0"/>
              <a:t>quickly, or you could develop other health issues.</a:t>
            </a:r>
          </a:p>
          <a:p>
            <a:r>
              <a:rPr lang="en-US" dirty="0" smtClean="0"/>
              <a:t>Therefore , it is a very serious </a:t>
            </a:r>
            <a:r>
              <a:rPr lang="en-US" dirty="0"/>
              <a:t>problem and you must be careful and follow </a:t>
            </a:r>
            <a:r>
              <a:rPr lang="en-US" dirty="0" smtClean="0"/>
              <a:t>the instruction I mentioned earlier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495800" y="4835723"/>
            <a:ext cx="58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411412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REFRENCES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466723" y="1170772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Blair JM, Webber MA, </a:t>
            </a:r>
            <a:r>
              <a:rPr lang="en-US" dirty="0" err="1"/>
              <a:t>Baylay</a:t>
            </a:r>
            <a:r>
              <a:rPr lang="en-US" dirty="0"/>
              <a:t> AJ, </a:t>
            </a:r>
            <a:r>
              <a:rPr lang="en-US" dirty="0" err="1"/>
              <a:t>Ogbolu</a:t>
            </a:r>
            <a:r>
              <a:rPr lang="en-US" dirty="0"/>
              <a:t> DO, </a:t>
            </a:r>
            <a:r>
              <a:rPr lang="en-US" dirty="0" err="1"/>
              <a:t>Piddock</a:t>
            </a:r>
            <a:r>
              <a:rPr lang="en-US" dirty="0"/>
              <a:t> LJ. Molecular mechanisms of antibiotic resistance. Nat Rev </a:t>
            </a:r>
            <a:r>
              <a:rPr lang="en-US" dirty="0" err="1"/>
              <a:t>Microbiol</a:t>
            </a:r>
            <a:r>
              <a:rPr lang="en-US" dirty="0"/>
              <a:t>. 2015;13(1):42-51. doi:10.1038/nrmicro3380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42923" y="1926193"/>
            <a:ext cx="7496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Frieri</a:t>
            </a:r>
            <a:r>
              <a:rPr lang="en-US" dirty="0"/>
              <a:t> M, Kumar K, </a:t>
            </a:r>
            <a:r>
              <a:rPr lang="en-US" dirty="0" err="1"/>
              <a:t>Boutin</a:t>
            </a:r>
            <a:r>
              <a:rPr lang="en-US" dirty="0"/>
              <a:t> A. Antibiotic resistance. J Infect Public Health. 2017;10(4):369-378. doi:10.1016/j.jiph.2016.08.007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42923" y="2842081"/>
            <a:ext cx="78486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Grossman TH. Tetracycline Antibiotics and Resistance. Cold Spring </a:t>
            </a:r>
            <a:r>
              <a:rPr lang="en-US" dirty="0" err="1"/>
              <a:t>Harb</a:t>
            </a:r>
            <a:r>
              <a:rPr lang="en-US" dirty="0"/>
              <a:t> </a:t>
            </a:r>
            <a:r>
              <a:rPr lang="en-US" dirty="0" err="1"/>
              <a:t>Perspect</a:t>
            </a:r>
            <a:r>
              <a:rPr lang="en-US" dirty="0"/>
              <a:t> Med. 2016;6(4):a025387. Published 2016 Apr 1. doi:10.1101/cshperspect.a025387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66723" y="3866495"/>
            <a:ext cx="71294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Khardori</a:t>
            </a:r>
            <a:r>
              <a:rPr lang="en-US" dirty="0"/>
              <a:t> N, </a:t>
            </a:r>
            <a:r>
              <a:rPr lang="en-US" dirty="0" err="1"/>
              <a:t>Stevaux</a:t>
            </a:r>
            <a:r>
              <a:rPr lang="en-US" dirty="0"/>
              <a:t> C, Ripley K. Antibiotics: From the Beginning to the Future: Part 2. Indian J </a:t>
            </a:r>
            <a:r>
              <a:rPr lang="en-US" dirty="0" err="1"/>
              <a:t>Pediatr</a:t>
            </a:r>
            <a:r>
              <a:rPr lang="en-US" dirty="0"/>
              <a:t>. 2020;87(1):43-47. doi:10.1007/s12098-019-03113-0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4467223" y="4854360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3" y="365125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1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500" y="410400"/>
            <a:ext cx="8229600" cy="572700"/>
          </a:xfrm>
        </p:spPr>
        <p:txBody>
          <a:bodyPr/>
          <a:lstStyle/>
          <a:p>
            <a:r>
              <a:rPr lang="en-US" dirty="0" smtClean="0"/>
              <a:t>THANK YOU !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1111250"/>
            <a:ext cx="3255963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410075" y="4826198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OBJECTIVES </a:t>
            </a:r>
            <a:endParaRPr sz="2400" dirty="0"/>
          </a:p>
        </p:txBody>
      </p:sp>
      <p:sp>
        <p:nvSpPr>
          <p:cNvPr id="92" name="Google Shape;92;p16"/>
          <p:cNvSpPr txBox="1"/>
          <p:nvPr/>
        </p:nvSpPr>
        <p:spPr>
          <a:xfrm>
            <a:off x="5791824" y="1487916"/>
            <a:ext cx="3559579" cy="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</a:t>
            </a: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ntibiotic </a:t>
            </a: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&amp; antibiotic resistance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3" name="Google Shape;93;p16"/>
          <p:cNvGrpSpPr/>
          <p:nvPr/>
        </p:nvGrpSpPr>
        <p:grpSpPr>
          <a:xfrm>
            <a:off x="745288" y="1145862"/>
            <a:ext cx="3176622" cy="3590183"/>
            <a:chOff x="666826" y="1000850"/>
            <a:chExt cx="3176622" cy="3590183"/>
          </a:xfrm>
        </p:grpSpPr>
        <p:sp>
          <p:nvSpPr>
            <p:cNvPr id="94" name="Google Shape;94;p16"/>
            <p:cNvSpPr/>
            <p:nvPr/>
          </p:nvSpPr>
          <p:spPr>
            <a:xfrm>
              <a:off x="1152337" y="1754768"/>
              <a:ext cx="2633304" cy="348315"/>
            </a:xfrm>
            <a:custGeom>
              <a:avLst/>
              <a:gdLst/>
              <a:ahLst/>
              <a:cxnLst/>
              <a:rect l="l" t="t" r="r" b="b"/>
              <a:pathLst>
                <a:path w="36398" h="4870" extrusionOk="0">
                  <a:moveTo>
                    <a:pt x="0" y="1"/>
                  </a:moveTo>
                  <a:lnTo>
                    <a:pt x="0" y="3245"/>
                  </a:lnTo>
                  <a:cubicBezTo>
                    <a:pt x="0" y="4143"/>
                    <a:pt x="697" y="4869"/>
                    <a:pt x="1561" y="4869"/>
                  </a:cubicBezTo>
                  <a:lnTo>
                    <a:pt x="34841" y="4869"/>
                  </a:lnTo>
                  <a:cubicBezTo>
                    <a:pt x="35700" y="4869"/>
                    <a:pt x="36397" y="4143"/>
                    <a:pt x="36397" y="3245"/>
                  </a:cubicBezTo>
                  <a:lnTo>
                    <a:pt x="36397" y="1"/>
                  </a:lnTo>
                  <a:close/>
                </a:path>
              </a:pathLst>
            </a:custGeom>
            <a:solidFill>
              <a:srgbClr val="D5E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1094532" y="1557866"/>
              <a:ext cx="2748916" cy="157564"/>
            </a:xfrm>
            <a:custGeom>
              <a:avLst/>
              <a:gdLst/>
              <a:ahLst/>
              <a:cxnLst/>
              <a:rect l="l" t="t" r="r" b="b"/>
              <a:pathLst>
                <a:path w="37996" h="2203" extrusionOk="0">
                  <a:moveTo>
                    <a:pt x="1629" y="1"/>
                  </a:moveTo>
                  <a:cubicBezTo>
                    <a:pt x="727" y="1"/>
                    <a:pt x="0" y="732"/>
                    <a:pt x="0" y="1629"/>
                  </a:cubicBezTo>
                  <a:lnTo>
                    <a:pt x="0" y="2202"/>
                  </a:lnTo>
                  <a:lnTo>
                    <a:pt x="37996" y="2202"/>
                  </a:lnTo>
                  <a:lnTo>
                    <a:pt x="37996" y="1629"/>
                  </a:lnTo>
                  <a:cubicBezTo>
                    <a:pt x="37996" y="732"/>
                    <a:pt x="37269" y="1"/>
                    <a:pt x="36371" y="1"/>
                  </a:cubicBezTo>
                  <a:close/>
                </a:path>
              </a:pathLst>
            </a:custGeom>
            <a:solidFill>
              <a:srgbClr val="D5E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1094532" y="1715359"/>
              <a:ext cx="2748916" cy="39480"/>
            </a:xfrm>
            <a:custGeom>
              <a:avLst/>
              <a:gdLst/>
              <a:ahLst/>
              <a:cxnLst/>
              <a:rect l="l" t="t" r="r" b="b"/>
              <a:pathLst>
                <a:path w="37996" h="552" extrusionOk="0">
                  <a:moveTo>
                    <a:pt x="0" y="0"/>
                  </a:moveTo>
                  <a:lnTo>
                    <a:pt x="0" y="552"/>
                  </a:lnTo>
                  <a:lnTo>
                    <a:pt x="37996" y="552"/>
                  </a:lnTo>
                  <a:lnTo>
                    <a:pt x="37996" y="0"/>
                  </a:lnTo>
                  <a:close/>
                </a:path>
              </a:pathLst>
            </a:custGeom>
            <a:solidFill>
              <a:srgbClr val="A6BE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6"/>
            <p:cNvSpPr/>
            <p:nvPr/>
          </p:nvSpPr>
          <p:spPr>
            <a:xfrm>
              <a:off x="2255678" y="1618446"/>
              <a:ext cx="75241" cy="51711"/>
            </a:xfrm>
            <a:custGeom>
              <a:avLst/>
              <a:gdLst/>
              <a:ahLst/>
              <a:cxnLst/>
              <a:rect l="l" t="t" r="r" b="b"/>
              <a:pathLst>
                <a:path w="1040" h="723" extrusionOk="0">
                  <a:moveTo>
                    <a:pt x="364" y="0"/>
                  </a:moveTo>
                  <a:cubicBezTo>
                    <a:pt x="163" y="0"/>
                    <a:pt x="1" y="163"/>
                    <a:pt x="1" y="359"/>
                  </a:cubicBezTo>
                  <a:cubicBezTo>
                    <a:pt x="1" y="560"/>
                    <a:pt x="163" y="723"/>
                    <a:pt x="364" y="723"/>
                  </a:cubicBezTo>
                  <a:lnTo>
                    <a:pt x="676" y="723"/>
                  </a:lnTo>
                  <a:cubicBezTo>
                    <a:pt x="877" y="723"/>
                    <a:pt x="1039" y="560"/>
                    <a:pt x="1039" y="359"/>
                  </a:cubicBezTo>
                  <a:cubicBezTo>
                    <a:pt x="1039" y="163"/>
                    <a:pt x="877" y="0"/>
                    <a:pt x="6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6"/>
            <p:cNvSpPr/>
            <p:nvPr/>
          </p:nvSpPr>
          <p:spPr>
            <a:xfrm>
              <a:off x="2372877" y="1618446"/>
              <a:ext cx="74880" cy="51711"/>
            </a:xfrm>
            <a:custGeom>
              <a:avLst/>
              <a:gdLst/>
              <a:ahLst/>
              <a:cxnLst/>
              <a:rect l="l" t="t" r="r" b="b"/>
              <a:pathLst>
                <a:path w="1035" h="723" extrusionOk="0">
                  <a:moveTo>
                    <a:pt x="364" y="0"/>
                  </a:moveTo>
                  <a:cubicBezTo>
                    <a:pt x="163" y="0"/>
                    <a:pt x="1" y="163"/>
                    <a:pt x="1" y="359"/>
                  </a:cubicBezTo>
                  <a:cubicBezTo>
                    <a:pt x="1" y="560"/>
                    <a:pt x="163" y="723"/>
                    <a:pt x="364" y="723"/>
                  </a:cubicBezTo>
                  <a:lnTo>
                    <a:pt x="676" y="723"/>
                  </a:lnTo>
                  <a:cubicBezTo>
                    <a:pt x="877" y="723"/>
                    <a:pt x="1035" y="560"/>
                    <a:pt x="1035" y="359"/>
                  </a:cubicBezTo>
                  <a:cubicBezTo>
                    <a:pt x="1035" y="163"/>
                    <a:pt x="877" y="0"/>
                    <a:pt x="6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6"/>
            <p:cNvSpPr/>
            <p:nvPr/>
          </p:nvSpPr>
          <p:spPr>
            <a:xfrm>
              <a:off x="2490077" y="1618446"/>
              <a:ext cx="74880" cy="51711"/>
            </a:xfrm>
            <a:custGeom>
              <a:avLst/>
              <a:gdLst/>
              <a:ahLst/>
              <a:cxnLst/>
              <a:rect l="l" t="t" r="r" b="b"/>
              <a:pathLst>
                <a:path w="1035" h="723" extrusionOk="0">
                  <a:moveTo>
                    <a:pt x="360" y="0"/>
                  </a:moveTo>
                  <a:cubicBezTo>
                    <a:pt x="163" y="0"/>
                    <a:pt x="1" y="163"/>
                    <a:pt x="1" y="359"/>
                  </a:cubicBezTo>
                  <a:cubicBezTo>
                    <a:pt x="1" y="560"/>
                    <a:pt x="163" y="723"/>
                    <a:pt x="360" y="723"/>
                  </a:cubicBezTo>
                  <a:lnTo>
                    <a:pt x="676" y="723"/>
                  </a:lnTo>
                  <a:cubicBezTo>
                    <a:pt x="873" y="723"/>
                    <a:pt x="1035" y="560"/>
                    <a:pt x="1035" y="359"/>
                  </a:cubicBezTo>
                  <a:cubicBezTo>
                    <a:pt x="1035" y="163"/>
                    <a:pt x="873" y="0"/>
                    <a:pt x="6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2607277" y="1618446"/>
              <a:ext cx="74952" cy="51711"/>
            </a:xfrm>
            <a:custGeom>
              <a:avLst/>
              <a:gdLst/>
              <a:ahLst/>
              <a:cxnLst/>
              <a:rect l="l" t="t" r="r" b="b"/>
              <a:pathLst>
                <a:path w="1036" h="723" extrusionOk="0">
                  <a:moveTo>
                    <a:pt x="360" y="0"/>
                  </a:moveTo>
                  <a:cubicBezTo>
                    <a:pt x="159" y="0"/>
                    <a:pt x="1" y="163"/>
                    <a:pt x="1" y="359"/>
                  </a:cubicBezTo>
                  <a:cubicBezTo>
                    <a:pt x="1" y="560"/>
                    <a:pt x="159" y="723"/>
                    <a:pt x="360" y="723"/>
                  </a:cubicBezTo>
                  <a:lnTo>
                    <a:pt x="672" y="723"/>
                  </a:lnTo>
                  <a:cubicBezTo>
                    <a:pt x="873" y="723"/>
                    <a:pt x="1035" y="560"/>
                    <a:pt x="1035" y="359"/>
                  </a:cubicBezTo>
                  <a:cubicBezTo>
                    <a:pt x="1035" y="163"/>
                    <a:pt x="873" y="0"/>
                    <a:pt x="6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1631625" y="2308137"/>
              <a:ext cx="209157" cy="988441"/>
            </a:xfrm>
            <a:custGeom>
              <a:avLst/>
              <a:gdLst/>
              <a:ahLst/>
              <a:cxnLst/>
              <a:rect l="l" t="t" r="r" b="b"/>
              <a:pathLst>
                <a:path w="2891" h="13820" extrusionOk="0">
                  <a:moveTo>
                    <a:pt x="1958" y="0"/>
                  </a:moveTo>
                  <a:cubicBezTo>
                    <a:pt x="1535" y="0"/>
                    <a:pt x="1181" y="321"/>
                    <a:pt x="1138" y="744"/>
                  </a:cubicBezTo>
                  <a:lnTo>
                    <a:pt x="91" y="10780"/>
                  </a:lnTo>
                  <a:cubicBezTo>
                    <a:pt x="1" y="11635"/>
                    <a:pt x="172" y="12499"/>
                    <a:pt x="582" y="13255"/>
                  </a:cubicBezTo>
                  <a:lnTo>
                    <a:pt x="890" y="13819"/>
                  </a:lnTo>
                  <a:lnTo>
                    <a:pt x="2343" y="13054"/>
                  </a:lnTo>
                  <a:lnTo>
                    <a:pt x="2890" y="748"/>
                  </a:lnTo>
                  <a:lnTo>
                    <a:pt x="2651" y="381"/>
                  </a:lnTo>
                  <a:cubicBezTo>
                    <a:pt x="2501" y="146"/>
                    <a:pt x="2241" y="0"/>
                    <a:pt x="1958" y="0"/>
                  </a:cubicBezTo>
                  <a:close/>
                </a:path>
              </a:pathLst>
            </a:custGeom>
            <a:solidFill>
              <a:srgbClr val="95B3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3086276" y="2308137"/>
              <a:ext cx="209157" cy="988441"/>
            </a:xfrm>
            <a:custGeom>
              <a:avLst/>
              <a:gdLst/>
              <a:ahLst/>
              <a:cxnLst/>
              <a:rect l="l" t="t" r="r" b="b"/>
              <a:pathLst>
                <a:path w="2891" h="13820" extrusionOk="0">
                  <a:moveTo>
                    <a:pt x="933" y="0"/>
                  </a:moveTo>
                  <a:cubicBezTo>
                    <a:pt x="650" y="0"/>
                    <a:pt x="390" y="146"/>
                    <a:pt x="240" y="381"/>
                  </a:cubicBezTo>
                  <a:lnTo>
                    <a:pt x="1" y="748"/>
                  </a:lnTo>
                  <a:lnTo>
                    <a:pt x="552" y="13054"/>
                  </a:lnTo>
                  <a:lnTo>
                    <a:pt x="2001" y="13819"/>
                  </a:lnTo>
                  <a:lnTo>
                    <a:pt x="2309" y="13255"/>
                  </a:lnTo>
                  <a:cubicBezTo>
                    <a:pt x="2719" y="12499"/>
                    <a:pt x="2890" y="11635"/>
                    <a:pt x="2800" y="10780"/>
                  </a:cubicBezTo>
                  <a:lnTo>
                    <a:pt x="1753" y="744"/>
                  </a:lnTo>
                  <a:cubicBezTo>
                    <a:pt x="1710" y="321"/>
                    <a:pt x="1356" y="0"/>
                    <a:pt x="933" y="0"/>
                  </a:cubicBezTo>
                  <a:close/>
                </a:path>
              </a:pathLst>
            </a:custGeom>
            <a:solidFill>
              <a:srgbClr val="95B3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6"/>
            <p:cNvSpPr/>
            <p:nvPr/>
          </p:nvSpPr>
          <p:spPr>
            <a:xfrm>
              <a:off x="1402218" y="2270517"/>
              <a:ext cx="2113705" cy="1960646"/>
            </a:xfrm>
            <a:custGeom>
              <a:avLst/>
              <a:gdLst/>
              <a:ahLst/>
              <a:cxnLst/>
              <a:rect l="l" t="t" r="r" b="b"/>
              <a:pathLst>
                <a:path w="29216" h="27413" extrusionOk="0">
                  <a:moveTo>
                    <a:pt x="9652" y="1"/>
                  </a:moveTo>
                  <a:cubicBezTo>
                    <a:pt x="8040" y="1"/>
                    <a:pt x="6891" y="509"/>
                    <a:pt x="6198" y="954"/>
                  </a:cubicBezTo>
                  <a:cubicBezTo>
                    <a:pt x="5694" y="1270"/>
                    <a:pt x="5377" y="1809"/>
                    <a:pt x="5326" y="2403"/>
                  </a:cubicBezTo>
                  <a:lnTo>
                    <a:pt x="4608" y="11366"/>
                  </a:lnTo>
                  <a:cubicBezTo>
                    <a:pt x="4518" y="12469"/>
                    <a:pt x="4309" y="13559"/>
                    <a:pt x="3980" y="14615"/>
                  </a:cubicBezTo>
                  <a:lnTo>
                    <a:pt x="0" y="27412"/>
                  </a:lnTo>
                  <a:lnTo>
                    <a:pt x="29216" y="27276"/>
                  </a:lnTo>
                  <a:lnTo>
                    <a:pt x="25365" y="14615"/>
                  </a:lnTo>
                  <a:cubicBezTo>
                    <a:pt x="25035" y="13559"/>
                    <a:pt x="24826" y="12469"/>
                    <a:pt x="24736" y="11366"/>
                  </a:cubicBezTo>
                  <a:lnTo>
                    <a:pt x="24018" y="2403"/>
                  </a:lnTo>
                  <a:cubicBezTo>
                    <a:pt x="23971" y="1809"/>
                    <a:pt x="23651" y="1270"/>
                    <a:pt x="23150" y="954"/>
                  </a:cubicBezTo>
                  <a:cubicBezTo>
                    <a:pt x="22454" y="509"/>
                    <a:pt x="21304" y="1"/>
                    <a:pt x="19697" y="1"/>
                  </a:cubicBezTo>
                  <a:close/>
                </a:path>
              </a:pathLst>
            </a:custGeom>
            <a:solidFill>
              <a:srgbClr val="B5C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1378416" y="3220049"/>
              <a:ext cx="2174983" cy="1040438"/>
            </a:xfrm>
            <a:custGeom>
              <a:avLst/>
              <a:gdLst/>
              <a:ahLst/>
              <a:cxnLst/>
              <a:rect l="l" t="t" r="r" b="b"/>
              <a:pathLst>
                <a:path w="30063" h="14547" extrusionOk="0">
                  <a:moveTo>
                    <a:pt x="9724" y="1"/>
                  </a:moveTo>
                  <a:cubicBezTo>
                    <a:pt x="9724" y="1"/>
                    <a:pt x="7503" y="1127"/>
                    <a:pt x="5217" y="1127"/>
                  </a:cubicBezTo>
                  <a:cubicBezTo>
                    <a:pt x="4941" y="1127"/>
                    <a:pt x="4664" y="1111"/>
                    <a:pt x="4390" y="1074"/>
                  </a:cubicBezTo>
                  <a:cubicBezTo>
                    <a:pt x="4390" y="1074"/>
                    <a:pt x="4389" y="1074"/>
                    <a:pt x="4387" y="1074"/>
                  </a:cubicBezTo>
                  <a:cubicBezTo>
                    <a:pt x="4350" y="1074"/>
                    <a:pt x="3915" y="1093"/>
                    <a:pt x="3629" y="1984"/>
                  </a:cubicBezTo>
                  <a:cubicBezTo>
                    <a:pt x="3364" y="2822"/>
                    <a:pt x="577" y="12234"/>
                    <a:pt x="0" y="14188"/>
                  </a:cubicBezTo>
                  <a:cubicBezTo>
                    <a:pt x="539" y="14320"/>
                    <a:pt x="1081" y="14436"/>
                    <a:pt x="1624" y="14547"/>
                  </a:cubicBezTo>
                  <a:lnTo>
                    <a:pt x="29079" y="14547"/>
                  </a:lnTo>
                  <a:cubicBezTo>
                    <a:pt x="29408" y="14500"/>
                    <a:pt x="29737" y="14448"/>
                    <a:pt x="30062" y="14389"/>
                  </a:cubicBezTo>
                  <a:cubicBezTo>
                    <a:pt x="29656" y="13008"/>
                    <a:pt x="26651" y="2856"/>
                    <a:pt x="26373" y="1984"/>
                  </a:cubicBezTo>
                  <a:cubicBezTo>
                    <a:pt x="26091" y="1093"/>
                    <a:pt x="25653" y="1074"/>
                    <a:pt x="25615" y="1074"/>
                  </a:cubicBezTo>
                  <a:cubicBezTo>
                    <a:pt x="25613" y="1074"/>
                    <a:pt x="25612" y="1074"/>
                    <a:pt x="25612" y="1074"/>
                  </a:cubicBezTo>
                  <a:cubicBezTo>
                    <a:pt x="25338" y="1111"/>
                    <a:pt x="25061" y="1127"/>
                    <a:pt x="24785" y="1127"/>
                  </a:cubicBezTo>
                  <a:cubicBezTo>
                    <a:pt x="22500" y="1127"/>
                    <a:pt x="20278" y="1"/>
                    <a:pt x="202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1706141" y="3283132"/>
              <a:ext cx="1470246" cy="191394"/>
            </a:xfrm>
            <a:custGeom>
              <a:avLst/>
              <a:gdLst/>
              <a:ahLst/>
              <a:cxnLst/>
              <a:rect l="l" t="t" r="r" b="b"/>
              <a:pathLst>
                <a:path w="20322" h="2676" extrusionOk="0">
                  <a:moveTo>
                    <a:pt x="10161" y="0"/>
                  </a:moveTo>
                  <a:cubicBezTo>
                    <a:pt x="10115" y="0"/>
                    <a:pt x="10069" y="2"/>
                    <a:pt x="10024" y="4"/>
                  </a:cubicBezTo>
                  <a:cubicBezTo>
                    <a:pt x="4143" y="196"/>
                    <a:pt x="3036" y="1410"/>
                    <a:pt x="3036" y="1410"/>
                  </a:cubicBezTo>
                  <a:cubicBezTo>
                    <a:pt x="2130" y="2243"/>
                    <a:pt x="1" y="2675"/>
                    <a:pt x="1" y="2675"/>
                  </a:cubicBezTo>
                  <a:cubicBezTo>
                    <a:pt x="1" y="2675"/>
                    <a:pt x="1685" y="2526"/>
                    <a:pt x="2920" y="1906"/>
                  </a:cubicBezTo>
                  <a:cubicBezTo>
                    <a:pt x="4331" y="1196"/>
                    <a:pt x="3049" y="705"/>
                    <a:pt x="9866" y="235"/>
                  </a:cubicBezTo>
                  <a:cubicBezTo>
                    <a:pt x="9965" y="228"/>
                    <a:pt x="10063" y="225"/>
                    <a:pt x="10161" y="225"/>
                  </a:cubicBezTo>
                  <a:cubicBezTo>
                    <a:pt x="10258" y="225"/>
                    <a:pt x="10356" y="228"/>
                    <a:pt x="10452" y="235"/>
                  </a:cubicBezTo>
                  <a:cubicBezTo>
                    <a:pt x="17270" y="705"/>
                    <a:pt x="15992" y="1196"/>
                    <a:pt x="17398" y="1906"/>
                  </a:cubicBezTo>
                  <a:cubicBezTo>
                    <a:pt x="18633" y="2526"/>
                    <a:pt x="20322" y="2675"/>
                    <a:pt x="20322" y="2675"/>
                  </a:cubicBezTo>
                  <a:cubicBezTo>
                    <a:pt x="20322" y="2675"/>
                    <a:pt x="18193" y="2243"/>
                    <a:pt x="17287" y="1410"/>
                  </a:cubicBezTo>
                  <a:cubicBezTo>
                    <a:pt x="17287" y="1410"/>
                    <a:pt x="16175" y="196"/>
                    <a:pt x="10298" y="4"/>
                  </a:cubicBezTo>
                  <a:cubicBezTo>
                    <a:pt x="10253" y="2"/>
                    <a:pt x="10207" y="0"/>
                    <a:pt x="10161" y="0"/>
                  </a:cubicBezTo>
                  <a:close/>
                </a:path>
              </a:pathLst>
            </a:custGeom>
            <a:solidFill>
              <a:srgbClr val="5B8E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3304615" y="1847103"/>
              <a:ext cx="152870" cy="119943"/>
            </a:xfrm>
            <a:custGeom>
              <a:avLst/>
              <a:gdLst/>
              <a:ahLst/>
              <a:cxnLst/>
              <a:rect l="l" t="t" r="r" b="b"/>
              <a:pathLst>
                <a:path w="2113" h="1677" extrusionOk="0">
                  <a:moveTo>
                    <a:pt x="907" y="0"/>
                  </a:moveTo>
                  <a:lnTo>
                    <a:pt x="907" y="975"/>
                  </a:lnTo>
                  <a:cubicBezTo>
                    <a:pt x="907" y="1155"/>
                    <a:pt x="766" y="1300"/>
                    <a:pt x="586" y="1300"/>
                  </a:cubicBezTo>
                  <a:lnTo>
                    <a:pt x="189" y="1300"/>
                  </a:lnTo>
                  <a:cubicBezTo>
                    <a:pt x="86" y="1300"/>
                    <a:pt x="0" y="1381"/>
                    <a:pt x="0" y="1488"/>
                  </a:cubicBezTo>
                  <a:cubicBezTo>
                    <a:pt x="0" y="1591"/>
                    <a:pt x="86" y="1676"/>
                    <a:pt x="189" y="1676"/>
                  </a:cubicBezTo>
                  <a:lnTo>
                    <a:pt x="1924" y="1676"/>
                  </a:lnTo>
                  <a:cubicBezTo>
                    <a:pt x="2027" y="1676"/>
                    <a:pt x="2112" y="1591"/>
                    <a:pt x="2112" y="1488"/>
                  </a:cubicBezTo>
                  <a:cubicBezTo>
                    <a:pt x="2112" y="1381"/>
                    <a:pt x="2027" y="1300"/>
                    <a:pt x="1924" y="1300"/>
                  </a:cubicBezTo>
                  <a:lnTo>
                    <a:pt x="1526" y="1300"/>
                  </a:lnTo>
                  <a:cubicBezTo>
                    <a:pt x="1347" y="1300"/>
                    <a:pt x="1202" y="1155"/>
                    <a:pt x="1202" y="975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1896989" y="1928424"/>
              <a:ext cx="80740" cy="545144"/>
            </a:xfrm>
            <a:custGeom>
              <a:avLst/>
              <a:gdLst/>
              <a:ahLst/>
              <a:cxnLst/>
              <a:rect l="l" t="t" r="r" b="b"/>
              <a:pathLst>
                <a:path w="1116" h="7622" extrusionOk="0">
                  <a:moveTo>
                    <a:pt x="1116" y="0"/>
                  </a:moveTo>
                  <a:cubicBezTo>
                    <a:pt x="1116" y="0"/>
                    <a:pt x="0" y="911"/>
                    <a:pt x="0" y="3813"/>
                  </a:cubicBezTo>
                  <a:cubicBezTo>
                    <a:pt x="0" y="6711"/>
                    <a:pt x="1116" y="7622"/>
                    <a:pt x="1116" y="7622"/>
                  </a:cubicBezTo>
                  <a:lnTo>
                    <a:pt x="1116" y="0"/>
                  </a:lnTo>
                  <a:close/>
                </a:path>
              </a:pathLst>
            </a:custGeom>
            <a:solidFill>
              <a:srgbClr val="5B8E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2897382" y="1928424"/>
              <a:ext cx="81029" cy="545144"/>
            </a:xfrm>
            <a:custGeom>
              <a:avLst/>
              <a:gdLst/>
              <a:ahLst/>
              <a:cxnLst/>
              <a:rect l="l" t="t" r="r" b="b"/>
              <a:pathLst>
                <a:path w="1120" h="7622" extrusionOk="0">
                  <a:moveTo>
                    <a:pt x="0" y="0"/>
                  </a:moveTo>
                  <a:lnTo>
                    <a:pt x="0" y="7622"/>
                  </a:lnTo>
                  <a:cubicBezTo>
                    <a:pt x="0" y="7622"/>
                    <a:pt x="1120" y="6711"/>
                    <a:pt x="1120" y="3813"/>
                  </a:cubicBezTo>
                  <a:cubicBezTo>
                    <a:pt x="1120" y="91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B8E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1939311" y="1917625"/>
              <a:ext cx="996514" cy="566959"/>
            </a:xfrm>
            <a:custGeom>
              <a:avLst/>
              <a:gdLst/>
              <a:ahLst/>
              <a:cxnLst/>
              <a:rect l="l" t="t" r="r" b="b"/>
              <a:pathLst>
                <a:path w="13774" h="7927" extrusionOk="0">
                  <a:moveTo>
                    <a:pt x="918" y="1"/>
                  </a:moveTo>
                  <a:cubicBezTo>
                    <a:pt x="662" y="1"/>
                    <a:pt x="430" y="176"/>
                    <a:pt x="364" y="434"/>
                  </a:cubicBezTo>
                  <a:cubicBezTo>
                    <a:pt x="210" y="1058"/>
                    <a:pt x="1" y="2220"/>
                    <a:pt x="1" y="3964"/>
                  </a:cubicBezTo>
                  <a:cubicBezTo>
                    <a:pt x="1" y="5704"/>
                    <a:pt x="210" y="6867"/>
                    <a:pt x="364" y="7491"/>
                  </a:cubicBezTo>
                  <a:cubicBezTo>
                    <a:pt x="431" y="7753"/>
                    <a:pt x="664" y="7927"/>
                    <a:pt x="923" y="7927"/>
                  </a:cubicBezTo>
                  <a:cubicBezTo>
                    <a:pt x="963" y="7927"/>
                    <a:pt x="1003" y="7922"/>
                    <a:pt x="1044" y="7914"/>
                  </a:cubicBezTo>
                  <a:cubicBezTo>
                    <a:pt x="1886" y="7730"/>
                    <a:pt x="3784" y="7409"/>
                    <a:pt x="6887" y="7409"/>
                  </a:cubicBezTo>
                  <a:cubicBezTo>
                    <a:pt x="9990" y="7409"/>
                    <a:pt x="11888" y="7730"/>
                    <a:pt x="12730" y="7914"/>
                  </a:cubicBezTo>
                  <a:cubicBezTo>
                    <a:pt x="12771" y="7922"/>
                    <a:pt x="12811" y="7927"/>
                    <a:pt x="12851" y="7927"/>
                  </a:cubicBezTo>
                  <a:cubicBezTo>
                    <a:pt x="13110" y="7927"/>
                    <a:pt x="13343" y="7753"/>
                    <a:pt x="13410" y="7491"/>
                  </a:cubicBezTo>
                  <a:cubicBezTo>
                    <a:pt x="13564" y="6867"/>
                    <a:pt x="13773" y="5704"/>
                    <a:pt x="13773" y="3964"/>
                  </a:cubicBezTo>
                  <a:cubicBezTo>
                    <a:pt x="13773" y="2220"/>
                    <a:pt x="13564" y="1058"/>
                    <a:pt x="13410" y="434"/>
                  </a:cubicBezTo>
                  <a:cubicBezTo>
                    <a:pt x="13343" y="176"/>
                    <a:pt x="13112" y="1"/>
                    <a:pt x="12856" y="1"/>
                  </a:cubicBezTo>
                  <a:cubicBezTo>
                    <a:pt x="12814" y="1"/>
                    <a:pt x="12772" y="5"/>
                    <a:pt x="12730" y="15"/>
                  </a:cubicBezTo>
                  <a:cubicBezTo>
                    <a:pt x="11888" y="199"/>
                    <a:pt x="9990" y="515"/>
                    <a:pt x="6887" y="515"/>
                  </a:cubicBezTo>
                  <a:cubicBezTo>
                    <a:pt x="3784" y="515"/>
                    <a:pt x="1886" y="199"/>
                    <a:pt x="1044" y="15"/>
                  </a:cubicBezTo>
                  <a:cubicBezTo>
                    <a:pt x="1002" y="5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1939311" y="2887398"/>
              <a:ext cx="217477" cy="341591"/>
            </a:xfrm>
            <a:custGeom>
              <a:avLst/>
              <a:gdLst/>
              <a:ahLst/>
              <a:cxnLst/>
              <a:rect l="l" t="t" r="r" b="b"/>
              <a:pathLst>
                <a:path w="3006" h="4776" extrusionOk="0">
                  <a:moveTo>
                    <a:pt x="1284" y="0"/>
                  </a:moveTo>
                  <a:cubicBezTo>
                    <a:pt x="997" y="0"/>
                    <a:pt x="667" y="72"/>
                    <a:pt x="287" y="245"/>
                  </a:cubicBezTo>
                  <a:lnTo>
                    <a:pt x="1" y="4532"/>
                  </a:lnTo>
                  <a:lnTo>
                    <a:pt x="1617" y="4776"/>
                  </a:lnTo>
                  <a:lnTo>
                    <a:pt x="1920" y="4776"/>
                  </a:lnTo>
                  <a:lnTo>
                    <a:pt x="2954" y="2331"/>
                  </a:lnTo>
                  <a:lnTo>
                    <a:pt x="3006" y="1523"/>
                  </a:lnTo>
                  <a:cubicBezTo>
                    <a:pt x="3006" y="1523"/>
                    <a:pt x="2610" y="0"/>
                    <a:pt x="12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2718327" y="2887398"/>
              <a:ext cx="217477" cy="341591"/>
            </a:xfrm>
            <a:custGeom>
              <a:avLst/>
              <a:gdLst/>
              <a:ahLst/>
              <a:cxnLst/>
              <a:rect l="l" t="t" r="r" b="b"/>
              <a:pathLst>
                <a:path w="3006" h="4776" extrusionOk="0">
                  <a:moveTo>
                    <a:pt x="1720" y="0"/>
                  </a:moveTo>
                  <a:cubicBezTo>
                    <a:pt x="396" y="0"/>
                    <a:pt x="0" y="1523"/>
                    <a:pt x="0" y="1523"/>
                  </a:cubicBezTo>
                  <a:lnTo>
                    <a:pt x="51" y="2331"/>
                  </a:lnTo>
                  <a:lnTo>
                    <a:pt x="1086" y="4776"/>
                  </a:lnTo>
                  <a:lnTo>
                    <a:pt x="1389" y="4776"/>
                  </a:lnTo>
                  <a:lnTo>
                    <a:pt x="3005" y="4532"/>
                  </a:lnTo>
                  <a:lnTo>
                    <a:pt x="2714" y="245"/>
                  </a:lnTo>
                  <a:cubicBezTo>
                    <a:pt x="2336" y="72"/>
                    <a:pt x="2006" y="0"/>
                    <a:pt x="17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1960074" y="2422716"/>
              <a:ext cx="954698" cy="645491"/>
            </a:xfrm>
            <a:custGeom>
              <a:avLst/>
              <a:gdLst/>
              <a:ahLst/>
              <a:cxnLst/>
              <a:rect l="l" t="t" r="r" b="b"/>
              <a:pathLst>
                <a:path w="13196" h="9025" extrusionOk="0">
                  <a:moveTo>
                    <a:pt x="4334" y="1"/>
                  </a:moveTo>
                  <a:cubicBezTo>
                    <a:pt x="3974" y="1"/>
                    <a:pt x="3288" y="23"/>
                    <a:pt x="2561" y="164"/>
                  </a:cubicBezTo>
                  <a:cubicBezTo>
                    <a:pt x="1885" y="292"/>
                    <a:pt x="1342" y="792"/>
                    <a:pt x="1163" y="1455"/>
                  </a:cubicBezTo>
                  <a:cubicBezTo>
                    <a:pt x="821" y="2711"/>
                    <a:pt x="0" y="4951"/>
                    <a:pt x="0" y="6742"/>
                  </a:cubicBezTo>
                  <a:lnTo>
                    <a:pt x="364" y="6755"/>
                  </a:lnTo>
                  <a:cubicBezTo>
                    <a:pt x="1308" y="6763"/>
                    <a:pt x="2189" y="7238"/>
                    <a:pt x="2719" y="8020"/>
                  </a:cubicBezTo>
                  <a:lnTo>
                    <a:pt x="2667" y="8828"/>
                  </a:lnTo>
                  <a:lnTo>
                    <a:pt x="6540" y="9020"/>
                  </a:lnTo>
                  <a:lnTo>
                    <a:pt x="6549" y="9025"/>
                  </a:lnTo>
                  <a:lnTo>
                    <a:pt x="6600" y="9020"/>
                  </a:lnTo>
                  <a:lnTo>
                    <a:pt x="6651" y="9025"/>
                  </a:lnTo>
                  <a:lnTo>
                    <a:pt x="6647" y="9020"/>
                  </a:lnTo>
                  <a:lnTo>
                    <a:pt x="10532" y="8828"/>
                  </a:lnTo>
                  <a:lnTo>
                    <a:pt x="10481" y="8020"/>
                  </a:lnTo>
                  <a:cubicBezTo>
                    <a:pt x="11011" y="7238"/>
                    <a:pt x="11892" y="6763"/>
                    <a:pt x="12836" y="6755"/>
                  </a:cubicBezTo>
                  <a:lnTo>
                    <a:pt x="13195" y="6742"/>
                  </a:lnTo>
                  <a:cubicBezTo>
                    <a:pt x="13195" y="4951"/>
                    <a:pt x="12379" y="2711"/>
                    <a:pt x="12037" y="1455"/>
                  </a:cubicBezTo>
                  <a:cubicBezTo>
                    <a:pt x="11857" y="792"/>
                    <a:pt x="11315" y="292"/>
                    <a:pt x="10639" y="164"/>
                  </a:cubicBezTo>
                  <a:cubicBezTo>
                    <a:pt x="9912" y="23"/>
                    <a:pt x="9226" y="1"/>
                    <a:pt x="8866" y="1"/>
                  </a:cubicBezTo>
                  <a:cubicBezTo>
                    <a:pt x="8701" y="1"/>
                    <a:pt x="8605" y="5"/>
                    <a:pt x="8605" y="5"/>
                  </a:cubicBezTo>
                  <a:lnTo>
                    <a:pt x="4595" y="5"/>
                  </a:lnTo>
                  <a:cubicBezTo>
                    <a:pt x="4595" y="5"/>
                    <a:pt x="4499" y="1"/>
                    <a:pt x="4334" y="1"/>
                  </a:cubicBezTo>
                  <a:close/>
                </a:path>
              </a:pathLst>
            </a:custGeom>
            <a:solidFill>
              <a:srgbClr val="E4F0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2292502" y="2322800"/>
              <a:ext cx="290113" cy="197545"/>
            </a:xfrm>
            <a:custGeom>
              <a:avLst/>
              <a:gdLst/>
              <a:ahLst/>
              <a:cxnLst/>
              <a:rect l="l" t="t" r="r" b="b"/>
              <a:pathLst>
                <a:path w="4010" h="2762" extrusionOk="0">
                  <a:moveTo>
                    <a:pt x="855" y="0"/>
                  </a:moveTo>
                  <a:cubicBezTo>
                    <a:pt x="855" y="0"/>
                    <a:pt x="1090" y="1009"/>
                    <a:pt x="0" y="1402"/>
                  </a:cubicBezTo>
                  <a:cubicBezTo>
                    <a:pt x="0" y="1402"/>
                    <a:pt x="77" y="2762"/>
                    <a:pt x="2005" y="2762"/>
                  </a:cubicBezTo>
                  <a:cubicBezTo>
                    <a:pt x="3933" y="2762"/>
                    <a:pt x="4010" y="1402"/>
                    <a:pt x="4010" y="1402"/>
                  </a:cubicBezTo>
                  <a:cubicBezTo>
                    <a:pt x="2920" y="1009"/>
                    <a:pt x="3150" y="0"/>
                    <a:pt x="31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2081904" y="2968147"/>
              <a:ext cx="711610" cy="290238"/>
            </a:xfrm>
            <a:custGeom>
              <a:avLst/>
              <a:gdLst/>
              <a:ahLst/>
              <a:cxnLst/>
              <a:rect l="l" t="t" r="r" b="b"/>
              <a:pathLst>
                <a:path w="9836" h="4058" extrusionOk="0">
                  <a:moveTo>
                    <a:pt x="714" y="1"/>
                  </a:moveTo>
                  <a:cubicBezTo>
                    <a:pt x="535" y="1262"/>
                    <a:pt x="0" y="3523"/>
                    <a:pt x="0" y="3523"/>
                  </a:cubicBezTo>
                  <a:cubicBezTo>
                    <a:pt x="0" y="3523"/>
                    <a:pt x="1590" y="4057"/>
                    <a:pt x="4916" y="4057"/>
                  </a:cubicBezTo>
                  <a:cubicBezTo>
                    <a:pt x="8241" y="4057"/>
                    <a:pt x="9836" y="3523"/>
                    <a:pt x="9836" y="3523"/>
                  </a:cubicBezTo>
                  <a:cubicBezTo>
                    <a:pt x="9836" y="3523"/>
                    <a:pt x="9353" y="1082"/>
                    <a:pt x="9113" y="1"/>
                  </a:cubicBezTo>
                  <a:lnTo>
                    <a:pt x="4916" y="167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E4F0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6"/>
            <p:cNvSpPr/>
            <p:nvPr/>
          </p:nvSpPr>
          <p:spPr>
            <a:xfrm>
              <a:off x="1884256" y="3211538"/>
              <a:ext cx="194036" cy="344881"/>
            </a:xfrm>
            <a:custGeom>
              <a:avLst/>
              <a:gdLst/>
              <a:ahLst/>
              <a:cxnLst/>
              <a:rect l="l" t="t" r="r" b="b"/>
              <a:pathLst>
                <a:path w="2682" h="4822" extrusionOk="0">
                  <a:moveTo>
                    <a:pt x="762" y="0"/>
                  </a:moveTo>
                  <a:lnTo>
                    <a:pt x="668" y="1624"/>
                  </a:lnTo>
                  <a:cubicBezTo>
                    <a:pt x="668" y="1624"/>
                    <a:pt x="1" y="2676"/>
                    <a:pt x="458" y="4134"/>
                  </a:cubicBezTo>
                  <a:cubicBezTo>
                    <a:pt x="552" y="4433"/>
                    <a:pt x="766" y="4681"/>
                    <a:pt x="1048" y="4822"/>
                  </a:cubicBezTo>
                  <a:lnTo>
                    <a:pt x="1053" y="4817"/>
                  </a:lnTo>
                  <a:cubicBezTo>
                    <a:pt x="1129" y="4702"/>
                    <a:pt x="1155" y="4561"/>
                    <a:pt x="1121" y="4429"/>
                  </a:cubicBezTo>
                  <a:cubicBezTo>
                    <a:pt x="1104" y="4364"/>
                    <a:pt x="1082" y="4279"/>
                    <a:pt x="1070" y="4181"/>
                  </a:cubicBezTo>
                  <a:cubicBezTo>
                    <a:pt x="1014" y="3800"/>
                    <a:pt x="1018" y="3121"/>
                    <a:pt x="1121" y="2620"/>
                  </a:cubicBezTo>
                  <a:cubicBezTo>
                    <a:pt x="1132" y="2561"/>
                    <a:pt x="1182" y="2529"/>
                    <a:pt x="1232" y="2529"/>
                  </a:cubicBezTo>
                  <a:cubicBezTo>
                    <a:pt x="1278" y="2529"/>
                    <a:pt x="1324" y="2556"/>
                    <a:pt x="1339" y="2612"/>
                  </a:cubicBezTo>
                  <a:lnTo>
                    <a:pt x="1553" y="3364"/>
                  </a:lnTo>
                  <a:cubicBezTo>
                    <a:pt x="1574" y="3437"/>
                    <a:pt x="1638" y="3482"/>
                    <a:pt x="1707" y="3482"/>
                  </a:cubicBezTo>
                  <a:cubicBezTo>
                    <a:pt x="1736" y="3482"/>
                    <a:pt x="1765" y="3474"/>
                    <a:pt x="1792" y="3458"/>
                  </a:cubicBezTo>
                  <a:cubicBezTo>
                    <a:pt x="1839" y="3428"/>
                    <a:pt x="1869" y="3373"/>
                    <a:pt x="1869" y="3317"/>
                  </a:cubicBezTo>
                  <a:lnTo>
                    <a:pt x="1852" y="2710"/>
                  </a:lnTo>
                  <a:cubicBezTo>
                    <a:pt x="1839" y="2270"/>
                    <a:pt x="1933" y="1830"/>
                    <a:pt x="2121" y="1428"/>
                  </a:cubicBezTo>
                  <a:lnTo>
                    <a:pt x="2681" y="244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2796822" y="3211538"/>
              <a:ext cx="193964" cy="344881"/>
            </a:xfrm>
            <a:custGeom>
              <a:avLst/>
              <a:gdLst/>
              <a:ahLst/>
              <a:cxnLst/>
              <a:rect l="l" t="t" r="r" b="b"/>
              <a:pathLst>
                <a:path w="2681" h="4822" extrusionOk="0">
                  <a:moveTo>
                    <a:pt x="1920" y="0"/>
                  </a:moveTo>
                  <a:lnTo>
                    <a:pt x="1" y="244"/>
                  </a:lnTo>
                  <a:lnTo>
                    <a:pt x="561" y="1428"/>
                  </a:lnTo>
                  <a:cubicBezTo>
                    <a:pt x="749" y="1830"/>
                    <a:pt x="843" y="2270"/>
                    <a:pt x="830" y="2710"/>
                  </a:cubicBezTo>
                  <a:lnTo>
                    <a:pt x="813" y="3317"/>
                  </a:lnTo>
                  <a:cubicBezTo>
                    <a:pt x="813" y="3373"/>
                    <a:pt x="843" y="3428"/>
                    <a:pt x="890" y="3458"/>
                  </a:cubicBezTo>
                  <a:cubicBezTo>
                    <a:pt x="916" y="3474"/>
                    <a:pt x="945" y="3482"/>
                    <a:pt x="973" y="3482"/>
                  </a:cubicBezTo>
                  <a:cubicBezTo>
                    <a:pt x="1042" y="3482"/>
                    <a:pt x="1108" y="3437"/>
                    <a:pt x="1129" y="3364"/>
                  </a:cubicBezTo>
                  <a:lnTo>
                    <a:pt x="1339" y="2612"/>
                  </a:lnTo>
                  <a:cubicBezTo>
                    <a:pt x="1355" y="2556"/>
                    <a:pt x="1402" y="2529"/>
                    <a:pt x="1449" y="2529"/>
                  </a:cubicBezTo>
                  <a:cubicBezTo>
                    <a:pt x="1500" y="2529"/>
                    <a:pt x="1550" y="2561"/>
                    <a:pt x="1561" y="2620"/>
                  </a:cubicBezTo>
                  <a:cubicBezTo>
                    <a:pt x="1664" y="3121"/>
                    <a:pt x="1668" y="3800"/>
                    <a:pt x="1612" y="4181"/>
                  </a:cubicBezTo>
                  <a:cubicBezTo>
                    <a:pt x="1595" y="4279"/>
                    <a:pt x="1578" y="4364"/>
                    <a:pt x="1561" y="4429"/>
                  </a:cubicBezTo>
                  <a:cubicBezTo>
                    <a:pt x="1523" y="4561"/>
                    <a:pt x="1552" y="4702"/>
                    <a:pt x="1629" y="4817"/>
                  </a:cubicBezTo>
                  <a:lnTo>
                    <a:pt x="1629" y="4822"/>
                  </a:lnTo>
                  <a:cubicBezTo>
                    <a:pt x="1912" y="4681"/>
                    <a:pt x="2130" y="4433"/>
                    <a:pt x="2224" y="4134"/>
                  </a:cubicBezTo>
                  <a:cubicBezTo>
                    <a:pt x="2681" y="2676"/>
                    <a:pt x="2014" y="1624"/>
                    <a:pt x="2014" y="1624"/>
                  </a:cubicBezTo>
                  <a:lnTo>
                    <a:pt x="19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6"/>
            <p:cNvSpPr/>
            <p:nvPr/>
          </p:nvSpPr>
          <p:spPr>
            <a:xfrm>
              <a:off x="2081904" y="3167480"/>
              <a:ext cx="711610" cy="106139"/>
            </a:xfrm>
            <a:custGeom>
              <a:avLst/>
              <a:gdLst/>
              <a:ahLst/>
              <a:cxnLst/>
              <a:rect l="l" t="t" r="r" b="b"/>
              <a:pathLst>
                <a:path w="9836" h="1484" extrusionOk="0">
                  <a:moveTo>
                    <a:pt x="4916" y="1"/>
                  </a:moveTo>
                  <a:cubicBezTo>
                    <a:pt x="676" y="1"/>
                    <a:pt x="0" y="736"/>
                    <a:pt x="0" y="736"/>
                  </a:cubicBezTo>
                  <a:cubicBezTo>
                    <a:pt x="0" y="736"/>
                    <a:pt x="1372" y="1484"/>
                    <a:pt x="4916" y="1484"/>
                  </a:cubicBezTo>
                  <a:cubicBezTo>
                    <a:pt x="8464" y="1484"/>
                    <a:pt x="9836" y="736"/>
                    <a:pt x="9836" y="736"/>
                  </a:cubicBezTo>
                  <a:cubicBezTo>
                    <a:pt x="9836" y="736"/>
                    <a:pt x="9156" y="1"/>
                    <a:pt x="4916" y="1"/>
                  </a:cubicBezTo>
                  <a:close/>
                </a:path>
              </a:pathLst>
            </a:custGeom>
            <a:solidFill>
              <a:srgbClr val="78AD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6"/>
            <p:cNvSpPr/>
            <p:nvPr/>
          </p:nvSpPr>
          <p:spPr>
            <a:xfrm>
              <a:off x="1932510" y="3216902"/>
              <a:ext cx="149470" cy="110860"/>
            </a:xfrm>
            <a:custGeom>
              <a:avLst/>
              <a:gdLst/>
              <a:ahLst/>
              <a:cxnLst/>
              <a:rect l="l" t="t" r="r" b="b"/>
              <a:pathLst>
                <a:path w="2066" h="1550" extrusionOk="0">
                  <a:moveTo>
                    <a:pt x="1592" y="0"/>
                  </a:moveTo>
                  <a:cubicBezTo>
                    <a:pt x="1174" y="0"/>
                    <a:pt x="556" y="98"/>
                    <a:pt x="56" y="579"/>
                  </a:cubicBezTo>
                  <a:lnTo>
                    <a:pt x="1" y="1549"/>
                  </a:lnTo>
                  <a:cubicBezTo>
                    <a:pt x="1" y="1549"/>
                    <a:pt x="283" y="1190"/>
                    <a:pt x="1595" y="1101"/>
                  </a:cubicBezTo>
                  <a:lnTo>
                    <a:pt x="2065" y="45"/>
                  </a:lnTo>
                  <a:cubicBezTo>
                    <a:pt x="2065" y="45"/>
                    <a:pt x="1874" y="0"/>
                    <a:pt x="15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2120536" y="2582641"/>
              <a:ext cx="70249" cy="375779"/>
            </a:xfrm>
            <a:custGeom>
              <a:avLst/>
              <a:gdLst/>
              <a:ahLst/>
              <a:cxnLst/>
              <a:rect l="l" t="t" r="r" b="b"/>
              <a:pathLst>
                <a:path w="971" h="5254" extrusionOk="0">
                  <a:moveTo>
                    <a:pt x="971" y="1"/>
                  </a:moveTo>
                  <a:lnTo>
                    <a:pt x="971" y="1"/>
                  </a:lnTo>
                  <a:cubicBezTo>
                    <a:pt x="971" y="2"/>
                    <a:pt x="159" y="2754"/>
                    <a:pt x="1" y="4933"/>
                  </a:cubicBezTo>
                  <a:lnTo>
                    <a:pt x="278" y="5254"/>
                  </a:lnTo>
                  <a:cubicBezTo>
                    <a:pt x="278" y="5254"/>
                    <a:pt x="676" y="1198"/>
                    <a:pt x="971" y="1"/>
                  </a:cubicBezTo>
                  <a:close/>
                </a:path>
              </a:pathLst>
            </a:custGeom>
            <a:solidFill>
              <a:srgbClr val="C0D5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1948643" y="2861507"/>
              <a:ext cx="206914" cy="106712"/>
            </a:xfrm>
            <a:custGeom>
              <a:avLst/>
              <a:gdLst/>
              <a:ahLst/>
              <a:cxnLst/>
              <a:rect l="l" t="t" r="r" b="b"/>
              <a:pathLst>
                <a:path w="2860" h="1492" extrusionOk="0">
                  <a:moveTo>
                    <a:pt x="0" y="0"/>
                  </a:moveTo>
                  <a:lnTo>
                    <a:pt x="0" y="624"/>
                  </a:lnTo>
                  <a:lnTo>
                    <a:pt x="158" y="607"/>
                  </a:lnTo>
                  <a:cubicBezTo>
                    <a:pt x="158" y="607"/>
                    <a:pt x="1731" y="727"/>
                    <a:pt x="2556" y="1492"/>
                  </a:cubicBezTo>
                  <a:lnTo>
                    <a:pt x="2860" y="838"/>
                  </a:lnTo>
                  <a:cubicBezTo>
                    <a:pt x="2860" y="838"/>
                    <a:pt x="2236" y="261"/>
                    <a:pt x="321" y="17"/>
                  </a:cubicBezTo>
                  <a:cubicBezTo>
                    <a:pt x="227" y="4"/>
                    <a:pt x="128" y="0"/>
                    <a:pt x="34" y="0"/>
                  </a:cubicBezTo>
                  <a:close/>
                </a:path>
              </a:pathLst>
            </a:custGeom>
            <a:solidFill>
              <a:srgbClr val="90B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6"/>
            <p:cNvSpPr/>
            <p:nvPr/>
          </p:nvSpPr>
          <p:spPr>
            <a:xfrm>
              <a:off x="2679333" y="2583857"/>
              <a:ext cx="72782" cy="378569"/>
            </a:xfrm>
            <a:custGeom>
              <a:avLst/>
              <a:gdLst/>
              <a:ahLst/>
              <a:cxnLst/>
              <a:rect l="l" t="t" r="r" b="b"/>
              <a:pathLst>
                <a:path w="1006" h="5293" extrusionOk="0">
                  <a:moveTo>
                    <a:pt x="1" y="1"/>
                  </a:moveTo>
                  <a:lnTo>
                    <a:pt x="1" y="1"/>
                  </a:lnTo>
                  <a:cubicBezTo>
                    <a:pt x="295" y="1198"/>
                    <a:pt x="804" y="5293"/>
                    <a:pt x="804" y="5293"/>
                  </a:cubicBezTo>
                  <a:lnTo>
                    <a:pt x="1005" y="4925"/>
                  </a:lnTo>
                  <a:cubicBezTo>
                    <a:pt x="847" y="2745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C0D5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6"/>
            <p:cNvSpPr/>
            <p:nvPr/>
          </p:nvSpPr>
          <p:spPr>
            <a:xfrm>
              <a:off x="2714276" y="2862723"/>
              <a:ext cx="207276" cy="109501"/>
            </a:xfrm>
            <a:custGeom>
              <a:avLst/>
              <a:gdLst/>
              <a:ahLst/>
              <a:cxnLst/>
              <a:rect l="l" t="t" r="r" b="b"/>
              <a:pathLst>
                <a:path w="2865" h="1531" extrusionOk="0">
                  <a:moveTo>
                    <a:pt x="2830" y="0"/>
                  </a:moveTo>
                  <a:cubicBezTo>
                    <a:pt x="2732" y="0"/>
                    <a:pt x="2638" y="4"/>
                    <a:pt x="2544" y="17"/>
                  </a:cubicBezTo>
                  <a:cubicBezTo>
                    <a:pt x="629" y="261"/>
                    <a:pt x="1" y="838"/>
                    <a:pt x="1" y="838"/>
                  </a:cubicBezTo>
                  <a:lnTo>
                    <a:pt x="343" y="1530"/>
                  </a:lnTo>
                  <a:cubicBezTo>
                    <a:pt x="1172" y="761"/>
                    <a:pt x="2702" y="607"/>
                    <a:pt x="2702" y="607"/>
                  </a:cubicBezTo>
                  <a:lnTo>
                    <a:pt x="2864" y="624"/>
                  </a:lnTo>
                  <a:lnTo>
                    <a:pt x="2864" y="0"/>
                  </a:lnTo>
                  <a:close/>
                </a:path>
              </a:pathLst>
            </a:custGeom>
            <a:solidFill>
              <a:srgbClr val="90B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3344850" y="1000850"/>
              <a:ext cx="342047" cy="3590183"/>
            </a:xfrm>
            <a:custGeom>
              <a:avLst/>
              <a:gdLst/>
              <a:ahLst/>
              <a:cxnLst/>
              <a:rect l="l" t="t" r="r" b="b"/>
              <a:pathLst>
                <a:path w="4728" h="52145" extrusionOk="0">
                  <a:moveTo>
                    <a:pt x="0" y="1"/>
                  </a:moveTo>
                  <a:lnTo>
                    <a:pt x="0" y="582"/>
                  </a:lnTo>
                  <a:lnTo>
                    <a:pt x="2398" y="582"/>
                  </a:lnTo>
                  <a:cubicBezTo>
                    <a:pt x="3364" y="582"/>
                    <a:pt x="4146" y="1364"/>
                    <a:pt x="4146" y="2330"/>
                  </a:cubicBezTo>
                  <a:lnTo>
                    <a:pt x="4146" y="52144"/>
                  </a:lnTo>
                  <a:lnTo>
                    <a:pt x="4728" y="52144"/>
                  </a:lnTo>
                  <a:lnTo>
                    <a:pt x="4728" y="2296"/>
                  </a:lnTo>
                  <a:cubicBezTo>
                    <a:pt x="4728" y="1027"/>
                    <a:pt x="3702" y="1"/>
                    <a:pt x="2432" y="1"/>
                  </a:cubicBezTo>
                  <a:close/>
                </a:path>
              </a:pathLst>
            </a:custGeom>
            <a:solidFill>
              <a:srgbClr val="CF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6"/>
            <p:cNvSpPr/>
            <p:nvPr/>
          </p:nvSpPr>
          <p:spPr>
            <a:xfrm>
              <a:off x="3376961" y="1035108"/>
              <a:ext cx="8103" cy="279224"/>
            </a:xfrm>
            <a:custGeom>
              <a:avLst/>
              <a:gdLst/>
              <a:ahLst/>
              <a:cxnLst/>
              <a:rect l="l" t="t" r="r" b="b"/>
              <a:pathLst>
                <a:path w="112" h="3904" extrusionOk="0">
                  <a:moveTo>
                    <a:pt x="1" y="1"/>
                  </a:moveTo>
                  <a:lnTo>
                    <a:pt x="1" y="3903"/>
                  </a:lnTo>
                  <a:lnTo>
                    <a:pt x="112" y="3903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CF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3246160" y="1267485"/>
              <a:ext cx="269711" cy="610230"/>
            </a:xfrm>
            <a:custGeom>
              <a:avLst/>
              <a:gdLst/>
              <a:ahLst/>
              <a:cxnLst/>
              <a:rect l="l" t="t" r="r" b="b"/>
              <a:pathLst>
                <a:path w="3728" h="8532" extrusionOk="0">
                  <a:moveTo>
                    <a:pt x="1864" y="0"/>
                  </a:moveTo>
                  <a:cubicBezTo>
                    <a:pt x="1864" y="0"/>
                    <a:pt x="1291" y="705"/>
                    <a:pt x="355" y="1265"/>
                  </a:cubicBezTo>
                  <a:cubicBezTo>
                    <a:pt x="137" y="1398"/>
                    <a:pt x="1" y="1629"/>
                    <a:pt x="1" y="1881"/>
                  </a:cubicBezTo>
                  <a:lnTo>
                    <a:pt x="1" y="7288"/>
                  </a:lnTo>
                  <a:cubicBezTo>
                    <a:pt x="1" y="7673"/>
                    <a:pt x="201" y="8036"/>
                    <a:pt x="535" y="8228"/>
                  </a:cubicBezTo>
                  <a:cubicBezTo>
                    <a:pt x="821" y="8391"/>
                    <a:pt x="1249" y="8532"/>
                    <a:pt x="1864" y="8532"/>
                  </a:cubicBezTo>
                  <a:cubicBezTo>
                    <a:pt x="2480" y="8532"/>
                    <a:pt x="2903" y="8391"/>
                    <a:pt x="3194" y="8228"/>
                  </a:cubicBezTo>
                  <a:cubicBezTo>
                    <a:pt x="3527" y="8036"/>
                    <a:pt x="3728" y="7673"/>
                    <a:pt x="3728" y="7288"/>
                  </a:cubicBezTo>
                  <a:lnTo>
                    <a:pt x="3728" y="1881"/>
                  </a:lnTo>
                  <a:cubicBezTo>
                    <a:pt x="3728" y="1629"/>
                    <a:pt x="3591" y="1398"/>
                    <a:pt x="3373" y="1265"/>
                  </a:cubicBezTo>
                  <a:cubicBezTo>
                    <a:pt x="2437" y="705"/>
                    <a:pt x="1864" y="0"/>
                    <a:pt x="186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6"/>
            <p:cNvSpPr/>
            <p:nvPr/>
          </p:nvSpPr>
          <p:spPr>
            <a:xfrm>
              <a:off x="3274013" y="1386069"/>
              <a:ext cx="214076" cy="22673"/>
            </a:xfrm>
            <a:custGeom>
              <a:avLst/>
              <a:gdLst/>
              <a:ahLst/>
              <a:cxnLst/>
              <a:rect l="l" t="t" r="r" b="b"/>
              <a:pathLst>
                <a:path w="2959" h="317" extrusionOk="0">
                  <a:moveTo>
                    <a:pt x="0" y="1"/>
                  </a:moveTo>
                  <a:cubicBezTo>
                    <a:pt x="0" y="1"/>
                    <a:pt x="407" y="317"/>
                    <a:pt x="1479" y="317"/>
                  </a:cubicBezTo>
                  <a:cubicBezTo>
                    <a:pt x="2552" y="317"/>
                    <a:pt x="2958" y="1"/>
                    <a:pt x="2958" y="1"/>
                  </a:cubicBezTo>
                  <a:lnTo>
                    <a:pt x="2958" y="1"/>
                  </a:lnTo>
                  <a:cubicBezTo>
                    <a:pt x="2958" y="1"/>
                    <a:pt x="2620" y="155"/>
                    <a:pt x="1479" y="155"/>
                  </a:cubicBezTo>
                  <a:cubicBezTo>
                    <a:pt x="338" y="15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3350989" y="1966975"/>
              <a:ext cx="61278" cy="206986"/>
            </a:xfrm>
            <a:custGeom>
              <a:avLst/>
              <a:gdLst/>
              <a:ahLst/>
              <a:cxnLst/>
              <a:rect l="l" t="t" r="r" b="b"/>
              <a:pathLst>
                <a:path w="847" h="2894" extrusionOk="0">
                  <a:moveTo>
                    <a:pt x="1" y="0"/>
                  </a:moveTo>
                  <a:lnTo>
                    <a:pt x="1" y="2035"/>
                  </a:lnTo>
                  <a:cubicBezTo>
                    <a:pt x="1" y="2283"/>
                    <a:pt x="90" y="2518"/>
                    <a:pt x="253" y="2701"/>
                  </a:cubicBezTo>
                  <a:lnTo>
                    <a:pt x="424" y="2894"/>
                  </a:lnTo>
                  <a:lnTo>
                    <a:pt x="595" y="2701"/>
                  </a:lnTo>
                  <a:cubicBezTo>
                    <a:pt x="757" y="2518"/>
                    <a:pt x="847" y="2283"/>
                    <a:pt x="847" y="2035"/>
                  </a:cubicBezTo>
                  <a:lnTo>
                    <a:pt x="84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2926104" y="2122894"/>
              <a:ext cx="458032" cy="1135491"/>
            </a:xfrm>
            <a:custGeom>
              <a:avLst/>
              <a:gdLst/>
              <a:ahLst/>
              <a:cxnLst/>
              <a:rect l="l" t="t" r="r" b="b"/>
              <a:pathLst>
                <a:path w="6331" h="15876" extrusionOk="0">
                  <a:moveTo>
                    <a:pt x="6263" y="0"/>
                  </a:moveTo>
                  <a:lnTo>
                    <a:pt x="6263" y="3847"/>
                  </a:lnTo>
                  <a:cubicBezTo>
                    <a:pt x="6263" y="6583"/>
                    <a:pt x="5036" y="9134"/>
                    <a:pt x="2903" y="10844"/>
                  </a:cubicBezTo>
                  <a:lnTo>
                    <a:pt x="1236" y="12178"/>
                  </a:lnTo>
                  <a:cubicBezTo>
                    <a:pt x="437" y="12819"/>
                    <a:pt x="1" y="13811"/>
                    <a:pt x="69" y="14828"/>
                  </a:cubicBezTo>
                  <a:lnTo>
                    <a:pt x="60" y="15875"/>
                  </a:lnTo>
                  <a:lnTo>
                    <a:pt x="133" y="15875"/>
                  </a:lnTo>
                  <a:lnTo>
                    <a:pt x="142" y="14828"/>
                  </a:lnTo>
                  <a:cubicBezTo>
                    <a:pt x="73" y="13828"/>
                    <a:pt x="501" y="12857"/>
                    <a:pt x="1283" y="12233"/>
                  </a:cubicBezTo>
                  <a:lnTo>
                    <a:pt x="2946" y="10900"/>
                  </a:lnTo>
                  <a:cubicBezTo>
                    <a:pt x="5100" y="9177"/>
                    <a:pt x="6331" y="6604"/>
                    <a:pt x="6331" y="3847"/>
                  </a:cubicBezTo>
                  <a:lnTo>
                    <a:pt x="63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6"/>
            <p:cNvSpPr/>
            <p:nvPr/>
          </p:nvSpPr>
          <p:spPr>
            <a:xfrm>
              <a:off x="2793422" y="3213469"/>
              <a:ext cx="148240" cy="100203"/>
            </a:xfrm>
            <a:custGeom>
              <a:avLst/>
              <a:gdLst/>
              <a:ahLst/>
              <a:cxnLst/>
              <a:rect l="l" t="t" r="r" b="b"/>
              <a:pathLst>
                <a:path w="2049" h="1401" extrusionOk="0">
                  <a:moveTo>
                    <a:pt x="638" y="1"/>
                  </a:moveTo>
                  <a:cubicBezTo>
                    <a:pt x="259" y="1"/>
                    <a:pt x="1" y="93"/>
                    <a:pt x="1" y="93"/>
                  </a:cubicBezTo>
                  <a:lnTo>
                    <a:pt x="608" y="1401"/>
                  </a:lnTo>
                  <a:cubicBezTo>
                    <a:pt x="888" y="1241"/>
                    <a:pt x="1151" y="1190"/>
                    <a:pt x="1374" y="1190"/>
                  </a:cubicBezTo>
                  <a:cubicBezTo>
                    <a:pt x="1777" y="1190"/>
                    <a:pt x="2048" y="1358"/>
                    <a:pt x="2048" y="1358"/>
                  </a:cubicBezTo>
                  <a:lnTo>
                    <a:pt x="1997" y="460"/>
                  </a:lnTo>
                  <a:cubicBezTo>
                    <a:pt x="1516" y="93"/>
                    <a:pt x="1017" y="1"/>
                    <a:pt x="6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6"/>
            <p:cNvSpPr/>
            <p:nvPr/>
          </p:nvSpPr>
          <p:spPr>
            <a:xfrm>
              <a:off x="2106718" y="2102653"/>
              <a:ext cx="623129" cy="126452"/>
            </a:xfrm>
            <a:custGeom>
              <a:avLst/>
              <a:gdLst/>
              <a:ahLst/>
              <a:cxnLst/>
              <a:rect l="l" t="t" r="r" b="b"/>
              <a:pathLst>
                <a:path w="8613" h="1768" extrusionOk="0">
                  <a:moveTo>
                    <a:pt x="4423" y="1"/>
                  </a:moveTo>
                  <a:cubicBezTo>
                    <a:pt x="4423" y="1"/>
                    <a:pt x="2889" y="330"/>
                    <a:pt x="1209" y="471"/>
                  </a:cubicBezTo>
                  <a:cubicBezTo>
                    <a:pt x="0" y="570"/>
                    <a:pt x="285" y="1768"/>
                    <a:pt x="2004" y="1768"/>
                  </a:cubicBezTo>
                  <a:cubicBezTo>
                    <a:pt x="2504" y="1768"/>
                    <a:pt x="3126" y="1666"/>
                    <a:pt x="3868" y="1407"/>
                  </a:cubicBezTo>
                  <a:cubicBezTo>
                    <a:pt x="3868" y="1407"/>
                    <a:pt x="5776" y="1752"/>
                    <a:pt x="7149" y="1752"/>
                  </a:cubicBezTo>
                  <a:cubicBezTo>
                    <a:pt x="7900" y="1752"/>
                    <a:pt x="8491" y="1649"/>
                    <a:pt x="8523" y="1330"/>
                  </a:cubicBezTo>
                  <a:cubicBezTo>
                    <a:pt x="8612" y="424"/>
                    <a:pt x="4423" y="1"/>
                    <a:pt x="4423" y="1"/>
                  </a:cubicBezTo>
                  <a:close/>
                </a:path>
              </a:pathLst>
            </a:custGeom>
            <a:solidFill>
              <a:srgbClr val="5B8E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6"/>
            <p:cNvSpPr/>
            <p:nvPr/>
          </p:nvSpPr>
          <p:spPr>
            <a:xfrm>
              <a:off x="2186226" y="1855328"/>
              <a:ext cx="502670" cy="529624"/>
            </a:xfrm>
            <a:custGeom>
              <a:avLst/>
              <a:gdLst/>
              <a:ahLst/>
              <a:cxnLst/>
              <a:rect l="l" t="t" r="r" b="b"/>
              <a:pathLst>
                <a:path w="6948" h="7405" extrusionOk="0">
                  <a:moveTo>
                    <a:pt x="3426" y="1"/>
                  </a:moveTo>
                  <a:cubicBezTo>
                    <a:pt x="0" y="1"/>
                    <a:pt x="624" y="3168"/>
                    <a:pt x="815" y="3921"/>
                  </a:cubicBezTo>
                  <a:cubicBezTo>
                    <a:pt x="845" y="4032"/>
                    <a:pt x="871" y="4143"/>
                    <a:pt x="892" y="4254"/>
                  </a:cubicBezTo>
                  <a:cubicBezTo>
                    <a:pt x="1033" y="4942"/>
                    <a:pt x="1662" y="7404"/>
                    <a:pt x="3474" y="7404"/>
                  </a:cubicBezTo>
                  <a:cubicBezTo>
                    <a:pt x="5286" y="7404"/>
                    <a:pt x="5915" y="4942"/>
                    <a:pt x="6056" y="4254"/>
                  </a:cubicBezTo>
                  <a:cubicBezTo>
                    <a:pt x="6077" y="4143"/>
                    <a:pt x="6103" y="4032"/>
                    <a:pt x="6133" y="3921"/>
                  </a:cubicBezTo>
                  <a:cubicBezTo>
                    <a:pt x="6324" y="3168"/>
                    <a:pt x="6947" y="1"/>
                    <a:pt x="3522" y="1"/>
                  </a:cubicBezTo>
                  <a:cubicBezTo>
                    <a:pt x="3506" y="1"/>
                    <a:pt x="3490" y="1"/>
                    <a:pt x="3474" y="1"/>
                  </a:cubicBezTo>
                  <a:cubicBezTo>
                    <a:pt x="3458" y="1"/>
                    <a:pt x="3442" y="1"/>
                    <a:pt x="34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6"/>
            <p:cNvSpPr/>
            <p:nvPr/>
          </p:nvSpPr>
          <p:spPr>
            <a:xfrm>
              <a:off x="2168140" y="1801615"/>
              <a:ext cx="559536" cy="334153"/>
            </a:xfrm>
            <a:custGeom>
              <a:avLst/>
              <a:gdLst/>
              <a:ahLst/>
              <a:cxnLst/>
              <a:rect l="l" t="t" r="r" b="b"/>
              <a:pathLst>
                <a:path w="7734" h="4672" extrusionOk="0">
                  <a:moveTo>
                    <a:pt x="3411" y="0"/>
                  </a:moveTo>
                  <a:cubicBezTo>
                    <a:pt x="2207" y="0"/>
                    <a:pt x="1195" y="491"/>
                    <a:pt x="792" y="1149"/>
                  </a:cubicBezTo>
                  <a:cubicBezTo>
                    <a:pt x="1" y="2436"/>
                    <a:pt x="1040" y="4556"/>
                    <a:pt x="1040" y="4556"/>
                  </a:cubicBezTo>
                  <a:cubicBezTo>
                    <a:pt x="1394" y="3885"/>
                    <a:pt x="1326" y="2547"/>
                    <a:pt x="1326" y="2547"/>
                  </a:cubicBezTo>
                  <a:lnTo>
                    <a:pt x="1326" y="2547"/>
                  </a:lnTo>
                  <a:cubicBezTo>
                    <a:pt x="1796" y="2642"/>
                    <a:pt x="2266" y="2679"/>
                    <a:pt x="2712" y="2679"/>
                  </a:cubicBezTo>
                  <a:cubicBezTo>
                    <a:pt x="4304" y="2679"/>
                    <a:pt x="5605" y="2210"/>
                    <a:pt x="5605" y="2209"/>
                  </a:cubicBezTo>
                  <a:lnTo>
                    <a:pt x="5605" y="2209"/>
                  </a:lnTo>
                  <a:cubicBezTo>
                    <a:pt x="5506" y="3449"/>
                    <a:pt x="6383" y="4672"/>
                    <a:pt x="6383" y="4672"/>
                  </a:cubicBezTo>
                  <a:cubicBezTo>
                    <a:pt x="7733" y="802"/>
                    <a:pt x="6082" y="666"/>
                    <a:pt x="5842" y="666"/>
                  </a:cubicBezTo>
                  <a:cubicBezTo>
                    <a:pt x="5824" y="666"/>
                    <a:pt x="5814" y="666"/>
                    <a:pt x="5814" y="666"/>
                  </a:cubicBezTo>
                  <a:cubicBezTo>
                    <a:pt x="5006" y="195"/>
                    <a:pt x="4171" y="0"/>
                    <a:pt x="34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6"/>
            <p:cNvSpPr/>
            <p:nvPr/>
          </p:nvSpPr>
          <p:spPr>
            <a:xfrm>
              <a:off x="2183188" y="2048582"/>
              <a:ext cx="74446" cy="104423"/>
            </a:xfrm>
            <a:custGeom>
              <a:avLst/>
              <a:gdLst/>
              <a:ahLst/>
              <a:cxnLst/>
              <a:rect l="l" t="t" r="r" b="b"/>
              <a:pathLst>
                <a:path w="1029" h="1460" extrusionOk="0">
                  <a:moveTo>
                    <a:pt x="574" y="0"/>
                  </a:moveTo>
                  <a:cubicBezTo>
                    <a:pt x="533" y="0"/>
                    <a:pt x="486" y="7"/>
                    <a:pt x="434" y="22"/>
                  </a:cubicBezTo>
                  <a:cubicBezTo>
                    <a:pt x="1" y="145"/>
                    <a:pt x="303" y="1460"/>
                    <a:pt x="892" y="1460"/>
                  </a:cubicBezTo>
                  <a:cubicBezTo>
                    <a:pt x="936" y="1460"/>
                    <a:pt x="981" y="1452"/>
                    <a:pt x="1028" y="1437"/>
                  </a:cubicBezTo>
                  <a:lnTo>
                    <a:pt x="913" y="415"/>
                  </a:lnTo>
                  <a:cubicBezTo>
                    <a:pt x="913" y="415"/>
                    <a:pt x="903" y="0"/>
                    <a:pt x="5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6"/>
            <p:cNvSpPr/>
            <p:nvPr/>
          </p:nvSpPr>
          <p:spPr>
            <a:xfrm>
              <a:off x="2621529" y="2048582"/>
              <a:ext cx="74373" cy="104423"/>
            </a:xfrm>
            <a:custGeom>
              <a:avLst/>
              <a:gdLst/>
              <a:ahLst/>
              <a:cxnLst/>
              <a:rect l="l" t="t" r="r" b="b"/>
              <a:pathLst>
                <a:path w="1028" h="1460" extrusionOk="0">
                  <a:moveTo>
                    <a:pt x="454" y="0"/>
                  </a:moveTo>
                  <a:cubicBezTo>
                    <a:pt x="126" y="0"/>
                    <a:pt x="116" y="415"/>
                    <a:pt x="116" y="415"/>
                  </a:cubicBezTo>
                  <a:lnTo>
                    <a:pt x="0" y="1437"/>
                  </a:lnTo>
                  <a:cubicBezTo>
                    <a:pt x="47" y="1452"/>
                    <a:pt x="93" y="1460"/>
                    <a:pt x="137" y="1460"/>
                  </a:cubicBezTo>
                  <a:cubicBezTo>
                    <a:pt x="725" y="1460"/>
                    <a:pt x="1028" y="145"/>
                    <a:pt x="594" y="22"/>
                  </a:cubicBezTo>
                  <a:cubicBezTo>
                    <a:pt x="542" y="7"/>
                    <a:pt x="496" y="0"/>
                    <a:pt x="4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6"/>
            <p:cNvSpPr/>
            <p:nvPr/>
          </p:nvSpPr>
          <p:spPr>
            <a:xfrm>
              <a:off x="2242366" y="2407482"/>
              <a:ext cx="386336" cy="152701"/>
            </a:xfrm>
            <a:custGeom>
              <a:avLst/>
              <a:gdLst/>
              <a:ahLst/>
              <a:cxnLst/>
              <a:rect l="l" t="t" r="r" b="b"/>
              <a:pathLst>
                <a:path w="5340" h="2135" extrusionOk="0">
                  <a:moveTo>
                    <a:pt x="638" y="0"/>
                  </a:moveTo>
                  <a:lnTo>
                    <a:pt x="1" y="65"/>
                  </a:lnTo>
                  <a:cubicBezTo>
                    <a:pt x="1" y="65"/>
                    <a:pt x="213" y="2135"/>
                    <a:pt x="2526" y="2135"/>
                  </a:cubicBezTo>
                  <a:cubicBezTo>
                    <a:pt x="2559" y="2135"/>
                    <a:pt x="2592" y="2134"/>
                    <a:pt x="2625" y="2133"/>
                  </a:cubicBezTo>
                  <a:cubicBezTo>
                    <a:pt x="5028" y="2078"/>
                    <a:pt x="5340" y="218"/>
                    <a:pt x="5340" y="218"/>
                  </a:cubicBezTo>
                  <a:lnTo>
                    <a:pt x="5340" y="60"/>
                  </a:lnTo>
                  <a:lnTo>
                    <a:pt x="4703" y="0"/>
                  </a:lnTo>
                  <a:lnTo>
                    <a:pt x="4703" y="218"/>
                  </a:lnTo>
                  <a:cubicBezTo>
                    <a:pt x="4703" y="218"/>
                    <a:pt x="4549" y="1556"/>
                    <a:pt x="2698" y="1578"/>
                  </a:cubicBezTo>
                  <a:cubicBezTo>
                    <a:pt x="2681" y="1578"/>
                    <a:pt x="2664" y="1578"/>
                    <a:pt x="2647" y="1578"/>
                  </a:cubicBezTo>
                  <a:cubicBezTo>
                    <a:pt x="844" y="1578"/>
                    <a:pt x="693" y="218"/>
                    <a:pt x="693" y="218"/>
                  </a:cubicBezTo>
                  <a:lnTo>
                    <a:pt x="638" y="0"/>
                  </a:lnTo>
                  <a:close/>
                </a:path>
              </a:pathLst>
            </a:custGeom>
            <a:solidFill>
              <a:srgbClr val="90B4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6"/>
            <p:cNvSpPr/>
            <p:nvPr/>
          </p:nvSpPr>
          <p:spPr>
            <a:xfrm>
              <a:off x="1370675" y="4045850"/>
              <a:ext cx="2186124" cy="545140"/>
            </a:xfrm>
            <a:custGeom>
              <a:avLst/>
              <a:gdLst/>
              <a:ahLst/>
              <a:cxnLst/>
              <a:rect l="l" t="t" r="r" b="b"/>
              <a:pathLst>
                <a:path w="30217" h="9571" extrusionOk="0">
                  <a:moveTo>
                    <a:pt x="923" y="0"/>
                  </a:moveTo>
                  <a:cubicBezTo>
                    <a:pt x="415" y="0"/>
                    <a:pt x="0" y="415"/>
                    <a:pt x="0" y="923"/>
                  </a:cubicBezTo>
                  <a:lnTo>
                    <a:pt x="0" y="9570"/>
                  </a:lnTo>
                  <a:lnTo>
                    <a:pt x="30216" y="9570"/>
                  </a:lnTo>
                  <a:lnTo>
                    <a:pt x="30216" y="923"/>
                  </a:lnTo>
                  <a:cubicBezTo>
                    <a:pt x="30216" y="415"/>
                    <a:pt x="29806" y="0"/>
                    <a:pt x="29297" y="0"/>
                  </a:cubicBezTo>
                  <a:close/>
                </a:path>
              </a:pathLst>
            </a:custGeom>
            <a:solidFill>
              <a:srgbClr val="B5C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6"/>
            <p:cNvSpPr/>
            <p:nvPr/>
          </p:nvSpPr>
          <p:spPr>
            <a:xfrm>
              <a:off x="793275" y="3106676"/>
              <a:ext cx="519979" cy="1484314"/>
            </a:xfrm>
            <a:custGeom>
              <a:avLst/>
              <a:gdLst/>
              <a:ahLst/>
              <a:cxnLst/>
              <a:rect l="l" t="t" r="r" b="b"/>
              <a:pathLst>
                <a:path w="7187" h="22702" extrusionOk="0">
                  <a:moveTo>
                    <a:pt x="6831" y="0"/>
                  </a:moveTo>
                  <a:lnTo>
                    <a:pt x="168" y="440"/>
                  </a:lnTo>
                  <a:cubicBezTo>
                    <a:pt x="168" y="440"/>
                    <a:pt x="1" y="4347"/>
                    <a:pt x="924" y="8643"/>
                  </a:cubicBezTo>
                  <a:cubicBezTo>
                    <a:pt x="1078" y="9357"/>
                    <a:pt x="1471" y="17936"/>
                    <a:pt x="1715" y="22701"/>
                  </a:cubicBezTo>
                  <a:lnTo>
                    <a:pt x="5528" y="22701"/>
                  </a:lnTo>
                  <a:cubicBezTo>
                    <a:pt x="5676" y="19533"/>
                    <a:pt x="5842" y="15426"/>
                    <a:pt x="5932" y="15426"/>
                  </a:cubicBezTo>
                  <a:cubicBezTo>
                    <a:pt x="5933" y="15426"/>
                    <a:pt x="5933" y="15426"/>
                    <a:pt x="5934" y="15426"/>
                  </a:cubicBezTo>
                  <a:cubicBezTo>
                    <a:pt x="6271" y="12289"/>
                    <a:pt x="7186" y="3022"/>
                    <a:pt x="68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6"/>
            <p:cNvSpPr/>
            <p:nvPr/>
          </p:nvSpPr>
          <p:spPr>
            <a:xfrm>
              <a:off x="731792" y="1955317"/>
              <a:ext cx="630291" cy="1335826"/>
            </a:xfrm>
            <a:custGeom>
              <a:avLst/>
              <a:gdLst/>
              <a:ahLst/>
              <a:cxnLst/>
              <a:rect l="l" t="t" r="r" b="b"/>
              <a:pathLst>
                <a:path w="8712" h="18677" extrusionOk="0">
                  <a:moveTo>
                    <a:pt x="2385" y="1"/>
                  </a:moveTo>
                  <a:cubicBezTo>
                    <a:pt x="2385" y="1"/>
                    <a:pt x="0" y="1415"/>
                    <a:pt x="372" y="6635"/>
                  </a:cubicBezTo>
                  <a:cubicBezTo>
                    <a:pt x="740" y="11854"/>
                    <a:pt x="329" y="15692"/>
                    <a:pt x="641" y="18299"/>
                  </a:cubicBezTo>
                  <a:cubicBezTo>
                    <a:pt x="641" y="18299"/>
                    <a:pt x="2084" y="18677"/>
                    <a:pt x="3824" y="18677"/>
                  </a:cubicBezTo>
                  <a:cubicBezTo>
                    <a:pt x="5459" y="18677"/>
                    <a:pt x="7357" y="18343"/>
                    <a:pt x="8566" y="17051"/>
                  </a:cubicBezTo>
                  <a:cubicBezTo>
                    <a:pt x="8566" y="17051"/>
                    <a:pt x="8177" y="11614"/>
                    <a:pt x="8348" y="7558"/>
                  </a:cubicBezTo>
                  <a:cubicBezTo>
                    <a:pt x="8519" y="3501"/>
                    <a:pt x="8711" y="3147"/>
                    <a:pt x="5305" y="313"/>
                  </a:cubicBezTo>
                  <a:lnTo>
                    <a:pt x="48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6"/>
            <p:cNvSpPr/>
            <p:nvPr/>
          </p:nvSpPr>
          <p:spPr>
            <a:xfrm>
              <a:off x="863244" y="1441428"/>
              <a:ext cx="434519" cy="735323"/>
            </a:xfrm>
            <a:custGeom>
              <a:avLst/>
              <a:gdLst/>
              <a:ahLst/>
              <a:cxnLst/>
              <a:rect l="l" t="t" r="r" b="b"/>
              <a:pathLst>
                <a:path w="6006" h="10281" extrusionOk="0">
                  <a:moveTo>
                    <a:pt x="3026" y="0"/>
                  </a:moveTo>
                  <a:cubicBezTo>
                    <a:pt x="0" y="0"/>
                    <a:pt x="466" y="4305"/>
                    <a:pt x="466" y="4305"/>
                  </a:cubicBezTo>
                  <a:lnTo>
                    <a:pt x="568" y="7186"/>
                  </a:lnTo>
                  <a:cubicBezTo>
                    <a:pt x="1517" y="9545"/>
                    <a:pt x="3817" y="10280"/>
                    <a:pt x="3817" y="10280"/>
                  </a:cubicBezTo>
                  <a:cubicBezTo>
                    <a:pt x="3817" y="9169"/>
                    <a:pt x="3030" y="7186"/>
                    <a:pt x="3030" y="7186"/>
                  </a:cubicBezTo>
                  <a:cubicBezTo>
                    <a:pt x="2907" y="6842"/>
                    <a:pt x="3021" y="6762"/>
                    <a:pt x="3154" y="6762"/>
                  </a:cubicBezTo>
                  <a:cubicBezTo>
                    <a:pt x="3269" y="6762"/>
                    <a:pt x="3398" y="6822"/>
                    <a:pt x="3398" y="6822"/>
                  </a:cubicBezTo>
                  <a:cubicBezTo>
                    <a:pt x="3697" y="6929"/>
                    <a:pt x="3959" y="6978"/>
                    <a:pt x="4190" y="6978"/>
                  </a:cubicBezTo>
                  <a:cubicBezTo>
                    <a:pt x="5829" y="6978"/>
                    <a:pt x="5873" y="4539"/>
                    <a:pt x="5933" y="3381"/>
                  </a:cubicBezTo>
                  <a:cubicBezTo>
                    <a:pt x="6005" y="1971"/>
                    <a:pt x="5822" y="0"/>
                    <a:pt x="3030" y="0"/>
                  </a:cubicBezTo>
                  <a:cubicBezTo>
                    <a:pt x="3029" y="0"/>
                    <a:pt x="3027" y="0"/>
                    <a:pt x="30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6"/>
            <p:cNvSpPr/>
            <p:nvPr/>
          </p:nvSpPr>
          <p:spPr>
            <a:xfrm>
              <a:off x="707629" y="1403092"/>
              <a:ext cx="666755" cy="463323"/>
            </a:xfrm>
            <a:custGeom>
              <a:avLst/>
              <a:gdLst/>
              <a:ahLst/>
              <a:cxnLst/>
              <a:rect l="l" t="t" r="r" b="b"/>
              <a:pathLst>
                <a:path w="9216" h="6478" extrusionOk="0">
                  <a:moveTo>
                    <a:pt x="4959" y="1"/>
                  </a:moveTo>
                  <a:cubicBezTo>
                    <a:pt x="4851" y="1"/>
                    <a:pt x="4740" y="3"/>
                    <a:pt x="4626" y="6"/>
                  </a:cubicBezTo>
                  <a:cubicBezTo>
                    <a:pt x="0" y="156"/>
                    <a:pt x="1204" y="6478"/>
                    <a:pt x="2665" y="6478"/>
                  </a:cubicBezTo>
                  <a:cubicBezTo>
                    <a:pt x="2669" y="6478"/>
                    <a:pt x="2673" y="6478"/>
                    <a:pt x="2677" y="6478"/>
                  </a:cubicBezTo>
                  <a:cubicBezTo>
                    <a:pt x="4143" y="6439"/>
                    <a:pt x="4814" y="4093"/>
                    <a:pt x="4814" y="4093"/>
                  </a:cubicBezTo>
                  <a:cubicBezTo>
                    <a:pt x="4964" y="4099"/>
                    <a:pt x="5109" y="4103"/>
                    <a:pt x="5246" y="4103"/>
                  </a:cubicBezTo>
                  <a:cubicBezTo>
                    <a:pt x="8102" y="4103"/>
                    <a:pt x="8289" y="2733"/>
                    <a:pt x="8289" y="2733"/>
                  </a:cubicBezTo>
                  <a:cubicBezTo>
                    <a:pt x="8289" y="2733"/>
                    <a:pt x="9216" y="1"/>
                    <a:pt x="49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6"/>
            <p:cNvSpPr/>
            <p:nvPr/>
          </p:nvSpPr>
          <p:spPr>
            <a:xfrm>
              <a:off x="666826" y="1324488"/>
              <a:ext cx="283892" cy="233592"/>
            </a:xfrm>
            <a:custGeom>
              <a:avLst/>
              <a:gdLst/>
              <a:ahLst/>
              <a:cxnLst/>
              <a:rect l="l" t="t" r="r" b="b"/>
              <a:pathLst>
                <a:path w="3924" h="3266" extrusionOk="0">
                  <a:moveTo>
                    <a:pt x="2953" y="1"/>
                  </a:moveTo>
                  <a:cubicBezTo>
                    <a:pt x="2738" y="1"/>
                    <a:pt x="2466" y="119"/>
                    <a:pt x="2125" y="409"/>
                  </a:cubicBezTo>
                  <a:cubicBezTo>
                    <a:pt x="2125" y="409"/>
                    <a:pt x="1" y="2003"/>
                    <a:pt x="1236" y="2952"/>
                  </a:cubicBezTo>
                  <a:cubicBezTo>
                    <a:pt x="1533" y="3180"/>
                    <a:pt x="1833" y="3266"/>
                    <a:pt x="2117" y="3266"/>
                  </a:cubicBezTo>
                  <a:cubicBezTo>
                    <a:pt x="3014" y="3266"/>
                    <a:pt x="3758" y="2409"/>
                    <a:pt x="3758" y="2409"/>
                  </a:cubicBezTo>
                  <a:cubicBezTo>
                    <a:pt x="3758" y="2409"/>
                    <a:pt x="3924" y="1"/>
                    <a:pt x="2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6"/>
            <p:cNvSpPr/>
            <p:nvPr/>
          </p:nvSpPr>
          <p:spPr>
            <a:xfrm>
              <a:off x="980227" y="1678453"/>
              <a:ext cx="92388" cy="114794"/>
            </a:xfrm>
            <a:custGeom>
              <a:avLst/>
              <a:gdLst/>
              <a:ahLst/>
              <a:cxnLst/>
              <a:rect l="l" t="t" r="r" b="b"/>
              <a:pathLst>
                <a:path w="1277" h="1605" extrusionOk="0">
                  <a:moveTo>
                    <a:pt x="899" y="0"/>
                  </a:moveTo>
                  <a:cubicBezTo>
                    <a:pt x="815" y="0"/>
                    <a:pt x="711" y="30"/>
                    <a:pt x="584" y="102"/>
                  </a:cubicBezTo>
                  <a:cubicBezTo>
                    <a:pt x="1" y="427"/>
                    <a:pt x="454" y="1604"/>
                    <a:pt x="964" y="1604"/>
                  </a:cubicBezTo>
                  <a:cubicBezTo>
                    <a:pt x="1063" y="1604"/>
                    <a:pt x="1164" y="1560"/>
                    <a:pt x="1260" y="1457"/>
                  </a:cubicBezTo>
                  <a:lnTo>
                    <a:pt x="1277" y="585"/>
                  </a:lnTo>
                  <a:cubicBezTo>
                    <a:pt x="1277" y="585"/>
                    <a:pt x="1277" y="0"/>
                    <a:pt x="8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6"/>
            <p:cNvSpPr/>
            <p:nvPr/>
          </p:nvSpPr>
          <p:spPr>
            <a:xfrm>
              <a:off x="1049027" y="2642863"/>
              <a:ext cx="284253" cy="120229"/>
            </a:xfrm>
            <a:custGeom>
              <a:avLst/>
              <a:gdLst/>
              <a:ahLst/>
              <a:cxnLst/>
              <a:rect l="l" t="t" r="r" b="b"/>
              <a:pathLst>
                <a:path w="3929" h="1681" extrusionOk="0">
                  <a:moveTo>
                    <a:pt x="3920" y="1"/>
                  </a:moveTo>
                  <a:lnTo>
                    <a:pt x="1" y="1681"/>
                  </a:lnTo>
                  <a:cubicBezTo>
                    <a:pt x="1" y="1681"/>
                    <a:pt x="2196" y="1304"/>
                    <a:pt x="3873" y="1304"/>
                  </a:cubicBezTo>
                  <a:cubicBezTo>
                    <a:pt x="3892" y="1304"/>
                    <a:pt x="3910" y="1304"/>
                    <a:pt x="3929" y="1304"/>
                  </a:cubicBezTo>
                  <a:cubicBezTo>
                    <a:pt x="3920" y="873"/>
                    <a:pt x="3920" y="437"/>
                    <a:pt x="3920" y="1"/>
                  </a:cubicBezTo>
                  <a:close/>
                </a:path>
              </a:pathLst>
            </a:custGeom>
            <a:solidFill>
              <a:srgbClr val="00AB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6"/>
            <p:cNvSpPr/>
            <p:nvPr/>
          </p:nvSpPr>
          <p:spPr>
            <a:xfrm>
              <a:off x="992164" y="1955317"/>
              <a:ext cx="235998" cy="264204"/>
            </a:xfrm>
            <a:custGeom>
              <a:avLst/>
              <a:gdLst/>
              <a:ahLst/>
              <a:cxnLst/>
              <a:rect l="l" t="t" r="r" b="b"/>
              <a:pathLst>
                <a:path w="3262" h="3694" extrusionOk="0">
                  <a:moveTo>
                    <a:pt x="1248" y="1"/>
                  </a:moveTo>
                  <a:cubicBezTo>
                    <a:pt x="1249" y="1"/>
                    <a:pt x="2035" y="1984"/>
                    <a:pt x="2035" y="3095"/>
                  </a:cubicBezTo>
                  <a:cubicBezTo>
                    <a:pt x="2035" y="3095"/>
                    <a:pt x="979" y="2758"/>
                    <a:pt x="0" y="1804"/>
                  </a:cubicBezTo>
                  <a:lnTo>
                    <a:pt x="0" y="1804"/>
                  </a:lnTo>
                  <a:cubicBezTo>
                    <a:pt x="1" y="1805"/>
                    <a:pt x="1448" y="3693"/>
                    <a:pt x="2268" y="3693"/>
                  </a:cubicBezTo>
                  <a:cubicBezTo>
                    <a:pt x="2396" y="3693"/>
                    <a:pt x="2509" y="3647"/>
                    <a:pt x="2599" y="3540"/>
                  </a:cubicBezTo>
                  <a:cubicBezTo>
                    <a:pt x="3262" y="2745"/>
                    <a:pt x="1249" y="1"/>
                    <a:pt x="1248" y="1"/>
                  </a:cubicBezTo>
                  <a:close/>
                </a:path>
              </a:pathLst>
            </a:custGeom>
            <a:solidFill>
              <a:srgbClr val="00AB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6"/>
            <p:cNvSpPr/>
            <p:nvPr/>
          </p:nvSpPr>
          <p:spPr>
            <a:xfrm>
              <a:off x="1077821" y="1932430"/>
              <a:ext cx="152798" cy="220432"/>
            </a:xfrm>
            <a:custGeom>
              <a:avLst/>
              <a:gdLst/>
              <a:ahLst/>
              <a:cxnLst/>
              <a:rect l="l" t="t" r="r" b="b"/>
              <a:pathLst>
                <a:path w="2112" h="3082" extrusionOk="0">
                  <a:moveTo>
                    <a:pt x="22" y="0"/>
                  </a:moveTo>
                  <a:lnTo>
                    <a:pt x="0" y="77"/>
                  </a:lnTo>
                  <a:lnTo>
                    <a:pt x="60" y="321"/>
                  </a:lnTo>
                  <a:cubicBezTo>
                    <a:pt x="60" y="321"/>
                    <a:pt x="958" y="1184"/>
                    <a:pt x="1830" y="3082"/>
                  </a:cubicBezTo>
                  <a:lnTo>
                    <a:pt x="2112" y="2954"/>
                  </a:lnTo>
                  <a:cubicBezTo>
                    <a:pt x="1206" y="987"/>
                    <a:pt x="69" y="39"/>
                    <a:pt x="22" y="0"/>
                  </a:cubicBezTo>
                  <a:close/>
                </a:path>
              </a:pathLst>
            </a:custGeom>
            <a:solidFill>
              <a:srgbClr val="3624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6"/>
            <p:cNvSpPr/>
            <p:nvPr/>
          </p:nvSpPr>
          <p:spPr>
            <a:xfrm>
              <a:off x="888565" y="1926922"/>
              <a:ext cx="326938" cy="536276"/>
            </a:xfrm>
            <a:custGeom>
              <a:avLst/>
              <a:gdLst/>
              <a:ahLst/>
              <a:cxnLst/>
              <a:rect l="l" t="t" r="r" b="b"/>
              <a:pathLst>
                <a:path w="4519" h="7498" extrusionOk="0">
                  <a:moveTo>
                    <a:pt x="205" y="0"/>
                  </a:moveTo>
                  <a:cubicBezTo>
                    <a:pt x="47" y="231"/>
                    <a:pt x="0" y="522"/>
                    <a:pt x="73" y="791"/>
                  </a:cubicBezTo>
                  <a:cubicBezTo>
                    <a:pt x="282" y="1543"/>
                    <a:pt x="851" y="3108"/>
                    <a:pt x="2193" y="4394"/>
                  </a:cubicBezTo>
                  <a:cubicBezTo>
                    <a:pt x="2116" y="4740"/>
                    <a:pt x="1984" y="5954"/>
                    <a:pt x="3292" y="7497"/>
                  </a:cubicBezTo>
                  <a:lnTo>
                    <a:pt x="3527" y="7301"/>
                  </a:lnTo>
                  <a:cubicBezTo>
                    <a:pt x="2377" y="5942"/>
                    <a:pt x="2424" y="4864"/>
                    <a:pt x="2484" y="4514"/>
                  </a:cubicBezTo>
                  <a:lnTo>
                    <a:pt x="2484" y="4514"/>
                  </a:lnTo>
                  <a:cubicBezTo>
                    <a:pt x="2766" y="4578"/>
                    <a:pt x="3531" y="4894"/>
                    <a:pt x="4236" y="6463"/>
                  </a:cubicBezTo>
                  <a:lnTo>
                    <a:pt x="4518" y="6339"/>
                  </a:lnTo>
                  <a:cubicBezTo>
                    <a:pt x="3668" y="4450"/>
                    <a:pt x="2697" y="4219"/>
                    <a:pt x="2428" y="4193"/>
                  </a:cubicBezTo>
                  <a:cubicBezTo>
                    <a:pt x="684" y="2535"/>
                    <a:pt x="218" y="419"/>
                    <a:pt x="218" y="398"/>
                  </a:cubicBezTo>
                  <a:lnTo>
                    <a:pt x="205" y="0"/>
                  </a:lnTo>
                  <a:close/>
                </a:path>
              </a:pathLst>
            </a:custGeom>
            <a:solidFill>
              <a:srgbClr val="3624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6"/>
            <p:cNvSpPr/>
            <p:nvPr/>
          </p:nvSpPr>
          <p:spPr>
            <a:xfrm>
              <a:off x="1176934" y="2380304"/>
              <a:ext cx="55852" cy="43986"/>
            </a:xfrm>
            <a:custGeom>
              <a:avLst/>
              <a:gdLst/>
              <a:ahLst/>
              <a:cxnLst/>
              <a:rect l="l" t="t" r="r" b="b"/>
              <a:pathLst>
                <a:path w="772" h="615" extrusionOk="0">
                  <a:moveTo>
                    <a:pt x="532" y="0"/>
                  </a:moveTo>
                  <a:lnTo>
                    <a:pt x="250" y="124"/>
                  </a:lnTo>
                  <a:cubicBezTo>
                    <a:pt x="250" y="124"/>
                    <a:pt x="404" y="312"/>
                    <a:pt x="173" y="402"/>
                  </a:cubicBezTo>
                  <a:cubicBezTo>
                    <a:pt x="1" y="469"/>
                    <a:pt x="77" y="615"/>
                    <a:pt x="254" y="615"/>
                  </a:cubicBezTo>
                  <a:cubicBezTo>
                    <a:pt x="314" y="615"/>
                    <a:pt x="386" y="598"/>
                    <a:pt x="464" y="556"/>
                  </a:cubicBezTo>
                  <a:cubicBezTo>
                    <a:pt x="772" y="389"/>
                    <a:pt x="532" y="0"/>
                    <a:pt x="532" y="0"/>
                  </a:cubicBezTo>
                  <a:close/>
                </a:path>
              </a:pathLst>
            </a:custGeom>
            <a:solidFill>
              <a:srgbClr val="F1E2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6"/>
            <p:cNvSpPr/>
            <p:nvPr/>
          </p:nvSpPr>
          <p:spPr>
            <a:xfrm>
              <a:off x="1126654" y="2449037"/>
              <a:ext cx="66994" cy="33830"/>
            </a:xfrm>
            <a:custGeom>
              <a:avLst/>
              <a:gdLst/>
              <a:ahLst/>
              <a:cxnLst/>
              <a:rect l="l" t="t" r="r" b="b"/>
              <a:pathLst>
                <a:path w="926" h="473" extrusionOk="0">
                  <a:moveTo>
                    <a:pt x="236" y="1"/>
                  </a:moveTo>
                  <a:lnTo>
                    <a:pt x="1" y="197"/>
                  </a:lnTo>
                  <a:cubicBezTo>
                    <a:pt x="104" y="323"/>
                    <a:pt x="292" y="472"/>
                    <a:pt x="486" y="472"/>
                  </a:cubicBezTo>
                  <a:cubicBezTo>
                    <a:pt x="555" y="472"/>
                    <a:pt x="625" y="453"/>
                    <a:pt x="693" y="407"/>
                  </a:cubicBezTo>
                  <a:cubicBezTo>
                    <a:pt x="891" y="272"/>
                    <a:pt x="926" y="63"/>
                    <a:pt x="798" y="63"/>
                  </a:cubicBezTo>
                  <a:cubicBezTo>
                    <a:pt x="760" y="63"/>
                    <a:pt x="708" y="81"/>
                    <a:pt x="642" y="125"/>
                  </a:cubicBezTo>
                  <a:cubicBezTo>
                    <a:pt x="593" y="157"/>
                    <a:pt x="547" y="170"/>
                    <a:pt x="504" y="170"/>
                  </a:cubicBezTo>
                  <a:cubicBezTo>
                    <a:pt x="346" y="170"/>
                    <a:pt x="236" y="1"/>
                    <a:pt x="236" y="1"/>
                  </a:cubicBezTo>
                  <a:close/>
                </a:path>
              </a:pathLst>
            </a:custGeom>
            <a:solidFill>
              <a:srgbClr val="F1E2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6"/>
            <p:cNvSpPr/>
            <p:nvPr/>
          </p:nvSpPr>
          <p:spPr>
            <a:xfrm>
              <a:off x="1195310" y="2127114"/>
              <a:ext cx="76182" cy="75313"/>
            </a:xfrm>
            <a:custGeom>
              <a:avLst/>
              <a:gdLst/>
              <a:ahLst/>
              <a:cxnLst/>
              <a:rect l="l" t="t" r="r" b="b"/>
              <a:pathLst>
                <a:path w="1053" h="1053" extrusionOk="0">
                  <a:moveTo>
                    <a:pt x="526" y="1"/>
                  </a:moveTo>
                  <a:cubicBezTo>
                    <a:pt x="236" y="1"/>
                    <a:pt x="1" y="236"/>
                    <a:pt x="1" y="527"/>
                  </a:cubicBezTo>
                  <a:cubicBezTo>
                    <a:pt x="1" y="817"/>
                    <a:pt x="236" y="1052"/>
                    <a:pt x="526" y="1052"/>
                  </a:cubicBezTo>
                  <a:cubicBezTo>
                    <a:pt x="817" y="1052"/>
                    <a:pt x="1052" y="817"/>
                    <a:pt x="1052" y="527"/>
                  </a:cubicBezTo>
                  <a:cubicBezTo>
                    <a:pt x="1052" y="236"/>
                    <a:pt x="817" y="1"/>
                    <a:pt x="526" y="1"/>
                  </a:cubicBezTo>
                  <a:close/>
                </a:path>
              </a:pathLst>
            </a:custGeom>
            <a:solidFill>
              <a:srgbClr val="3624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1216001" y="2147927"/>
              <a:ext cx="34437" cy="33687"/>
            </a:xfrm>
            <a:custGeom>
              <a:avLst/>
              <a:gdLst/>
              <a:ahLst/>
              <a:cxnLst/>
              <a:rect l="l" t="t" r="r" b="b"/>
              <a:pathLst>
                <a:path w="476" h="471" extrusionOk="0">
                  <a:moveTo>
                    <a:pt x="240" y="1"/>
                  </a:moveTo>
                  <a:cubicBezTo>
                    <a:pt x="108" y="1"/>
                    <a:pt x="1" y="107"/>
                    <a:pt x="1" y="236"/>
                  </a:cubicBezTo>
                  <a:cubicBezTo>
                    <a:pt x="1" y="364"/>
                    <a:pt x="108" y="471"/>
                    <a:pt x="240" y="471"/>
                  </a:cubicBezTo>
                  <a:cubicBezTo>
                    <a:pt x="369" y="471"/>
                    <a:pt x="475" y="364"/>
                    <a:pt x="475" y="236"/>
                  </a:cubicBezTo>
                  <a:cubicBezTo>
                    <a:pt x="475" y="107"/>
                    <a:pt x="369" y="1"/>
                    <a:pt x="240" y="1"/>
                  </a:cubicBezTo>
                  <a:close/>
                </a:path>
              </a:pathLst>
            </a:custGeom>
            <a:solidFill>
              <a:srgbClr val="F1E2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6"/>
            <p:cNvSpPr/>
            <p:nvPr/>
          </p:nvSpPr>
          <p:spPr>
            <a:xfrm>
              <a:off x="1271417" y="1658141"/>
              <a:ext cx="69309" cy="154775"/>
            </a:xfrm>
            <a:custGeom>
              <a:avLst/>
              <a:gdLst/>
              <a:ahLst/>
              <a:cxnLst/>
              <a:rect l="l" t="t" r="r" b="b"/>
              <a:pathLst>
                <a:path w="958" h="2164" extrusionOk="0">
                  <a:moveTo>
                    <a:pt x="180" y="1"/>
                  </a:moveTo>
                  <a:lnTo>
                    <a:pt x="0" y="2164"/>
                  </a:lnTo>
                  <a:lnTo>
                    <a:pt x="958" y="1907"/>
                  </a:lnTo>
                  <a:cubicBezTo>
                    <a:pt x="231" y="1352"/>
                    <a:pt x="180" y="1"/>
                    <a:pt x="1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6"/>
            <p:cNvSpPr/>
            <p:nvPr/>
          </p:nvSpPr>
          <p:spPr>
            <a:xfrm>
              <a:off x="1403448" y="2218162"/>
              <a:ext cx="561344" cy="381716"/>
            </a:xfrm>
            <a:custGeom>
              <a:avLst/>
              <a:gdLst/>
              <a:ahLst/>
              <a:cxnLst/>
              <a:rect l="l" t="t" r="r" b="b"/>
              <a:pathLst>
                <a:path w="7759" h="5337" extrusionOk="0">
                  <a:moveTo>
                    <a:pt x="5556" y="1"/>
                  </a:moveTo>
                  <a:cubicBezTo>
                    <a:pt x="5502" y="1"/>
                    <a:pt x="5447" y="11"/>
                    <a:pt x="5395" y="32"/>
                  </a:cubicBezTo>
                  <a:lnTo>
                    <a:pt x="214" y="2190"/>
                  </a:lnTo>
                  <a:cubicBezTo>
                    <a:pt x="64" y="2254"/>
                    <a:pt x="0" y="2387"/>
                    <a:pt x="69" y="2485"/>
                  </a:cubicBezTo>
                  <a:lnTo>
                    <a:pt x="1971" y="5238"/>
                  </a:lnTo>
                  <a:cubicBezTo>
                    <a:pt x="2015" y="5302"/>
                    <a:pt x="2105" y="5337"/>
                    <a:pt x="2204" y="5337"/>
                  </a:cubicBezTo>
                  <a:cubicBezTo>
                    <a:pt x="2257" y="5337"/>
                    <a:pt x="2312" y="5327"/>
                    <a:pt x="2364" y="5306"/>
                  </a:cubicBezTo>
                  <a:lnTo>
                    <a:pt x="7545" y="3148"/>
                  </a:lnTo>
                  <a:cubicBezTo>
                    <a:pt x="7694" y="3083"/>
                    <a:pt x="7758" y="2955"/>
                    <a:pt x="7690" y="2853"/>
                  </a:cubicBezTo>
                  <a:lnTo>
                    <a:pt x="7228" y="2182"/>
                  </a:lnTo>
                  <a:lnTo>
                    <a:pt x="7352" y="2130"/>
                  </a:lnTo>
                  <a:cubicBezTo>
                    <a:pt x="7566" y="2041"/>
                    <a:pt x="7656" y="1852"/>
                    <a:pt x="7557" y="1711"/>
                  </a:cubicBezTo>
                  <a:lnTo>
                    <a:pt x="6946" y="818"/>
                  </a:lnTo>
                  <a:cubicBezTo>
                    <a:pt x="6879" y="726"/>
                    <a:pt x="6749" y="676"/>
                    <a:pt x="6606" y="676"/>
                  </a:cubicBezTo>
                  <a:cubicBezTo>
                    <a:pt x="6531" y="676"/>
                    <a:pt x="6452" y="690"/>
                    <a:pt x="6378" y="720"/>
                  </a:cubicBezTo>
                  <a:lnTo>
                    <a:pt x="6254" y="771"/>
                  </a:lnTo>
                  <a:lnTo>
                    <a:pt x="5792" y="100"/>
                  </a:lnTo>
                  <a:cubicBezTo>
                    <a:pt x="5747" y="36"/>
                    <a:pt x="5656" y="1"/>
                    <a:pt x="5556" y="1"/>
                  </a:cubicBezTo>
                  <a:close/>
                </a:path>
              </a:pathLst>
            </a:custGeom>
            <a:solidFill>
              <a:srgbClr val="C57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6"/>
            <p:cNvSpPr/>
            <p:nvPr/>
          </p:nvSpPr>
          <p:spPr>
            <a:xfrm>
              <a:off x="1432531" y="2234755"/>
              <a:ext cx="526979" cy="329647"/>
            </a:xfrm>
            <a:custGeom>
              <a:avLst/>
              <a:gdLst/>
              <a:ahLst/>
              <a:cxnLst/>
              <a:rect l="l" t="t" r="r" b="b"/>
              <a:pathLst>
                <a:path w="7284" h="4609" extrusionOk="0">
                  <a:moveTo>
                    <a:pt x="5480" y="0"/>
                  </a:moveTo>
                  <a:lnTo>
                    <a:pt x="0" y="2283"/>
                  </a:lnTo>
                  <a:lnTo>
                    <a:pt x="1453" y="4390"/>
                  </a:lnTo>
                  <a:lnTo>
                    <a:pt x="1975" y="4497"/>
                  </a:lnTo>
                  <a:lnTo>
                    <a:pt x="2501" y="4608"/>
                  </a:lnTo>
                  <a:lnTo>
                    <a:pt x="7284" y="2612"/>
                  </a:lnTo>
                  <a:lnTo>
                    <a:pt x="5480" y="0"/>
                  </a:lnTo>
                  <a:close/>
                </a:path>
              </a:pathLst>
            </a:custGeom>
            <a:solidFill>
              <a:srgbClr val="965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6"/>
            <p:cNvSpPr/>
            <p:nvPr/>
          </p:nvSpPr>
          <p:spPr>
            <a:xfrm>
              <a:off x="1450762" y="2234755"/>
              <a:ext cx="502598" cy="314055"/>
            </a:xfrm>
            <a:custGeom>
              <a:avLst/>
              <a:gdLst/>
              <a:ahLst/>
              <a:cxnLst/>
              <a:rect l="l" t="t" r="r" b="b"/>
              <a:pathLst>
                <a:path w="6947" h="4391" extrusionOk="0">
                  <a:moveTo>
                    <a:pt x="5228" y="0"/>
                  </a:moveTo>
                  <a:lnTo>
                    <a:pt x="0" y="2180"/>
                  </a:lnTo>
                  <a:lnTo>
                    <a:pt x="1385" y="4185"/>
                  </a:lnTo>
                  <a:lnTo>
                    <a:pt x="1881" y="4288"/>
                  </a:lnTo>
                  <a:lnTo>
                    <a:pt x="2381" y="4390"/>
                  </a:lnTo>
                  <a:lnTo>
                    <a:pt x="6946" y="2488"/>
                  </a:lnTo>
                  <a:lnTo>
                    <a:pt x="5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6"/>
            <p:cNvSpPr/>
            <p:nvPr/>
          </p:nvSpPr>
          <p:spPr>
            <a:xfrm>
              <a:off x="1550960" y="2514194"/>
              <a:ext cx="72130" cy="34617"/>
            </a:xfrm>
            <a:custGeom>
              <a:avLst/>
              <a:gdLst/>
              <a:ahLst/>
              <a:cxnLst/>
              <a:rect l="l" t="t" r="r" b="b"/>
              <a:pathLst>
                <a:path w="997" h="484" extrusionOk="0">
                  <a:moveTo>
                    <a:pt x="663" y="0"/>
                  </a:moveTo>
                  <a:lnTo>
                    <a:pt x="0" y="278"/>
                  </a:lnTo>
                  <a:lnTo>
                    <a:pt x="996" y="483"/>
                  </a:lnTo>
                  <a:lnTo>
                    <a:pt x="663" y="0"/>
                  </a:lnTo>
                  <a:close/>
                </a:path>
              </a:pathLst>
            </a:custGeom>
            <a:solidFill>
              <a:srgbClr val="CDD2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6"/>
            <p:cNvSpPr/>
            <p:nvPr/>
          </p:nvSpPr>
          <p:spPr>
            <a:xfrm>
              <a:off x="1810391" y="2286752"/>
              <a:ext cx="78931" cy="107927"/>
            </a:xfrm>
            <a:custGeom>
              <a:avLst/>
              <a:gdLst/>
              <a:ahLst/>
              <a:cxnLst/>
              <a:rect l="l" t="t" r="r" b="b"/>
              <a:pathLst>
                <a:path w="1091" h="1509" extrusionOk="0">
                  <a:moveTo>
                    <a:pt x="69" y="0"/>
                  </a:moveTo>
                  <a:lnTo>
                    <a:pt x="0" y="26"/>
                  </a:lnTo>
                  <a:lnTo>
                    <a:pt x="1026" y="1509"/>
                  </a:lnTo>
                  <a:lnTo>
                    <a:pt x="1090" y="148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2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6"/>
            <p:cNvSpPr/>
            <p:nvPr/>
          </p:nvSpPr>
          <p:spPr>
            <a:xfrm>
              <a:off x="1783479" y="2298053"/>
              <a:ext cx="78642" cy="107999"/>
            </a:xfrm>
            <a:custGeom>
              <a:avLst/>
              <a:gdLst/>
              <a:ahLst/>
              <a:cxnLst/>
              <a:rect l="l" t="t" r="r" b="b"/>
              <a:pathLst>
                <a:path w="1087" h="1510" extrusionOk="0">
                  <a:moveTo>
                    <a:pt x="65" y="0"/>
                  </a:moveTo>
                  <a:lnTo>
                    <a:pt x="1" y="26"/>
                  </a:lnTo>
                  <a:lnTo>
                    <a:pt x="1022" y="1509"/>
                  </a:lnTo>
                  <a:lnTo>
                    <a:pt x="1086" y="148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2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6"/>
            <p:cNvSpPr/>
            <p:nvPr/>
          </p:nvSpPr>
          <p:spPr>
            <a:xfrm>
              <a:off x="1756277" y="2309067"/>
              <a:ext cx="78931" cy="108285"/>
            </a:xfrm>
            <a:custGeom>
              <a:avLst/>
              <a:gdLst/>
              <a:ahLst/>
              <a:cxnLst/>
              <a:rect l="l" t="t" r="r" b="b"/>
              <a:pathLst>
                <a:path w="1091" h="1514" extrusionOk="0">
                  <a:moveTo>
                    <a:pt x="64" y="0"/>
                  </a:moveTo>
                  <a:lnTo>
                    <a:pt x="0" y="30"/>
                  </a:lnTo>
                  <a:lnTo>
                    <a:pt x="1022" y="1513"/>
                  </a:lnTo>
                  <a:lnTo>
                    <a:pt x="1090" y="1483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32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1729075" y="2320368"/>
              <a:ext cx="78931" cy="107999"/>
            </a:xfrm>
            <a:custGeom>
              <a:avLst/>
              <a:gdLst/>
              <a:ahLst/>
              <a:cxnLst/>
              <a:rect l="l" t="t" r="r" b="b"/>
              <a:pathLst>
                <a:path w="1091" h="1510" extrusionOk="0">
                  <a:moveTo>
                    <a:pt x="64" y="0"/>
                  </a:moveTo>
                  <a:lnTo>
                    <a:pt x="0" y="26"/>
                  </a:lnTo>
                  <a:lnTo>
                    <a:pt x="1026" y="1509"/>
                  </a:lnTo>
                  <a:lnTo>
                    <a:pt x="1090" y="148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32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1701873" y="2331382"/>
              <a:ext cx="78931" cy="108285"/>
            </a:xfrm>
            <a:custGeom>
              <a:avLst/>
              <a:gdLst/>
              <a:ahLst/>
              <a:cxnLst/>
              <a:rect l="l" t="t" r="r" b="b"/>
              <a:pathLst>
                <a:path w="1091" h="1514" extrusionOk="0">
                  <a:moveTo>
                    <a:pt x="64" y="0"/>
                  </a:moveTo>
                  <a:lnTo>
                    <a:pt x="0" y="30"/>
                  </a:lnTo>
                  <a:lnTo>
                    <a:pt x="1026" y="1513"/>
                  </a:lnTo>
                  <a:lnTo>
                    <a:pt x="1090" y="148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32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6"/>
            <p:cNvSpPr/>
            <p:nvPr/>
          </p:nvSpPr>
          <p:spPr>
            <a:xfrm>
              <a:off x="1674599" y="2342683"/>
              <a:ext cx="78931" cy="107999"/>
            </a:xfrm>
            <a:custGeom>
              <a:avLst/>
              <a:gdLst/>
              <a:ahLst/>
              <a:cxnLst/>
              <a:rect l="l" t="t" r="r" b="b"/>
              <a:pathLst>
                <a:path w="1091" h="1510" extrusionOk="0">
                  <a:moveTo>
                    <a:pt x="65" y="0"/>
                  </a:moveTo>
                  <a:lnTo>
                    <a:pt x="1" y="26"/>
                  </a:lnTo>
                  <a:lnTo>
                    <a:pt x="1027" y="1509"/>
                  </a:lnTo>
                  <a:lnTo>
                    <a:pt x="1091" y="1484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2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6"/>
            <p:cNvSpPr/>
            <p:nvPr/>
          </p:nvSpPr>
          <p:spPr>
            <a:xfrm>
              <a:off x="1893589" y="2291687"/>
              <a:ext cx="46158" cy="43128"/>
            </a:xfrm>
            <a:custGeom>
              <a:avLst/>
              <a:gdLst/>
              <a:ahLst/>
              <a:cxnLst/>
              <a:rect l="l" t="t" r="r" b="b"/>
              <a:pathLst>
                <a:path w="638" h="603" extrusionOk="0">
                  <a:moveTo>
                    <a:pt x="220" y="0"/>
                  </a:moveTo>
                  <a:cubicBezTo>
                    <a:pt x="188" y="0"/>
                    <a:pt x="155" y="7"/>
                    <a:pt x="124" y="21"/>
                  </a:cubicBezTo>
                  <a:cubicBezTo>
                    <a:pt x="39" y="55"/>
                    <a:pt x="0" y="132"/>
                    <a:pt x="39" y="188"/>
                  </a:cubicBezTo>
                  <a:lnTo>
                    <a:pt x="287" y="547"/>
                  </a:lnTo>
                  <a:cubicBezTo>
                    <a:pt x="312" y="583"/>
                    <a:pt x="364" y="603"/>
                    <a:pt x="421" y="603"/>
                  </a:cubicBezTo>
                  <a:cubicBezTo>
                    <a:pt x="451" y="603"/>
                    <a:pt x="483" y="597"/>
                    <a:pt x="513" y="585"/>
                  </a:cubicBezTo>
                  <a:cubicBezTo>
                    <a:pt x="603" y="551"/>
                    <a:pt x="637" y="474"/>
                    <a:pt x="599" y="414"/>
                  </a:cubicBezTo>
                  <a:lnTo>
                    <a:pt x="355" y="59"/>
                  </a:lnTo>
                  <a:cubicBezTo>
                    <a:pt x="328" y="21"/>
                    <a:pt x="276" y="0"/>
                    <a:pt x="220" y="0"/>
                  </a:cubicBezTo>
                  <a:close/>
                </a:path>
              </a:pathLst>
            </a:custGeom>
            <a:solidFill>
              <a:srgbClr val="965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6"/>
            <p:cNvSpPr/>
            <p:nvPr/>
          </p:nvSpPr>
          <p:spPr>
            <a:xfrm>
              <a:off x="896885" y="2425220"/>
              <a:ext cx="943628" cy="338444"/>
            </a:xfrm>
            <a:custGeom>
              <a:avLst/>
              <a:gdLst/>
              <a:ahLst/>
              <a:cxnLst/>
              <a:rect l="l" t="t" r="r" b="b"/>
              <a:pathLst>
                <a:path w="13043" h="4732" extrusionOk="0">
                  <a:moveTo>
                    <a:pt x="2352" y="0"/>
                  </a:moveTo>
                  <a:lnTo>
                    <a:pt x="2296" y="9"/>
                  </a:lnTo>
                  <a:cubicBezTo>
                    <a:pt x="1253" y="129"/>
                    <a:pt x="668" y="586"/>
                    <a:pt x="1" y="1402"/>
                  </a:cubicBezTo>
                  <a:lnTo>
                    <a:pt x="1711" y="4450"/>
                  </a:lnTo>
                  <a:cubicBezTo>
                    <a:pt x="1811" y="4625"/>
                    <a:pt x="1995" y="4732"/>
                    <a:pt x="2190" y="4732"/>
                  </a:cubicBezTo>
                  <a:cubicBezTo>
                    <a:pt x="2228" y="4732"/>
                    <a:pt x="2266" y="4728"/>
                    <a:pt x="2305" y="4719"/>
                  </a:cubicBezTo>
                  <a:lnTo>
                    <a:pt x="9473" y="3168"/>
                  </a:lnTo>
                  <a:cubicBezTo>
                    <a:pt x="9665" y="3099"/>
                    <a:pt x="9866" y="3048"/>
                    <a:pt x="10067" y="3014"/>
                  </a:cubicBezTo>
                  <a:cubicBezTo>
                    <a:pt x="13042" y="2497"/>
                    <a:pt x="12529" y="753"/>
                    <a:pt x="12529" y="398"/>
                  </a:cubicBezTo>
                  <a:cubicBezTo>
                    <a:pt x="12529" y="226"/>
                    <a:pt x="12473" y="180"/>
                    <a:pt x="12413" y="180"/>
                  </a:cubicBezTo>
                  <a:cubicBezTo>
                    <a:pt x="12345" y="180"/>
                    <a:pt x="12273" y="240"/>
                    <a:pt x="12273" y="240"/>
                  </a:cubicBezTo>
                  <a:cubicBezTo>
                    <a:pt x="12050" y="689"/>
                    <a:pt x="11743" y="996"/>
                    <a:pt x="11482" y="1193"/>
                  </a:cubicBezTo>
                  <a:cubicBezTo>
                    <a:pt x="11454" y="1215"/>
                    <a:pt x="11423" y="1224"/>
                    <a:pt x="11393" y="1224"/>
                  </a:cubicBezTo>
                  <a:cubicBezTo>
                    <a:pt x="11305" y="1224"/>
                    <a:pt x="11226" y="1141"/>
                    <a:pt x="11251" y="1039"/>
                  </a:cubicBezTo>
                  <a:cubicBezTo>
                    <a:pt x="11264" y="971"/>
                    <a:pt x="11272" y="907"/>
                    <a:pt x="11277" y="847"/>
                  </a:cubicBezTo>
                  <a:cubicBezTo>
                    <a:pt x="11285" y="734"/>
                    <a:pt x="11195" y="664"/>
                    <a:pt x="11103" y="664"/>
                  </a:cubicBezTo>
                  <a:cubicBezTo>
                    <a:pt x="11048" y="664"/>
                    <a:pt x="10993" y="688"/>
                    <a:pt x="10956" y="744"/>
                  </a:cubicBezTo>
                  <a:cubicBezTo>
                    <a:pt x="10426" y="1539"/>
                    <a:pt x="9469" y="1774"/>
                    <a:pt x="9469" y="1774"/>
                  </a:cubicBezTo>
                  <a:lnTo>
                    <a:pt x="3707" y="2330"/>
                  </a:lnTo>
                  <a:cubicBezTo>
                    <a:pt x="3693" y="2331"/>
                    <a:pt x="3680" y="2332"/>
                    <a:pt x="3667" y="2332"/>
                  </a:cubicBezTo>
                  <a:cubicBezTo>
                    <a:pt x="3524" y="2332"/>
                    <a:pt x="3393" y="2249"/>
                    <a:pt x="3331" y="2116"/>
                  </a:cubicBezTo>
                  <a:lnTo>
                    <a:pt x="23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6"/>
            <p:cNvSpPr/>
            <p:nvPr/>
          </p:nvSpPr>
          <p:spPr>
            <a:xfrm>
              <a:off x="1338771" y="2249060"/>
              <a:ext cx="381416" cy="175016"/>
            </a:xfrm>
            <a:custGeom>
              <a:avLst/>
              <a:gdLst/>
              <a:ahLst/>
              <a:cxnLst/>
              <a:rect l="l" t="t" r="r" b="b"/>
              <a:pathLst>
                <a:path w="5272" h="2447" extrusionOk="0">
                  <a:moveTo>
                    <a:pt x="4773" y="0"/>
                  </a:moveTo>
                  <a:cubicBezTo>
                    <a:pt x="4525" y="0"/>
                    <a:pt x="4184" y="15"/>
                    <a:pt x="3745" y="65"/>
                  </a:cubicBezTo>
                  <a:cubicBezTo>
                    <a:pt x="2984" y="155"/>
                    <a:pt x="723" y="613"/>
                    <a:pt x="27" y="813"/>
                  </a:cubicBezTo>
                  <a:cubicBezTo>
                    <a:pt x="31" y="848"/>
                    <a:pt x="31" y="882"/>
                    <a:pt x="31" y="916"/>
                  </a:cubicBezTo>
                  <a:cubicBezTo>
                    <a:pt x="44" y="1356"/>
                    <a:pt x="27" y="1856"/>
                    <a:pt x="1" y="2446"/>
                  </a:cubicBezTo>
                  <a:lnTo>
                    <a:pt x="3309" y="937"/>
                  </a:lnTo>
                  <a:cubicBezTo>
                    <a:pt x="3382" y="895"/>
                    <a:pt x="3462" y="874"/>
                    <a:pt x="3541" y="874"/>
                  </a:cubicBezTo>
                  <a:cubicBezTo>
                    <a:pt x="3653" y="874"/>
                    <a:pt x="3765" y="915"/>
                    <a:pt x="3852" y="993"/>
                  </a:cubicBezTo>
                  <a:cubicBezTo>
                    <a:pt x="4003" y="1129"/>
                    <a:pt x="4204" y="1275"/>
                    <a:pt x="4372" y="1275"/>
                  </a:cubicBezTo>
                  <a:cubicBezTo>
                    <a:pt x="4395" y="1275"/>
                    <a:pt x="4417" y="1272"/>
                    <a:pt x="4438" y="1267"/>
                  </a:cubicBezTo>
                  <a:cubicBezTo>
                    <a:pt x="4669" y="1211"/>
                    <a:pt x="4438" y="967"/>
                    <a:pt x="4280" y="831"/>
                  </a:cubicBezTo>
                  <a:cubicBezTo>
                    <a:pt x="4139" y="702"/>
                    <a:pt x="4177" y="463"/>
                    <a:pt x="4357" y="407"/>
                  </a:cubicBezTo>
                  <a:cubicBezTo>
                    <a:pt x="4361" y="403"/>
                    <a:pt x="4361" y="403"/>
                    <a:pt x="4365" y="403"/>
                  </a:cubicBezTo>
                  <a:lnTo>
                    <a:pt x="5271" y="27"/>
                  </a:lnTo>
                  <a:cubicBezTo>
                    <a:pt x="5271" y="27"/>
                    <a:pt x="5108" y="0"/>
                    <a:pt x="4773" y="0"/>
                  </a:cubicBezTo>
                  <a:close/>
                </a:path>
              </a:pathLst>
            </a:custGeom>
            <a:solidFill>
              <a:srgbClr val="FFC9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65;p16"/>
          <p:cNvGrpSpPr/>
          <p:nvPr/>
        </p:nvGrpSpPr>
        <p:grpSpPr>
          <a:xfrm>
            <a:off x="2287238" y="2765075"/>
            <a:ext cx="487500" cy="487500"/>
            <a:chOff x="2208775" y="2620063"/>
            <a:chExt cx="487500" cy="487500"/>
          </a:xfrm>
        </p:grpSpPr>
        <p:sp>
          <p:nvSpPr>
            <p:cNvPr id="166" name="Google Shape;166;p16"/>
            <p:cNvSpPr/>
            <p:nvPr/>
          </p:nvSpPr>
          <p:spPr>
            <a:xfrm>
              <a:off x="2208775" y="2620063"/>
              <a:ext cx="487500" cy="487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6"/>
            <p:cNvSpPr/>
            <p:nvPr/>
          </p:nvSpPr>
          <p:spPr>
            <a:xfrm>
              <a:off x="2260688" y="2770046"/>
              <a:ext cx="50700" cy="5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6"/>
            <p:cNvSpPr/>
            <p:nvPr/>
          </p:nvSpPr>
          <p:spPr>
            <a:xfrm>
              <a:off x="2460750" y="2651321"/>
              <a:ext cx="50700" cy="5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6"/>
            <p:cNvSpPr/>
            <p:nvPr/>
          </p:nvSpPr>
          <p:spPr>
            <a:xfrm>
              <a:off x="2451550" y="2719346"/>
              <a:ext cx="50700" cy="507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6"/>
            <p:cNvSpPr/>
            <p:nvPr/>
          </p:nvSpPr>
          <p:spPr>
            <a:xfrm>
              <a:off x="2580938" y="2915596"/>
              <a:ext cx="50700" cy="5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6"/>
            <p:cNvSpPr/>
            <p:nvPr/>
          </p:nvSpPr>
          <p:spPr>
            <a:xfrm>
              <a:off x="2593663" y="2864896"/>
              <a:ext cx="50700" cy="5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6"/>
            <p:cNvSpPr/>
            <p:nvPr/>
          </p:nvSpPr>
          <p:spPr>
            <a:xfrm>
              <a:off x="2320838" y="3007546"/>
              <a:ext cx="50700" cy="5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6"/>
            <p:cNvSpPr/>
            <p:nvPr/>
          </p:nvSpPr>
          <p:spPr>
            <a:xfrm>
              <a:off x="2311388" y="2946071"/>
              <a:ext cx="50700" cy="5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6"/>
            <p:cNvSpPr/>
            <p:nvPr/>
          </p:nvSpPr>
          <p:spPr>
            <a:xfrm>
              <a:off x="2371538" y="2966296"/>
              <a:ext cx="50700" cy="507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6"/>
            <p:cNvSpPr/>
            <p:nvPr/>
          </p:nvSpPr>
          <p:spPr>
            <a:xfrm>
              <a:off x="2301163" y="2719346"/>
              <a:ext cx="50700" cy="5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6"/>
            <p:cNvSpPr/>
            <p:nvPr/>
          </p:nvSpPr>
          <p:spPr>
            <a:xfrm>
              <a:off x="2320838" y="2787371"/>
              <a:ext cx="50700" cy="507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6"/>
            <p:cNvSpPr/>
            <p:nvPr/>
          </p:nvSpPr>
          <p:spPr>
            <a:xfrm>
              <a:off x="2486338" y="3016996"/>
              <a:ext cx="50700" cy="507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6"/>
            <p:cNvSpPr/>
            <p:nvPr/>
          </p:nvSpPr>
          <p:spPr>
            <a:xfrm>
              <a:off x="2427175" y="2850171"/>
              <a:ext cx="50700" cy="5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" name="Google Shape;179;p16"/>
          <p:cNvSpPr/>
          <p:nvPr/>
        </p:nvSpPr>
        <p:spPr>
          <a:xfrm>
            <a:off x="4977461" y="2676514"/>
            <a:ext cx="828900" cy="82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6"/>
          <p:cNvSpPr/>
          <p:nvPr/>
        </p:nvSpPr>
        <p:spPr>
          <a:xfrm>
            <a:off x="4988785" y="3492807"/>
            <a:ext cx="828900" cy="8289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82" name="Google Shape;182;p16"/>
          <p:cNvCxnSpPr>
            <a:stCxn id="166" idx="6"/>
          </p:cNvCxnSpPr>
          <p:nvPr/>
        </p:nvCxnSpPr>
        <p:spPr>
          <a:xfrm flipV="1">
            <a:off x="2774738" y="1531817"/>
            <a:ext cx="2175619" cy="147700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3" name="Google Shape;183;p16"/>
          <p:cNvCxnSpPr/>
          <p:nvPr/>
        </p:nvCxnSpPr>
        <p:spPr>
          <a:xfrm>
            <a:off x="2774738" y="3018156"/>
            <a:ext cx="2240700" cy="1727220"/>
          </a:xfrm>
          <a:prstGeom prst="bentConnector3">
            <a:avLst>
              <a:gd name="adj1" fmla="val 55413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5" name="Google Shape;185;p16"/>
          <p:cNvGrpSpPr/>
          <p:nvPr/>
        </p:nvGrpSpPr>
        <p:grpSpPr>
          <a:xfrm>
            <a:off x="5232158" y="2797338"/>
            <a:ext cx="574203" cy="761139"/>
            <a:chOff x="2436800" y="2840525"/>
            <a:chExt cx="123085" cy="163149"/>
          </a:xfrm>
        </p:grpSpPr>
        <p:sp>
          <p:nvSpPr>
            <p:cNvPr id="186" name="Google Shape;186;p16"/>
            <p:cNvSpPr/>
            <p:nvPr/>
          </p:nvSpPr>
          <p:spPr>
            <a:xfrm>
              <a:off x="2450150" y="2848094"/>
              <a:ext cx="42025" cy="99925"/>
            </a:xfrm>
            <a:custGeom>
              <a:avLst/>
              <a:gdLst/>
              <a:ahLst/>
              <a:cxnLst/>
              <a:rect l="l" t="t" r="r" b="b"/>
              <a:pathLst>
                <a:path w="1681" h="3997" extrusionOk="0">
                  <a:moveTo>
                    <a:pt x="629" y="0"/>
                  </a:moveTo>
                  <a:cubicBezTo>
                    <a:pt x="283" y="0"/>
                    <a:pt x="0" y="282"/>
                    <a:pt x="0" y="628"/>
                  </a:cubicBezTo>
                  <a:lnTo>
                    <a:pt x="0" y="3368"/>
                  </a:lnTo>
                  <a:cubicBezTo>
                    <a:pt x="0" y="3715"/>
                    <a:pt x="283" y="3997"/>
                    <a:pt x="629" y="3997"/>
                  </a:cubicBezTo>
                  <a:lnTo>
                    <a:pt x="1052" y="3997"/>
                  </a:lnTo>
                  <a:cubicBezTo>
                    <a:pt x="1398" y="3997"/>
                    <a:pt x="1680" y="3715"/>
                    <a:pt x="1680" y="3368"/>
                  </a:cubicBezTo>
                  <a:lnTo>
                    <a:pt x="1680" y="628"/>
                  </a:lnTo>
                  <a:cubicBezTo>
                    <a:pt x="1680" y="282"/>
                    <a:pt x="1398" y="0"/>
                    <a:pt x="10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6"/>
            <p:cNvSpPr/>
            <p:nvPr/>
          </p:nvSpPr>
          <p:spPr>
            <a:xfrm>
              <a:off x="2441075" y="2870100"/>
              <a:ext cx="19500" cy="11900"/>
            </a:xfrm>
            <a:custGeom>
              <a:avLst/>
              <a:gdLst/>
              <a:ahLst/>
              <a:cxnLst/>
              <a:rect l="l" t="t" r="r" b="b"/>
              <a:pathLst>
                <a:path w="780" h="476" extrusionOk="0">
                  <a:moveTo>
                    <a:pt x="167" y="1"/>
                  </a:moveTo>
                  <a:cubicBezTo>
                    <a:pt x="66" y="1"/>
                    <a:pt x="1" y="149"/>
                    <a:pt x="106" y="208"/>
                  </a:cubicBezTo>
                  <a:cubicBezTo>
                    <a:pt x="282" y="310"/>
                    <a:pt x="452" y="426"/>
                    <a:pt x="649" y="473"/>
                  </a:cubicBezTo>
                  <a:cubicBezTo>
                    <a:pt x="657" y="475"/>
                    <a:pt x="664" y="476"/>
                    <a:pt x="671" y="476"/>
                  </a:cubicBezTo>
                  <a:cubicBezTo>
                    <a:pt x="737" y="476"/>
                    <a:pt x="780" y="394"/>
                    <a:pt x="726" y="340"/>
                  </a:cubicBezTo>
                  <a:cubicBezTo>
                    <a:pt x="585" y="199"/>
                    <a:pt x="397" y="114"/>
                    <a:pt x="222" y="15"/>
                  </a:cubicBezTo>
                  <a:cubicBezTo>
                    <a:pt x="203" y="5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6"/>
            <p:cNvSpPr/>
            <p:nvPr/>
          </p:nvSpPr>
          <p:spPr>
            <a:xfrm>
              <a:off x="2441150" y="2891275"/>
              <a:ext cx="20000" cy="5400"/>
            </a:xfrm>
            <a:custGeom>
              <a:avLst/>
              <a:gdLst/>
              <a:ahLst/>
              <a:cxnLst/>
              <a:rect l="l" t="t" r="r" b="b"/>
              <a:pathLst>
                <a:path w="800" h="216" extrusionOk="0">
                  <a:moveTo>
                    <a:pt x="293" y="1"/>
                  </a:moveTo>
                  <a:cubicBezTo>
                    <a:pt x="228" y="1"/>
                    <a:pt x="163" y="4"/>
                    <a:pt x="99" y="10"/>
                  </a:cubicBezTo>
                  <a:cubicBezTo>
                    <a:pt x="6" y="23"/>
                    <a:pt x="1" y="160"/>
                    <a:pt x="95" y="160"/>
                  </a:cubicBezTo>
                  <a:cubicBezTo>
                    <a:pt x="96" y="160"/>
                    <a:pt x="98" y="160"/>
                    <a:pt x="99" y="160"/>
                  </a:cubicBezTo>
                  <a:cubicBezTo>
                    <a:pt x="128" y="159"/>
                    <a:pt x="157" y="158"/>
                    <a:pt x="186" y="158"/>
                  </a:cubicBezTo>
                  <a:cubicBezTo>
                    <a:pt x="280" y="158"/>
                    <a:pt x="372" y="164"/>
                    <a:pt x="467" y="177"/>
                  </a:cubicBezTo>
                  <a:cubicBezTo>
                    <a:pt x="535" y="190"/>
                    <a:pt x="604" y="216"/>
                    <a:pt x="672" y="216"/>
                  </a:cubicBezTo>
                  <a:cubicBezTo>
                    <a:pt x="698" y="216"/>
                    <a:pt x="723" y="212"/>
                    <a:pt x="749" y="203"/>
                  </a:cubicBezTo>
                  <a:cubicBezTo>
                    <a:pt x="791" y="190"/>
                    <a:pt x="800" y="143"/>
                    <a:pt x="774" y="109"/>
                  </a:cubicBezTo>
                  <a:cubicBezTo>
                    <a:pt x="706" y="23"/>
                    <a:pt x="591" y="19"/>
                    <a:pt x="488" y="10"/>
                  </a:cubicBezTo>
                  <a:cubicBezTo>
                    <a:pt x="424" y="4"/>
                    <a:pt x="359" y="1"/>
                    <a:pt x="2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2438925" y="2907900"/>
              <a:ext cx="18075" cy="6950"/>
            </a:xfrm>
            <a:custGeom>
              <a:avLst/>
              <a:gdLst/>
              <a:ahLst/>
              <a:cxnLst/>
              <a:rect l="l" t="t" r="r" b="b"/>
              <a:pathLst>
                <a:path w="723" h="278" extrusionOk="0">
                  <a:moveTo>
                    <a:pt x="508" y="1"/>
                  </a:moveTo>
                  <a:cubicBezTo>
                    <a:pt x="370" y="1"/>
                    <a:pt x="235" y="42"/>
                    <a:pt x="98" y="93"/>
                  </a:cubicBezTo>
                  <a:cubicBezTo>
                    <a:pt x="1" y="129"/>
                    <a:pt x="28" y="277"/>
                    <a:pt x="121" y="277"/>
                  </a:cubicBezTo>
                  <a:cubicBezTo>
                    <a:pt x="130" y="277"/>
                    <a:pt x="139" y="276"/>
                    <a:pt x="150" y="273"/>
                  </a:cubicBezTo>
                  <a:cubicBezTo>
                    <a:pt x="316" y="222"/>
                    <a:pt x="487" y="209"/>
                    <a:pt x="650" y="158"/>
                  </a:cubicBezTo>
                  <a:cubicBezTo>
                    <a:pt x="718" y="136"/>
                    <a:pt x="722" y="34"/>
                    <a:pt x="650" y="16"/>
                  </a:cubicBezTo>
                  <a:cubicBezTo>
                    <a:pt x="602" y="6"/>
                    <a:pt x="555" y="1"/>
                    <a:pt x="5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6"/>
            <p:cNvSpPr/>
            <p:nvPr/>
          </p:nvSpPr>
          <p:spPr>
            <a:xfrm>
              <a:off x="2487725" y="2909475"/>
              <a:ext cx="18075" cy="13325"/>
            </a:xfrm>
            <a:custGeom>
              <a:avLst/>
              <a:gdLst/>
              <a:ahLst/>
              <a:cxnLst/>
              <a:rect l="l" t="t" r="r" b="b"/>
              <a:pathLst>
                <a:path w="723" h="533" extrusionOk="0">
                  <a:moveTo>
                    <a:pt x="102" y="0"/>
                  </a:moveTo>
                  <a:cubicBezTo>
                    <a:pt x="25" y="0"/>
                    <a:pt x="0" y="112"/>
                    <a:pt x="65" y="159"/>
                  </a:cubicBezTo>
                  <a:cubicBezTo>
                    <a:pt x="159" y="231"/>
                    <a:pt x="262" y="291"/>
                    <a:pt x="356" y="364"/>
                  </a:cubicBezTo>
                  <a:cubicBezTo>
                    <a:pt x="442" y="428"/>
                    <a:pt x="519" y="509"/>
                    <a:pt x="630" y="531"/>
                  </a:cubicBezTo>
                  <a:cubicBezTo>
                    <a:pt x="635" y="532"/>
                    <a:pt x="641" y="533"/>
                    <a:pt x="647" y="533"/>
                  </a:cubicBezTo>
                  <a:cubicBezTo>
                    <a:pt x="687" y="533"/>
                    <a:pt x="722" y="494"/>
                    <a:pt x="711" y="449"/>
                  </a:cubicBezTo>
                  <a:cubicBezTo>
                    <a:pt x="677" y="330"/>
                    <a:pt x="570" y="257"/>
                    <a:pt x="472" y="189"/>
                  </a:cubicBezTo>
                  <a:cubicBezTo>
                    <a:pt x="369" y="116"/>
                    <a:pt x="254" y="43"/>
                    <a:pt x="130" y="5"/>
                  </a:cubicBezTo>
                  <a:cubicBezTo>
                    <a:pt x="120" y="2"/>
                    <a:pt x="111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6"/>
            <p:cNvSpPr/>
            <p:nvPr/>
          </p:nvSpPr>
          <p:spPr>
            <a:xfrm>
              <a:off x="2488175" y="2897225"/>
              <a:ext cx="20325" cy="6225"/>
            </a:xfrm>
            <a:custGeom>
              <a:avLst/>
              <a:gdLst/>
              <a:ahLst/>
              <a:cxnLst/>
              <a:rect l="l" t="t" r="r" b="b"/>
              <a:pathLst>
                <a:path w="813" h="249" extrusionOk="0">
                  <a:moveTo>
                    <a:pt x="329" y="1"/>
                  </a:moveTo>
                  <a:cubicBezTo>
                    <a:pt x="255" y="1"/>
                    <a:pt x="183" y="5"/>
                    <a:pt x="120" y="7"/>
                  </a:cubicBezTo>
                  <a:cubicBezTo>
                    <a:pt x="5" y="16"/>
                    <a:pt x="0" y="187"/>
                    <a:pt x="120" y="191"/>
                  </a:cubicBezTo>
                  <a:cubicBezTo>
                    <a:pt x="231" y="196"/>
                    <a:pt x="342" y="204"/>
                    <a:pt x="454" y="221"/>
                  </a:cubicBezTo>
                  <a:cubicBezTo>
                    <a:pt x="529" y="231"/>
                    <a:pt x="599" y="248"/>
                    <a:pt x="673" y="248"/>
                  </a:cubicBezTo>
                  <a:cubicBezTo>
                    <a:pt x="696" y="248"/>
                    <a:pt x="720" y="247"/>
                    <a:pt x="744" y="243"/>
                  </a:cubicBezTo>
                  <a:cubicBezTo>
                    <a:pt x="813" y="230"/>
                    <a:pt x="804" y="140"/>
                    <a:pt x="761" y="106"/>
                  </a:cubicBezTo>
                  <a:cubicBezTo>
                    <a:pt x="651" y="19"/>
                    <a:pt x="486" y="1"/>
                    <a:pt x="3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6"/>
            <p:cNvSpPr/>
            <p:nvPr/>
          </p:nvSpPr>
          <p:spPr>
            <a:xfrm>
              <a:off x="2537735" y="2992149"/>
              <a:ext cx="22150" cy="11525"/>
            </a:xfrm>
            <a:custGeom>
              <a:avLst/>
              <a:gdLst/>
              <a:ahLst/>
              <a:cxnLst/>
              <a:rect l="l" t="t" r="r" b="b"/>
              <a:pathLst>
                <a:path w="886" h="461" extrusionOk="0">
                  <a:moveTo>
                    <a:pt x="790" y="1"/>
                  </a:moveTo>
                  <a:cubicBezTo>
                    <a:pt x="781" y="1"/>
                    <a:pt x="773" y="2"/>
                    <a:pt x="764" y="6"/>
                  </a:cubicBezTo>
                  <a:cubicBezTo>
                    <a:pt x="533" y="91"/>
                    <a:pt x="336" y="224"/>
                    <a:pt x="97" y="292"/>
                  </a:cubicBezTo>
                  <a:cubicBezTo>
                    <a:pt x="1" y="320"/>
                    <a:pt x="32" y="461"/>
                    <a:pt x="124" y="461"/>
                  </a:cubicBezTo>
                  <a:cubicBezTo>
                    <a:pt x="131" y="461"/>
                    <a:pt x="137" y="460"/>
                    <a:pt x="144" y="459"/>
                  </a:cubicBezTo>
                  <a:cubicBezTo>
                    <a:pt x="383" y="403"/>
                    <a:pt x="665" y="318"/>
                    <a:pt x="840" y="138"/>
                  </a:cubicBezTo>
                  <a:cubicBezTo>
                    <a:pt x="886" y="89"/>
                    <a:pt x="851" y="1"/>
                    <a:pt x="7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6"/>
            <p:cNvSpPr/>
            <p:nvPr/>
          </p:nvSpPr>
          <p:spPr>
            <a:xfrm>
              <a:off x="2444000" y="2841750"/>
              <a:ext cx="16475" cy="27425"/>
            </a:xfrm>
            <a:custGeom>
              <a:avLst/>
              <a:gdLst/>
              <a:ahLst/>
              <a:cxnLst/>
              <a:rect l="l" t="t" r="r" b="b"/>
              <a:pathLst>
                <a:path w="659" h="1097" extrusionOk="0">
                  <a:moveTo>
                    <a:pt x="87" y="1"/>
                  </a:moveTo>
                  <a:cubicBezTo>
                    <a:pt x="45" y="1"/>
                    <a:pt x="1" y="38"/>
                    <a:pt x="15" y="89"/>
                  </a:cubicBezTo>
                  <a:cubicBezTo>
                    <a:pt x="122" y="436"/>
                    <a:pt x="293" y="760"/>
                    <a:pt x="489" y="1060"/>
                  </a:cubicBezTo>
                  <a:cubicBezTo>
                    <a:pt x="508" y="1086"/>
                    <a:pt x="532" y="1097"/>
                    <a:pt x="556" y="1097"/>
                  </a:cubicBezTo>
                  <a:cubicBezTo>
                    <a:pt x="609" y="1097"/>
                    <a:pt x="659" y="1041"/>
                    <a:pt x="626" y="978"/>
                  </a:cubicBezTo>
                  <a:cubicBezTo>
                    <a:pt x="464" y="666"/>
                    <a:pt x="314" y="346"/>
                    <a:pt x="143" y="34"/>
                  </a:cubicBezTo>
                  <a:cubicBezTo>
                    <a:pt x="130" y="11"/>
                    <a:pt x="109" y="1"/>
                    <a:pt x="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>
              <a:off x="2482525" y="2840525"/>
              <a:ext cx="19300" cy="22875"/>
            </a:xfrm>
            <a:custGeom>
              <a:avLst/>
              <a:gdLst/>
              <a:ahLst/>
              <a:cxnLst/>
              <a:rect l="l" t="t" r="r" b="b"/>
              <a:pathLst>
                <a:path w="772" h="915" extrusionOk="0">
                  <a:moveTo>
                    <a:pt x="699" y="0"/>
                  </a:moveTo>
                  <a:cubicBezTo>
                    <a:pt x="677" y="0"/>
                    <a:pt x="655" y="9"/>
                    <a:pt x="641" y="27"/>
                  </a:cubicBezTo>
                  <a:cubicBezTo>
                    <a:pt x="444" y="288"/>
                    <a:pt x="278" y="561"/>
                    <a:pt x="47" y="801"/>
                  </a:cubicBezTo>
                  <a:cubicBezTo>
                    <a:pt x="1" y="850"/>
                    <a:pt x="46" y="915"/>
                    <a:pt x="96" y="915"/>
                  </a:cubicBezTo>
                  <a:cubicBezTo>
                    <a:pt x="111" y="915"/>
                    <a:pt x="127" y="909"/>
                    <a:pt x="141" y="895"/>
                  </a:cubicBezTo>
                  <a:cubicBezTo>
                    <a:pt x="385" y="660"/>
                    <a:pt x="624" y="386"/>
                    <a:pt x="752" y="70"/>
                  </a:cubicBezTo>
                  <a:cubicBezTo>
                    <a:pt x="771" y="26"/>
                    <a:pt x="736" y="0"/>
                    <a:pt x="6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>
              <a:off x="2436800" y="2922300"/>
              <a:ext cx="24325" cy="22325"/>
            </a:xfrm>
            <a:custGeom>
              <a:avLst/>
              <a:gdLst/>
              <a:ahLst/>
              <a:cxnLst/>
              <a:rect l="l" t="t" r="r" b="b"/>
              <a:pathLst>
                <a:path w="973" h="893" extrusionOk="0">
                  <a:moveTo>
                    <a:pt x="839" y="1"/>
                  </a:moveTo>
                  <a:cubicBezTo>
                    <a:pt x="820" y="1"/>
                    <a:pt x="800" y="7"/>
                    <a:pt x="782" y="22"/>
                  </a:cubicBezTo>
                  <a:cubicBezTo>
                    <a:pt x="508" y="244"/>
                    <a:pt x="252" y="479"/>
                    <a:pt x="42" y="770"/>
                  </a:cubicBezTo>
                  <a:cubicBezTo>
                    <a:pt x="0" y="828"/>
                    <a:pt x="60" y="892"/>
                    <a:pt x="119" y="892"/>
                  </a:cubicBezTo>
                  <a:cubicBezTo>
                    <a:pt x="139" y="892"/>
                    <a:pt x="159" y="885"/>
                    <a:pt x="175" y="868"/>
                  </a:cubicBezTo>
                  <a:cubicBezTo>
                    <a:pt x="414" y="625"/>
                    <a:pt x="645" y="372"/>
                    <a:pt x="906" y="141"/>
                  </a:cubicBezTo>
                  <a:cubicBezTo>
                    <a:pt x="973" y="84"/>
                    <a:pt x="911" y="1"/>
                    <a:pt x="8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2484175" y="2922725"/>
              <a:ext cx="25625" cy="29775"/>
            </a:xfrm>
            <a:custGeom>
              <a:avLst/>
              <a:gdLst/>
              <a:ahLst/>
              <a:cxnLst/>
              <a:rect l="l" t="t" r="r" b="b"/>
              <a:pathLst>
                <a:path w="1025" h="1191" extrusionOk="0">
                  <a:moveTo>
                    <a:pt x="131" y="1"/>
                  </a:moveTo>
                  <a:cubicBezTo>
                    <a:pt x="64" y="1"/>
                    <a:pt x="0" y="67"/>
                    <a:pt x="45" y="142"/>
                  </a:cubicBezTo>
                  <a:cubicBezTo>
                    <a:pt x="276" y="513"/>
                    <a:pt x="528" y="881"/>
                    <a:pt x="857" y="1172"/>
                  </a:cubicBezTo>
                  <a:cubicBezTo>
                    <a:pt x="872" y="1185"/>
                    <a:pt x="891" y="1191"/>
                    <a:pt x="909" y="1191"/>
                  </a:cubicBezTo>
                  <a:cubicBezTo>
                    <a:pt x="967" y="1191"/>
                    <a:pt x="1024" y="1132"/>
                    <a:pt x="985" y="1073"/>
                  </a:cubicBezTo>
                  <a:cubicBezTo>
                    <a:pt x="742" y="719"/>
                    <a:pt x="464" y="390"/>
                    <a:pt x="212" y="43"/>
                  </a:cubicBezTo>
                  <a:cubicBezTo>
                    <a:pt x="190" y="13"/>
                    <a:pt x="160" y="1"/>
                    <a:pt x="1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" name="Google Shape;197;p16"/>
          <p:cNvGrpSpPr/>
          <p:nvPr/>
        </p:nvGrpSpPr>
        <p:grpSpPr>
          <a:xfrm>
            <a:off x="5149519" y="3662867"/>
            <a:ext cx="419159" cy="527995"/>
            <a:chOff x="2724650" y="2820825"/>
            <a:chExt cx="89850" cy="113175"/>
          </a:xfrm>
        </p:grpSpPr>
        <p:sp>
          <p:nvSpPr>
            <p:cNvPr id="198" name="Google Shape;198;p16"/>
            <p:cNvSpPr/>
            <p:nvPr/>
          </p:nvSpPr>
          <p:spPr>
            <a:xfrm>
              <a:off x="2742600" y="2853050"/>
              <a:ext cx="70350" cy="80950"/>
            </a:xfrm>
            <a:custGeom>
              <a:avLst/>
              <a:gdLst/>
              <a:ahLst/>
              <a:cxnLst/>
              <a:rect l="l" t="t" r="r" b="b"/>
              <a:pathLst>
                <a:path w="2814" h="3238" extrusionOk="0">
                  <a:moveTo>
                    <a:pt x="2118" y="1"/>
                  </a:moveTo>
                  <a:cubicBezTo>
                    <a:pt x="1967" y="1"/>
                    <a:pt x="1813" y="46"/>
                    <a:pt x="1685" y="125"/>
                  </a:cubicBezTo>
                  <a:cubicBezTo>
                    <a:pt x="1578" y="193"/>
                    <a:pt x="1484" y="283"/>
                    <a:pt x="1364" y="321"/>
                  </a:cubicBezTo>
                  <a:cubicBezTo>
                    <a:pt x="1316" y="337"/>
                    <a:pt x="1268" y="343"/>
                    <a:pt x="1220" y="343"/>
                  </a:cubicBezTo>
                  <a:cubicBezTo>
                    <a:pt x="1077" y="343"/>
                    <a:pt x="934" y="290"/>
                    <a:pt x="795" y="290"/>
                  </a:cubicBezTo>
                  <a:cubicBezTo>
                    <a:pt x="756" y="290"/>
                    <a:pt x="718" y="294"/>
                    <a:pt x="680" y="304"/>
                  </a:cubicBezTo>
                  <a:cubicBezTo>
                    <a:pt x="450" y="368"/>
                    <a:pt x="270" y="608"/>
                    <a:pt x="163" y="804"/>
                  </a:cubicBezTo>
                  <a:cubicBezTo>
                    <a:pt x="91" y="932"/>
                    <a:pt x="26" y="1069"/>
                    <a:pt x="14" y="1219"/>
                  </a:cubicBezTo>
                  <a:cubicBezTo>
                    <a:pt x="1" y="1364"/>
                    <a:pt x="48" y="1527"/>
                    <a:pt x="163" y="1616"/>
                  </a:cubicBezTo>
                  <a:cubicBezTo>
                    <a:pt x="321" y="1745"/>
                    <a:pt x="569" y="1710"/>
                    <a:pt x="736" y="1839"/>
                  </a:cubicBezTo>
                  <a:cubicBezTo>
                    <a:pt x="1052" y="2087"/>
                    <a:pt x="779" y="2651"/>
                    <a:pt x="1022" y="2971"/>
                  </a:cubicBezTo>
                  <a:cubicBezTo>
                    <a:pt x="1091" y="3065"/>
                    <a:pt x="1198" y="3125"/>
                    <a:pt x="1305" y="3164"/>
                  </a:cubicBezTo>
                  <a:cubicBezTo>
                    <a:pt x="1433" y="3212"/>
                    <a:pt x="1571" y="3237"/>
                    <a:pt x="1708" y="3237"/>
                  </a:cubicBezTo>
                  <a:cubicBezTo>
                    <a:pt x="1957" y="3237"/>
                    <a:pt x="2203" y="3156"/>
                    <a:pt x="2382" y="2988"/>
                  </a:cubicBezTo>
                  <a:cubicBezTo>
                    <a:pt x="2664" y="2728"/>
                    <a:pt x="2741" y="2253"/>
                    <a:pt x="2518" y="1945"/>
                  </a:cubicBezTo>
                  <a:cubicBezTo>
                    <a:pt x="2442" y="1843"/>
                    <a:pt x="2339" y="1757"/>
                    <a:pt x="2305" y="1638"/>
                  </a:cubicBezTo>
                  <a:cubicBezTo>
                    <a:pt x="2253" y="1471"/>
                    <a:pt x="2343" y="1300"/>
                    <a:pt x="2446" y="1163"/>
                  </a:cubicBezTo>
                  <a:cubicBezTo>
                    <a:pt x="2553" y="1031"/>
                    <a:pt x="2681" y="907"/>
                    <a:pt x="2732" y="744"/>
                  </a:cubicBezTo>
                  <a:cubicBezTo>
                    <a:pt x="2813" y="492"/>
                    <a:pt x="2672" y="202"/>
                    <a:pt x="2437" y="78"/>
                  </a:cubicBezTo>
                  <a:cubicBezTo>
                    <a:pt x="2340" y="25"/>
                    <a:pt x="2230" y="1"/>
                    <a:pt x="21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6"/>
            <p:cNvSpPr/>
            <p:nvPr/>
          </p:nvSpPr>
          <p:spPr>
            <a:xfrm>
              <a:off x="2744375" y="2828450"/>
              <a:ext cx="16325" cy="42425"/>
            </a:xfrm>
            <a:custGeom>
              <a:avLst/>
              <a:gdLst/>
              <a:ahLst/>
              <a:cxnLst/>
              <a:rect l="l" t="t" r="r" b="b"/>
              <a:pathLst>
                <a:path w="653" h="1697" extrusionOk="0">
                  <a:moveTo>
                    <a:pt x="74" y="0"/>
                  </a:moveTo>
                  <a:cubicBezTo>
                    <a:pt x="38" y="0"/>
                    <a:pt x="0" y="43"/>
                    <a:pt x="24" y="83"/>
                  </a:cubicBezTo>
                  <a:cubicBezTo>
                    <a:pt x="114" y="202"/>
                    <a:pt x="293" y="279"/>
                    <a:pt x="340" y="416"/>
                  </a:cubicBezTo>
                  <a:cubicBezTo>
                    <a:pt x="404" y="604"/>
                    <a:pt x="272" y="839"/>
                    <a:pt x="272" y="1036"/>
                  </a:cubicBezTo>
                  <a:cubicBezTo>
                    <a:pt x="268" y="1280"/>
                    <a:pt x="409" y="1502"/>
                    <a:pt x="554" y="1681"/>
                  </a:cubicBezTo>
                  <a:cubicBezTo>
                    <a:pt x="563" y="1692"/>
                    <a:pt x="574" y="1697"/>
                    <a:pt x="585" y="1697"/>
                  </a:cubicBezTo>
                  <a:cubicBezTo>
                    <a:pt x="618" y="1697"/>
                    <a:pt x="652" y="1658"/>
                    <a:pt x="627" y="1626"/>
                  </a:cubicBezTo>
                  <a:cubicBezTo>
                    <a:pt x="451" y="1395"/>
                    <a:pt x="349" y="1168"/>
                    <a:pt x="439" y="873"/>
                  </a:cubicBezTo>
                  <a:cubicBezTo>
                    <a:pt x="477" y="750"/>
                    <a:pt x="545" y="668"/>
                    <a:pt x="537" y="536"/>
                  </a:cubicBezTo>
                  <a:cubicBezTo>
                    <a:pt x="524" y="292"/>
                    <a:pt x="315" y="61"/>
                    <a:pt x="84" y="2"/>
                  </a:cubicBezTo>
                  <a:cubicBezTo>
                    <a:pt x="81" y="1"/>
                    <a:pt x="77" y="0"/>
                    <a:pt x="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6"/>
            <p:cNvSpPr/>
            <p:nvPr/>
          </p:nvSpPr>
          <p:spPr>
            <a:xfrm>
              <a:off x="2762675" y="2827175"/>
              <a:ext cx="12125" cy="44375"/>
            </a:xfrm>
            <a:custGeom>
              <a:avLst/>
              <a:gdLst/>
              <a:ahLst/>
              <a:cxnLst/>
              <a:rect l="l" t="t" r="r" b="b"/>
              <a:pathLst>
                <a:path w="485" h="1775" extrusionOk="0">
                  <a:moveTo>
                    <a:pt x="53" y="0"/>
                  </a:moveTo>
                  <a:cubicBezTo>
                    <a:pt x="27" y="0"/>
                    <a:pt x="1" y="17"/>
                    <a:pt x="6" y="48"/>
                  </a:cubicBezTo>
                  <a:cubicBezTo>
                    <a:pt x="14" y="138"/>
                    <a:pt x="31" y="185"/>
                    <a:pt x="74" y="262"/>
                  </a:cubicBezTo>
                  <a:cubicBezTo>
                    <a:pt x="108" y="318"/>
                    <a:pt x="160" y="369"/>
                    <a:pt x="190" y="429"/>
                  </a:cubicBezTo>
                  <a:cubicBezTo>
                    <a:pt x="258" y="570"/>
                    <a:pt x="211" y="634"/>
                    <a:pt x="194" y="792"/>
                  </a:cubicBezTo>
                  <a:cubicBezTo>
                    <a:pt x="190" y="865"/>
                    <a:pt x="177" y="907"/>
                    <a:pt x="194" y="984"/>
                  </a:cubicBezTo>
                  <a:cubicBezTo>
                    <a:pt x="215" y="1066"/>
                    <a:pt x="279" y="1138"/>
                    <a:pt x="301" y="1219"/>
                  </a:cubicBezTo>
                  <a:cubicBezTo>
                    <a:pt x="352" y="1382"/>
                    <a:pt x="326" y="1540"/>
                    <a:pt x="266" y="1694"/>
                  </a:cubicBezTo>
                  <a:cubicBezTo>
                    <a:pt x="247" y="1739"/>
                    <a:pt x="291" y="1774"/>
                    <a:pt x="333" y="1774"/>
                  </a:cubicBezTo>
                  <a:cubicBezTo>
                    <a:pt x="355" y="1774"/>
                    <a:pt x="376" y="1764"/>
                    <a:pt x="386" y="1741"/>
                  </a:cubicBezTo>
                  <a:cubicBezTo>
                    <a:pt x="446" y="1600"/>
                    <a:pt x="484" y="1463"/>
                    <a:pt x="463" y="1301"/>
                  </a:cubicBezTo>
                  <a:cubicBezTo>
                    <a:pt x="437" y="1078"/>
                    <a:pt x="335" y="976"/>
                    <a:pt x="373" y="732"/>
                  </a:cubicBezTo>
                  <a:cubicBezTo>
                    <a:pt x="425" y="437"/>
                    <a:pt x="258" y="270"/>
                    <a:pt x="95" y="23"/>
                  </a:cubicBezTo>
                  <a:cubicBezTo>
                    <a:pt x="87" y="7"/>
                    <a:pt x="70" y="0"/>
                    <a:pt x="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6"/>
            <p:cNvSpPr/>
            <p:nvPr/>
          </p:nvSpPr>
          <p:spPr>
            <a:xfrm>
              <a:off x="2780750" y="2820825"/>
              <a:ext cx="12025" cy="42200"/>
            </a:xfrm>
            <a:custGeom>
              <a:avLst/>
              <a:gdLst/>
              <a:ahLst/>
              <a:cxnLst/>
              <a:rect l="l" t="t" r="r" b="b"/>
              <a:pathLst>
                <a:path w="481" h="1688" extrusionOk="0">
                  <a:moveTo>
                    <a:pt x="53" y="0"/>
                  </a:moveTo>
                  <a:cubicBezTo>
                    <a:pt x="26" y="0"/>
                    <a:pt x="1" y="19"/>
                    <a:pt x="1" y="50"/>
                  </a:cubicBezTo>
                  <a:cubicBezTo>
                    <a:pt x="1" y="195"/>
                    <a:pt x="56" y="311"/>
                    <a:pt x="142" y="426"/>
                  </a:cubicBezTo>
                  <a:cubicBezTo>
                    <a:pt x="232" y="537"/>
                    <a:pt x="309" y="533"/>
                    <a:pt x="244" y="695"/>
                  </a:cubicBezTo>
                  <a:cubicBezTo>
                    <a:pt x="223" y="747"/>
                    <a:pt x="172" y="790"/>
                    <a:pt x="150" y="845"/>
                  </a:cubicBezTo>
                  <a:cubicBezTo>
                    <a:pt x="31" y="1136"/>
                    <a:pt x="206" y="1426"/>
                    <a:pt x="356" y="1661"/>
                  </a:cubicBezTo>
                  <a:cubicBezTo>
                    <a:pt x="369" y="1680"/>
                    <a:pt x="386" y="1687"/>
                    <a:pt x="404" y="1687"/>
                  </a:cubicBezTo>
                  <a:cubicBezTo>
                    <a:pt x="443" y="1687"/>
                    <a:pt x="481" y="1648"/>
                    <a:pt x="454" y="1606"/>
                  </a:cubicBezTo>
                  <a:cubicBezTo>
                    <a:pt x="326" y="1384"/>
                    <a:pt x="193" y="1174"/>
                    <a:pt x="296" y="918"/>
                  </a:cubicBezTo>
                  <a:cubicBezTo>
                    <a:pt x="330" y="837"/>
                    <a:pt x="437" y="738"/>
                    <a:pt x="454" y="648"/>
                  </a:cubicBezTo>
                  <a:cubicBezTo>
                    <a:pt x="462" y="576"/>
                    <a:pt x="450" y="554"/>
                    <a:pt x="415" y="495"/>
                  </a:cubicBezTo>
                  <a:cubicBezTo>
                    <a:pt x="360" y="409"/>
                    <a:pt x="274" y="358"/>
                    <a:pt x="219" y="264"/>
                  </a:cubicBezTo>
                  <a:cubicBezTo>
                    <a:pt x="172" y="187"/>
                    <a:pt x="146" y="101"/>
                    <a:pt x="99" y="24"/>
                  </a:cubicBezTo>
                  <a:cubicBezTo>
                    <a:pt x="87" y="8"/>
                    <a:pt x="70" y="0"/>
                    <a:pt x="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6"/>
            <p:cNvSpPr/>
            <p:nvPr/>
          </p:nvSpPr>
          <p:spPr>
            <a:xfrm>
              <a:off x="2724650" y="2844075"/>
              <a:ext cx="29525" cy="33050"/>
            </a:xfrm>
            <a:custGeom>
              <a:avLst/>
              <a:gdLst/>
              <a:ahLst/>
              <a:cxnLst/>
              <a:rect l="l" t="t" r="r" b="b"/>
              <a:pathLst>
                <a:path w="1181" h="1322" extrusionOk="0">
                  <a:moveTo>
                    <a:pt x="64" y="1"/>
                  </a:moveTo>
                  <a:cubicBezTo>
                    <a:pt x="23" y="1"/>
                    <a:pt x="1" y="61"/>
                    <a:pt x="31" y="95"/>
                  </a:cubicBezTo>
                  <a:cubicBezTo>
                    <a:pt x="180" y="236"/>
                    <a:pt x="462" y="325"/>
                    <a:pt x="445" y="556"/>
                  </a:cubicBezTo>
                  <a:cubicBezTo>
                    <a:pt x="432" y="702"/>
                    <a:pt x="424" y="830"/>
                    <a:pt x="488" y="967"/>
                  </a:cubicBezTo>
                  <a:cubicBezTo>
                    <a:pt x="589" y="1186"/>
                    <a:pt x="800" y="1322"/>
                    <a:pt x="1030" y="1322"/>
                  </a:cubicBezTo>
                  <a:cubicBezTo>
                    <a:pt x="1064" y="1322"/>
                    <a:pt x="1099" y="1319"/>
                    <a:pt x="1133" y="1313"/>
                  </a:cubicBezTo>
                  <a:cubicBezTo>
                    <a:pt x="1180" y="1304"/>
                    <a:pt x="1180" y="1227"/>
                    <a:pt x="1133" y="1219"/>
                  </a:cubicBezTo>
                  <a:cubicBezTo>
                    <a:pt x="911" y="1185"/>
                    <a:pt x="697" y="1086"/>
                    <a:pt x="621" y="855"/>
                  </a:cubicBezTo>
                  <a:cubicBezTo>
                    <a:pt x="574" y="702"/>
                    <a:pt x="650" y="573"/>
                    <a:pt x="629" y="428"/>
                  </a:cubicBezTo>
                  <a:cubicBezTo>
                    <a:pt x="599" y="214"/>
                    <a:pt x="257" y="78"/>
                    <a:pt x="82" y="5"/>
                  </a:cubicBezTo>
                  <a:cubicBezTo>
                    <a:pt x="76" y="2"/>
                    <a:pt x="69" y="1"/>
                    <a:pt x="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6"/>
            <p:cNvSpPr/>
            <p:nvPr/>
          </p:nvSpPr>
          <p:spPr>
            <a:xfrm>
              <a:off x="2797650" y="2820975"/>
              <a:ext cx="16850" cy="40375"/>
            </a:xfrm>
            <a:custGeom>
              <a:avLst/>
              <a:gdLst/>
              <a:ahLst/>
              <a:cxnLst/>
              <a:rect l="l" t="t" r="r" b="b"/>
              <a:pathLst>
                <a:path w="674" h="1615" extrusionOk="0">
                  <a:moveTo>
                    <a:pt x="590" y="1"/>
                  </a:moveTo>
                  <a:cubicBezTo>
                    <a:pt x="576" y="1"/>
                    <a:pt x="563" y="5"/>
                    <a:pt x="552" y="14"/>
                  </a:cubicBezTo>
                  <a:cubicBezTo>
                    <a:pt x="368" y="168"/>
                    <a:pt x="201" y="390"/>
                    <a:pt x="137" y="621"/>
                  </a:cubicBezTo>
                  <a:cubicBezTo>
                    <a:pt x="111" y="707"/>
                    <a:pt x="98" y="792"/>
                    <a:pt x="107" y="882"/>
                  </a:cubicBezTo>
                  <a:cubicBezTo>
                    <a:pt x="120" y="974"/>
                    <a:pt x="356" y="1489"/>
                    <a:pt x="94" y="1489"/>
                  </a:cubicBezTo>
                  <a:cubicBezTo>
                    <a:pt x="90" y="1489"/>
                    <a:pt x="86" y="1489"/>
                    <a:pt x="81" y="1489"/>
                  </a:cubicBezTo>
                  <a:cubicBezTo>
                    <a:pt x="79" y="1489"/>
                    <a:pt x="76" y="1488"/>
                    <a:pt x="74" y="1488"/>
                  </a:cubicBezTo>
                  <a:cubicBezTo>
                    <a:pt x="1" y="1488"/>
                    <a:pt x="7" y="1604"/>
                    <a:pt x="81" y="1613"/>
                  </a:cubicBezTo>
                  <a:cubicBezTo>
                    <a:pt x="91" y="1614"/>
                    <a:pt x="100" y="1614"/>
                    <a:pt x="110" y="1614"/>
                  </a:cubicBezTo>
                  <a:cubicBezTo>
                    <a:pt x="281" y="1614"/>
                    <a:pt x="380" y="1467"/>
                    <a:pt x="376" y="1301"/>
                  </a:cubicBezTo>
                  <a:cubicBezTo>
                    <a:pt x="368" y="1006"/>
                    <a:pt x="171" y="873"/>
                    <a:pt x="316" y="553"/>
                  </a:cubicBezTo>
                  <a:cubicBezTo>
                    <a:pt x="398" y="377"/>
                    <a:pt x="539" y="245"/>
                    <a:pt x="641" y="87"/>
                  </a:cubicBezTo>
                  <a:cubicBezTo>
                    <a:pt x="674" y="41"/>
                    <a:pt x="632" y="1"/>
                    <a:pt x="5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" name="Google Shape;204;p16"/>
          <p:cNvGrpSpPr/>
          <p:nvPr/>
        </p:nvGrpSpPr>
        <p:grpSpPr>
          <a:xfrm>
            <a:off x="5027386" y="1233854"/>
            <a:ext cx="617481" cy="555459"/>
            <a:chOff x="2557250" y="2774825"/>
            <a:chExt cx="117200" cy="120725"/>
          </a:xfrm>
        </p:grpSpPr>
        <p:sp>
          <p:nvSpPr>
            <p:cNvPr id="206" name="Google Shape;206;p16"/>
            <p:cNvSpPr/>
            <p:nvPr/>
          </p:nvSpPr>
          <p:spPr>
            <a:xfrm>
              <a:off x="2611275" y="2774825"/>
              <a:ext cx="7625" cy="24525"/>
            </a:xfrm>
            <a:custGeom>
              <a:avLst/>
              <a:gdLst/>
              <a:ahLst/>
              <a:cxnLst/>
              <a:rect l="l" t="t" r="r" b="b"/>
              <a:pathLst>
                <a:path w="305" h="981" extrusionOk="0">
                  <a:moveTo>
                    <a:pt x="163" y="0"/>
                  </a:moveTo>
                  <a:cubicBezTo>
                    <a:pt x="140" y="0"/>
                    <a:pt x="118" y="8"/>
                    <a:pt x="103" y="26"/>
                  </a:cubicBezTo>
                  <a:cubicBezTo>
                    <a:pt x="9" y="146"/>
                    <a:pt x="26" y="313"/>
                    <a:pt x="26" y="462"/>
                  </a:cubicBezTo>
                  <a:cubicBezTo>
                    <a:pt x="26" y="616"/>
                    <a:pt x="1" y="809"/>
                    <a:pt x="82" y="945"/>
                  </a:cubicBezTo>
                  <a:cubicBezTo>
                    <a:pt x="95" y="968"/>
                    <a:pt x="123" y="981"/>
                    <a:pt x="149" y="981"/>
                  </a:cubicBezTo>
                  <a:cubicBezTo>
                    <a:pt x="174" y="981"/>
                    <a:pt x="198" y="970"/>
                    <a:pt x="210" y="945"/>
                  </a:cubicBezTo>
                  <a:cubicBezTo>
                    <a:pt x="270" y="809"/>
                    <a:pt x="244" y="646"/>
                    <a:pt x="248" y="497"/>
                  </a:cubicBezTo>
                  <a:cubicBezTo>
                    <a:pt x="257" y="347"/>
                    <a:pt x="304" y="176"/>
                    <a:pt x="236" y="39"/>
                  </a:cubicBezTo>
                  <a:cubicBezTo>
                    <a:pt x="223" y="15"/>
                    <a:pt x="193" y="0"/>
                    <a:pt x="1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6"/>
            <p:cNvSpPr/>
            <p:nvPr/>
          </p:nvSpPr>
          <p:spPr>
            <a:xfrm>
              <a:off x="2627975" y="2781625"/>
              <a:ext cx="14000" cy="19950"/>
            </a:xfrm>
            <a:custGeom>
              <a:avLst/>
              <a:gdLst/>
              <a:ahLst/>
              <a:cxnLst/>
              <a:rect l="l" t="t" r="r" b="b"/>
              <a:pathLst>
                <a:path w="560" h="798" extrusionOk="0">
                  <a:moveTo>
                    <a:pt x="485" y="0"/>
                  </a:moveTo>
                  <a:cubicBezTo>
                    <a:pt x="469" y="0"/>
                    <a:pt x="453" y="6"/>
                    <a:pt x="440" y="19"/>
                  </a:cubicBezTo>
                  <a:cubicBezTo>
                    <a:pt x="354" y="109"/>
                    <a:pt x="311" y="212"/>
                    <a:pt x="256" y="323"/>
                  </a:cubicBezTo>
                  <a:cubicBezTo>
                    <a:pt x="196" y="434"/>
                    <a:pt x="128" y="545"/>
                    <a:pt x="55" y="652"/>
                  </a:cubicBezTo>
                  <a:cubicBezTo>
                    <a:pt x="1" y="727"/>
                    <a:pt x="71" y="798"/>
                    <a:pt x="145" y="798"/>
                  </a:cubicBezTo>
                  <a:cubicBezTo>
                    <a:pt x="176" y="798"/>
                    <a:pt x="207" y="785"/>
                    <a:pt x="230" y="755"/>
                  </a:cubicBezTo>
                  <a:cubicBezTo>
                    <a:pt x="371" y="562"/>
                    <a:pt x="559" y="314"/>
                    <a:pt x="555" y="66"/>
                  </a:cubicBezTo>
                  <a:cubicBezTo>
                    <a:pt x="555" y="28"/>
                    <a:pt x="521" y="0"/>
                    <a:pt x="4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6"/>
            <p:cNvSpPr/>
            <p:nvPr/>
          </p:nvSpPr>
          <p:spPr>
            <a:xfrm>
              <a:off x="2640875" y="2800950"/>
              <a:ext cx="21100" cy="13525"/>
            </a:xfrm>
            <a:custGeom>
              <a:avLst/>
              <a:gdLst/>
              <a:ahLst/>
              <a:cxnLst/>
              <a:rect l="l" t="t" r="r" b="b"/>
              <a:pathLst>
                <a:path w="844" h="541" extrusionOk="0">
                  <a:moveTo>
                    <a:pt x="730" y="1"/>
                  </a:moveTo>
                  <a:cubicBezTo>
                    <a:pt x="723" y="1"/>
                    <a:pt x="717" y="1"/>
                    <a:pt x="710" y="3"/>
                  </a:cubicBezTo>
                  <a:cubicBezTo>
                    <a:pt x="492" y="63"/>
                    <a:pt x="304" y="230"/>
                    <a:pt x="107" y="341"/>
                  </a:cubicBezTo>
                  <a:cubicBezTo>
                    <a:pt x="1" y="400"/>
                    <a:pt x="68" y="541"/>
                    <a:pt x="168" y="541"/>
                  </a:cubicBezTo>
                  <a:cubicBezTo>
                    <a:pt x="184" y="541"/>
                    <a:pt x="201" y="537"/>
                    <a:pt x="219" y="529"/>
                  </a:cubicBezTo>
                  <a:cubicBezTo>
                    <a:pt x="428" y="430"/>
                    <a:pt x="676" y="324"/>
                    <a:pt x="808" y="127"/>
                  </a:cubicBezTo>
                  <a:cubicBezTo>
                    <a:pt x="843" y="69"/>
                    <a:pt x="791" y="1"/>
                    <a:pt x="7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6"/>
            <p:cNvSpPr/>
            <p:nvPr/>
          </p:nvSpPr>
          <p:spPr>
            <a:xfrm>
              <a:off x="2650600" y="2827150"/>
              <a:ext cx="23850" cy="6025"/>
            </a:xfrm>
            <a:custGeom>
              <a:avLst/>
              <a:gdLst/>
              <a:ahLst/>
              <a:cxnLst/>
              <a:rect l="l" t="t" r="r" b="b"/>
              <a:pathLst>
                <a:path w="954" h="241" extrusionOk="0">
                  <a:moveTo>
                    <a:pt x="465" y="0"/>
                  </a:moveTo>
                  <a:cubicBezTo>
                    <a:pt x="349" y="0"/>
                    <a:pt x="233" y="12"/>
                    <a:pt x="125" y="24"/>
                  </a:cubicBezTo>
                  <a:cubicBezTo>
                    <a:pt x="6" y="32"/>
                    <a:pt x="1" y="207"/>
                    <a:pt x="120" y="207"/>
                  </a:cubicBezTo>
                  <a:cubicBezTo>
                    <a:pt x="122" y="207"/>
                    <a:pt x="123" y="207"/>
                    <a:pt x="125" y="207"/>
                  </a:cubicBezTo>
                  <a:cubicBezTo>
                    <a:pt x="306" y="207"/>
                    <a:pt x="498" y="240"/>
                    <a:pt x="684" y="240"/>
                  </a:cubicBezTo>
                  <a:cubicBezTo>
                    <a:pt x="730" y="240"/>
                    <a:pt x="776" y="238"/>
                    <a:pt x="821" y="233"/>
                  </a:cubicBezTo>
                  <a:cubicBezTo>
                    <a:pt x="894" y="224"/>
                    <a:pt x="954" y="109"/>
                    <a:pt x="864" y="71"/>
                  </a:cubicBezTo>
                  <a:cubicBezTo>
                    <a:pt x="740" y="17"/>
                    <a:pt x="603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6"/>
            <p:cNvSpPr/>
            <p:nvPr/>
          </p:nvSpPr>
          <p:spPr>
            <a:xfrm>
              <a:off x="2646800" y="2848750"/>
              <a:ext cx="21950" cy="15025"/>
            </a:xfrm>
            <a:custGeom>
              <a:avLst/>
              <a:gdLst/>
              <a:ahLst/>
              <a:cxnLst/>
              <a:rect l="l" t="t" r="r" b="b"/>
              <a:pathLst>
                <a:path w="878" h="601" extrusionOk="0">
                  <a:moveTo>
                    <a:pt x="145" y="0"/>
                  </a:moveTo>
                  <a:cubicBezTo>
                    <a:pt x="59" y="0"/>
                    <a:pt x="1" y="138"/>
                    <a:pt x="97" y="198"/>
                  </a:cubicBezTo>
                  <a:cubicBezTo>
                    <a:pt x="311" y="344"/>
                    <a:pt x="520" y="497"/>
                    <a:pt x="760" y="596"/>
                  </a:cubicBezTo>
                  <a:cubicBezTo>
                    <a:pt x="768" y="599"/>
                    <a:pt x="777" y="601"/>
                    <a:pt x="785" y="601"/>
                  </a:cubicBezTo>
                  <a:cubicBezTo>
                    <a:pt x="843" y="601"/>
                    <a:pt x="877" y="513"/>
                    <a:pt x="832" y="472"/>
                  </a:cubicBezTo>
                  <a:cubicBezTo>
                    <a:pt x="648" y="288"/>
                    <a:pt x="418" y="160"/>
                    <a:pt x="200" y="19"/>
                  </a:cubicBezTo>
                  <a:cubicBezTo>
                    <a:pt x="181" y="6"/>
                    <a:pt x="162" y="0"/>
                    <a:pt x="1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6"/>
            <p:cNvSpPr/>
            <p:nvPr/>
          </p:nvSpPr>
          <p:spPr>
            <a:xfrm>
              <a:off x="2638675" y="2859325"/>
              <a:ext cx="11575" cy="17675"/>
            </a:xfrm>
            <a:custGeom>
              <a:avLst/>
              <a:gdLst/>
              <a:ahLst/>
              <a:cxnLst/>
              <a:rect l="l" t="t" r="r" b="b"/>
              <a:pathLst>
                <a:path w="463" h="707" extrusionOk="0">
                  <a:moveTo>
                    <a:pt x="119" y="1"/>
                  </a:moveTo>
                  <a:cubicBezTo>
                    <a:pt x="58" y="1"/>
                    <a:pt x="1" y="47"/>
                    <a:pt x="29" y="121"/>
                  </a:cubicBezTo>
                  <a:cubicBezTo>
                    <a:pt x="97" y="322"/>
                    <a:pt x="170" y="536"/>
                    <a:pt x="328" y="686"/>
                  </a:cubicBezTo>
                  <a:cubicBezTo>
                    <a:pt x="342" y="700"/>
                    <a:pt x="360" y="707"/>
                    <a:pt x="377" y="707"/>
                  </a:cubicBezTo>
                  <a:cubicBezTo>
                    <a:pt x="421" y="707"/>
                    <a:pt x="463" y="666"/>
                    <a:pt x="448" y="617"/>
                  </a:cubicBezTo>
                  <a:cubicBezTo>
                    <a:pt x="401" y="425"/>
                    <a:pt x="294" y="254"/>
                    <a:pt x="221" y="70"/>
                  </a:cubicBezTo>
                  <a:cubicBezTo>
                    <a:pt x="202" y="22"/>
                    <a:pt x="160" y="1"/>
                    <a:pt x="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6"/>
            <p:cNvSpPr/>
            <p:nvPr/>
          </p:nvSpPr>
          <p:spPr>
            <a:xfrm>
              <a:off x="2623550" y="2867500"/>
              <a:ext cx="10075" cy="22200"/>
            </a:xfrm>
            <a:custGeom>
              <a:avLst/>
              <a:gdLst/>
              <a:ahLst/>
              <a:cxnLst/>
              <a:rect l="l" t="t" r="r" b="b"/>
              <a:pathLst>
                <a:path w="403" h="888" extrusionOk="0">
                  <a:moveTo>
                    <a:pt x="104" y="1"/>
                  </a:moveTo>
                  <a:cubicBezTo>
                    <a:pt x="52" y="1"/>
                    <a:pt x="0" y="42"/>
                    <a:pt x="18" y="107"/>
                  </a:cubicBezTo>
                  <a:cubicBezTo>
                    <a:pt x="57" y="239"/>
                    <a:pt x="95" y="367"/>
                    <a:pt x="129" y="500"/>
                  </a:cubicBezTo>
                  <a:cubicBezTo>
                    <a:pt x="164" y="615"/>
                    <a:pt x="189" y="748"/>
                    <a:pt x="258" y="850"/>
                  </a:cubicBezTo>
                  <a:cubicBezTo>
                    <a:pt x="275" y="876"/>
                    <a:pt x="301" y="888"/>
                    <a:pt x="327" y="888"/>
                  </a:cubicBezTo>
                  <a:cubicBezTo>
                    <a:pt x="366" y="888"/>
                    <a:pt x="403" y="861"/>
                    <a:pt x="403" y="812"/>
                  </a:cubicBezTo>
                  <a:cubicBezTo>
                    <a:pt x="403" y="688"/>
                    <a:pt x="352" y="568"/>
                    <a:pt x="313" y="448"/>
                  </a:cubicBezTo>
                  <a:cubicBezTo>
                    <a:pt x="270" y="320"/>
                    <a:pt x="228" y="192"/>
                    <a:pt x="185" y="60"/>
                  </a:cubicBezTo>
                  <a:cubicBezTo>
                    <a:pt x="171" y="19"/>
                    <a:pt x="138" y="1"/>
                    <a:pt x="1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6"/>
            <p:cNvSpPr/>
            <p:nvPr/>
          </p:nvSpPr>
          <p:spPr>
            <a:xfrm>
              <a:off x="2604450" y="2871100"/>
              <a:ext cx="6525" cy="24450"/>
            </a:xfrm>
            <a:custGeom>
              <a:avLst/>
              <a:gdLst/>
              <a:ahLst/>
              <a:cxnLst/>
              <a:rect l="l" t="t" r="r" b="b"/>
              <a:pathLst>
                <a:path w="261" h="978" extrusionOk="0">
                  <a:moveTo>
                    <a:pt x="130" y="1"/>
                  </a:moveTo>
                  <a:cubicBezTo>
                    <a:pt x="100" y="1"/>
                    <a:pt x="71" y="18"/>
                    <a:pt x="64" y="52"/>
                  </a:cubicBezTo>
                  <a:cubicBezTo>
                    <a:pt x="0" y="322"/>
                    <a:pt x="38" y="617"/>
                    <a:pt x="43" y="894"/>
                  </a:cubicBezTo>
                  <a:cubicBezTo>
                    <a:pt x="45" y="950"/>
                    <a:pt x="88" y="978"/>
                    <a:pt x="130" y="978"/>
                  </a:cubicBezTo>
                  <a:cubicBezTo>
                    <a:pt x="173" y="978"/>
                    <a:pt x="216" y="950"/>
                    <a:pt x="218" y="894"/>
                  </a:cubicBezTo>
                  <a:cubicBezTo>
                    <a:pt x="222" y="617"/>
                    <a:pt x="261" y="322"/>
                    <a:pt x="197" y="52"/>
                  </a:cubicBezTo>
                  <a:cubicBezTo>
                    <a:pt x="190" y="18"/>
                    <a:pt x="160" y="1"/>
                    <a:pt x="1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6"/>
            <p:cNvSpPr/>
            <p:nvPr/>
          </p:nvSpPr>
          <p:spPr>
            <a:xfrm>
              <a:off x="2585125" y="2861350"/>
              <a:ext cx="10200" cy="20700"/>
            </a:xfrm>
            <a:custGeom>
              <a:avLst/>
              <a:gdLst/>
              <a:ahLst/>
              <a:cxnLst/>
              <a:rect l="l" t="t" r="r" b="b"/>
              <a:pathLst>
                <a:path w="408" h="828" extrusionOk="0">
                  <a:moveTo>
                    <a:pt x="329" y="1"/>
                  </a:moveTo>
                  <a:cubicBezTo>
                    <a:pt x="301" y="1"/>
                    <a:pt x="273" y="12"/>
                    <a:pt x="256" y="36"/>
                  </a:cubicBezTo>
                  <a:cubicBezTo>
                    <a:pt x="132" y="229"/>
                    <a:pt x="89" y="502"/>
                    <a:pt x="21" y="720"/>
                  </a:cubicBezTo>
                  <a:cubicBezTo>
                    <a:pt x="0" y="785"/>
                    <a:pt x="53" y="828"/>
                    <a:pt x="106" y="828"/>
                  </a:cubicBezTo>
                  <a:cubicBezTo>
                    <a:pt x="141" y="828"/>
                    <a:pt x="176" y="809"/>
                    <a:pt x="192" y="767"/>
                  </a:cubicBezTo>
                  <a:cubicBezTo>
                    <a:pt x="269" y="549"/>
                    <a:pt x="393" y="306"/>
                    <a:pt x="405" y="75"/>
                  </a:cubicBezTo>
                  <a:cubicBezTo>
                    <a:pt x="408" y="26"/>
                    <a:pt x="369" y="1"/>
                    <a:pt x="3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6"/>
            <p:cNvSpPr/>
            <p:nvPr/>
          </p:nvSpPr>
          <p:spPr>
            <a:xfrm>
              <a:off x="2557375" y="2848450"/>
              <a:ext cx="22150" cy="7775"/>
            </a:xfrm>
            <a:custGeom>
              <a:avLst/>
              <a:gdLst/>
              <a:ahLst/>
              <a:cxnLst/>
              <a:rect l="l" t="t" r="r" b="b"/>
              <a:pathLst>
                <a:path w="886" h="311" extrusionOk="0">
                  <a:moveTo>
                    <a:pt x="780" y="1"/>
                  </a:moveTo>
                  <a:cubicBezTo>
                    <a:pt x="779" y="1"/>
                    <a:pt x="777" y="1"/>
                    <a:pt x="776" y="1"/>
                  </a:cubicBezTo>
                  <a:cubicBezTo>
                    <a:pt x="554" y="14"/>
                    <a:pt x="336" y="73"/>
                    <a:pt x="118" y="120"/>
                  </a:cubicBezTo>
                  <a:cubicBezTo>
                    <a:pt x="0" y="145"/>
                    <a:pt x="40" y="310"/>
                    <a:pt x="149" y="310"/>
                  </a:cubicBezTo>
                  <a:cubicBezTo>
                    <a:pt x="156" y="310"/>
                    <a:pt x="162" y="310"/>
                    <a:pt x="169" y="309"/>
                  </a:cubicBezTo>
                  <a:cubicBezTo>
                    <a:pt x="378" y="270"/>
                    <a:pt x="596" y="240"/>
                    <a:pt x="802" y="168"/>
                  </a:cubicBezTo>
                  <a:cubicBezTo>
                    <a:pt x="886" y="138"/>
                    <a:pt x="879" y="1"/>
                    <a:pt x="7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6"/>
            <p:cNvSpPr/>
            <p:nvPr/>
          </p:nvSpPr>
          <p:spPr>
            <a:xfrm>
              <a:off x="2557250" y="2824475"/>
              <a:ext cx="20275" cy="9400"/>
            </a:xfrm>
            <a:custGeom>
              <a:avLst/>
              <a:gdLst/>
              <a:ahLst/>
              <a:cxnLst/>
              <a:rect l="l" t="t" r="r" b="b"/>
              <a:pathLst>
                <a:path w="811" h="376" extrusionOk="0">
                  <a:moveTo>
                    <a:pt x="109" y="1"/>
                  </a:moveTo>
                  <a:cubicBezTo>
                    <a:pt x="26" y="1"/>
                    <a:pt x="1" y="139"/>
                    <a:pt x="93" y="173"/>
                  </a:cubicBezTo>
                  <a:cubicBezTo>
                    <a:pt x="277" y="247"/>
                    <a:pt x="492" y="375"/>
                    <a:pt x="693" y="375"/>
                  </a:cubicBezTo>
                  <a:cubicBezTo>
                    <a:pt x="703" y="375"/>
                    <a:pt x="712" y="375"/>
                    <a:pt x="721" y="374"/>
                  </a:cubicBezTo>
                  <a:cubicBezTo>
                    <a:pt x="777" y="370"/>
                    <a:pt x="811" y="306"/>
                    <a:pt x="768" y="263"/>
                  </a:cubicBezTo>
                  <a:cubicBezTo>
                    <a:pt x="610" y="113"/>
                    <a:pt x="345" y="71"/>
                    <a:pt x="140" y="7"/>
                  </a:cubicBezTo>
                  <a:cubicBezTo>
                    <a:pt x="129" y="3"/>
                    <a:pt x="119" y="1"/>
                    <a:pt x="1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6"/>
            <p:cNvSpPr/>
            <p:nvPr/>
          </p:nvSpPr>
          <p:spPr>
            <a:xfrm>
              <a:off x="2566175" y="2798175"/>
              <a:ext cx="19700" cy="18650"/>
            </a:xfrm>
            <a:custGeom>
              <a:avLst/>
              <a:gdLst/>
              <a:ahLst/>
              <a:cxnLst/>
              <a:rect l="l" t="t" r="r" b="b"/>
              <a:pathLst>
                <a:path w="788" h="746" extrusionOk="0">
                  <a:moveTo>
                    <a:pt x="143" y="1"/>
                  </a:moveTo>
                  <a:cubicBezTo>
                    <a:pt x="74" y="1"/>
                    <a:pt x="1" y="85"/>
                    <a:pt x="52" y="152"/>
                  </a:cubicBezTo>
                  <a:cubicBezTo>
                    <a:pt x="210" y="366"/>
                    <a:pt x="394" y="623"/>
                    <a:pt x="638" y="738"/>
                  </a:cubicBezTo>
                  <a:cubicBezTo>
                    <a:pt x="649" y="743"/>
                    <a:pt x="662" y="746"/>
                    <a:pt x="674" y="746"/>
                  </a:cubicBezTo>
                  <a:cubicBezTo>
                    <a:pt x="733" y="746"/>
                    <a:pt x="788" y="691"/>
                    <a:pt x="749" y="631"/>
                  </a:cubicBezTo>
                  <a:cubicBezTo>
                    <a:pt x="672" y="520"/>
                    <a:pt x="574" y="435"/>
                    <a:pt x="479" y="341"/>
                  </a:cubicBezTo>
                  <a:cubicBezTo>
                    <a:pt x="385" y="242"/>
                    <a:pt x="291" y="140"/>
                    <a:pt x="206" y="33"/>
                  </a:cubicBezTo>
                  <a:cubicBezTo>
                    <a:pt x="189" y="10"/>
                    <a:pt x="166" y="1"/>
                    <a:pt x="1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6"/>
            <p:cNvSpPr/>
            <p:nvPr/>
          </p:nvSpPr>
          <p:spPr>
            <a:xfrm>
              <a:off x="2581800" y="2782100"/>
              <a:ext cx="15525" cy="20700"/>
            </a:xfrm>
            <a:custGeom>
              <a:avLst/>
              <a:gdLst/>
              <a:ahLst/>
              <a:cxnLst/>
              <a:rect l="l" t="t" r="r" b="b"/>
              <a:pathLst>
                <a:path w="621" h="828" extrusionOk="0">
                  <a:moveTo>
                    <a:pt x="155" y="0"/>
                  </a:moveTo>
                  <a:cubicBezTo>
                    <a:pt x="79" y="0"/>
                    <a:pt x="0" y="81"/>
                    <a:pt x="51" y="167"/>
                  </a:cubicBezTo>
                  <a:cubicBezTo>
                    <a:pt x="184" y="385"/>
                    <a:pt x="312" y="599"/>
                    <a:pt x="474" y="800"/>
                  </a:cubicBezTo>
                  <a:cubicBezTo>
                    <a:pt x="490" y="820"/>
                    <a:pt x="507" y="828"/>
                    <a:pt x="525" y="828"/>
                  </a:cubicBezTo>
                  <a:cubicBezTo>
                    <a:pt x="574" y="828"/>
                    <a:pt x="620" y="760"/>
                    <a:pt x="598" y="706"/>
                  </a:cubicBezTo>
                  <a:cubicBezTo>
                    <a:pt x="496" y="475"/>
                    <a:pt x="372" y="265"/>
                    <a:pt x="243" y="52"/>
                  </a:cubicBezTo>
                  <a:cubicBezTo>
                    <a:pt x="221" y="15"/>
                    <a:pt x="189" y="0"/>
                    <a:pt x="1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219;p16"/>
          <p:cNvGrpSpPr/>
          <p:nvPr/>
        </p:nvGrpSpPr>
        <p:grpSpPr>
          <a:xfrm>
            <a:off x="5773407" y="3544052"/>
            <a:ext cx="2941495" cy="1144403"/>
            <a:chOff x="5400644" y="1147760"/>
            <a:chExt cx="2941495" cy="1144403"/>
          </a:xfrm>
        </p:grpSpPr>
        <p:sp>
          <p:nvSpPr>
            <p:cNvPr id="220" name="Google Shape;220;p16"/>
            <p:cNvSpPr txBox="1"/>
            <p:nvPr/>
          </p:nvSpPr>
          <p:spPr>
            <a:xfrm>
              <a:off x="5400644" y="1147760"/>
              <a:ext cx="25218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solidFill>
                    <a:schemeClr val="dk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DISCUSS</a:t>
              </a:r>
              <a:endParaRPr sz="18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21" name="Google Shape;221;p16"/>
            <p:cNvSpPr txBox="1"/>
            <p:nvPr/>
          </p:nvSpPr>
          <p:spPr>
            <a:xfrm>
              <a:off x="5493639" y="1729063"/>
              <a:ext cx="28485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23" name="Google Shape;223;p16"/>
          <p:cNvSpPr txBox="1"/>
          <p:nvPr/>
        </p:nvSpPr>
        <p:spPr>
          <a:xfrm>
            <a:off x="5800600" y="2011907"/>
            <a:ext cx="2521800" cy="203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ILLUSTRATE</a:t>
            </a:r>
            <a:endParaRPr sz="18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525" y="537910"/>
            <a:ext cx="58578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420" y="1782891"/>
            <a:ext cx="1002103" cy="120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72" y="1984703"/>
            <a:ext cx="341313" cy="581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029" y="2700513"/>
            <a:ext cx="298591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" name="Google Shape;92;p16"/>
          <p:cNvSpPr txBox="1"/>
          <p:nvPr/>
        </p:nvSpPr>
        <p:spPr>
          <a:xfrm>
            <a:off x="5773407" y="2990831"/>
            <a:ext cx="2679766" cy="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mechanism of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antibiotic resistance 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" name="Google Shape;221;p16"/>
          <p:cNvSpPr txBox="1"/>
          <p:nvPr/>
        </p:nvSpPr>
        <p:spPr>
          <a:xfrm>
            <a:off x="5800599" y="3778566"/>
            <a:ext cx="3082143" cy="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Diagnosing of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antibiotic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resistant infection 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061" y="1173296"/>
            <a:ext cx="257333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" name="Google Shape;92;p16"/>
          <p:cNvSpPr txBox="1"/>
          <p:nvPr/>
        </p:nvSpPr>
        <p:spPr>
          <a:xfrm>
            <a:off x="5817685" y="2176713"/>
            <a:ext cx="2730942" cy="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types of antibiotic resistance </a:t>
            </a: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438" y="4321707"/>
            <a:ext cx="8286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913" y="4458983"/>
            <a:ext cx="61595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831" y="4249686"/>
            <a:ext cx="257333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0" name="Google Shape;221;p16"/>
          <p:cNvSpPr txBox="1"/>
          <p:nvPr/>
        </p:nvSpPr>
        <p:spPr>
          <a:xfrm>
            <a:off x="5844113" y="4525119"/>
            <a:ext cx="2848500" cy="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Prevention of antibiotic resistance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671" y="991856"/>
            <a:ext cx="1006475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1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34" y="1215428"/>
            <a:ext cx="61595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080721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3266" y="506831"/>
            <a:ext cx="8229600" cy="572700"/>
          </a:xfrm>
        </p:spPr>
        <p:txBody>
          <a:bodyPr/>
          <a:lstStyle/>
          <a:p>
            <a:r>
              <a:rPr lang="en-US" dirty="0" smtClean="0"/>
              <a:t>INTERODUCTION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2286000" y="155608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748487" y="1556088"/>
            <a:ext cx="58087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Antibiotic </a:t>
            </a:r>
            <a:r>
              <a:rPr lang="en-US" dirty="0"/>
              <a:t>resistance occurs when bacteria change in response to the use of these medicines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More than 2.8 million antibiotic resistance infections occur in the U.S each year . More than 35.000 people die as a result </a:t>
            </a:r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And it can affect people at any stage of life, as well as the</a:t>
            </a:r>
          </a:p>
          <a:p>
            <a:endParaRPr lang="en-US" dirty="0"/>
          </a:p>
          <a:p>
            <a:r>
              <a:rPr lang="en-US" dirty="0" smtClean="0"/>
              <a:t>therefore </a:t>
            </a:r>
            <a:r>
              <a:rPr lang="en-US" dirty="0"/>
              <a:t>it leads to higher medical costs, prolonged hospital </a:t>
            </a:r>
            <a:r>
              <a:rPr lang="en-US" dirty="0" smtClean="0"/>
              <a:t>stays, increased </a:t>
            </a:r>
            <a:r>
              <a:rPr lang="en-US" dirty="0"/>
              <a:t>mortality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makes </a:t>
            </a:r>
            <a:r>
              <a:rPr lang="en-US" dirty="0"/>
              <a:t>it one of the world’s most urgent public health </a:t>
            </a:r>
            <a:r>
              <a:rPr lang="en-US" dirty="0" smtClean="0"/>
              <a:t>problems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23" y="1440761"/>
            <a:ext cx="1658937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297" y="611105"/>
            <a:ext cx="58578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476750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5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0"/>
            <a:ext cx="69246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429125" y="48006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963" y="98425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49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0"/>
            <a:ext cx="65627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572000" y="484524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303" y="117475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79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0"/>
            <a:ext cx="66294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438650" y="490537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763" y="155575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68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0"/>
            <a:ext cx="65151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572000" y="492442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864" y="174625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0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0"/>
            <a:ext cx="67246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572000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594" y="163512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53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Google Shape;2137;p32"/>
          <p:cNvSpPr txBox="1">
            <a:spLocks noGrp="1"/>
          </p:cNvSpPr>
          <p:nvPr>
            <p:ph type="title"/>
          </p:nvPr>
        </p:nvSpPr>
        <p:spPr>
          <a:xfrm>
            <a:off x="95250" y="411956"/>
            <a:ext cx="8229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Diagnosing Antibiotic-Resistant infection </a:t>
            </a:r>
            <a:endParaRPr sz="2400" dirty="0"/>
          </a:p>
        </p:txBody>
      </p:sp>
      <p:grpSp>
        <p:nvGrpSpPr>
          <p:cNvPr id="2138" name="Google Shape;2138;p32"/>
          <p:cNvGrpSpPr/>
          <p:nvPr/>
        </p:nvGrpSpPr>
        <p:grpSpPr>
          <a:xfrm>
            <a:off x="477133" y="1349481"/>
            <a:ext cx="3116325" cy="1332749"/>
            <a:chOff x="457299" y="1588850"/>
            <a:chExt cx="2836128" cy="976587"/>
          </a:xfrm>
        </p:grpSpPr>
        <p:sp>
          <p:nvSpPr>
            <p:cNvPr id="2139" name="Google Shape;2139;p32"/>
            <p:cNvSpPr txBox="1"/>
            <p:nvPr/>
          </p:nvSpPr>
          <p:spPr>
            <a:xfrm flipH="1">
              <a:off x="977427" y="2216837"/>
              <a:ext cx="23160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40" name="Google Shape;2140;p32"/>
            <p:cNvSpPr/>
            <p:nvPr/>
          </p:nvSpPr>
          <p:spPr>
            <a:xfrm flipH="1">
              <a:off x="977429" y="1588850"/>
              <a:ext cx="1831972" cy="337931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Blood test 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41" name="Google Shape;2141;p32"/>
            <p:cNvSpPr/>
            <p:nvPr/>
          </p:nvSpPr>
          <p:spPr>
            <a:xfrm flipH="1">
              <a:off x="457299" y="1588850"/>
              <a:ext cx="433200" cy="337931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1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142" name="Google Shape;2142;p32"/>
          <p:cNvGrpSpPr/>
          <p:nvPr/>
        </p:nvGrpSpPr>
        <p:grpSpPr>
          <a:xfrm>
            <a:off x="457299" y="3037176"/>
            <a:ext cx="3000385" cy="1004104"/>
            <a:chOff x="457299" y="1588850"/>
            <a:chExt cx="3000385" cy="1004104"/>
          </a:xfrm>
        </p:grpSpPr>
        <p:sp>
          <p:nvSpPr>
            <p:cNvPr id="2143" name="Google Shape;2143;p32"/>
            <p:cNvSpPr txBox="1"/>
            <p:nvPr/>
          </p:nvSpPr>
          <p:spPr>
            <a:xfrm flipH="1">
              <a:off x="1141684" y="2244354"/>
              <a:ext cx="2316000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 smtClean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sz="12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44" name="Google Shape;2144;p32"/>
            <p:cNvSpPr/>
            <p:nvPr/>
          </p:nvSpPr>
          <p:spPr>
            <a:xfrm flipH="1">
              <a:off x="977427" y="1588850"/>
              <a:ext cx="2064352" cy="408900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 smtClean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Bacterial culture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45" name="Google Shape;2145;p32"/>
            <p:cNvSpPr/>
            <p:nvPr/>
          </p:nvSpPr>
          <p:spPr>
            <a:xfrm flipH="1">
              <a:off x="457299" y="1588850"/>
              <a:ext cx="433200" cy="408900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</a:t>
              </a: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29" y="1317796"/>
            <a:ext cx="3914356" cy="3182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96183" y="1906379"/>
            <a:ext cx="47330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rapid </a:t>
            </a:r>
            <a:r>
              <a:rPr lang="en-US" dirty="0"/>
              <a:t>test can detect an organism in as little as two</a:t>
            </a:r>
          </a:p>
          <a:p>
            <a:r>
              <a:rPr lang="en-US" dirty="0"/>
              <a:t>The blood can also be tested to </a:t>
            </a:r>
            <a:r>
              <a:rPr lang="en-US" dirty="0" smtClean="0"/>
              <a:t>determine whether </a:t>
            </a:r>
            <a:endParaRPr lang="en-US" dirty="0"/>
          </a:p>
          <a:p>
            <a:r>
              <a:rPr lang="en-US" dirty="0"/>
              <a:t>the genetic material in the pathogen is </a:t>
            </a:r>
            <a:r>
              <a:rPr lang="en-US" dirty="0" smtClean="0"/>
              <a:t>from MRSA or </a:t>
            </a:r>
            <a:endParaRPr lang="en-US" dirty="0"/>
          </a:p>
          <a:p>
            <a:r>
              <a:rPr lang="en-US" dirty="0"/>
              <a:t>less dangerous form of </a:t>
            </a:r>
            <a:r>
              <a:rPr lang="en-US" dirty="0" smtClean="0"/>
              <a:t>Staphylococcus aureus bacteria 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576704" y="3577650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Specialists in a </a:t>
            </a:r>
            <a:r>
              <a:rPr lang="en-US" dirty="0"/>
              <a:t>laboratory expose the bacteria in </a:t>
            </a:r>
            <a:r>
              <a:rPr lang="en-US" dirty="0" smtClean="0"/>
              <a:t>the sample to different antibiotics . If the bacteria continue to grow , they are thought to be </a:t>
            </a:r>
            <a:r>
              <a:rPr lang="en-US" dirty="0" err="1" smtClean="0"/>
              <a:t>resistancce</a:t>
            </a:r>
            <a:r>
              <a:rPr lang="en-US" dirty="0" smtClean="0"/>
              <a:t> to the medications . If they are destroyed , they are susceptible to the antibiotics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543425" y="483721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094" y="355600"/>
            <a:ext cx="896937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tibiotic Resistance Healthcare Infographics by Slidesgo">
  <a:themeElements>
    <a:clrScheme name="Simple Light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81D6C9"/>
      </a:accent1>
      <a:accent2>
        <a:srgbClr val="78ADE7"/>
      </a:accent2>
      <a:accent3>
        <a:srgbClr val="FFC0A9"/>
      </a:accent3>
      <a:accent4>
        <a:srgbClr val="00C4BC"/>
      </a:accent4>
      <a:accent5>
        <a:srgbClr val="3D6086"/>
      </a:accent5>
      <a:accent6>
        <a:srgbClr val="DA4A5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</TotalTime>
  <Words>510</Words>
  <Application>Microsoft Office PowerPoint</Application>
  <PresentationFormat>عرض على الشاشة (9:16)‏</PresentationFormat>
  <Paragraphs>95</Paragraphs>
  <Slides>14</Slides>
  <Notes>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Antibiotic Resistance Healthcare Infographics by Slidesgo</vt:lpstr>
      <vt:lpstr>Antibiotic Resistance </vt:lpstr>
      <vt:lpstr>OBJECTIVES </vt:lpstr>
      <vt:lpstr>INTERODUCTION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Diagnosing Antibiotic-Resistant infection </vt:lpstr>
      <vt:lpstr>PREVENTION</vt:lpstr>
      <vt:lpstr>WHO FIVE KEYS TO SAFER FOOD </vt:lpstr>
      <vt:lpstr>CONCLUSION</vt:lpstr>
      <vt:lpstr>REFRENCES</vt:lpstr>
      <vt:lpstr>THANK YOU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 Resistance</dc:title>
  <dc:creator>PC</dc:creator>
  <cp:lastModifiedBy>PC</cp:lastModifiedBy>
  <cp:revision>38</cp:revision>
  <dcterms:modified xsi:type="dcterms:W3CDTF">2022-05-31T19:03:45Z</dcterms:modified>
</cp:coreProperties>
</file>