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0" r:id="rId1"/>
  </p:sldMasterIdLst>
  <p:notesMasterIdLst>
    <p:notesMasterId r:id="rId13"/>
  </p:notesMasterIdLst>
  <p:sldIdLst>
    <p:sldId id="256" r:id="rId2"/>
    <p:sldId id="258" r:id="rId3"/>
    <p:sldId id="262" r:id="rId4"/>
    <p:sldId id="259" r:id="rId5"/>
    <p:sldId id="263" r:id="rId6"/>
    <p:sldId id="279" r:id="rId7"/>
    <p:sldId id="266" r:id="rId8"/>
    <p:sldId id="265" r:id="rId9"/>
    <p:sldId id="287" r:id="rId10"/>
    <p:sldId id="286" r:id="rId11"/>
    <p:sldId id="260" r:id="rId12"/>
  </p:sldIdLst>
  <p:sldSz cx="9144000" cy="5143500" type="screen16x9"/>
  <p:notesSz cx="6858000" cy="9144000"/>
  <p:embeddedFontLst>
    <p:embeddedFont>
      <p:font typeface="Roboto" panose="020B0604020202020204" charset="0"/>
      <p:regular r:id="rId14"/>
      <p:bold r:id="rId15"/>
      <p:italic r:id="rId16"/>
      <p:boldItalic r:id="rId17"/>
    </p:embeddedFont>
    <p:embeddedFont>
      <p:font typeface="Corben" panose="020B0604020202020204" charset="0"/>
      <p:regular r:id="rId18"/>
      <p:bold r:id="rId1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376">
          <p15:clr>
            <a:srgbClr val="9AA0A6"/>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65052F6-B5DE-41E3-98F6-0D96AF358116}">
  <a:tblStyle styleId="{D65052F6-B5DE-41E3-98F6-0D96AF358116}"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23"/>
  </p:normalViewPr>
  <p:slideViewPr>
    <p:cSldViewPr snapToGrid="0">
      <p:cViewPr varScale="1">
        <p:scale>
          <a:sx n="100" d="100"/>
          <a:sy n="100" d="100"/>
        </p:scale>
        <p:origin x="300" y="64"/>
      </p:cViewPr>
      <p:guideLst>
        <p:guide orient="horz" pos="2376"/>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5.fntdata"/><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9"/>
        <p:cNvGrpSpPr/>
        <p:nvPr/>
      </p:nvGrpSpPr>
      <p:grpSpPr>
        <a:xfrm>
          <a:off x="0" y="0"/>
          <a:ext cx="0" cy="0"/>
          <a:chOff x="0" y="0"/>
          <a:chExt cx="0" cy="0"/>
        </a:xfrm>
      </p:grpSpPr>
      <p:sp>
        <p:nvSpPr>
          <p:cNvPr id="770" name="Google Shape;77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1" name="Google Shape;77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9"/>
        <p:cNvGrpSpPr/>
        <p:nvPr/>
      </p:nvGrpSpPr>
      <p:grpSpPr>
        <a:xfrm>
          <a:off x="0" y="0"/>
          <a:ext cx="0" cy="0"/>
          <a:chOff x="0" y="0"/>
          <a:chExt cx="0" cy="0"/>
        </a:xfrm>
      </p:grpSpPr>
      <p:sp>
        <p:nvSpPr>
          <p:cNvPr id="1770" name="Google Shape;1770;g12937d05419_0_7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71" name="Google Shape;1771;g12937d05419_0_7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5"/>
        <p:cNvGrpSpPr/>
        <p:nvPr/>
      </p:nvGrpSpPr>
      <p:grpSpPr>
        <a:xfrm>
          <a:off x="0" y="0"/>
          <a:ext cx="0" cy="0"/>
          <a:chOff x="0" y="0"/>
          <a:chExt cx="0" cy="0"/>
        </a:xfrm>
      </p:grpSpPr>
      <p:sp>
        <p:nvSpPr>
          <p:cNvPr id="906" name="Google Shape;906;g11bc263f502_0_26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7" name="Google Shape;907;g11bc263f502_0_26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2"/>
        <p:cNvGrpSpPr/>
        <p:nvPr/>
      </p:nvGrpSpPr>
      <p:grpSpPr>
        <a:xfrm>
          <a:off x="0" y="0"/>
          <a:ext cx="0" cy="0"/>
          <a:chOff x="0" y="0"/>
          <a:chExt cx="0" cy="0"/>
        </a:xfrm>
      </p:grpSpPr>
      <p:sp>
        <p:nvSpPr>
          <p:cNvPr id="843" name="Google Shape;843;g11bc263f502_0_120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4" name="Google Shape;844;g11bc263f502_0_120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1"/>
        <p:cNvGrpSpPr/>
        <p:nvPr/>
      </p:nvGrpSpPr>
      <p:grpSpPr>
        <a:xfrm>
          <a:off x="0" y="0"/>
          <a:ext cx="0" cy="0"/>
          <a:chOff x="0" y="0"/>
          <a:chExt cx="0" cy="0"/>
        </a:xfrm>
      </p:grpSpPr>
      <p:sp>
        <p:nvSpPr>
          <p:cNvPr id="992" name="Google Shape;992;g11bc263f502_0_23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93" name="Google Shape;993;g11bc263f502_0_23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5"/>
        <p:cNvGrpSpPr/>
        <p:nvPr/>
      </p:nvGrpSpPr>
      <p:grpSpPr>
        <a:xfrm>
          <a:off x="0" y="0"/>
          <a:ext cx="0" cy="0"/>
          <a:chOff x="0" y="0"/>
          <a:chExt cx="0" cy="0"/>
        </a:xfrm>
      </p:grpSpPr>
      <p:sp>
        <p:nvSpPr>
          <p:cNvPr id="866" name="Google Shape;866;g11bc263f502_0_12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7" name="Google Shape;867;g11bc263f502_0_12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1"/>
        <p:cNvGrpSpPr/>
        <p:nvPr/>
      </p:nvGrpSpPr>
      <p:grpSpPr>
        <a:xfrm>
          <a:off x="0" y="0"/>
          <a:ext cx="0" cy="0"/>
          <a:chOff x="0" y="0"/>
          <a:chExt cx="0" cy="0"/>
        </a:xfrm>
      </p:grpSpPr>
      <p:sp>
        <p:nvSpPr>
          <p:cNvPr id="1012" name="Google Shape;1012;g11bc263f502_0_12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3" name="Google Shape;1013;g11bc263f502_0_12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0"/>
        <p:cNvGrpSpPr/>
        <p:nvPr/>
      </p:nvGrpSpPr>
      <p:grpSpPr>
        <a:xfrm>
          <a:off x="0" y="0"/>
          <a:ext cx="0" cy="0"/>
          <a:chOff x="0" y="0"/>
          <a:chExt cx="0" cy="0"/>
        </a:xfrm>
      </p:grpSpPr>
      <p:sp>
        <p:nvSpPr>
          <p:cNvPr id="1541" name="Google Shape;1541;g12937d05419_0_68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2" name="Google Shape;1542;g12937d05419_0_6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9"/>
        <p:cNvGrpSpPr/>
        <p:nvPr/>
      </p:nvGrpSpPr>
      <p:grpSpPr>
        <a:xfrm>
          <a:off x="0" y="0"/>
          <a:ext cx="0" cy="0"/>
          <a:chOff x="0" y="0"/>
          <a:chExt cx="0" cy="0"/>
        </a:xfrm>
      </p:grpSpPr>
      <p:sp>
        <p:nvSpPr>
          <p:cNvPr id="1090" name="Google Shape;1090;g12937d05419_0_7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1" name="Google Shape;1091;g12937d05419_0_7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2"/>
        <p:cNvGrpSpPr/>
        <p:nvPr/>
      </p:nvGrpSpPr>
      <p:grpSpPr>
        <a:xfrm>
          <a:off x="0" y="0"/>
          <a:ext cx="0" cy="0"/>
          <a:chOff x="0" y="0"/>
          <a:chExt cx="0" cy="0"/>
        </a:xfrm>
      </p:grpSpPr>
      <p:sp>
        <p:nvSpPr>
          <p:cNvPr id="1063" name="Google Shape;1063;g12937d05419_0_6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4" name="Google Shape;1064;g12937d05419_0_6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2"/>
        <p:cNvGrpSpPr/>
        <p:nvPr/>
      </p:nvGrpSpPr>
      <p:grpSpPr>
        <a:xfrm>
          <a:off x="0" y="0"/>
          <a:ext cx="0" cy="0"/>
          <a:chOff x="0" y="0"/>
          <a:chExt cx="0" cy="0"/>
        </a:xfrm>
      </p:grpSpPr>
      <p:sp>
        <p:nvSpPr>
          <p:cNvPr id="1063" name="Google Shape;1063;g12937d05419_0_6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4" name="Google Shape;1064;g12937d05419_0_6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1010843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grpSp>
        <p:nvGrpSpPr>
          <p:cNvPr id="9" name="Google Shape;9;p2"/>
          <p:cNvGrpSpPr/>
          <p:nvPr/>
        </p:nvGrpSpPr>
        <p:grpSpPr>
          <a:xfrm>
            <a:off x="170064" y="155795"/>
            <a:ext cx="1843357" cy="1843402"/>
            <a:chOff x="2597050" y="3821625"/>
            <a:chExt cx="1016800" cy="1016825"/>
          </a:xfrm>
        </p:grpSpPr>
        <p:sp>
          <p:nvSpPr>
            <p:cNvPr id="10" name="Google Shape;10;p2"/>
            <p:cNvSpPr/>
            <p:nvPr/>
          </p:nvSpPr>
          <p:spPr>
            <a:xfrm>
              <a:off x="2597050" y="3821925"/>
              <a:ext cx="25" cy="1015925"/>
            </a:xfrm>
            <a:custGeom>
              <a:avLst/>
              <a:gdLst/>
              <a:ahLst/>
              <a:cxnLst/>
              <a:rect l="l" t="t" r="r" b="b"/>
              <a:pathLst>
                <a:path w="1" h="40637" fill="none" extrusionOk="0">
                  <a:moveTo>
                    <a:pt x="0" y="1"/>
                  </a:moveTo>
                  <a:lnTo>
                    <a:pt x="0" y="40637"/>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a:off x="2800350" y="3821925"/>
              <a:ext cx="0" cy="1015925"/>
            </a:xfrm>
            <a:custGeom>
              <a:avLst/>
              <a:gdLst/>
              <a:ahLst/>
              <a:cxnLst/>
              <a:rect l="l" t="t" r="r" b="b"/>
              <a:pathLst>
                <a:path h="40637" fill="none" extrusionOk="0">
                  <a:moveTo>
                    <a:pt x="0" y="1"/>
                  </a:moveTo>
                  <a:lnTo>
                    <a:pt x="0" y="40637"/>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a:off x="3003925" y="3821925"/>
              <a:ext cx="25" cy="1015925"/>
            </a:xfrm>
            <a:custGeom>
              <a:avLst/>
              <a:gdLst/>
              <a:ahLst/>
              <a:cxnLst/>
              <a:rect l="l" t="t" r="r" b="b"/>
              <a:pathLst>
                <a:path w="1" h="40637" fill="none" extrusionOk="0">
                  <a:moveTo>
                    <a:pt x="1" y="1"/>
                  </a:moveTo>
                  <a:lnTo>
                    <a:pt x="1" y="40637"/>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3207225" y="3821925"/>
              <a:ext cx="25" cy="1015925"/>
            </a:xfrm>
            <a:custGeom>
              <a:avLst/>
              <a:gdLst/>
              <a:ahLst/>
              <a:cxnLst/>
              <a:rect l="l" t="t" r="r" b="b"/>
              <a:pathLst>
                <a:path w="1" h="40637" fill="none" extrusionOk="0">
                  <a:moveTo>
                    <a:pt x="1" y="1"/>
                  </a:moveTo>
                  <a:lnTo>
                    <a:pt x="1" y="40637"/>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3410525" y="3821925"/>
              <a:ext cx="25" cy="1015925"/>
            </a:xfrm>
            <a:custGeom>
              <a:avLst/>
              <a:gdLst/>
              <a:ahLst/>
              <a:cxnLst/>
              <a:rect l="l" t="t" r="r" b="b"/>
              <a:pathLst>
                <a:path w="1" h="40637" fill="none" extrusionOk="0">
                  <a:moveTo>
                    <a:pt x="1" y="1"/>
                  </a:moveTo>
                  <a:lnTo>
                    <a:pt x="1" y="40637"/>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3613825" y="3821925"/>
              <a:ext cx="25" cy="1015925"/>
            </a:xfrm>
            <a:custGeom>
              <a:avLst/>
              <a:gdLst/>
              <a:ahLst/>
              <a:cxnLst/>
              <a:rect l="l" t="t" r="r" b="b"/>
              <a:pathLst>
                <a:path w="1" h="40637" fill="none" extrusionOk="0">
                  <a:moveTo>
                    <a:pt x="1" y="1"/>
                  </a:moveTo>
                  <a:lnTo>
                    <a:pt x="1" y="40637"/>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2597625" y="3821625"/>
              <a:ext cx="1015625" cy="25"/>
            </a:xfrm>
            <a:custGeom>
              <a:avLst/>
              <a:gdLst/>
              <a:ahLst/>
              <a:cxnLst/>
              <a:rect l="l" t="t" r="r" b="b"/>
              <a:pathLst>
                <a:path w="40625" h="1" fill="none" extrusionOk="0">
                  <a:moveTo>
                    <a:pt x="40625"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2597625" y="4024925"/>
              <a:ext cx="1015625" cy="25"/>
            </a:xfrm>
            <a:custGeom>
              <a:avLst/>
              <a:gdLst/>
              <a:ahLst/>
              <a:cxnLst/>
              <a:rect l="l" t="t" r="r" b="b"/>
              <a:pathLst>
                <a:path w="40625" h="1" fill="none" extrusionOk="0">
                  <a:moveTo>
                    <a:pt x="40625"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2597625" y="4228225"/>
              <a:ext cx="1015625" cy="25"/>
            </a:xfrm>
            <a:custGeom>
              <a:avLst/>
              <a:gdLst/>
              <a:ahLst/>
              <a:cxnLst/>
              <a:rect l="l" t="t" r="r" b="b"/>
              <a:pathLst>
                <a:path w="40625" h="1" fill="none" extrusionOk="0">
                  <a:moveTo>
                    <a:pt x="40625"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2597625" y="4431525"/>
              <a:ext cx="1015625" cy="25"/>
            </a:xfrm>
            <a:custGeom>
              <a:avLst/>
              <a:gdLst/>
              <a:ahLst/>
              <a:cxnLst/>
              <a:rect l="l" t="t" r="r" b="b"/>
              <a:pathLst>
                <a:path w="40625" h="1" fill="none" extrusionOk="0">
                  <a:moveTo>
                    <a:pt x="40625"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2597625" y="4634825"/>
              <a:ext cx="1015625" cy="25"/>
            </a:xfrm>
            <a:custGeom>
              <a:avLst/>
              <a:gdLst/>
              <a:ahLst/>
              <a:cxnLst/>
              <a:rect l="l" t="t" r="r" b="b"/>
              <a:pathLst>
                <a:path w="40625" h="1" fill="none" extrusionOk="0">
                  <a:moveTo>
                    <a:pt x="40625"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2597625" y="4838425"/>
              <a:ext cx="1015625" cy="25"/>
            </a:xfrm>
            <a:custGeom>
              <a:avLst/>
              <a:gdLst/>
              <a:ahLst/>
              <a:cxnLst/>
              <a:rect l="l" t="t" r="r" b="b"/>
              <a:pathLst>
                <a:path w="40625" h="1" fill="none" extrusionOk="0">
                  <a:moveTo>
                    <a:pt x="40625"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 name="Google Shape;22;p2"/>
          <p:cNvSpPr>
            <a:spLocks noGrp="1"/>
          </p:cNvSpPr>
          <p:nvPr>
            <p:ph type="pic" idx="2"/>
          </p:nvPr>
        </p:nvSpPr>
        <p:spPr>
          <a:xfrm rot="-305814">
            <a:off x="7419573" y="279949"/>
            <a:ext cx="2441454" cy="3218550"/>
          </a:xfrm>
          <a:prstGeom prst="rect">
            <a:avLst/>
          </a:prstGeom>
          <a:noFill/>
          <a:ln>
            <a:noFill/>
          </a:ln>
        </p:spPr>
      </p:sp>
      <p:sp>
        <p:nvSpPr>
          <p:cNvPr id="23" name="Google Shape;23;p2"/>
          <p:cNvSpPr>
            <a:spLocks noGrp="1"/>
          </p:cNvSpPr>
          <p:nvPr>
            <p:ph type="pic" idx="3"/>
          </p:nvPr>
        </p:nvSpPr>
        <p:spPr>
          <a:xfrm rot="-767854">
            <a:off x="-769733" y="1958949"/>
            <a:ext cx="2386381" cy="3181983"/>
          </a:xfrm>
          <a:prstGeom prst="rect">
            <a:avLst/>
          </a:prstGeom>
          <a:noFill/>
          <a:ln>
            <a:noFill/>
          </a:ln>
        </p:spPr>
      </p:sp>
      <p:sp>
        <p:nvSpPr>
          <p:cNvPr id="24" name="Google Shape;24;p2"/>
          <p:cNvSpPr txBox="1">
            <a:spLocks noGrp="1"/>
          </p:cNvSpPr>
          <p:nvPr>
            <p:ph type="ctrTitle"/>
          </p:nvPr>
        </p:nvSpPr>
        <p:spPr>
          <a:xfrm>
            <a:off x="2346902" y="695075"/>
            <a:ext cx="4450200" cy="24012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48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25" name="Google Shape;25;p2"/>
          <p:cNvSpPr txBox="1">
            <a:spLocks noGrp="1"/>
          </p:cNvSpPr>
          <p:nvPr>
            <p:ph type="subTitle" idx="1"/>
          </p:nvPr>
        </p:nvSpPr>
        <p:spPr>
          <a:xfrm>
            <a:off x="2981499" y="3455438"/>
            <a:ext cx="3180900" cy="7389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1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pic>
        <p:nvPicPr>
          <p:cNvPr id="26" name="Google Shape;26;p2"/>
          <p:cNvPicPr preferRelativeResize="0"/>
          <p:nvPr/>
        </p:nvPicPr>
        <p:blipFill>
          <a:blip r:embed="rId2">
            <a:alphaModFix/>
          </a:blip>
          <a:stretch>
            <a:fillRect/>
          </a:stretch>
        </p:blipFill>
        <p:spPr>
          <a:xfrm>
            <a:off x="6447088" y="-169581"/>
            <a:ext cx="2594300" cy="915800"/>
          </a:xfrm>
          <a:prstGeom prst="rect">
            <a:avLst/>
          </a:prstGeom>
          <a:noFill/>
          <a:ln>
            <a:noFill/>
          </a:ln>
        </p:spPr>
      </p:pic>
      <p:sp>
        <p:nvSpPr>
          <p:cNvPr id="27" name="Google Shape;27;p2"/>
          <p:cNvSpPr/>
          <p:nvPr/>
        </p:nvSpPr>
        <p:spPr>
          <a:xfrm rot="3661550">
            <a:off x="8306706" y="3100389"/>
            <a:ext cx="1057515" cy="1282923"/>
          </a:xfrm>
          <a:custGeom>
            <a:avLst/>
            <a:gdLst/>
            <a:ahLst/>
            <a:cxnLst/>
            <a:rect l="l" t="t" r="r" b="b"/>
            <a:pathLst>
              <a:path w="28707" h="34827" extrusionOk="0">
                <a:moveTo>
                  <a:pt x="15057" y="0"/>
                </a:moveTo>
                <a:cubicBezTo>
                  <a:pt x="11965" y="0"/>
                  <a:pt x="8844" y="1162"/>
                  <a:pt x="6311" y="3392"/>
                </a:cubicBezTo>
                <a:cubicBezTo>
                  <a:pt x="3524" y="5845"/>
                  <a:pt x="1441" y="9547"/>
                  <a:pt x="762" y="14322"/>
                </a:cubicBezTo>
                <a:cubicBezTo>
                  <a:pt x="0" y="19561"/>
                  <a:pt x="1096" y="25371"/>
                  <a:pt x="4036" y="29252"/>
                </a:cubicBezTo>
                <a:cubicBezTo>
                  <a:pt x="6820" y="32928"/>
                  <a:pt x="10801" y="34827"/>
                  <a:pt x="14778" y="34827"/>
                </a:cubicBezTo>
                <a:cubicBezTo>
                  <a:pt x="16535" y="34827"/>
                  <a:pt x="18291" y="34456"/>
                  <a:pt x="19943" y="33705"/>
                </a:cubicBezTo>
                <a:cubicBezTo>
                  <a:pt x="23515" y="32086"/>
                  <a:pt x="26444" y="28764"/>
                  <a:pt x="27575" y="24061"/>
                </a:cubicBezTo>
                <a:cubicBezTo>
                  <a:pt x="28706" y="19334"/>
                  <a:pt x="28540" y="13941"/>
                  <a:pt x="27004" y="9393"/>
                </a:cubicBezTo>
                <a:cubicBezTo>
                  <a:pt x="25206" y="4047"/>
                  <a:pt x="21562" y="904"/>
                  <a:pt x="17062" y="165"/>
                </a:cubicBezTo>
                <a:cubicBezTo>
                  <a:pt x="16399" y="55"/>
                  <a:pt x="15729" y="0"/>
                  <a:pt x="1505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6172200" y="3788800"/>
            <a:ext cx="2999175" cy="1470600"/>
          </a:xfrm>
          <a:custGeom>
            <a:avLst/>
            <a:gdLst/>
            <a:ahLst/>
            <a:cxnLst/>
            <a:rect l="l" t="t" r="r" b="b"/>
            <a:pathLst>
              <a:path w="119967" h="58824" extrusionOk="0">
                <a:moveTo>
                  <a:pt x="0" y="58824"/>
                </a:moveTo>
                <a:cubicBezTo>
                  <a:pt x="9914" y="42308"/>
                  <a:pt x="22603" y="22583"/>
                  <a:pt x="41438" y="18546"/>
                </a:cubicBezTo>
                <a:cubicBezTo>
                  <a:pt x="47772" y="17188"/>
                  <a:pt x="54744" y="15521"/>
                  <a:pt x="60853" y="17676"/>
                </a:cubicBezTo>
                <a:cubicBezTo>
                  <a:pt x="68341" y="20318"/>
                  <a:pt x="78000" y="29430"/>
                  <a:pt x="75052" y="36802"/>
                </a:cubicBezTo>
                <a:cubicBezTo>
                  <a:pt x="72971" y="42005"/>
                  <a:pt x="61745" y="41467"/>
                  <a:pt x="58245" y="37091"/>
                </a:cubicBezTo>
                <a:cubicBezTo>
                  <a:pt x="54218" y="32056"/>
                  <a:pt x="57059" y="22957"/>
                  <a:pt x="61142" y="17966"/>
                </a:cubicBezTo>
                <a:cubicBezTo>
                  <a:pt x="74124" y="2097"/>
                  <a:pt x="100078" y="4977"/>
                  <a:pt x="119967" y="0"/>
                </a:cubicBezTo>
              </a:path>
            </a:pathLst>
          </a:custGeom>
          <a:noFill/>
          <a:ln w="38100" cap="flat" cmpd="sng">
            <a:solidFill>
              <a:schemeClr val="lt2"/>
            </a:solidFill>
            <a:prstDash val="solid"/>
            <a:round/>
            <a:headEnd type="none" w="med" len="med"/>
            <a:tailEnd type="none" w="med" len="med"/>
          </a:ln>
        </p:spPr>
      </p:sp>
      <p:sp>
        <p:nvSpPr>
          <p:cNvPr id="29" name="Google Shape;29;p2"/>
          <p:cNvSpPr/>
          <p:nvPr/>
        </p:nvSpPr>
        <p:spPr>
          <a:xfrm>
            <a:off x="-31648" y="-118875"/>
            <a:ext cx="2693275" cy="1219225"/>
          </a:xfrm>
          <a:custGeom>
            <a:avLst/>
            <a:gdLst/>
            <a:ahLst/>
            <a:cxnLst/>
            <a:rect l="l" t="t" r="r" b="b"/>
            <a:pathLst>
              <a:path w="107731" h="48769" extrusionOk="0">
                <a:moveTo>
                  <a:pt x="670" y="1143"/>
                </a:moveTo>
                <a:cubicBezTo>
                  <a:pt x="-1849" y="12476"/>
                  <a:pt x="3369" y="26715"/>
                  <a:pt x="12481" y="33909"/>
                </a:cubicBezTo>
                <a:cubicBezTo>
                  <a:pt x="27156" y="45495"/>
                  <a:pt x="48825" y="51779"/>
                  <a:pt x="66964" y="47244"/>
                </a:cubicBezTo>
                <a:cubicBezTo>
                  <a:pt x="77425" y="44629"/>
                  <a:pt x="88565" y="39169"/>
                  <a:pt x="94396" y="30099"/>
                </a:cubicBezTo>
                <a:cubicBezTo>
                  <a:pt x="100330" y="20868"/>
                  <a:pt x="102823" y="9815"/>
                  <a:pt x="107731" y="0"/>
                </a:cubicBezTo>
              </a:path>
            </a:pathLst>
          </a:custGeom>
          <a:noFill/>
          <a:ln w="38100" cap="flat" cmpd="sng">
            <a:solidFill>
              <a:schemeClr val="lt2"/>
            </a:solidFill>
            <a:prstDash val="solid"/>
            <a:round/>
            <a:headEnd type="none" w="med" len="med"/>
            <a:tailEnd type="none" w="med" len="med"/>
          </a:ln>
        </p:spPr>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two columns 2">
  <p:cSld name="CUSTOM_3_1_1_2">
    <p:spTree>
      <p:nvGrpSpPr>
        <p:cNvPr id="1" name="Shape 500"/>
        <p:cNvGrpSpPr/>
        <p:nvPr/>
      </p:nvGrpSpPr>
      <p:grpSpPr>
        <a:xfrm>
          <a:off x="0" y="0"/>
          <a:ext cx="0" cy="0"/>
          <a:chOff x="0" y="0"/>
          <a:chExt cx="0" cy="0"/>
        </a:xfrm>
      </p:grpSpPr>
      <p:sp>
        <p:nvSpPr>
          <p:cNvPr id="501" name="Google Shape;501;p22"/>
          <p:cNvSpPr txBox="1">
            <a:spLocks noGrp="1"/>
          </p:cNvSpPr>
          <p:nvPr>
            <p:ph type="title"/>
          </p:nvPr>
        </p:nvSpPr>
        <p:spPr>
          <a:xfrm>
            <a:off x="713275" y="445025"/>
            <a:ext cx="7717500" cy="7389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600"/>
              <a:buNone/>
              <a:defRPr/>
            </a:lvl1pPr>
            <a:lvl2pPr lvl="1" rtl="0">
              <a:spcBef>
                <a:spcPts val="0"/>
              </a:spcBef>
              <a:spcAft>
                <a:spcPts val="0"/>
              </a:spcAft>
              <a:buSzPts val="3600"/>
              <a:buNone/>
              <a:defRPr/>
            </a:lvl2pPr>
            <a:lvl3pPr lvl="2" rtl="0">
              <a:spcBef>
                <a:spcPts val="0"/>
              </a:spcBef>
              <a:spcAft>
                <a:spcPts val="0"/>
              </a:spcAft>
              <a:buSzPts val="3600"/>
              <a:buNone/>
              <a:defRPr/>
            </a:lvl3pPr>
            <a:lvl4pPr lvl="3" rtl="0">
              <a:spcBef>
                <a:spcPts val="0"/>
              </a:spcBef>
              <a:spcAft>
                <a:spcPts val="0"/>
              </a:spcAft>
              <a:buSzPts val="3600"/>
              <a:buNone/>
              <a:defRPr/>
            </a:lvl4pPr>
            <a:lvl5pPr lvl="4" rtl="0">
              <a:spcBef>
                <a:spcPts val="0"/>
              </a:spcBef>
              <a:spcAft>
                <a:spcPts val="0"/>
              </a:spcAft>
              <a:buSzPts val="3600"/>
              <a:buNone/>
              <a:defRPr/>
            </a:lvl5pPr>
            <a:lvl6pPr lvl="5" rtl="0">
              <a:spcBef>
                <a:spcPts val="0"/>
              </a:spcBef>
              <a:spcAft>
                <a:spcPts val="0"/>
              </a:spcAft>
              <a:buSzPts val="3600"/>
              <a:buNone/>
              <a:defRPr/>
            </a:lvl6pPr>
            <a:lvl7pPr lvl="6" rtl="0">
              <a:spcBef>
                <a:spcPts val="0"/>
              </a:spcBef>
              <a:spcAft>
                <a:spcPts val="0"/>
              </a:spcAft>
              <a:buSzPts val="3600"/>
              <a:buNone/>
              <a:defRPr/>
            </a:lvl7pPr>
            <a:lvl8pPr lvl="7" rtl="0">
              <a:spcBef>
                <a:spcPts val="0"/>
              </a:spcBef>
              <a:spcAft>
                <a:spcPts val="0"/>
              </a:spcAft>
              <a:buSzPts val="3600"/>
              <a:buNone/>
              <a:defRPr/>
            </a:lvl8pPr>
            <a:lvl9pPr lvl="8" rtl="0">
              <a:spcBef>
                <a:spcPts val="0"/>
              </a:spcBef>
              <a:spcAft>
                <a:spcPts val="0"/>
              </a:spcAft>
              <a:buSzPts val="3600"/>
              <a:buNone/>
              <a:defRPr/>
            </a:lvl9pPr>
          </a:lstStyle>
          <a:p>
            <a:endParaRPr/>
          </a:p>
        </p:txBody>
      </p:sp>
      <p:sp>
        <p:nvSpPr>
          <p:cNvPr id="502" name="Google Shape;502;p22"/>
          <p:cNvSpPr txBox="1">
            <a:spLocks noGrp="1"/>
          </p:cNvSpPr>
          <p:nvPr>
            <p:ph type="subTitle" idx="1"/>
          </p:nvPr>
        </p:nvSpPr>
        <p:spPr>
          <a:xfrm>
            <a:off x="713400" y="1267750"/>
            <a:ext cx="3851100" cy="3336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Char char="●"/>
              <a:defRPr sz="1200"/>
            </a:lvl1pPr>
            <a:lvl2pPr lvl="1" algn="ctr" rtl="0">
              <a:lnSpc>
                <a:spcPct val="100000"/>
              </a:lnSpc>
              <a:spcBef>
                <a:spcPts val="0"/>
              </a:spcBef>
              <a:spcAft>
                <a:spcPts val="0"/>
              </a:spcAft>
              <a:buSzPts val="1400"/>
              <a:buChar char="○"/>
              <a:defRPr/>
            </a:lvl2pPr>
            <a:lvl3pPr lvl="2" algn="ctr" rtl="0">
              <a:lnSpc>
                <a:spcPct val="100000"/>
              </a:lnSpc>
              <a:spcBef>
                <a:spcPts val="0"/>
              </a:spcBef>
              <a:spcAft>
                <a:spcPts val="0"/>
              </a:spcAft>
              <a:buSzPts val="1400"/>
              <a:buChar char="■"/>
              <a:defRPr/>
            </a:lvl3pPr>
            <a:lvl4pPr lvl="3" algn="ctr" rtl="0">
              <a:lnSpc>
                <a:spcPct val="100000"/>
              </a:lnSpc>
              <a:spcBef>
                <a:spcPts val="0"/>
              </a:spcBef>
              <a:spcAft>
                <a:spcPts val="0"/>
              </a:spcAft>
              <a:buSzPts val="1400"/>
              <a:buChar char="●"/>
              <a:defRPr/>
            </a:lvl4pPr>
            <a:lvl5pPr lvl="4" algn="ctr" rtl="0">
              <a:lnSpc>
                <a:spcPct val="100000"/>
              </a:lnSpc>
              <a:spcBef>
                <a:spcPts val="0"/>
              </a:spcBef>
              <a:spcAft>
                <a:spcPts val="0"/>
              </a:spcAft>
              <a:buSzPts val="1400"/>
              <a:buChar char="○"/>
              <a:defRPr/>
            </a:lvl5pPr>
            <a:lvl6pPr lvl="5" algn="ctr" rtl="0">
              <a:lnSpc>
                <a:spcPct val="100000"/>
              </a:lnSpc>
              <a:spcBef>
                <a:spcPts val="0"/>
              </a:spcBef>
              <a:spcAft>
                <a:spcPts val="0"/>
              </a:spcAft>
              <a:buSzPts val="1400"/>
              <a:buChar char="■"/>
              <a:defRPr/>
            </a:lvl6pPr>
            <a:lvl7pPr lvl="6" algn="ctr" rtl="0">
              <a:lnSpc>
                <a:spcPct val="100000"/>
              </a:lnSpc>
              <a:spcBef>
                <a:spcPts val="0"/>
              </a:spcBef>
              <a:spcAft>
                <a:spcPts val="0"/>
              </a:spcAft>
              <a:buSzPts val="1400"/>
              <a:buChar char="●"/>
              <a:defRPr/>
            </a:lvl7pPr>
            <a:lvl8pPr lvl="7" algn="ctr" rtl="0">
              <a:lnSpc>
                <a:spcPct val="100000"/>
              </a:lnSpc>
              <a:spcBef>
                <a:spcPts val="0"/>
              </a:spcBef>
              <a:spcAft>
                <a:spcPts val="0"/>
              </a:spcAft>
              <a:buSzPts val="1400"/>
              <a:buChar char="○"/>
              <a:defRPr/>
            </a:lvl8pPr>
            <a:lvl9pPr lvl="8" algn="ctr" rtl="0">
              <a:lnSpc>
                <a:spcPct val="100000"/>
              </a:lnSpc>
              <a:spcBef>
                <a:spcPts val="0"/>
              </a:spcBef>
              <a:spcAft>
                <a:spcPts val="0"/>
              </a:spcAft>
              <a:buSzPts val="1400"/>
              <a:buChar char="■"/>
              <a:defRPr/>
            </a:lvl9pPr>
          </a:lstStyle>
          <a:p>
            <a:endParaRPr/>
          </a:p>
        </p:txBody>
      </p:sp>
      <p:sp>
        <p:nvSpPr>
          <p:cNvPr id="503" name="Google Shape;503;p22"/>
          <p:cNvSpPr txBox="1">
            <a:spLocks noGrp="1"/>
          </p:cNvSpPr>
          <p:nvPr>
            <p:ph type="subTitle" idx="2"/>
          </p:nvPr>
        </p:nvSpPr>
        <p:spPr>
          <a:xfrm>
            <a:off x="4633200" y="1267750"/>
            <a:ext cx="3797700" cy="3336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Char char="●"/>
              <a:defRPr sz="1200"/>
            </a:lvl1pPr>
            <a:lvl2pPr lvl="1" algn="ctr" rtl="0">
              <a:lnSpc>
                <a:spcPct val="100000"/>
              </a:lnSpc>
              <a:spcBef>
                <a:spcPts val="0"/>
              </a:spcBef>
              <a:spcAft>
                <a:spcPts val="0"/>
              </a:spcAft>
              <a:buSzPts val="1400"/>
              <a:buChar char="○"/>
              <a:defRPr/>
            </a:lvl2pPr>
            <a:lvl3pPr lvl="2" algn="ctr" rtl="0">
              <a:lnSpc>
                <a:spcPct val="100000"/>
              </a:lnSpc>
              <a:spcBef>
                <a:spcPts val="0"/>
              </a:spcBef>
              <a:spcAft>
                <a:spcPts val="0"/>
              </a:spcAft>
              <a:buSzPts val="1400"/>
              <a:buChar char="■"/>
              <a:defRPr/>
            </a:lvl3pPr>
            <a:lvl4pPr lvl="3" algn="ctr" rtl="0">
              <a:lnSpc>
                <a:spcPct val="100000"/>
              </a:lnSpc>
              <a:spcBef>
                <a:spcPts val="0"/>
              </a:spcBef>
              <a:spcAft>
                <a:spcPts val="0"/>
              </a:spcAft>
              <a:buSzPts val="1400"/>
              <a:buChar char="●"/>
              <a:defRPr/>
            </a:lvl4pPr>
            <a:lvl5pPr lvl="4" algn="ctr" rtl="0">
              <a:lnSpc>
                <a:spcPct val="100000"/>
              </a:lnSpc>
              <a:spcBef>
                <a:spcPts val="0"/>
              </a:spcBef>
              <a:spcAft>
                <a:spcPts val="0"/>
              </a:spcAft>
              <a:buSzPts val="1400"/>
              <a:buChar char="○"/>
              <a:defRPr/>
            </a:lvl5pPr>
            <a:lvl6pPr lvl="5" algn="ctr" rtl="0">
              <a:lnSpc>
                <a:spcPct val="100000"/>
              </a:lnSpc>
              <a:spcBef>
                <a:spcPts val="0"/>
              </a:spcBef>
              <a:spcAft>
                <a:spcPts val="0"/>
              </a:spcAft>
              <a:buSzPts val="1400"/>
              <a:buChar char="■"/>
              <a:defRPr/>
            </a:lvl6pPr>
            <a:lvl7pPr lvl="6" algn="ctr" rtl="0">
              <a:lnSpc>
                <a:spcPct val="100000"/>
              </a:lnSpc>
              <a:spcBef>
                <a:spcPts val="0"/>
              </a:spcBef>
              <a:spcAft>
                <a:spcPts val="0"/>
              </a:spcAft>
              <a:buSzPts val="1400"/>
              <a:buChar char="●"/>
              <a:defRPr/>
            </a:lvl7pPr>
            <a:lvl8pPr lvl="7" algn="ctr" rtl="0">
              <a:lnSpc>
                <a:spcPct val="100000"/>
              </a:lnSpc>
              <a:spcBef>
                <a:spcPts val="0"/>
              </a:spcBef>
              <a:spcAft>
                <a:spcPts val="0"/>
              </a:spcAft>
              <a:buSzPts val="1400"/>
              <a:buChar char="○"/>
              <a:defRPr/>
            </a:lvl8pPr>
            <a:lvl9pPr lvl="8" algn="ctr" rtl="0">
              <a:lnSpc>
                <a:spcPct val="100000"/>
              </a:lnSpc>
              <a:spcBef>
                <a:spcPts val="0"/>
              </a:spcBef>
              <a:spcAft>
                <a:spcPts val="0"/>
              </a:spcAft>
              <a:buSzPts val="1400"/>
              <a:buChar char="■"/>
              <a:defRPr/>
            </a:lvl9pPr>
          </a:lstStyle>
          <a:p>
            <a:endParaRPr/>
          </a:p>
        </p:txBody>
      </p:sp>
      <p:sp>
        <p:nvSpPr>
          <p:cNvPr id="504" name="Google Shape;504;p22"/>
          <p:cNvSpPr/>
          <p:nvPr/>
        </p:nvSpPr>
        <p:spPr>
          <a:xfrm rot="10800000">
            <a:off x="8281609" y="3662803"/>
            <a:ext cx="1727228" cy="1728116"/>
          </a:xfrm>
          <a:custGeom>
            <a:avLst/>
            <a:gdLst/>
            <a:ahLst/>
            <a:cxnLst/>
            <a:rect l="l" t="t" r="r" b="b"/>
            <a:pathLst>
              <a:path w="28707" h="34827" extrusionOk="0">
                <a:moveTo>
                  <a:pt x="15057" y="0"/>
                </a:moveTo>
                <a:cubicBezTo>
                  <a:pt x="11965" y="0"/>
                  <a:pt x="8844" y="1162"/>
                  <a:pt x="6311" y="3392"/>
                </a:cubicBezTo>
                <a:cubicBezTo>
                  <a:pt x="3524" y="5845"/>
                  <a:pt x="1441" y="9547"/>
                  <a:pt x="762" y="14322"/>
                </a:cubicBezTo>
                <a:cubicBezTo>
                  <a:pt x="0" y="19561"/>
                  <a:pt x="1096" y="25371"/>
                  <a:pt x="4036" y="29252"/>
                </a:cubicBezTo>
                <a:cubicBezTo>
                  <a:pt x="6820" y="32928"/>
                  <a:pt x="10801" y="34827"/>
                  <a:pt x="14778" y="34827"/>
                </a:cubicBezTo>
                <a:cubicBezTo>
                  <a:pt x="16535" y="34827"/>
                  <a:pt x="18291" y="34456"/>
                  <a:pt x="19943" y="33705"/>
                </a:cubicBezTo>
                <a:cubicBezTo>
                  <a:pt x="23515" y="32086"/>
                  <a:pt x="26444" y="28764"/>
                  <a:pt x="27575" y="24061"/>
                </a:cubicBezTo>
                <a:cubicBezTo>
                  <a:pt x="28706" y="19334"/>
                  <a:pt x="28540" y="13941"/>
                  <a:pt x="27004" y="9393"/>
                </a:cubicBezTo>
                <a:cubicBezTo>
                  <a:pt x="25206" y="4047"/>
                  <a:pt x="21562" y="904"/>
                  <a:pt x="17062" y="165"/>
                </a:cubicBezTo>
                <a:cubicBezTo>
                  <a:pt x="16399" y="55"/>
                  <a:pt x="15729" y="0"/>
                  <a:pt x="1505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505" name="Google Shape;505;p22"/>
          <p:cNvPicPr preferRelativeResize="0"/>
          <p:nvPr/>
        </p:nvPicPr>
        <p:blipFill>
          <a:blip r:embed="rId2">
            <a:alphaModFix/>
          </a:blip>
          <a:stretch>
            <a:fillRect/>
          </a:stretch>
        </p:blipFill>
        <p:spPr>
          <a:xfrm flipH="1">
            <a:off x="6225988" y="4525423"/>
            <a:ext cx="2434175" cy="501425"/>
          </a:xfrm>
          <a:prstGeom prst="rect">
            <a:avLst/>
          </a:prstGeom>
          <a:noFill/>
          <a:ln>
            <a:noFill/>
          </a:ln>
        </p:spPr>
      </p:pic>
      <p:pic>
        <p:nvPicPr>
          <p:cNvPr id="506" name="Google Shape;506;p22"/>
          <p:cNvPicPr preferRelativeResize="0"/>
          <p:nvPr/>
        </p:nvPicPr>
        <p:blipFill>
          <a:blip r:embed="rId3">
            <a:alphaModFix/>
          </a:blip>
          <a:stretch>
            <a:fillRect/>
          </a:stretch>
        </p:blipFill>
        <p:spPr>
          <a:xfrm rot="10800000" flipH="1">
            <a:off x="-1131425" y="-327148"/>
            <a:ext cx="2594300" cy="915800"/>
          </a:xfrm>
          <a:prstGeom prst="rect">
            <a:avLst/>
          </a:prstGeom>
          <a:noFill/>
          <a:ln>
            <a:noFill/>
          </a:ln>
        </p:spPr>
      </p:pic>
      <p:sp>
        <p:nvSpPr>
          <p:cNvPr id="507" name="Google Shape;507;p22"/>
          <p:cNvSpPr/>
          <p:nvPr/>
        </p:nvSpPr>
        <p:spPr>
          <a:xfrm rot="10800000" flipH="1">
            <a:off x="7472012" y="4393421"/>
            <a:ext cx="1753608" cy="843524"/>
          </a:xfrm>
          <a:custGeom>
            <a:avLst/>
            <a:gdLst/>
            <a:ahLst/>
            <a:cxnLst/>
            <a:rect l="l" t="t" r="r" b="b"/>
            <a:pathLst>
              <a:path w="157734" h="72390" extrusionOk="0">
                <a:moveTo>
                  <a:pt x="0" y="0"/>
                </a:moveTo>
                <a:cubicBezTo>
                  <a:pt x="0" y="10377"/>
                  <a:pt x="3038" y="22853"/>
                  <a:pt x="11430" y="28956"/>
                </a:cubicBezTo>
                <a:cubicBezTo>
                  <a:pt x="16438" y="32598"/>
                  <a:pt x="22232" y="35288"/>
                  <a:pt x="28194" y="36957"/>
                </a:cubicBezTo>
                <a:cubicBezTo>
                  <a:pt x="44261" y="41456"/>
                  <a:pt x="61744" y="37495"/>
                  <a:pt x="78105" y="40767"/>
                </a:cubicBezTo>
                <a:cubicBezTo>
                  <a:pt x="88468" y="42840"/>
                  <a:pt x="99368" y="45475"/>
                  <a:pt x="107823" y="51816"/>
                </a:cubicBezTo>
                <a:cubicBezTo>
                  <a:pt x="114757" y="57017"/>
                  <a:pt x="119916" y="65113"/>
                  <a:pt x="128016" y="68199"/>
                </a:cubicBezTo>
                <a:cubicBezTo>
                  <a:pt x="137365" y="71760"/>
                  <a:pt x="147730" y="72390"/>
                  <a:pt x="157734" y="72390"/>
                </a:cubicBezTo>
              </a:path>
            </a:pathLst>
          </a:custGeom>
          <a:noFill/>
          <a:ln w="38100" cap="flat" cmpd="sng">
            <a:solidFill>
              <a:schemeClr val="lt2"/>
            </a:solidFill>
            <a:prstDash val="solid"/>
            <a:round/>
            <a:headEnd type="none" w="med" len="med"/>
            <a:tailEnd type="none" w="med" len="med"/>
          </a:ln>
        </p:spPr>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three columns">
  <p:cSld name="CUSTOM_3_1_1_1">
    <p:spTree>
      <p:nvGrpSpPr>
        <p:cNvPr id="1" name="Shape 508"/>
        <p:cNvGrpSpPr/>
        <p:nvPr/>
      </p:nvGrpSpPr>
      <p:grpSpPr>
        <a:xfrm>
          <a:off x="0" y="0"/>
          <a:ext cx="0" cy="0"/>
          <a:chOff x="0" y="0"/>
          <a:chExt cx="0" cy="0"/>
        </a:xfrm>
      </p:grpSpPr>
      <p:grpSp>
        <p:nvGrpSpPr>
          <p:cNvPr id="509" name="Google Shape;509;p23"/>
          <p:cNvGrpSpPr/>
          <p:nvPr/>
        </p:nvGrpSpPr>
        <p:grpSpPr>
          <a:xfrm>
            <a:off x="-860286" y="108695"/>
            <a:ext cx="1843357" cy="1843402"/>
            <a:chOff x="2597050" y="3821625"/>
            <a:chExt cx="1016800" cy="1016825"/>
          </a:xfrm>
        </p:grpSpPr>
        <p:sp>
          <p:nvSpPr>
            <p:cNvPr id="510" name="Google Shape;510;p23"/>
            <p:cNvSpPr/>
            <p:nvPr/>
          </p:nvSpPr>
          <p:spPr>
            <a:xfrm>
              <a:off x="2597050" y="3821925"/>
              <a:ext cx="25" cy="1015925"/>
            </a:xfrm>
            <a:custGeom>
              <a:avLst/>
              <a:gdLst/>
              <a:ahLst/>
              <a:cxnLst/>
              <a:rect l="l" t="t" r="r" b="b"/>
              <a:pathLst>
                <a:path w="1" h="40637" fill="none" extrusionOk="0">
                  <a:moveTo>
                    <a:pt x="0" y="1"/>
                  </a:moveTo>
                  <a:lnTo>
                    <a:pt x="0" y="40637"/>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23"/>
            <p:cNvSpPr/>
            <p:nvPr/>
          </p:nvSpPr>
          <p:spPr>
            <a:xfrm>
              <a:off x="2800350" y="3821925"/>
              <a:ext cx="0" cy="1015925"/>
            </a:xfrm>
            <a:custGeom>
              <a:avLst/>
              <a:gdLst/>
              <a:ahLst/>
              <a:cxnLst/>
              <a:rect l="l" t="t" r="r" b="b"/>
              <a:pathLst>
                <a:path h="40637" fill="none" extrusionOk="0">
                  <a:moveTo>
                    <a:pt x="0" y="1"/>
                  </a:moveTo>
                  <a:lnTo>
                    <a:pt x="0" y="40637"/>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23"/>
            <p:cNvSpPr/>
            <p:nvPr/>
          </p:nvSpPr>
          <p:spPr>
            <a:xfrm>
              <a:off x="3003925" y="3821925"/>
              <a:ext cx="25" cy="1015925"/>
            </a:xfrm>
            <a:custGeom>
              <a:avLst/>
              <a:gdLst/>
              <a:ahLst/>
              <a:cxnLst/>
              <a:rect l="l" t="t" r="r" b="b"/>
              <a:pathLst>
                <a:path w="1" h="40637" fill="none" extrusionOk="0">
                  <a:moveTo>
                    <a:pt x="1" y="1"/>
                  </a:moveTo>
                  <a:lnTo>
                    <a:pt x="1" y="40637"/>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23"/>
            <p:cNvSpPr/>
            <p:nvPr/>
          </p:nvSpPr>
          <p:spPr>
            <a:xfrm>
              <a:off x="3207225" y="3821925"/>
              <a:ext cx="25" cy="1015925"/>
            </a:xfrm>
            <a:custGeom>
              <a:avLst/>
              <a:gdLst/>
              <a:ahLst/>
              <a:cxnLst/>
              <a:rect l="l" t="t" r="r" b="b"/>
              <a:pathLst>
                <a:path w="1" h="40637" fill="none" extrusionOk="0">
                  <a:moveTo>
                    <a:pt x="1" y="1"/>
                  </a:moveTo>
                  <a:lnTo>
                    <a:pt x="1" y="40637"/>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23"/>
            <p:cNvSpPr/>
            <p:nvPr/>
          </p:nvSpPr>
          <p:spPr>
            <a:xfrm>
              <a:off x="3410525" y="3821925"/>
              <a:ext cx="25" cy="1015925"/>
            </a:xfrm>
            <a:custGeom>
              <a:avLst/>
              <a:gdLst/>
              <a:ahLst/>
              <a:cxnLst/>
              <a:rect l="l" t="t" r="r" b="b"/>
              <a:pathLst>
                <a:path w="1" h="40637" fill="none" extrusionOk="0">
                  <a:moveTo>
                    <a:pt x="1" y="1"/>
                  </a:moveTo>
                  <a:lnTo>
                    <a:pt x="1" y="40637"/>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23"/>
            <p:cNvSpPr/>
            <p:nvPr/>
          </p:nvSpPr>
          <p:spPr>
            <a:xfrm>
              <a:off x="3613825" y="3821925"/>
              <a:ext cx="25" cy="1015925"/>
            </a:xfrm>
            <a:custGeom>
              <a:avLst/>
              <a:gdLst/>
              <a:ahLst/>
              <a:cxnLst/>
              <a:rect l="l" t="t" r="r" b="b"/>
              <a:pathLst>
                <a:path w="1" h="40637" fill="none" extrusionOk="0">
                  <a:moveTo>
                    <a:pt x="1" y="1"/>
                  </a:moveTo>
                  <a:lnTo>
                    <a:pt x="1" y="40637"/>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23"/>
            <p:cNvSpPr/>
            <p:nvPr/>
          </p:nvSpPr>
          <p:spPr>
            <a:xfrm>
              <a:off x="2597625" y="3821625"/>
              <a:ext cx="1015625" cy="25"/>
            </a:xfrm>
            <a:custGeom>
              <a:avLst/>
              <a:gdLst/>
              <a:ahLst/>
              <a:cxnLst/>
              <a:rect l="l" t="t" r="r" b="b"/>
              <a:pathLst>
                <a:path w="40625" h="1" fill="none" extrusionOk="0">
                  <a:moveTo>
                    <a:pt x="40625"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23"/>
            <p:cNvSpPr/>
            <p:nvPr/>
          </p:nvSpPr>
          <p:spPr>
            <a:xfrm>
              <a:off x="2597625" y="4024925"/>
              <a:ext cx="1015625" cy="25"/>
            </a:xfrm>
            <a:custGeom>
              <a:avLst/>
              <a:gdLst/>
              <a:ahLst/>
              <a:cxnLst/>
              <a:rect l="l" t="t" r="r" b="b"/>
              <a:pathLst>
                <a:path w="40625" h="1" fill="none" extrusionOk="0">
                  <a:moveTo>
                    <a:pt x="40625"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23"/>
            <p:cNvSpPr/>
            <p:nvPr/>
          </p:nvSpPr>
          <p:spPr>
            <a:xfrm>
              <a:off x="2597625" y="4228225"/>
              <a:ext cx="1015625" cy="25"/>
            </a:xfrm>
            <a:custGeom>
              <a:avLst/>
              <a:gdLst/>
              <a:ahLst/>
              <a:cxnLst/>
              <a:rect l="l" t="t" r="r" b="b"/>
              <a:pathLst>
                <a:path w="40625" h="1" fill="none" extrusionOk="0">
                  <a:moveTo>
                    <a:pt x="40625"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23"/>
            <p:cNvSpPr/>
            <p:nvPr/>
          </p:nvSpPr>
          <p:spPr>
            <a:xfrm>
              <a:off x="2597625" y="4431525"/>
              <a:ext cx="1015625" cy="25"/>
            </a:xfrm>
            <a:custGeom>
              <a:avLst/>
              <a:gdLst/>
              <a:ahLst/>
              <a:cxnLst/>
              <a:rect l="l" t="t" r="r" b="b"/>
              <a:pathLst>
                <a:path w="40625" h="1" fill="none" extrusionOk="0">
                  <a:moveTo>
                    <a:pt x="40625"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23"/>
            <p:cNvSpPr/>
            <p:nvPr/>
          </p:nvSpPr>
          <p:spPr>
            <a:xfrm>
              <a:off x="2597625" y="4634825"/>
              <a:ext cx="1015625" cy="25"/>
            </a:xfrm>
            <a:custGeom>
              <a:avLst/>
              <a:gdLst/>
              <a:ahLst/>
              <a:cxnLst/>
              <a:rect l="l" t="t" r="r" b="b"/>
              <a:pathLst>
                <a:path w="40625" h="1" fill="none" extrusionOk="0">
                  <a:moveTo>
                    <a:pt x="40625"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23"/>
            <p:cNvSpPr/>
            <p:nvPr/>
          </p:nvSpPr>
          <p:spPr>
            <a:xfrm>
              <a:off x="2597625" y="4838425"/>
              <a:ext cx="1015625" cy="25"/>
            </a:xfrm>
            <a:custGeom>
              <a:avLst/>
              <a:gdLst/>
              <a:ahLst/>
              <a:cxnLst/>
              <a:rect l="l" t="t" r="r" b="b"/>
              <a:pathLst>
                <a:path w="40625" h="1" fill="none" extrusionOk="0">
                  <a:moveTo>
                    <a:pt x="40625"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22" name="Google Shape;522;p23"/>
          <p:cNvSpPr/>
          <p:nvPr/>
        </p:nvSpPr>
        <p:spPr>
          <a:xfrm>
            <a:off x="713275" y="1559725"/>
            <a:ext cx="7717500" cy="3005100"/>
          </a:xfrm>
          <a:prstGeom prst="rect">
            <a:avLst/>
          </a:pr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23"/>
          <p:cNvSpPr txBox="1">
            <a:spLocks noGrp="1"/>
          </p:cNvSpPr>
          <p:nvPr>
            <p:ph type="title"/>
          </p:nvPr>
        </p:nvSpPr>
        <p:spPr>
          <a:xfrm>
            <a:off x="713275" y="445025"/>
            <a:ext cx="7717500" cy="7389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600"/>
              <a:buNone/>
              <a:defRPr/>
            </a:lvl1pPr>
            <a:lvl2pPr lvl="1" rtl="0">
              <a:spcBef>
                <a:spcPts val="0"/>
              </a:spcBef>
              <a:spcAft>
                <a:spcPts val="0"/>
              </a:spcAft>
              <a:buSzPts val="3600"/>
              <a:buNone/>
              <a:defRPr/>
            </a:lvl2pPr>
            <a:lvl3pPr lvl="2" rtl="0">
              <a:spcBef>
                <a:spcPts val="0"/>
              </a:spcBef>
              <a:spcAft>
                <a:spcPts val="0"/>
              </a:spcAft>
              <a:buSzPts val="3600"/>
              <a:buNone/>
              <a:defRPr/>
            </a:lvl3pPr>
            <a:lvl4pPr lvl="3" rtl="0">
              <a:spcBef>
                <a:spcPts val="0"/>
              </a:spcBef>
              <a:spcAft>
                <a:spcPts val="0"/>
              </a:spcAft>
              <a:buSzPts val="3600"/>
              <a:buNone/>
              <a:defRPr/>
            </a:lvl4pPr>
            <a:lvl5pPr lvl="4" rtl="0">
              <a:spcBef>
                <a:spcPts val="0"/>
              </a:spcBef>
              <a:spcAft>
                <a:spcPts val="0"/>
              </a:spcAft>
              <a:buSzPts val="3600"/>
              <a:buNone/>
              <a:defRPr/>
            </a:lvl5pPr>
            <a:lvl6pPr lvl="5" rtl="0">
              <a:spcBef>
                <a:spcPts val="0"/>
              </a:spcBef>
              <a:spcAft>
                <a:spcPts val="0"/>
              </a:spcAft>
              <a:buSzPts val="3600"/>
              <a:buNone/>
              <a:defRPr/>
            </a:lvl6pPr>
            <a:lvl7pPr lvl="6" rtl="0">
              <a:spcBef>
                <a:spcPts val="0"/>
              </a:spcBef>
              <a:spcAft>
                <a:spcPts val="0"/>
              </a:spcAft>
              <a:buSzPts val="3600"/>
              <a:buNone/>
              <a:defRPr/>
            </a:lvl7pPr>
            <a:lvl8pPr lvl="7" rtl="0">
              <a:spcBef>
                <a:spcPts val="0"/>
              </a:spcBef>
              <a:spcAft>
                <a:spcPts val="0"/>
              </a:spcAft>
              <a:buSzPts val="3600"/>
              <a:buNone/>
              <a:defRPr/>
            </a:lvl8pPr>
            <a:lvl9pPr lvl="8" rtl="0">
              <a:spcBef>
                <a:spcPts val="0"/>
              </a:spcBef>
              <a:spcAft>
                <a:spcPts val="0"/>
              </a:spcAft>
              <a:buSzPts val="3600"/>
              <a:buNone/>
              <a:defRPr/>
            </a:lvl9pPr>
          </a:lstStyle>
          <a:p>
            <a:endParaRPr/>
          </a:p>
        </p:txBody>
      </p:sp>
      <p:sp>
        <p:nvSpPr>
          <p:cNvPr id="524" name="Google Shape;524;p23"/>
          <p:cNvSpPr txBox="1">
            <a:spLocks noGrp="1"/>
          </p:cNvSpPr>
          <p:nvPr>
            <p:ph type="title" idx="2"/>
          </p:nvPr>
        </p:nvSpPr>
        <p:spPr>
          <a:xfrm>
            <a:off x="1077400" y="2790525"/>
            <a:ext cx="2169900" cy="527700"/>
          </a:xfrm>
          <a:prstGeom prst="rect">
            <a:avLst/>
          </a:prstGeom>
        </p:spPr>
        <p:txBody>
          <a:bodyPr spcFirstLastPara="1" wrap="square" lIns="91425" tIns="91425" rIns="91425" bIns="91425" anchor="b" anchorCtr="0">
            <a:noAutofit/>
          </a:bodyPr>
          <a:lstStyle>
            <a:lvl1pPr lvl="0" rtl="0">
              <a:spcBef>
                <a:spcPts val="0"/>
              </a:spcBef>
              <a:spcAft>
                <a:spcPts val="0"/>
              </a:spcAft>
              <a:buSzPts val="2500"/>
              <a:buNone/>
              <a:defRPr sz="24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525" name="Google Shape;525;p23"/>
          <p:cNvSpPr txBox="1">
            <a:spLocks noGrp="1"/>
          </p:cNvSpPr>
          <p:nvPr>
            <p:ph type="subTitle" idx="1"/>
          </p:nvPr>
        </p:nvSpPr>
        <p:spPr>
          <a:xfrm>
            <a:off x="1077400" y="3220074"/>
            <a:ext cx="2169900" cy="831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526" name="Google Shape;526;p23"/>
          <p:cNvSpPr txBox="1">
            <a:spLocks noGrp="1"/>
          </p:cNvSpPr>
          <p:nvPr>
            <p:ph type="title" idx="3"/>
          </p:nvPr>
        </p:nvSpPr>
        <p:spPr>
          <a:xfrm>
            <a:off x="3487060" y="2790525"/>
            <a:ext cx="2169900" cy="527700"/>
          </a:xfrm>
          <a:prstGeom prst="rect">
            <a:avLst/>
          </a:prstGeom>
        </p:spPr>
        <p:txBody>
          <a:bodyPr spcFirstLastPara="1" wrap="square" lIns="91425" tIns="91425" rIns="91425" bIns="91425" anchor="b" anchorCtr="0">
            <a:noAutofit/>
          </a:bodyPr>
          <a:lstStyle>
            <a:lvl1pPr lvl="0" rtl="0">
              <a:spcBef>
                <a:spcPts val="0"/>
              </a:spcBef>
              <a:spcAft>
                <a:spcPts val="0"/>
              </a:spcAft>
              <a:buSzPts val="2500"/>
              <a:buNone/>
              <a:defRPr sz="24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527" name="Google Shape;527;p23"/>
          <p:cNvSpPr txBox="1">
            <a:spLocks noGrp="1"/>
          </p:cNvSpPr>
          <p:nvPr>
            <p:ph type="subTitle" idx="4"/>
          </p:nvPr>
        </p:nvSpPr>
        <p:spPr>
          <a:xfrm>
            <a:off x="3487050" y="3220075"/>
            <a:ext cx="2169900" cy="831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528" name="Google Shape;528;p23"/>
          <p:cNvSpPr txBox="1">
            <a:spLocks noGrp="1"/>
          </p:cNvSpPr>
          <p:nvPr>
            <p:ph type="title" idx="5"/>
          </p:nvPr>
        </p:nvSpPr>
        <p:spPr>
          <a:xfrm>
            <a:off x="5896703" y="2790525"/>
            <a:ext cx="2169900" cy="527700"/>
          </a:xfrm>
          <a:prstGeom prst="rect">
            <a:avLst/>
          </a:prstGeom>
        </p:spPr>
        <p:txBody>
          <a:bodyPr spcFirstLastPara="1" wrap="square" lIns="91425" tIns="91425" rIns="91425" bIns="91425" anchor="b" anchorCtr="0">
            <a:noAutofit/>
          </a:bodyPr>
          <a:lstStyle>
            <a:lvl1pPr lvl="0" rtl="0">
              <a:spcBef>
                <a:spcPts val="0"/>
              </a:spcBef>
              <a:spcAft>
                <a:spcPts val="0"/>
              </a:spcAft>
              <a:buSzPts val="2500"/>
              <a:buNone/>
              <a:defRPr sz="24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529" name="Google Shape;529;p23"/>
          <p:cNvSpPr txBox="1">
            <a:spLocks noGrp="1"/>
          </p:cNvSpPr>
          <p:nvPr>
            <p:ph type="subTitle" idx="6"/>
          </p:nvPr>
        </p:nvSpPr>
        <p:spPr>
          <a:xfrm>
            <a:off x="5896699" y="3220075"/>
            <a:ext cx="2169900" cy="831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pic>
        <p:nvPicPr>
          <p:cNvPr id="530" name="Google Shape;530;p23"/>
          <p:cNvPicPr preferRelativeResize="0"/>
          <p:nvPr/>
        </p:nvPicPr>
        <p:blipFill>
          <a:blip r:embed="rId2">
            <a:alphaModFix/>
          </a:blip>
          <a:stretch>
            <a:fillRect/>
          </a:stretch>
        </p:blipFill>
        <p:spPr>
          <a:xfrm>
            <a:off x="217450" y="-72451"/>
            <a:ext cx="2901350" cy="417800"/>
          </a:xfrm>
          <a:prstGeom prst="rect">
            <a:avLst/>
          </a:prstGeom>
          <a:noFill/>
          <a:ln>
            <a:noFill/>
          </a:ln>
        </p:spPr>
      </p:pic>
      <p:pic>
        <p:nvPicPr>
          <p:cNvPr id="531" name="Google Shape;531;p23"/>
          <p:cNvPicPr preferRelativeResize="0"/>
          <p:nvPr/>
        </p:nvPicPr>
        <p:blipFill>
          <a:blip r:embed="rId3">
            <a:alphaModFix/>
          </a:blip>
          <a:stretch>
            <a:fillRect/>
          </a:stretch>
        </p:blipFill>
        <p:spPr>
          <a:xfrm rot="5400000">
            <a:off x="7794658" y="3970684"/>
            <a:ext cx="2410200" cy="496475"/>
          </a:xfrm>
          <a:prstGeom prst="rect">
            <a:avLst/>
          </a:prstGeom>
          <a:noFill/>
          <a:ln>
            <a:noFill/>
          </a:ln>
        </p:spPr>
      </p:pic>
      <p:sp>
        <p:nvSpPr>
          <p:cNvPr id="532" name="Google Shape;532;p23"/>
          <p:cNvSpPr txBox="1">
            <a:spLocks noGrp="1"/>
          </p:cNvSpPr>
          <p:nvPr>
            <p:ph type="title" idx="7" hasCustomPrompt="1"/>
          </p:nvPr>
        </p:nvSpPr>
        <p:spPr>
          <a:xfrm>
            <a:off x="1090300" y="2077375"/>
            <a:ext cx="960000" cy="5670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4"/>
              </a:buClr>
              <a:buSzPts val="3600"/>
              <a:buNone/>
              <a:defRPr/>
            </a:lvl1pPr>
            <a:lvl2pPr lvl="1" algn="ctr" rtl="0">
              <a:spcBef>
                <a:spcPts val="0"/>
              </a:spcBef>
              <a:spcAft>
                <a:spcPts val="0"/>
              </a:spcAft>
              <a:buClr>
                <a:schemeClr val="accent4"/>
              </a:buClr>
              <a:buSzPts val="3600"/>
              <a:buNone/>
              <a:defRPr>
                <a:solidFill>
                  <a:schemeClr val="accent4"/>
                </a:solidFill>
              </a:defRPr>
            </a:lvl2pPr>
            <a:lvl3pPr lvl="2" algn="ctr" rtl="0">
              <a:spcBef>
                <a:spcPts val="0"/>
              </a:spcBef>
              <a:spcAft>
                <a:spcPts val="0"/>
              </a:spcAft>
              <a:buClr>
                <a:schemeClr val="accent4"/>
              </a:buClr>
              <a:buSzPts val="3600"/>
              <a:buNone/>
              <a:defRPr>
                <a:solidFill>
                  <a:schemeClr val="accent4"/>
                </a:solidFill>
              </a:defRPr>
            </a:lvl3pPr>
            <a:lvl4pPr lvl="3" algn="ctr" rtl="0">
              <a:spcBef>
                <a:spcPts val="0"/>
              </a:spcBef>
              <a:spcAft>
                <a:spcPts val="0"/>
              </a:spcAft>
              <a:buClr>
                <a:schemeClr val="accent4"/>
              </a:buClr>
              <a:buSzPts val="3600"/>
              <a:buNone/>
              <a:defRPr>
                <a:solidFill>
                  <a:schemeClr val="accent4"/>
                </a:solidFill>
              </a:defRPr>
            </a:lvl4pPr>
            <a:lvl5pPr lvl="4" algn="ctr" rtl="0">
              <a:spcBef>
                <a:spcPts val="0"/>
              </a:spcBef>
              <a:spcAft>
                <a:spcPts val="0"/>
              </a:spcAft>
              <a:buClr>
                <a:schemeClr val="accent4"/>
              </a:buClr>
              <a:buSzPts val="3600"/>
              <a:buNone/>
              <a:defRPr>
                <a:solidFill>
                  <a:schemeClr val="accent4"/>
                </a:solidFill>
              </a:defRPr>
            </a:lvl5pPr>
            <a:lvl6pPr lvl="5" algn="ctr" rtl="0">
              <a:spcBef>
                <a:spcPts val="0"/>
              </a:spcBef>
              <a:spcAft>
                <a:spcPts val="0"/>
              </a:spcAft>
              <a:buClr>
                <a:schemeClr val="accent4"/>
              </a:buClr>
              <a:buSzPts val="3600"/>
              <a:buNone/>
              <a:defRPr>
                <a:solidFill>
                  <a:schemeClr val="accent4"/>
                </a:solidFill>
              </a:defRPr>
            </a:lvl6pPr>
            <a:lvl7pPr lvl="6" algn="ctr" rtl="0">
              <a:spcBef>
                <a:spcPts val="0"/>
              </a:spcBef>
              <a:spcAft>
                <a:spcPts val="0"/>
              </a:spcAft>
              <a:buClr>
                <a:schemeClr val="accent4"/>
              </a:buClr>
              <a:buSzPts val="3600"/>
              <a:buNone/>
              <a:defRPr>
                <a:solidFill>
                  <a:schemeClr val="accent4"/>
                </a:solidFill>
              </a:defRPr>
            </a:lvl7pPr>
            <a:lvl8pPr lvl="7" algn="ctr" rtl="0">
              <a:spcBef>
                <a:spcPts val="0"/>
              </a:spcBef>
              <a:spcAft>
                <a:spcPts val="0"/>
              </a:spcAft>
              <a:buClr>
                <a:schemeClr val="accent4"/>
              </a:buClr>
              <a:buSzPts val="3600"/>
              <a:buNone/>
              <a:defRPr>
                <a:solidFill>
                  <a:schemeClr val="accent4"/>
                </a:solidFill>
              </a:defRPr>
            </a:lvl8pPr>
            <a:lvl9pPr lvl="8" algn="ctr" rtl="0">
              <a:spcBef>
                <a:spcPts val="0"/>
              </a:spcBef>
              <a:spcAft>
                <a:spcPts val="0"/>
              </a:spcAft>
              <a:buClr>
                <a:schemeClr val="accent4"/>
              </a:buClr>
              <a:buSzPts val="3600"/>
              <a:buNone/>
              <a:defRPr>
                <a:solidFill>
                  <a:schemeClr val="accent4"/>
                </a:solidFill>
              </a:defRPr>
            </a:lvl9pPr>
          </a:lstStyle>
          <a:p>
            <a:r>
              <a:t>xx%</a:t>
            </a:r>
          </a:p>
        </p:txBody>
      </p:sp>
      <p:sp>
        <p:nvSpPr>
          <p:cNvPr id="533" name="Google Shape;533;p23"/>
          <p:cNvSpPr txBox="1">
            <a:spLocks noGrp="1"/>
          </p:cNvSpPr>
          <p:nvPr>
            <p:ph type="title" idx="8" hasCustomPrompt="1"/>
          </p:nvPr>
        </p:nvSpPr>
        <p:spPr>
          <a:xfrm>
            <a:off x="3486150" y="2077375"/>
            <a:ext cx="960000" cy="5670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4"/>
              </a:buClr>
              <a:buSzPts val="3600"/>
              <a:buNone/>
              <a:defRPr/>
            </a:lvl1pPr>
            <a:lvl2pPr lvl="1" algn="ctr" rtl="0">
              <a:spcBef>
                <a:spcPts val="0"/>
              </a:spcBef>
              <a:spcAft>
                <a:spcPts val="0"/>
              </a:spcAft>
              <a:buClr>
                <a:schemeClr val="accent4"/>
              </a:buClr>
              <a:buSzPts val="3600"/>
              <a:buNone/>
              <a:defRPr>
                <a:solidFill>
                  <a:schemeClr val="accent4"/>
                </a:solidFill>
              </a:defRPr>
            </a:lvl2pPr>
            <a:lvl3pPr lvl="2" algn="ctr" rtl="0">
              <a:spcBef>
                <a:spcPts val="0"/>
              </a:spcBef>
              <a:spcAft>
                <a:spcPts val="0"/>
              </a:spcAft>
              <a:buClr>
                <a:schemeClr val="accent4"/>
              </a:buClr>
              <a:buSzPts val="3600"/>
              <a:buNone/>
              <a:defRPr>
                <a:solidFill>
                  <a:schemeClr val="accent4"/>
                </a:solidFill>
              </a:defRPr>
            </a:lvl3pPr>
            <a:lvl4pPr lvl="3" algn="ctr" rtl="0">
              <a:spcBef>
                <a:spcPts val="0"/>
              </a:spcBef>
              <a:spcAft>
                <a:spcPts val="0"/>
              </a:spcAft>
              <a:buClr>
                <a:schemeClr val="accent4"/>
              </a:buClr>
              <a:buSzPts val="3600"/>
              <a:buNone/>
              <a:defRPr>
                <a:solidFill>
                  <a:schemeClr val="accent4"/>
                </a:solidFill>
              </a:defRPr>
            </a:lvl4pPr>
            <a:lvl5pPr lvl="4" algn="ctr" rtl="0">
              <a:spcBef>
                <a:spcPts val="0"/>
              </a:spcBef>
              <a:spcAft>
                <a:spcPts val="0"/>
              </a:spcAft>
              <a:buClr>
                <a:schemeClr val="accent4"/>
              </a:buClr>
              <a:buSzPts val="3600"/>
              <a:buNone/>
              <a:defRPr>
                <a:solidFill>
                  <a:schemeClr val="accent4"/>
                </a:solidFill>
              </a:defRPr>
            </a:lvl5pPr>
            <a:lvl6pPr lvl="5" algn="ctr" rtl="0">
              <a:spcBef>
                <a:spcPts val="0"/>
              </a:spcBef>
              <a:spcAft>
                <a:spcPts val="0"/>
              </a:spcAft>
              <a:buClr>
                <a:schemeClr val="accent4"/>
              </a:buClr>
              <a:buSzPts val="3600"/>
              <a:buNone/>
              <a:defRPr>
                <a:solidFill>
                  <a:schemeClr val="accent4"/>
                </a:solidFill>
              </a:defRPr>
            </a:lvl6pPr>
            <a:lvl7pPr lvl="6" algn="ctr" rtl="0">
              <a:spcBef>
                <a:spcPts val="0"/>
              </a:spcBef>
              <a:spcAft>
                <a:spcPts val="0"/>
              </a:spcAft>
              <a:buClr>
                <a:schemeClr val="accent4"/>
              </a:buClr>
              <a:buSzPts val="3600"/>
              <a:buNone/>
              <a:defRPr>
                <a:solidFill>
                  <a:schemeClr val="accent4"/>
                </a:solidFill>
              </a:defRPr>
            </a:lvl7pPr>
            <a:lvl8pPr lvl="7" algn="ctr" rtl="0">
              <a:spcBef>
                <a:spcPts val="0"/>
              </a:spcBef>
              <a:spcAft>
                <a:spcPts val="0"/>
              </a:spcAft>
              <a:buClr>
                <a:schemeClr val="accent4"/>
              </a:buClr>
              <a:buSzPts val="3600"/>
              <a:buNone/>
              <a:defRPr>
                <a:solidFill>
                  <a:schemeClr val="accent4"/>
                </a:solidFill>
              </a:defRPr>
            </a:lvl8pPr>
            <a:lvl9pPr lvl="8" algn="ctr" rtl="0">
              <a:spcBef>
                <a:spcPts val="0"/>
              </a:spcBef>
              <a:spcAft>
                <a:spcPts val="0"/>
              </a:spcAft>
              <a:buClr>
                <a:schemeClr val="accent4"/>
              </a:buClr>
              <a:buSzPts val="3600"/>
              <a:buNone/>
              <a:defRPr>
                <a:solidFill>
                  <a:schemeClr val="accent4"/>
                </a:solidFill>
              </a:defRPr>
            </a:lvl9pPr>
          </a:lstStyle>
          <a:p>
            <a:r>
              <a:t>xx%</a:t>
            </a:r>
          </a:p>
        </p:txBody>
      </p:sp>
      <p:sp>
        <p:nvSpPr>
          <p:cNvPr id="534" name="Google Shape;534;p23"/>
          <p:cNvSpPr txBox="1">
            <a:spLocks noGrp="1"/>
          </p:cNvSpPr>
          <p:nvPr>
            <p:ph type="title" idx="9" hasCustomPrompt="1"/>
          </p:nvPr>
        </p:nvSpPr>
        <p:spPr>
          <a:xfrm>
            <a:off x="5895800" y="2077375"/>
            <a:ext cx="960000" cy="5670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4"/>
              </a:buClr>
              <a:buSzPts val="3600"/>
              <a:buNone/>
              <a:defRPr/>
            </a:lvl1pPr>
            <a:lvl2pPr lvl="1" algn="ctr" rtl="0">
              <a:spcBef>
                <a:spcPts val="0"/>
              </a:spcBef>
              <a:spcAft>
                <a:spcPts val="0"/>
              </a:spcAft>
              <a:buClr>
                <a:schemeClr val="accent4"/>
              </a:buClr>
              <a:buSzPts val="3600"/>
              <a:buNone/>
              <a:defRPr>
                <a:solidFill>
                  <a:schemeClr val="accent4"/>
                </a:solidFill>
              </a:defRPr>
            </a:lvl2pPr>
            <a:lvl3pPr lvl="2" algn="ctr" rtl="0">
              <a:spcBef>
                <a:spcPts val="0"/>
              </a:spcBef>
              <a:spcAft>
                <a:spcPts val="0"/>
              </a:spcAft>
              <a:buClr>
                <a:schemeClr val="accent4"/>
              </a:buClr>
              <a:buSzPts val="3600"/>
              <a:buNone/>
              <a:defRPr>
                <a:solidFill>
                  <a:schemeClr val="accent4"/>
                </a:solidFill>
              </a:defRPr>
            </a:lvl3pPr>
            <a:lvl4pPr lvl="3" algn="ctr" rtl="0">
              <a:spcBef>
                <a:spcPts val="0"/>
              </a:spcBef>
              <a:spcAft>
                <a:spcPts val="0"/>
              </a:spcAft>
              <a:buClr>
                <a:schemeClr val="accent4"/>
              </a:buClr>
              <a:buSzPts val="3600"/>
              <a:buNone/>
              <a:defRPr>
                <a:solidFill>
                  <a:schemeClr val="accent4"/>
                </a:solidFill>
              </a:defRPr>
            </a:lvl4pPr>
            <a:lvl5pPr lvl="4" algn="ctr" rtl="0">
              <a:spcBef>
                <a:spcPts val="0"/>
              </a:spcBef>
              <a:spcAft>
                <a:spcPts val="0"/>
              </a:spcAft>
              <a:buClr>
                <a:schemeClr val="accent4"/>
              </a:buClr>
              <a:buSzPts val="3600"/>
              <a:buNone/>
              <a:defRPr>
                <a:solidFill>
                  <a:schemeClr val="accent4"/>
                </a:solidFill>
              </a:defRPr>
            </a:lvl5pPr>
            <a:lvl6pPr lvl="5" algn="ctr" rtl="0">
              <a:spcBef>
                <a:spcPts val="0"/>
              </a:spcBef>
              <a:spcAft>
                <a:spcPts val="0"/>
              </a:spcAft>
              <a:buClr>
                <a:schemeClr val="accent4"/>
              </a:buClr>
              <a:buSzPts val="3600"/>
              <a:buNone/>
              <a:defRPr>
                <a:solidFill>
                  <a:schemeClr val="accent4"/>
                </a:solidFill>
              </a:defRPr>
            </a:lvl6pPr>
            <a:lvl7pPr lvl="6" algn="ctr" rtl="0">
              <a:spcBef>
                <a:spcPts val="0"/>
              </a:spcBef>
              <a:spcAft>
                <a:spcPts val="0"/>
              </a:spcAft>
              <a:buClr>
                <a:schemeClr val="accent4"/>
              </a:buClr>
              <a:buSzPts val="3600"/>
              <a:buNone/>
              <a:defRPr>
                <a:solidFill>
                  <a:schemeClr val="accent4"/>
                </a:solidFill>
              </a:defRPr>
            </a:lvl7pPr>
            <a:lvl8pPr lvl="7" algn="ctr" rtl="0">
              <a:spcBef>
                <a:spcPts val="0"/>
              </a:spcBef>
              <a:spcAft>
                <a:spcPts val="0"/>
              </a:spcAft>
              <a:buClr>
                <a:schemeClr val="accent4"/>
              </a:buClr>
              <a:buSzPts val="3600"/>
              <a:buNone/>
              <a:defRPr>
                <a:solidFill>
                  <a:schemeClr val="accent4"/>
                </a:solidFill>
              </a:defRPr>
            </a:lvl8pPr>
            <a:lvl9pPr lvl="8" algn="ctr" rtl="0">
              <a:spcBef>
                <a:spcPts val="0"/>
              </a:spcBef>
              <a:spcAft>
                <a:spcPts val="0"/>
              </a:spcAft>
              <a:buClr>
                <a:schemeClr val="accent4"/>
              </a:buClr>
              <a:buSzPts val="3600"/>
              <a:buNone/>
              <a:defRPr>
                <a:solidFill>
                  <a:schemeClr val="accent4"/>
                </a:solidFill>
              </a:defRPr>
            </a:lvl9pPr>
          </a:lstStyle>
          <a:p>
            <a:r>
              <a:t>xx%</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ackground">
  <p:cSld name="CUSTOM_8">
    <p:spTree>
      <p:nvGrpSpPr>
        <p:cNvPr id="1" name="Shape 720"/>
        <p:cNvGrpSpPr/>
        <p:nvPr/>
      </p:nvGrpSpPr>
      <p:grpSpPr>
        <a:xfrm>
          <a:off x="0" y="0"/>
          <a:ext cx="0" cy="0"/>
          <a:chOff x="0" y="0"/>
          <a:chExt cx="0" cy="0"/>
        </a:xfrm>
      </p:grpSpPr>
      <p:sp>
        <p:nvSpPr>
          <p:cNvPr id="721" name="Google Shape;721;p29"/>
          <p:cNvSpPr/>
          <p:nvPr/>
        </p:nvSpPr>
        <p:spPr>
          <a:xfrm rot="3661574">
            <a:off x="6951840" y="-1884197"/>
            <a:ext cx="3152436" cy="3824498"/>
          </a:xfrm>
          <a:custGeom>
            <a:avLst/>
            <a:gdLst/>
            <a:ahLst/>
            <a:cxnLst/>
            <a:rect l="l" t="t" r="r" b="b"/>
            <a:pathLst>
              <a:path w="28707" h="34827" extrusionOk="0">
                <a:moveTo>
                  <a:pt x="15057" y="0"/>
                </a:moveTo>
                <a:cubicBezTo>
                  <a:pt x="11965" y="0"/>
                  <a:pt x="8844" y="1162"/>
                  <a:pt x="6311" y="3392"/>
                </a:cubicBezTo>
                <a:cubicBezTo>
                  <a:pt x="3524" y="5845"/>
                  <a:pt x="1441" y="9547"/>
                  <a:pt x="762" y="14322"/>
                </a:cubicBezTo>
                <a:cubicBezTo>
                  <a:pt x="0" y="19561"/>
                  <a:pt x="1096" y="25371"/>
                  <a:pt x="4036" y="29252"/>
                </a:cubicBezTo>
                <a:cubicBezTo>
                  <a:pt x="6820" y="32928"/>
                  <a:pt x="10801" y="34827"/>
                  <a:pt x="14778" y="34827"/>
                </a:cubicBezTo>
                <a:cubicBezTo>
                  <a:pt x="16535" y="34827"/>
                  <a:pt x="18291" y="34456"/>
                  <a:pt x="19943" y="33705"/>
                </a:cubicBezTo>
                <a:cubicBezTo>
                  <a:pt x="23515" y="32086"/>
                  <a:pt x="26444" y="28764"/>
                  <a:pt x="27575" y="24061"/>
                </a:cubicBezTo>
                <a:cubicBezTo>
                  <a:pt x="28706" y="19334"/>
                  <a:pt x="28540" y="13941"/>
                  <a:pt x="27004" y="9393"/>
                </a:cubicBezTo>
                <a:cubicBezTo>
                  <a:pt x="25206" y="4047"/>
                  <a:pt x="21562" y="904"/>
                  <a:pt x="17062" y="165"/>
                </a:cubicBezTo>
                <a:cubicBezTo>
                  <a:pt x="16399" y="55"/>
                  <a:pt x="15729" y="0"/>
                  <a:pt x="1505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29"/>
          <p:cNvSpPr/>
          <p:nvPr/>
        </p:nvSpPr>
        <p:spPr>
          <a:xfrm>
            <a:off x="5543550" y="-190500"/>
            <a:ext cx="3762350" cy="1809750"/>
          </a:xfrm>
          <a:custGeom>
            <a:avLst/>
            <a:gdLst/>
            <a:ahLst/>
            <a:cxnLst/>
            <a:rect l="l" t="t" r="r" b="b"/>
            <a:pathLst>
              <a:path w="157734" h="72390" extrusionOk="0">
                <a:moveTo>
                  <a:pt x="0" y="0"/>
                </a:moveTo>
                <a:cubicBezTo>
                  <a:pt x="0" y="10377"/>
                  <a:pt x="3038" y="22853"/>
                  <a:pt x="11430" y="28956"/>
                </a:cubicBezTo>
                <a:cubicBezTo>
                  <a:pt x="16438" y="32598"/>
                  <a:pt x="22232" y="35288"/>
                  <a:pt x="28194" y="36957"/>
                </a:cubicBezTo>
                <a:cubicBezTo>
                  <a:pt x="44261" y="41456"/>
                  <a:pt x="61744" y="37495"/>
                  <a:pt x="78105" y="40767"/>
                </a:cubicBezTo>
                <a:cubicBezTo>
                  <a:pt x="88468" y="42840"/>
                  <a:pt x="99368" y="45475"/>
                  <a:pt x="107823" y="51816"/>
                </a:cubicBezTo>
                <a:cubicBezTo>
                  <a:pt x="114757" y="57017"/>
                  <a:pt x="119916" y="65113"/>
                  <a:pt x="128016" y="68199"/>
                </a:cubicBezTo>
                <a:cubicBezTo>
                  <a:pt x="137365" y="71760"/>
                  <a:pt x="147730" y="72390"/>
                  <a:pt x="157734" y="72390"/>
                </a:cubicBezTo>
              </a:path>
            </a:pathLst>
          </a:custGeom>
          <a:noFill/>
          <a:ln w="38100" cap="flat" cmpd="sng">
            <a:solidFill>
              <a:schemeClr val="lt2"/>
            </a:solidFill>
            <a:prstDash val="solid"/>
            <a:round/>
            <a:headEnd type="none" w="med" len="med"/>
            <a:tailEnd type="none" w="med" len="med"/>
          </a:ln>
        </p:spPr>
      </p:sp>
      <p:pic>
        <p:nvPicPr>
          <p:cNvPr id="723" name="Google Shape;723;p29"/>
          <p:cNvPicPr preferRelativeResize="0"/>
          <p:nvPr/>
        </p:nvPicPr>
        <p:blipFill>
          <a:blip r:embed="rId2">
            <a:alphaModFix/>
          </a:blip>
          <a:stretch>
            <a:fillRect/>
          </a:stretch>
        </p:blipFill>
        <p:spPr>
          <a:xfrm rot="5400000">
            <a:off x="-914200" y="611025"/>
            <a:ext cx="1988025" cy="590425"/>
          </a:xfrm>
          <a:prstGeom prst="rect">
            <a:avLst/>
          </a:prstGeom>
          <a:noFill/>
          <a:ln>
            <a:noFill/>
          </a:ln>
        </p:spPr>
      </p:pic>
      <p:pic>
        <p:nvPicPr>
          <p:cNvPr id="724" name="Google Shape;724;p29"/>
          <p:cNvPicPr preferRelativeResize="0"/>
          <p:nvPr/>
        </p:nvPicPr>
        <p:blipFill>
          <a:blip r:embed="rId3">
            <a:alphaModFix/>
          </a:blip>
          <a:stretch>
            <a:fillRect/>
          </a:stretch>
        </p:blipFill>
        <p:spPr>
          <a:xfrm rot="-230969">
            <a:off x="6006960" y="4643305"/>
            <a:ext cx="2835535" cy="405482"/>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ackground 1">
  <p:cSld name="CUSTOM_8_1">
    <p:spTree>
      <p:nvGrpSpPr>
        <p:cNvPr id="1" name="Shape 725"/>
        <p:cNvGrpSpPr/>
        <p:nvPr/>
      </p:nvGrpSpPr>
      <p:grpSpPr>
        <a:xfrm>
          <a:off x="0" y="0"/>
          <a:ext cx="0" cy="0"/>
          <a:chOff x="0" y="0"/>
          <a:chExt cx="0" cy="0"/>
        </a:xfrm>
      </p:grpSpPr>
      <p:sp>
        <p:nvSpPr>
          <p:cNvPr id="726" name="Google Shape;726;p30"/>
          <p:cNvSpPr/>
          <p:nvPr/>
        </p:nvSpPr>
        <p:spPr>
          <a:xfrm rot="3661527">
            <a:off x="7943825" y="-939047"/>
            <a:ext cx="2324639" cy="2366512"/>
          </a:xfrm>
          <a:custGeom>
            <a:avLst/>
            <a:gdLst/>
            <a:ahLst/>
            <a:cxnLst/>
            <a:rect l="l" t="t" r="r" b="b"/>
            <a:pathLst>
              <a:path w="28707" h="34827" extrusionOk="0">
                <a:moveTo>
                  <a:pt x="15057" y="0"/>
                </a:moveTo>
                <a:cubicBezTo>
                  <a:pt x="11965" y="0"/>
                  <a:pt x="8844" y="1162"/>
                  <a:pt x="6311" y="3392"/>
                </a:cubicBezTo>
                <a:cubicBezTo>
                  <a:pt x="3524" y="5845"/>
                  <a:pt x="1441" y="9547"/>
                  <a:pt x="762" y="14322"/>
                </a:cubicBezTo>
                <a:cubicBezTo>
                  <a:pt x="0" y="19561"/>
                  <a:pt x="1096" y="25371"/>
                  <a:pt x="4036" y="29252"/>
                </a:cubicBezTo>
                <a:cubicBezTo>
                  <a:pt x="6820" y="32928"/>
                  <a:pt x="10801" y="34827"/>
                  <a:pt x="14778" y="34827"/>
                </a:cubicBezTo>
                <a:cubicBezTo>
                  <a:pt x="16535" y="34827"/>
                  <a:pt x="18291" y="34456"/>
                  <a:pt x="19943" y="33705"/>
                </a:cubicBezTo>
                <a:cubicBezTo>
                  <a:pt x="23515" y="32086"/>
                  <a:pt x="26444" y="28764"/>
                  <a:pt x="27575" y="24061"/>
                </a:cubicBezTo>
                <a:cubicBezTo>
                  <a:pt x="28706" y="19334"/>
                  <a:pt x="28540" y="13941"/>
                  <a:pt x="27004" y="9393"/>
                </a:cubicBezTo>
                <a:cubicBezTo>
                  <a:pt x="25206" y="4047"/>
                  <a:pt x="21562" y="904"/>
                  <a:pt x="17062" y="165"/>
                </a:cubicBezTo>
                <a:cubicBezTo>
                  <a:pt x="16399" y="55"/>
                  <a:pt x="15729" y="0"/>
                  <a:pt x="1505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27" name="Google Shape;727;p30"/>
          <p:cNvGrpSpPr/>
          <p:nvPr/>
        </p:nvGrpSpPr>
        <p:grpSpPr>
          <a:xfrm>
            <a:off x="8430714" y="445020"/>
            <a:ext cx="1843357" cy="1843402"/>
            <a:chOff x="2597050" y="3821625"/>
            <a:chExt cx="1016800" cy="1016825"/>
          </a:xfrm>
        </p:grpSpPr>
        <p:sp>
          <p:nvSpPr>
            <p:cNvPr id="728" name="Google Shape;728;p30"/>
            <p:cNvSpPr/>
            <p:nvPr/>
          </p:nvSpPr>
          <p:spPr>
            <a:xfrm>
              <a:off x="2597050" y="3821925"/>
              <a:ext cx="25" cy="1015925"/>
            </a:xfrm>
            <a:custGeom>
              <a:avLst/>
              <a:gdLst/>
              <a:ahLst/>
              <a:cxnLst/>
              <a:rect l="l" t="t" r="r" b="b"/>
              <a:pathLst>
                <a:path w="1" h="40637" fill="none" extrusionOk="0">
                  <a:moveTo>
                    <a:pt x="0" y="1"/>
                  </a:moveTo>
                  <a:lnTo>
                    <a:pt x="0" y="40637"/>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729;p30"/>
            <p:cNvSpPr/>
            <p:nvPr/>
          </p:nvSpPr>
          <p:spPr>
            <a:xfrm>
              <a:off x="2800350" y="3821925"/>
              <a:ext cx="0" cy="1015925"/>
            </a:xfrm>
            <a:custGeom>
              <a:avLst/>
              <a:gdLst/>
              <a:ahLst/>
              <a:cxnLst/>
              <a:rect l="l" t="t" r="r" b="b"/>
              <a:pathLst>
                <a:path h="40637" fill="none" extrusionOk="0">
                  <a:moveTo>
                    <a:pt x="0" y="1"/>
                  </a:moveTo>
                  <a:lnTo>
                    <a:pt x="0" y="40637"/>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730;p30"/>
            <p:cNvSpPr/>
            <p:nvPr/>
          </p:nvSpPr>
          <p:spPr>
            <a:xfrm>
              <a:off x="3003925" y="3821925"/>
              <a:ext cx="25" cy="1015925"/>
            </a:xfrm>
            <a:custGeom>
              <a:avLst/>
              <a:gdLst/>
              <a:ahLst/>
              <a:cxnLst/>
              <a:rect l="l" t="t" r="r" b="b"/>
              <a:pathLst>
                <a:path w="1" h="40637" fill="none" extrusionOk="0">
                  <a:moveTo>
                    <a:pt x="1" y="1"/>
                  </a:moveTo>
                  <a:lnTo>
                    <a:pt x="1" y="40637"/>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30"/>
            <p:cNvSpPr/>
            <p:nvPr/>
          </p:nvSpPr>
          <p:spPr>
            <a:xfrm>
              <a:off x="3207225" y="3821925"/>
              <a:ext cx="25" cy="1015925"/>
            </a:xfrm>
            <a:custGeom>
              <a:avLst/>
              <a:gdLst/>
              <a:ahLst/>
              <a:cxnLst/>
              <a:rect l="l" t="t" r="r" b="b"/>
              <a:pathLst>
                <a:path w="1" h="40637" fill="none" extrusionOk="0">
                  <a:moveTo>
                    <a:pt x="1" y="1"/>
                  </a:moveTo>
                  <a:lnTo>
                    <a:pt x="1" y="40637"/>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30"/>
            <p:cNvSpPr/>
            <p:nvPr/>
          </p:nvSpPr>
          <p:spPr>
            <a:xfrm>
              <a:off x="3410525" y="3821925"/>
              <a:ext cx="25" cy="1015925"/>
            </a:xfrm>
            <a:custGeom>
              <a:avLst/>
              <a:gdLst/>
              <a:ahLst/>
              <a:cxnLst/>
              <a:rect l="l" t="t" r="r" b="b"/>
              <a:pathLst>
                <a:path w="1" h="40637" fill="none" extrusionOk="0">
                  <a:moveTo>
                    <a:pt x="1" y="1"/>
                  </a:moveTo>
                  <a:lnTo>
                    <a:pt x="1" y="40637"/>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30"/>
            <p:cNvSpPr/>
            <p:nvPr/>
          </p:nvSpPr>
          <p:spPr>
            <a:xfrm>
              <a:off x="3613825" y="3821925"/>
              <a:ext cx="25" cy="1015925"/>
            </a:xfrm>
            <a:custGeom>
              <a:avLst/>
              <a:gdLst/>
              <a:ahLst/>
              <a:cxnLst/>
              <a:rect l="l" t="t" r="r" b="b"/>
              <a:pathLst>
                <a:path w="1" h="40637" fill="none" extrusionOk="0">
                  <a:moveTo>
                    <a:pt x="1" y="1"/>
                  </a:moveTo>
                  <a:lnTo>
                    <a:pt x="1" y="40637"/>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30"/>
            <p:cNvSpPr/>
            <p:nvPr/>
          </p:nvSpPr>
          <p:spPr>
            <a:xfrm>
              <a:off x="2597625" y="3821625"/>
              <a:ext cx="1015625" cy="25"/>
            </a:xfrm>
            <a:custGeom>
              <a:avLst/>
              <a:gdLst/>
              <a:ahLst/>
              <a:cxnLst/>
              <a:rect l="l" t="t" r="r" b="b"/>
              <a:pathLst>
                <a:path w="40625" h="1" fill="none" extrusionOk="0">
                  <a:moveTo>
                    <a:pt x="40625"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30"/>
            <p:cNvSpPr/>
            <p:nvPr/>
          </p:nvSpPr>
          <p:spPr>
            <a:xfrm>
              <a:off x="2597625" y="4024925"/>
              <a:ext cx="1015625" cy="25"/>
            </a:xfrm>
            <a:custGeom>
              <a:avLst/>
              <a:gdLst/>
              <a:ahLst/>
              <a:cxnLst/>
              <a:rect l="l" t="t" r="r" b="b"/>
              <a:pathLst>
                <a:path w="40625" h="1" fill="none" extrusionOk="0">
                  <a:moveTo>
                    <a:pt x="40625"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30"/>
            <p:cNvSpPr/>
            <p:nvPr/>
          </p:nvSpPr>
          <p:spPr>
            <a:xfrm>
              <a:off x="2597625" y="4228225"/>
              <a:ext cx="1015625" cy="25"/>
            </a:xfrm>
            <a:custGeom>
              <a:avLst/>
              <a:gdLst/>
              <a:ahLst/>
              <a:cxnLst/>
              <a:rect l="l" t="t" r="r" b="b"/>
              <a:pathLst>
                <a:path w="40625" h="1" fill="none" extrusionOk="0">
                  <a:moveTo>
                    <a:pt x="40625"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30"/>
            <p:cNvSpPr/>
            <p:nvPr/>
          </p:nvSpPr>
          <p:spPr>
            <a:xfrm>
              <a:off x="2597625" y="4431525"/>
              <a:ext cx="1015625" cy="25"/>
            </a:xfrm>
            <a:custGeom>
              <a:avLst/>
              <a:gdLst/>
              <a:ahLst/>
              <a:cxnLst/>
              <a:rect l="l" t="t" r="r" b="b"/>
              <a:pathLst>
                <a:path w="40625" h="1" fill="none" extrusionOk="0">
                  <a:moveTo>
                    <a:pt x="40625"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30"/>
            <p:cNvSpPr/>
            <p:nvPr/>
          </p:nvSpPr>
          <p:spPr>
            <a:xfrm>
              <a:off x="2597625" y="4634825"/>
              <a:ext cx="1015625" cy="25"/>
            </a:xfrm>
            <a:custGeom>
              <a:avLst/>
              <a:gdLst/>
              <a:ahLst/>
              <a:cxnLst/>
              <a:rect l="l" t="t" r="r" b="b"/>
              <a:pathLst>
                <a:path w="40625" h="1" fill="none" extrusionOk="0">
                  <a:moveTo>
                    <a:pt x="40625"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30"/>
            <p:cNvSpPr/>
            <p:nvPr/>
          </p:nvSpPr>
          <p:spPr>
            <a:xfrm>
              <a:off x="2597625" y="4838425"/>
              <a:ext cx="1015625" cy="25"/>
            </a:xfrm>
            <a:custGeom>
              <a:avLst/>
              <a:gdLst/>
              <a:ahLst/>
              <a:cxnLst/>
              <a:rect l="l" t="t" r="r" b="b"/>
              <a:pathLst>
                <a:path w="40625" h="1" fill="none" extrusionOk="0">
                  <a:moveTo>
                    <a:pt x="40625"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40" name="Google Shape;740;p30"/>
          <p:cNvSpPr/>
          <p:nvPr/>
        </p:nvSpPr>
        <p:spPr>
          <a:xfrm rot="161">
            <a:off x="-471053" y="4551861"/>
            <a:ext cx="1535968" cy="1256645"/>
          </a:xfrm>
          <a:custGeom>
            <a:avLst/>
            <a:gdLst/>
            <a:ahLst/>
            <a:cxnLst/>
            <a:rect l="l" t="t" r="r" b="b"/>
            <a:pathLst>
              <a:path w="28707" h="34827" extrusionOk="0">
                <a:moveTo>
                  <a:pt x="15057" y="0"/>
                </a:moveTo>
                <a:cubicBezTo>
                  <a:pt x="11965" y="0"/>
                  <a:pt x="8844" y="1162"/>
                  <a:pt x="6311" y="3392"/>
                </a:cubicBezTo>
                <a:cubicBezTo>
                  <a:pt x="3524" y="5845"/>
                  <a:pt x="1441" y="9547"/>
                  <a:pt x="762" y="14322"/>
                </a:cubicBezTo>
                <a:cubicBezTo>
                  <a:pt x="0" y="19561"/>
                  <a:pt x="1096" y="25371"/>
                  <a:pt x="4036" y="29252"/>
                </a:cubicBezTo>
                <a:cubicBezTo>
                  <a:pt x="6820" y="32928"/>
                  <a:pt x="10801" y="34827"/>
                  <a:pt x="14778" y="34827"/>
                </a:cubicBezTo>
                <a:cubicBezTo>
                  <a:pt x="16535" y="34827"/>
                  <a:pt x="18291" y="34456"/>
                  <a:pt x="19943" y="33705"/>
                </a:cubicBezTo>
                <a:cubicBezTo>
                  <a:pt x="23515" y="32086"/>
                  <a:pt x="26444" y="28764"/>
                  <a:pt x="27575" y="24061"/>
                </a:cubicBezTo>
                <a:cubicBezTo>
                  <a:pt x="28706" y="19334"/>
                  <a:pt x="28540" y="13941"/>
                  <a:pt x="27004" y="9393"/>
                </a:cubicBezTo>
                <a:cubicBezTo>
                  <a:pt x="25206" y="4047"/>
                  <a:pt x="21562" y="904"/>
                  <a:pt x="17062" y="165"/>
                </a:cubicBezTo>
                <a:cubicBezTo>
                  <a:pt x="16399" y="55"/>
                  <a:pt x="15729" y="0"/>
                  <a:pt x="1505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30"/>
          <p:cNvSpPr/>
          <p:nvPr/>
        </p:nvSpPr>
        <p:spPr>
          <a:xfrm>
            <a:off x="-82525" y="4207700"/>
            <a:ext cx="2779667" cy="1337224"/>
          </a:xfrm>
          <a:custGeom>
            <a:avLst/>
            <a:gdLst/>
            <a:ahLst/>
            <a:cxnLst/>
            <a:rect l="l" t="t" r="r" b="b"/>
            <a:pathLst>
              <a:path w="157734" h="72390" extrusionOk="0">
                <a:moveTo>
                  <a:pt x="0" y="0"/>
                </a:moveTo>
                <a:cubicBezTo>
                  <a:pt x="0" y="10377"/>
                  <a:pt x="3038" y="22853"/>
                  <a:pt x="11430" y="28956"/>
                </a:cubicBezTo>
                <a:cubicBezTo>
                  <a:pt x="16438" y="32598"/>
                  <a:pt x="22232" y="35288"/>
                  <a:pt x="28194" y="36957"/>
                </a:cubicBezTo>
                <a:cubicBezTo>
                  <a:pt x="44261" y="41456"/>
                  <a:pt x="61744" y="37495"/>
                  <a:pt x="78105" y="40767"/>
                </a:cubicBezTo>
                <a:cubicBezTo>
                  <a:pt x="88468" y="42840"/>
                  <a:pt x="99368" y="45475"/>
                  <a:pt x="107823" y="51816"/>
                </a:cubicBezTo>
                <a:cubicBezTo>
                  <a:pt x="114757" y="57017"/>
                  <a:pt x="119916" y="65113"/>
                  <a:pt x="128016" y="68199"/>
                </a:cubicBezTo>
                <a:cubicBezTo>
                  <a:pt x="137365" y="71760"/>
                  <a:pt x="147730" y="72390"/>
                  <a:pt x="157734" y="72390"/>
                </a:cubicBezTo>
              </a:path>
            </a:pathLst>
          </a:custGeom>
          <a:noFill/>
          <a:ln w="38100" cap="flat" cmpd="sng">
            <a:solidFill>
              <a:schemeClr val="lt2"/>
            </a:solidFill>
            <a:prstDash val="solid"/>
            <a:round/>
            <a:headEnd type="none" w="med" len="med"/>
            <a:tailEnd type="none" w="med" len="med"/>
          </a:ln>
        </p:spPr>
      </p:sp>
      <p:sp>
        <p:nvSpPr>
          <p:cNvPr id="742" name="Google Shape;742;p30"/>
          <p:cNvSpPr/>
          <p:nvPr/>
        </p:nvSpPr>
        <p:spPr>
          <a:xfrm flipH="1">
            <a:off x="7686484" y="-95250"/>
            <a:ext cx="2507216" cy="1337144"/>
          </a:xfrm>
          <a:custGeom>
            <a:avLst/>
            <a:gdLst/>
            <a:ahLst/>
            <a:cxnLst/>
            <a:rect l="l" t="t" r="r" b="b"/>
            <a:pathLst>
              <a:path w="138827" h="74039" extrusionOk="0">
                <a:moveTo>
                  <a:pt x="138684" y="0"/>
                </a:moveTo>
                <a:cubicBezTo>
                  <a:pt x="138684" y="10680"/>
                  <a:pt x="139255" y="21531"/>
                  <a:pt x="137160" y="32004"/>
                </a:cubicBezTo>
                <a:cubicBezTo>
                  <a:pt x="135360" y="41002"/>
                  <a:pt x="127278" y="48900"/>
                  <a:pt x="118872" y="52578"/>
                </a:cubicBezTo>
                <a:cubicBezTo>
                  <a:pt x="109906" y="56501"/>
                  <a:pt x="99131" y="55640"/>
                  <a:pt x="89535" y="53721"/>
                </a:cubicBezTo>
                <a:cubicBezTo>
                  <a:pt x="83297" y="52473"/>
                  <a:pt x="75235" y="51029"/>
                  <a:pt x="72390" y="45339"/>
                </a:cubicBezTo>
                <a:cubicBezTo>
                  <a:pt x="70830" y="42220"/>
                  <a:pt x="70855" y="35625"/>
                  <a:pt x="74295" y="35052"/>
                </a:cubicBezTo>
                <a:cubicBezTo>
                  <a:pt x="80063" y="34091"/>
                  <a:pt x="85619" y="43857"/>
                  <a:pt x="84201" y="49530"/>
                </a:cubicBezTo>
                <a:cubicBezTo>
                  <a:pt x="82305" y="57114"/>
                  <a:pt x="74704" y="62339"/>
                  <a:pt x="68199" y="66675"/>
                </a:cubicBezTo>
                <a:cubicBezTo>
                  <a:pt x="57793" y="73613"/>
                  <a:pt x="43652" y="71601"/>
                  <a:pt x="31242" y="73152"/>
                </a:cubicBezTo>
                <a:cubicBezTo>
                  <a:pt x="20859" y="74450"/>
                  <a:pt x="9359" y="74783"/>
                  <a:pt x="0" y="70104"/>
                </a:cubicBezTo>
              </a:path>
            </a:pathLst>
          </a:custGeom>
          <a:noFill/>
          <a:ln w="38100" cap="flat" cmpd="sng">
            <a:solidFill>
              <a:schemeClr val="lt2"/>
            </a:solidFill>
            <a:prstDash val="solid"/>
            <a:round/>
            <a:headEnd type="none" w="med" len="med"/>
            <a:tailEnd type="none" w="med" len="med"/>
          </a:ln>
        </p:spPr>
      </p:sp>
      <p:grpSp>
        <p:nvGrpSpPr>
          <p:cNvPr id="743" name="Google Shape;743;p30"/>
          <p:cNvGrpSpPr/>
          <p:nvPr/>
        </p:nvGrpSpPr>
        <p:grpSpPr>
          <a:xfrm>
            <a:off x="-1334686" y="2515445"/>
            <a:ext cx="1843357" cy="1843402"/>
            <a:chOff x="2597050" y="3821625"/>
            <a:chExt cx="1016800" cy="1016825"/>
          </a:xfrm>
        </p:grpSpPr>
        <p:sp>
          <p:nvSpPr>
            <p:cNvPr id="744" name="Google Shape;744;p30"/>
            <p:cNvSpPr/>
            <p:nvPr/>
          </p:nvSpPr>
          <p:spPr>
            <a:xfrm>
              <a:off x="2597050" y="3821925"/>
              <a:ext cx="25" cy="1015925"/>
            </a:xfrm>
            <a:custGeom>
              <a:avLst/>
              <a:gdLst/>
              <a:ahLst/>
              <a:cxnLst/>
              <a:rect l="l" t="t" r="r" b="b"/>
              <a:pathLst>
                <a:path w="1" h="40637" fill="none" extrusionOk="0">
                  <a:moveTo>
                    <a:pt x="0" y="1"/>
                  </a:moveTo>
                  <a:lnTo>
                    <a:pt x="0" y="40637"/>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30"/>
            <p:cNvSpPr/>
            <p:nvPr/>
          </p:nvSpPr>
          <p:spPr>
            <a:xfrm>
              <a:off x="2800350" y="3821925"/>
              <a:ext cx="0" cy="1015925"/>
            </a:xfrm>
            <a:custGeom>
              <a:avLst/>
              <a:gdLst/>
              <a:ahLst/>
              <a:cxnLst/>
              <a:rect l="l" t="t" r="r" b="b"/>
              <a:pathLst>
                <a:path h="40637" fill="none" extrusionOk="0">
                  <a:moveTo>
                    <a:pt x="0" y="1"/>
                  </a:moveTo>
                  <a:lnTo>
                    <a:pt x="0" y="40637"/>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30"/>
            <p:cNvSpPr/>
            <p:nvPr/>
          </p:nvSpPr>
          <p:spPr>
            <a:xfrm>
              <a:off x="3003925" y="3821925"/>
              <a:ext cx="25" cy="1015925"/>
            </a:xfrm>
            <a:custGeom>
              <a:avLst/>
              <a:gdLst/>
              <a:ahLst/>
              <a:cxnLst/>
              <a:rect l="l" t="t" r="r" b="b"/>
              <a:pathLst>
                <a:path w="1" h="40637" fill="none" extrusionOk="0">
                  <a:moveTo>
                    <a:pt x="1" y="1"/>
                  </a:moveTo>
                  <a:lnTo>
                    <a:pt x="1" y="40637"/>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30"/>
            <p:cNvSpPr/>
            <p:nvPr/>
          </p:nvSpPr>
          <p:spPr>
            <a:xfrm>
              <a:off x="3207225" y="3821925"/>
              <a:ext cx="25" cy="1015925"/>
            </a:xfrm>
            <a:custGeom>
              <a:avLst/>
              <a:gdLst/>
              <a:ahLst/>
              <a:cxnLst/>
              <a:rect l="l" t="t" r="r" b="b"/>
              <a:pathLst>
                <a:path w="1" h="40637" fill="none" extrusionOk="0">
                  <a:moveTo>
                    <a:pt x="1" y="1"/>
                  </a:moveTo>
                  <a:lnTo>
                    <a:pt x="1" y="40637"/>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30"/>
            <p:cNvSpPr/>
            <p:nvPr/>
          </p:nvSpPr>
          <p:spPr>
            <a:xfrm>
              <a:off x="3410525" y="3821925"/>
              <a:ext cx="25" cy="1015925"/>
            </a:xfrm>
            <a:custGeom>
              <a:avLst/>
              <a:gdLst/>
              <a:ahLst/>
              <a:cxnLst/>
              <a:rect l="l" t="t" r="r" b="b"/>
              <a:pathLst>
                <a:path w="1" h="40637" fill="none" extrusionOk="0">
                  <a:moveTo>
                    <a:pt x="1" y="1"/>
                  </a:moveTo>
                  <a:lnTo>
                    <a:pt x="1" y="40637"/>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30"/>
            <p:cNvSpPr/>
            <p:nvPr/>
          </p:nvSpPr>
          <p:spPr>
            <a:xfrm>
              <a:off x="3613825" y="3821925"/>
              <a:ext cx="25" cy="1015925"/>
            </a:xfrm>
            <a:custGeom>
              <a:avLst/>
              <a:gdLst/>
              <a:ahLst/>
              <a:cxnLst/>
              <a:rect l="l" t="t" r="r" b="b"/>
              <a:pathLst>
                <a:path w="1" h="40637" fill="none" extrusionOk="0">
                  <a:moveTo>
                    <a:pt x="1" y="1"/>
                  </a:moveTo>
                  <a:lnTo>
                    <a:pt x="1" y="40637"/>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30"/>
            <p:cNvSpPr/>
            <p:nvPr/>
          </p:nvSpPr>
          <p:spPr>
            <a:xfrm>
              <a:off x="2597625" y="3821625"/>
              <a:ext cx="1015625" cy="25"/>
            </a:xfrm>
            <a:custGeom>
              <a:avLst/>
              <a:gdLst/>
              <a:ahLst/>
              <a:cxnLst/>
              <a:rect l="l" t="t" r="r" b="b"/>
              <a:pathLst>
                <a:path w="40625" h="1" fill="none" extrusionOk="0">
                  <a:moveTo>
                    <a:pt x="40625"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30"/>
            <p:cNvSpPr/>
            <p:nvPr/>
          </p:nvSpPr>
          <p:spPr>
            <a:xfrm>
              <a:off x="2597625" y="4024925"/>
              <a:ext cx="1015625" cy="25"/>
            </a:xfrm>
            <a:custGeom>
              <a:avLst/>
              <a:gdLst/>
              <a:ahLst/>
              <a:cxnLst/>
              <a:rect l="l" t="t" r="r" b="b"/>
              <a:pathLst>
                <a:path w="40625" h="1" fill="none" extrusionOk="0">
                  <a:moveTo>
                    <a:pt x="40625"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30"/>
            <p:cNvSpPr/>
            <p:nvPr/>
          </p:nvSpPr>
          <p:spPr>
            <a:xfrm>
              <a:off x="2597625" y="4228225"/>
              <a:ext cx="1015625" cy="25"/>
            </a:xfrm>
            <a:custGeom>
              <a:avLst/>
              <a:gdLst/>
              <a:ahLst/>
              <a:cxnLst/>
              <a:rect l="l" t="t" r="r" b="b"/>
              <a:pathLst>
                <a:path w="40625" h="1" fill="none" extrusionOk="0">
                  <a:moveTo>
                    <a:pt x="40625"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30"/>
            <p:cNvSpPr/>
            <p:nvPr/>
          </p:nvSpPr>
          <p:spPr>
            <a:xfrm>
              <a:off x="2597625" y="4431525"/>
              <a:ext cx="1015625" cy="25"/>
            </a:xfrm>
            <a:custGeom>
              <a:avLst/>
              <a:gdLst/>
              <a:ahLst/>
              <a:cxnLst/>
              <a:rect l="l" t="t" r="r" b="b"/>
              <a:pathLst>
                <a:path w="40625" h="1" fill="none" extrusionOk="0">
                  <a:moveTo>
                    <a:pt x="40625"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30"/>
            <p:cNvSpPr/>
            <p:nvPr/>
          </p:nvSpPr>
          <p:spPr>
            <a:xfrm>
              <a:off x="2597625" y="4634825"/>
              <a:ext cx="1015625" cy="25"/>
            </a:xfrm>
            <a:custGeom>
              <a:avLst/>
              <a:gdLst/>
              <a:ahLst/>
              <a:cxnLst/>
              <a:rect l="l" t="t" r="r" b="b"/>
              <a:pathLst>
                <a:path w="40625" h="1" fill="none" extrusionOk="0">
                  <a:moveTo>
                    <a:pt x="40625"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30"/>
            <p:cNvSpPr/>
            <p:nvPr/>
          </p:nvSpPr>
          <p:spPr>
            <a:xfrm>
              <a:off x="2597625" y="4838425"/>
              <a:ext cx="1015625" cy="25"/>
            </a:xfrm>
            <a:custGeom>
              <a:avLst/>
              <a:gdLst/>
              <a:ahLst/>
              <a:cxnLst/>
              <a:rect l="l" t="t" r="r" b="b"/>
              <a:pathLst>
                <a:path w="40625" h="1" fill="none" extrusionOk="0">
                  <a:moveTo>
                    <a:pt x="40625"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149"/>
        <p:cNvGrpSpPr/>
        <p:nvPr/>
      </p:nvGrpSpPr>
      <p:grpSpPr>
        <a:xfrm>
          <a:off x="0" y="0"/>
          <a:ext cx="0" cy="0"/>
          <a:chOff x="0" y="0"/>
          <a:chExt cx="0" cy="0"/>
        </a:xfrm>
      </p:grpSpPr>
      <p:grpSp>
        <p:nvGrpSpPr>
          <p:cNvPr id="150" name="Google Shape;150;p8"/>
          <p:cNvGrpSpPr/>
          <p:nvPr/>
        </p:nvGrpSpPr>
        <p:grpSpPr>
          <a:xfrm>
            <a:off x="4331888" y="356960"/>
            <a:ext cx="4462816" cy="4462767"/>
            <a:chOff x="4747600" y="1890450"/>
            <a:chExt cx="2237225" cy="2237200"/>
          </a:xfrm>
        </p:grpSpPr>
        <p:sp>
          <p:nvSpPr>
            <p:cNvPr id="151" name="Google Shape;151;p8"/>
            <p:cNvSpPr/>
            <p:nvPr/>
          </p:nvSpPr>
          <p:spPr>
            <a:xfrm>
              <a:off x="4747600" y="1891050"/>
              <a:ext cx="25" cy="2236000"/>
            </a:xfrm>
            <a:custGeom>
              <a:avLst/>
              <a:gdLst/>
              <a:ahLst/>
              <a:cxnLst/>
              <a:rect l="l" t="t" r="r" b="b"/>
              <a:pathLst>
                <a:path w="1" h="89440" fill="none" extrusionOk="0">
                  <a:moveTo>
                    <a:pt x="1" y="0"/>
                  </a:moveTo>
                  <a:lnTo>
                    <a:pt x="1" y="8944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8"/>
            <p:cNvSpPr/>
            <p:nvPr/>
          </p:nvSpPr>
          <p:spPr>
            <a:xfrm>
              <a:off x="4950900" y="1891050"/>
              <a:ext cx="25" cy="2236000"/>
            </a:xfrm>
            <a:custGeom>
              <a:avLst/>
              <a:gdLst/>
              <a:ahLst/>
              <a:cxnLst/>
              <a:rect l="l" t="t" r="r" b="b"/>
              <a:pathLst>
                <a:path w="1" h="89440" fill="none" extrusionOk="0">
                  <a:moveTo>
                    <a:pt x="1" y="0"/>
                  </a:moveTo>
                  <a:lnTo>
                    <a:pt x="1" y="8944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8"/>
            <p:cNvSpPr/>
            <p:nvPr/>
          </p:nvSpPr>
          <p:spPr>
            <a:xfrm>
              <a:off x="5154200" y="1891050"/>
              <a:ext cx="25" cy="2236000"/>
            </a:xfrm>
            <a:custGeom>
              <a:avLst/>
              <a:gdLst/>
              <a:ahLst/>
              <a:cxnLst/>
              <a:rect l="l" t="t" r="r" b="b"/>
              <a:pathLst>
                <a:path w="1" h="89440" fill="none" extrusionOk="0">
                  <a:moveTo>
                    <a:pt x="1" y="0"/>
                  </a:moveTo>
                  <a:lnTo>
                    <a:pt x="1" y="8944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8"/>
            <p:cNvSpPr/>
            <p:nvPr/>
          </p:nvSpPr>
          <p:spPr>
            <a:xfrm>
              <a:off x="5357800" y="1891050"/>
              <a:ext cx="25" cy="2236000"/>
            </a:xfrm>
            <a:custGeom>
              <a:avLst/>
              <a:gdLst/>
              <a:ahLst/>
              <a:cxnLst/>
              <a:rect l="l" t="t" r="r" b="b"/>
              <a:pathLst>
                <a:path w="1" h="89440" fill="none" extrusionOk="0">
                  <a:moveTo>
                    <a:pt x="1" y="0"/>
                  </a:moveTo>
                  <a:lnTo>
                    <a:pt x="1" y="8944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8"/>
            <p:cNvSpPr/>
            <p:nvPr/>
          </p:nvSpPr>
          <p:spPr>
            <a:xfrm>
              <a:off x="5561100" y="1891050"/>
              <a:ext cx="25" cy="2236000"/>
            </a:xfrm>
            <a:custGeom>
              <a:avLst/>
              <a:gdLst/>
              <a:ahLst/>
              <a:cxnLst/>
              <a:rect l="l" t="t" r="r" b="b"/>
              <a:pathLst>
                <a:path w="1" h="89440" fill="none" extrusionOk="0">
                  <a:moveTo>
                    <a:pt x="0" y="0"/>
                  </a:moveTo>
                  <a:lnTo>
                    <a:pt x="0" y="8944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8"/>
            <p:cNvSpPr/>
            <p:nvPr/>
          </p:nvSpPr>
          <p:spPr>
            <a:xfrm>
              <a:off x="5764400" y="1891050"/>
              <a:ext cx="25" cy="2236000"/>
            </a:xfrm>
            <a:custGeom>
              <a:avLst/>
              <a:gdLst/>
              <a:ahLst/>
              <a:cxnLst/>
              <a:rect l="l" t="t" r="r" b="b"/>
              <a:pathLst>
                <a:path w="1" h="89440" fill="none" extrusionOk="0">
                  <a:moveTo>
                    <a:pt x="0" y="0"/>
                  </a:moveTo>
                  <a:lnTo>
                    <a:pt x="0" y="8944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8"/>
            <p:cNvSpPr/>
            <p:nvPr/>
          </p:nvSpPr>
          <p:spPr>
            <a:xfrm>
              <a:off x="5967700" y="1891050"/>
              <a:ext cx="25" cy="2236000"/>
            </a:xfrm>
            <a:custGeom>
              <a:avLst/>
              <a:gdLst/>
              <a:ahLst/>
              <a:cxnLst/>
              <a:rect l="l" t="t" r="r" b="b"/>
              <a:pathLst>
                <a:path w="1" h="89440" fill="none" extrusionOk="0">
                  <a:moveTo>
                    <a:pt x="0" y="0"/>
                  </a:moveTo>
                  <a:lnTo>
                    <a:pt x="0" y="8944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8"/>
            <p:cNvSpPr/>
            <p:nvPr/>
          </p:nvSpPr>
          <p:spPr>
            <a:xfrm>
              <a:off x="6171300" y="1891050"/>
              <a:ext cx="25" cy="2236000"/>
            </a:xfrm>
            <a:custGeom>
              <a:avLst/>
              <a:gdLst/>
              <a:ahLst/>
              <a:cxnLst/>
              <a:rect l="l" t="t" r="r" b="b"/>
              <a:pathLst>
                <a:path w="1" h="89440" fill="none" extrusionOk="0">
                  <a:moveTo>
                    <a:pt x="0" y="0"/>
                  </a:moveTo>
                  <a:lnTo>
                    <a:pt x="0" y="8944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8"/>
            <p:cNvSpPr/>
            <p:nvPr/>
          </p:nvSpPr>
          <p:spPr>
            <a:xfrm>
              <a:off x="6374600" y="1891050"/>
              <a:ext cx="25" cy="2236000"/>
            </a:xfrm>
            <a:custGeom>
              <a:avLst/>
              <a:gdLst/>
              <a:ahLst/>
              <a:cxnLst/>
              <a:rect l="l" t="t" r="r" b="b"/>
              <a:pathLst>
                <a:path w="1" h="89440" fill="none" extrusionOk="0">
                  <a:moveTo>
                    <a:pt x="0" y="0"/>
                  </a:moveTo>
                  <a:lnTo>
                    <a:pt x="0" y="8944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8"/>
            <p:cNvSpPr/>
            <p:nvPr/>
          </p:nvSpPr>
          <p:spPr>
            <a:xfrm>
              <a:off x="6577900" y="1891050"/>
              <a:ext cx="25" cy="2236000"/>
            </a:xfrm>
            <a:custGeom>
              <a:avLst/>
              <a:gdLst/>
              <a:ahLst/>
              <a:cxnLst/>
              <a:rect l="l" t="t" r="r" b="b"/>
              <a:pathLst>
                <a:path w="1" h="89440" fill="none" extrusionOk="0">
                  <a:moveTo>
                    <a:pt x="0" y="0"/>
                  </a:moveTo>
                  <a:lnTo>
                    <a:pt x="0" y="8944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8"/>
            <p:cNvSpPr/>
            <p:nvPr/>
          </p:nvSpPr>
          <p:spPr>
            <a:xfrm>
              <a:off x="6781200" y="1891050"/>
              <a:ext cx="25" cy="2236000"/>
            </a:xfrm>
            <a:custGeom>
              <a:avLst/>
              <a:gdLst/>
              <a:ahLst/>
              <a:cxnLst/>
              <a:rect l="l" t="t" r="r" b="b"/>
              <a:pathLst>
                <a:path w="1" h="89440" fill="none" extrusionOk="0">
                  <a:moveTo>
                    <a:pt x="0" y="0"/>
                  </a:moveTo>
                  <a:lnTo>
                    <a:pt x="0" y="8944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8"/>
            <p:cNvSpPr/>
            <p:nvPr/>
          </p:nvSpPr>
          <p:spPr>
            <a:xfrm>
              <a:off x="6984800" y="1891050"/>
              <a:ext cx="25" cy="2236000"/>
            </a:xfrm>
            <a:custGeom>
              <a:avLst/>
              <a:gdLst/>
              <a:ahLst/>
              <a:cxnLst/>
              <a:rect l="l" t="t" r="r" b="b"/>
              <a:pathLst>
                <a:path w="1" h="89440" fill="none" extrusionOk="0">
                  <a:moveTo>
                    <a:pt x="0" y="0"/>
                  </a:moveTo>
                  <a:lnTo>
                    <a:pt x="0" y="8944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8"/>
            <p:cNvSpPr/>
            <p:nvPr/>
          </p:nvSpPr>
          <p:spPr>
            <a:xfrm>
              <a:off x="4748200" y="1890450"/>
              <a:ext cx="2236025" cy="25"/>
            </a:xfrm>
            <a:custGeom>
              <a:avLst/>
              <a:gdLst/>
              <a:ahLst/>
              <a:cxnLst/>
              <a:rect l="l" t="t" r="r" b="b"/>
              <a:pathLst>
                <a:path w="89441" h="1" fill="none" extrusionOk="0">
                  <a:moveTo>
                    <a:pt x="89440" y="0"/>
                  </a:moveTo>
                  <a:lnTo>
                    <a:pt x="1" y="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8"/>
            <p:cNvSpPr/>
            <p:nvPr/>
          </p:nvSpPr>
          <p:spPr>
            <a:xfrm>
              <a:off x="4748200" y="2093750"/>
              <a:ext cx="2236025" cy="25"/>
            </a:xfrm>
            <a:custGeom>
              <a:avLst/>
              <a:gdLst/>
              <a:ahLst/>
              <a:cxnLst/>
              <a:rect l="l" t="t" r="r" b="b"/>
              <a:pathLst>
                <a:path w="89441" h="1" fill="none" extrusionOk="0">
                  <a:moveTo>
                    <a:pt x="89440" y="0"/>
                  </a:moveTo>
                  <a:lnTo>
                    <a:pt x="1" y="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8"/>
            <p:cNvSpPr/>
            <p:nvPr/>
          </p:nvSpPr>
          <p:spPr>
            <a:xfrm>
              <a:off x="4748200" y="2297050"/>
              <a:ext cx="2236025" cy="25"/>
            </a:xfrm>
            <a:custGeom>
              <a:avLst/>
              <a:gdLst/>
              <a:ahLst/>
              <a:cxnLst/>
              <a:rect l="l" t="t" r="r" b="b"/>
              <a:pathLst>
                <a:path w="89441" h="1" fill="none" extrusionOk="0">
                  <a:moveTo>
                    <a:pt x="89440" y="0"/>
                  </a:moveTo>
                  <a:lnTo>
                    <a:pt x="1" y="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8"/>
            <p:cNvSpPr/>
            <p:nvPr/>
          </p:nvSpPr>
          <p:spPr>
            <a:xfrm>
              <a:off x="4748200" y="2500650"/>
              <a:ext cx="2236025" cy="25"/>
            </a:xfrm>
            <a:custGeom>
              <a:avLst/>
              <a:gdLst/>
              <a:ahLst/>
              <a:cxnLst/>
              <a:rect l="l" t="t" r="r" b="b"/>
              <a:pathLst>
                <a:path w="89441" h="1" fill="none" extrusionOk="0">
                  <a:moveTo>
                    <a:pt x="89440" y="0"/>
                  </a:moveTo>
                  <a:lnTo>
                    <a:pt x="1" y="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8"/>
            <p:cNvSpPr/>
            <p:nvPr/>
          </p:nvSpPr>
          <p:spPr>
            <a:xfrm>
              <a:off x="4748200" y="2703950"/>
              <a:ext cx="2236025" cy="25"/>
            </a:xfrm>
            <a:custGeom>
              <a:avLst/>
              <a:gdLst/>
              <a:ahLst/>
              <a:cxnLst/>
              <a:rect l="l" t="t" r="r" b="b"/>
              <a:pathLst>
                <a:path w="89441" h="1" fill="none" extrusionOk="0">
                  <a:moveTo>
                    <a:pt x="89440" y="0"/>
                  </a:moveTo>
                  <a:lnTo>
                    <a:pt x="1" y="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8"/>
            <p:cNvSpPr/>
            <p:nvPr/>
          </p:nvSpPr>
          <p:spPr>
            <a:xfrm>
              <a:off x="4748200" y="2907225"/>
              <a:ext cx="2236025" cy="25"/>
            </a:xfrm>
            <a:custGeom>
              <a:avLst/>
              <a:gdLst/>
              <a:ahLst/>
              <a:cxnLst/>
              <a:rect l="l" t="t" r="r" b="b"/>
              <a:pathLst>
                <a:path w="89441" h="1" fill="none" extrusionOk="0">
                  <a:moveTo>
                    <a:pt x="89440"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8"/>
            <p:cNvSpPr/>
            <p:nvPr/>
          </p:nvSpPr>
          <p:spPr>
            <a:xfrm>
              <a:off x="4748200" y="3110525"/>
              <a:ext cx="2236025" cy="25"/>
            </a:xfrm>
            <a:custGeom>
              <a:avLst/>
              <a:gdLst/>
              <a:ahLst/>
              <a:cxnLst/>
              <a:rect l="l" t="t" r="r" b="b"/>
              <a:pathLst>
                <a:path w="89441" h="1" fill="none" extrusionOk="0">
                  <a:moveTo>
                    <a:pt x="89440"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8"/>
            <p:cNvSpPr/>
            <p:nvPr/>
          </p:nvSpPr>
          <p:spPr>
            <a:xfrm>
              <a:off x="4748200" y="3314125"/>
              <a:ext cx="2236025" cy="25"/>
            </a:xfrm>
            <a:custGeom>
              <a:avLst/>
              <a:gdLst/>
              <a:ahLst/>
              <a:cxnLst/>
              <a:rect l="l" t="t" r="r" b="b"/>
              <a:pathLst>
                <a:path w="89441" h="1" fill="none" extrusionOk="0">
                  <a:moveTo>
                    <a:pt x="89440"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8"/>
            <p:cNvSpPr/>
            <p:nvPr/>
          </p:nvSpPr>
          <p:spPr>
            <a:xfrm>
              <a:off x="4748200" y="3517425"/>
              <a:ext cx="2236025" cy="25"/>
            </a:xfrm>
            <a:custGeom>
              <a:avLst/>
              <a:gdLst/>
              <a:ahLst/>
              <a:cxnLst/>
              <a:rect l="l" t="t" r="r" b="b"/>
              <a:pathLst>
                <a:path w="89441" h="1" fill="none" extrusionOk="0">
                  <a:moveTo>
                    <a:pt x="89440"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8"/>
            <p:cNvSpPr/>
            <p:nvPr/>
          </p:nvSpPr>
          <p:spPr>
            <a:xfrm>
              <a:off x="4748200" y="3720725"/>
              <a:ext cx="2236025" cy="25"/>
            </a:xfrm>
            <a:custGeom>
              <a:avLst/>
              <a:gdLst/>
              <a:ahLst/>
              <a:cxnLst/>
              <a:rect l="l" t="t" r="r" b="b"/>
              <a:pathLst>
                <a:path w="89441" h="1" fill="none" extrusionOk="0">
                  <a:moveTo>
                    <a:pt x="89440"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8"/>
            <p:cNvSpPr/>
            <p:nvPr/>
          </p:nvSpPr>
          <p:spPr>
            <a:xfrm>
              <a:off x="4748200" y="3924025"/>
              <a:ext cx="2236025" cy="25"/>
            </a:xfrm>
            <a:custGeom>
              <a:avLst/>
              <a:gdLst/>
              <a:ahLst/>
              <a:cxnLst/>
              <a:rect l="l" t="t" r="r" b="b"/>
              <a:pathLst>
                <a:path w="89441" h="1" fill="none" extrusionOk="0">
                  <a:moveTo>
                    <a:pt x="89440"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8"/>
            <p:cNvSpPr/>
            <p:nvPr/>
          </p:nvSpPr>
          <p:spPr>
            <a:xfrm>
              <a:off x="4748200" y="4127625"/>
              <a:ext cx="2236025" cy="25"/>
            </a:xfrm>
            <a:custGeom>
              <a:avLst/>
              <a:gdLst/>
              <a:ahLst/>
              <a:cxnLst/>
              <a:rect l="l" t="t" r="r" b="b"/>
              <a:pathLst>
                <a:path w="89441" h="1" fill="none" extrusionOk="0">
                  <a:moveTo>
                    <a:pt x="89440" y="0"/>
                  </a:moveTo>
                  <a:lnTo>
                    <a:pt x="1" y="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5" name="Google Shape;175;p8"/>
          <p:cNvSpPr/>
          <p:nvPr/>
        </p:nvSpPr>
        <p:spPr>
          <a:xfrm rot="3661577">
            <a:off x="4888467" y="3299807"/>
            <a:ext cx="1580073" cy="1916926"/>
          </a:xfrm>
          <a:custGeom>
            <a:avLst/>
            <a:gdLst/>
            <a:ahLst/>
            <a:cxnLst/>
            <a:rect l="l" t="t" r="r" b="b"/>
            <a:pathLst>
              <a:path w="28707" h="34827" extrusionOk="0">
                <a:moveTo>
                  <a:pt x="15057" y="0"/>
                </a:moveTo>
                <a:cubicBezTo>
                  <a:pt x="11965" y="0"/>
                  <a:pt x="8844" y="1162"/>
                  <a:pt x="6311" y="3392"/>
                </a:cubicBezTo>
                <a:cubicBezTo>
                  <a:pt x="3524" y="5845"/>
                  <a:pt x="1441" y="9547"/>
                  <a:pt x="762" y="14322"/>
                </a:cubicBezTo>
                <a:cubicBezTo>
                  <a:pt x="0" y="19561"/>
                  <a:pt x="1096" y="25371"/>
                  <a:pt x="4036" y="29252"/>
                </a:cubicBezTo>
                <a:cubicBezTo>
                  <a:pt x="6820" y="32928"/>
                  <a:pt x="10801" y="34827"/>
                  <a:pt x="14778" y="34827"/>
                </a:cubicBezTo>
                <a:cubicBezTo>
                  <a:pt x="16535" y="34827"/>
                  <a:pt x="18291" y="34456"/>
                  <a:pt x="19943" y="33705"/>
                </a:cubicBezTo>
                <a:cubicBezTo>
                  <a:pt x="23515" y="32086"/>
                  <a:pt x="26444" y="28764"/>
                  <a:pt x="27575" y="24061"/>
                </a:cubicBezTo>
                <a:cubicBezTo>
                  <a:pt x="28706" y="19334"/>
                  <a:pt x="28540" y="13941"/>
                  <a:pt x="27004" y="9393"/>
                </a:cubicBezTo>
                <a:cubicBezTo>
                  <a:pt x="25206" y="4047"/>
                  <a:pt x="21562" y="904"/>
                  <a:pt x="17062" y="165"/>
                </a:cubicBezTo>
                <a:cubicBezTo>
                  <a:pt x="16399" y="55"/>
                  <a:pt x="15729" y="0"/>
                  <a:pt x="1505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8"/>
          <p:cNvSpPr>
            <a:spLocks noGrp="1"/>
          </p:cNvSpPr>
          <p:nvPr>
            <p:ph type="pic" idx="2"/>
          </p:nvPr>
        </p:nvSpPr>
        <p:spPr>
          <a:xfrm rot="-581929">
            <a:off x="4991319" y="147125"/>
            <a:ext cx="2843847" cy="3364915"/>
          </a:xfrm>
          <a:prstGeom prst="rect">
            <a:avLst/>
          </a:prstGeom>
          <a:noFill/>
          <a:ln>
            <a:noFill/>
          </a:ln>
        </p:spPr>
      </p:sp>
      <p:sp>
        <p:nvSpPr>
          <p:cNvPr id="177" name="Google Shape;177;p8"/>
          <p:cNvSpPr txBox="1">
            <a:spLocks noGrp="1"/>
          </p:cNvSpPr>
          <p:nvPr>
            <p:ph type="title"/>
          </p:nvPr>
        </p:nvSpPr>
        <p:spPr>
          <a:xfrm>
            <a:off x="789600" y="1555800"/>
            <a:ext cx="3857700" cy="2031900"/>
          </a:xfrm>
          <a:prstGeom prst="rect">
            <a:avLst/>
          </a:prstGeom>
        </p:spPr>
        <p:txBody>
          <a:bodyPr spcFirstLastPara="1" wrap="square" lIns="91425" tIns="91425" rIns="91425" bIns="91425" anchor="ctr" anchorCtr="0">
            <a:noAutofit/>
          </a:bodyPr>
          <a:lstStyle>
            <a:lvl1pPr lvl="0" algn="ctr">
              <a:spcBef>
                <a:spcPts val="0"/>
              </a:spcBef>
              <a:spcAft>
                <a:spcPts val="0"/>
              </a:spcAft>
              <a:buSzPts val="4800"/>
              <a:buNone/>
              <a:defRPr sz="60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178" name="Google Shape;178;p8"/>
          <p:cNvSpPr>
            <a:spLocks noGrp="1"/>
          </p:cNvSpPr>
          <p:nvPr>
            <p:ph type="pic" idx="3"/>
          </p:nvPr>
        </p:nvSpPr>
        <p:spPr>
          <a:xfrm rot="125992">
            <a:off x="6457954" y="2627754"/>
            <a:ext cx="2816491" cy="3355944"/>
          </a:xfrm>
          <a:prstGeom prst="rect">
            <a:avLst/>
          </a:prstGeom>
          <a:noFill/>
          <a:ln>
            <a:noFill/>
          </a:ln>
        </p:spPr>
      </p:sp>
      <p:sp>
        <p:nvSpPr>
          <p:cNvPr id="179" name="Google Shape;179;p8"/>
          <p:cNvSpPr/>
          <p:nvPr/>
        </p:nvSpPr>
        <p:spPr>
          <a:xfrm>
            <a:off x="5934075" y="1609725"/>
            <a:ext cx="3286125" cy="3571875"/>
          </a:xfrm>
          <a:custGeom>
            <a:avLst/>
            <a:gdLst/>
            <a:ahLst/>
            <a:cxnLst/>
            <a:rect l="l" t="t" r="r" b="b"/>
            <a:pathLst>
              <a:path w="131445" h="142875" extrusionOk="0">
                <a:moveTo>
                  <a:pt x="131445" y="0"/>
                </a:moveTo>
                <a:cubicBezTo>
                  <a:pt x="118030" y="1677"/>
                  <a:pt x="102981" y="6710"/>
                  <a:pt x="94869" y="17526"/>
                </a:cubicBezTo>
                <a:cubicBezTo>
                  <a:pt x="88241" y="26363"/>
                  <a:pt x="88211" y="38591"/>
                  <a:pt x="84963" y="49149"/>
                </a:cubicBezTo>
                <a:cubicBezTo>
                  <a:pt x="81897" y="59114"/>
                  <a:pt x="75098" y="67985"/>
                  <a:pt x="67437" y="75057"/>
                </a:cubicBezTo>
                <a:cubicBezTo>
                  <a:pt x="56000" y="85615"/>
                  <a:pt x="36954" y="83568"/>
                  <a:pt x="24003" y="92202"/>
                </a:cubicBezTo>
                <a:cubicBezTo>
                  <a:pt x="15855" y="97634"/>
                  <a:pt x="11830" y="107745"/>
                  <a:pt x="7620" y="116586"/>
                </a:cubicBezTo>
                <a:cubicBezTo>
                  <a:pt x="3697" y="124823"/>
                  <a:pt x="0" y="133751"/>
                  <a:pt x="0" y="142875"/>
                </a:cubicBezTo>
              </a:path>
            </a:pathLst>
          </a:custGeom>
          <a:noFill/>
          <a:ln w="38100" cap="flat" cmpd="sng">
            <a:solidFill>
              <a:schemeClr val="lt2"/>
            </a:solidFill>
            <a:prstDash val="solid"/>
            <a:round/>
            <a:headEnd type="none" w="med" len="med"/>
            <a:tailEnd type="none" w="med" len="med"/>
          </a:ln>
        </p:spPr>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80"/>
        <p:cNvGrpSpPr/>
        <p:nvPr/>
      </p:nvGrpSpPr>
      <p:grpSpPr>
        <a:xfrm>
          <a:off x="0" y="0"/>
          <a:ext cx="0" cy="0"/>
          <a:chOff x="0" y="0"/>
          <a:chExt cx="0" cy="0"/>
        </a:xfrm>
      </p:grpSpPr>
      <p:sp>
        <p:nvSpPr>
          <p:cNvPr id="181" name="Google Shape;181;p9"/>
          <p:cNvSpPr/>
          <p:nvPr/>
        </p:nvSpPr>
        <p:spPr>
          <a:xfrm rot="3661593">
            <a:off x="1983563" y="-695550"/>
            <a:ext cx="5176875" cy="6280525"/>
          </a:xfrm>
          <a:custGeom>
            <a:avLst/>
            <a:gdLst/>
            <a:ahLst/>
            <a:cxnLst/>
            <a:rect l="l" t="t" r="r" b="b"/>
            <a:pathLst>
              <a:path w="28707" h="34827" extrusionOk="0">
                <a:moveTo>
                  <a:pt x="15057" y="0"/>
                </a:moveTo>
                <a:cubicBezTo>
                  <a:pt x="11965" y="0"/>
                  <a:pt x="8844" y="1162"/>
                  <a:pt x="6311" y="3392"/>
                </a:cubicBezTo>
                <a:cubicBezTo>
                  <a:pt x="3524" y="5845"/>
                  <a:pt x="1441" y="9547"/>
                  <a:pt x="762" y="14322"/>
                </a:cubicBezTo>
                <a:cubicBezTo>
                  <a:pt x="0" y="19561"/>
                  <a:pt x="1096" y="25371"/>
                  <a:pt x="4036" y="29252"/>
                </a:cubicBezTo>
                <a:cubicBezTo>
                  <a:pt x="6820" y="32928"/>
                  <a:pt x="10801" y="34827"/>
                  <a:pt x="14778" y="34827"/>
                </a:cubicBezTo>
                <a:cubicBezTo>
                  <a:pt x="16535" y="34827"/>
                  <a:pt x="18291" y="34456"/>
                  <a:pt x="19943" y="33705"/>
                </a:cubicBezTo>
                <a:cubicBezTo>
                  <a:pt x="23515" y="32086"/>
                  <a:pt x="26444" y="28764"/>
                  <a:pt x="27575" y="24061"/>
                </a:cubicBezTo>
                <a:cubicBezTo>
                  <a:pt x="28706" y="19334"/>
                  <a:pt x="28540" y="13941"/>
                  <a:pt x="27004" y="9393"/>
                </a:cubicBezTo>
                <a:cubicBezTo>
                  <a:pt x="25206" y="4047"/>
                  <a:pt x="21562" y="904"/>
                  <a:pt x="17062" y="165"/>
                </a:cubicBezTo>
                <a:cubicBezTo>
                  <a:pt x="16399" y="55"/>
                  <a:pt x="15729" y="0"/>
                  <a:pt x="1505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9"/>
          <p:cNvSpPr>
            <a:spLocks noGrp="1"/>
          </p:cNvSpPr>
          <p:nvPr>
            <p:ph type="pic" idx="2"/>
          </p:nvPr>
        </p:nvSpPr>
        <p:spPr>
          <a:xfrm rot="420317">
            <a:off x="-534864" y="1689573"/>
            <a:ext cx="2688570" cy="3566292"/>
          </a:xfrm>
          <a:prstGeom prst="rect">
            <a:avLst/>
          </a:prstGeom>
          <a:noFill/>
          <a:ln>
            <a:noFill/>
          </a:ln>
        </p:spPr>
      </p:sp>
      <p:sp>
        <p:nvSpPr>
          <p:cNvPr id="183" name="Google Shape;183;p9"/>
          <p:cNvSpPr txBox="1">
            <a:spLocks noGrp="1"/>
          </p:cNvSpPr>
          <p:nvPr>
            <p:ph type="title"/>
          </p:nvPr>
        </p:nvSpPr>
        <p:spPr>
          <a:xfrm>
            <a:off x="2705100" y="1056338"/>
            <a:ext cx="3733800" cy="831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184" name="Google Shape;184;p9"/>
          <p:cNvSpPr txBox="1">
            <a:spLocks noGrp="1"/>
          </p:cNvSpPr>
          <p:nvPr>
            <p:ph type="subTitle" idx="1"/>
          </p:nvPr>
        </p:nvSpPr>
        <p:spPr>
          <a:xfrm>
            <a:off x="2705100" y="2240063"/>
            <a:ext cx="3733800" cy="1847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18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185" name="Google Shape;185;p9"/>
          <p:cNvSpPr/>
          <p:nvPr/>
        </p:nvSpPr>
        <p:spPr>
          <a:xfrm>
            <a:off x="7257611" y="3349749"/>
            <a:ext cx="2000700" cy="1869950"/>
          </a:xfrm>
          <a:custGeom>
            <a:avLst/>
            <a:gdLst/>
            <a:ahLst/>
            <a:cxnLst/>
            <a:rect l="l" t="t" r="r" b="b"/>
            <a:pathLst>
              <a:path w="80028" h="74798" extrusionOk="0">
                <a:moveTo>
                  <a:pt x="80028" y="122"/>
                </a:moveTo>
                <a:cubicBezTo>
                  <a:pt x="56895" y="122"/>
                  <a:pt x="26695" y="-1831"/>
                  <a:pt x="12591" y="16505"/>
                </a:cubicBezTo>
                <a:cubicBezTo>
                  <a:pt x="3550" y="28258"/>
                  <a:pt x="18" y="44348"/>
                  <a:pt x="18" y="59177"/>
                </a:cubicBezTo>
                <a:cubicBezTo>
                  <a:pt x="18" y="64602"/>
                  <a:pt x="-263" y="72372"/>
                  <a:pt x="4590" y="74798"/>
                </a:cubicBezTo>
              </a:path>
            </a:pathLst>
          </a:custGeom>
          <a:noFill/>
          <a:ln w="38100" cap="flat" cmpd="sng">
            <a:solidFill>
              <a:schemeClr val="lt2"/>
            </a:solidFill>
            <a:prstDash val="solid"/>
            <a:round/>
            <a:headEnd type="none" w="med" len="med"/>
            <a:tailEnd type="none" w="med" len="med"/>
          </a:ln>
        </p:spPr>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230"/>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able of contents">
  <p:cSld name="CUSTOM_1">
    <p:spTree>
      <p:nvGrpSpPr>
        <p:cNvPr id="1" name="Shape 231"/>
        <p:cNvGrpSpPr/>
        <p:nvPr/>
      </p:nvGrpSpPr>
      <p:grpSpPr>
        <a:xfrm>
          <a:off x="0" y="0"/>
          <a:ext cx="0" cy="0"/>
          <a:chOff x="0" y="0"/>
          <a:chExt cx="0" cy="0"/>
        </a:xfrm>
      </p:grpSpPr>
      <p:sp>
        <p:nvSpPr>
          <p:cNvPr id="232" name="Google Shape;232;p13"/>
          <p:cNvSpPr/>
          <p:nvPr/>
        </p:nvSpPr>
        <p:spPr>
          <a:xfrm>
            <a:off x="542850" y="1304925"/>
            <a:ext cx="8058300" cy="3514800"/>
          </a:xfrm>
          <a:prstGeom prst="rect">
            <a:avLst/>
          </a:pr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13"/>
          <p:cNvSpPr/>
          <p:nvPr/>
        </p:nvSpPr>
        <p:spPr>
          <a:xfrm rot="3661519">
            <a:off x="4922912" y="-798230"/>
            <a:ext cx="1234389" cy="1256622"/>
          </a:xfrm>
          <a:custGeom>
            <a:avLst/>
            <a:gdLst/>
            <a:ahLst/>
            <a:cxnLst/>
            <a:rect l="l" t="t" r="r" b="b"/>
            <a:pathLst>
              <a:path w="28707" h="34827" extrusionOk="0">
                <a:moveTo>
                  <a:pt x="15057" y="0"/>
                </a:moveTo>
                <a:cubicBezTo>
                  <a:pt x="11965" y="0"/>
                  <a:pt x="8844" y="1162"/>
                  <a:pt x="6311" y="3392"/>
                </a:cubicBezTo>
                <a:cubicBezTo>
                  <a:pt x="3524" y="5845"/>
                  <a:pt x="1441" y="9547"/>
                  <a:pt x="762" y="14322"/>
                </a:cubicBezTo>
                <a:cubicBezTo>
                  <a:pt x="0" y="19561"/>
                  <a:pt x="1096" y="25371"/>
                  <a:pt x="4036" y="29252"/>
                </a:cubicBezTo>
                <a:cubicBezTo>
                  <a:pt x="6820" y="32928"/>
                  <a:pt x="10801" y="34827"/>
                  <a:pt x="14778" y="34827"/>
                </a:cubicBezTo>
                <a:cubicBezTo>
                  <a:pt x="16535" y="34827"/>
                  <a:pt x="18291" y="34456"/>
                  <a:pt x="19943" y="33705"/>
                </a:cubicBezTo>
                <a:cubicBezTo>
                  <a:pt x="23515" y="32086"/>
                  <a:pt x="26444" y="28764"/>
                  <a:pt x="27575" y="24061"/>
                </a:cubicBezTo>
                <a:cubicBezTo>
                  <a:pt x="28706" y="19334"/>
                  <a:pt x="28540" y="13941"/>
                  <a:pt x="27004" y="9393"/>
                </a:cubicBezTo>
                <a:cubicBezTo>
                  <a:pt x="25206" y="4047"/>
                  <a:pt x="21562" y="904"/>
                  <a:pt x="17062" y="165"/>
                </a:cubicBezTo>
                <a:cubicBezTo>
                  <a:pt x="16399" y="55"/>
                  <a:pt x="15729" y="0"/>
                  <a:pt x="1505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13"/>
          <p:cNvSpPr/>
          <p:nvPr/>
        </p:nvSpPr>
        <p:spPr>
          <a:xfrm rot="3661574">
            <a:off x="6951840" y="-1884197"/>
            <a:ext cx="3152436" cy="3824498"/>
          </a:xfrm>
          <a:custGeom>
            <a:avLst/>
            <a:gdLst/>
            <a:ahLst/>
            <a:cxnLst/>
            <a:rect l="l" t="t" r="r" b="b"/>
            <a:pathLst>
              <a:path w="28707" h="34827" extrusionOk="0">
                <a:moveTo>
                  <a:pt x="15057" y="0"/>
                </a:moveTo>
                <a:cubicBezTo>
                  <a:pt x="11965" y="0"/>
                  <a:pt x="8844" y="1162"/>
                  <a:pt x="6311" y="3392"/>
                </a:cubicBezTo>
                <a:cubicBezTo>
                  <a:pt x="3524" y="5845"/>
                  <a:pt x="1441" y="9547"/>
                  <a:pt x="762" y="14322"/>
                </a:cubicBezTo>
                <a:cubicBezTo>
                  <a:pt x="0" y="19561"/>
                  <a:pt x="1096" y="25371"/>
                  <a:pt x="4036" y="29252"/>
                </a:cubicBezTo>
                <a:cubicBezTo>
                  <a:pt x="6820" y="32928"/>
                  <a:pt x="10801" y="34827"/>
                  <a:pt x="14778" y="34827"/>
                </a:cubicBezTo>
                <a:cubicBezTo>
                  <a:pt x="16535" y="34827"/>
                  <a:pt x="18291" y="34456"/>
                  <a:pt x="19943" y="33705"/>
                </a:cubicBezTo>
                <a:cubicBezTo>
                  <a:pt x="23515" y="32086"/>
                  <a:pt x="26444" y="28764"/>
                  <a:pt x="27575" y="24061"/>
                </a:cubicBezTo>
                <a:cubicBezTo>
                  <a:pt x="28706" y="19334"/>
                  <a:pt x="28540" y="13941"/>
                  <a:pt x="27004" y="9393"/>
                </a:cubicBezTo>
                <a:cubicBezTo>
                  <a:pt x="25206" y="4047"/>
                  <a:pt x="21562" y="904"/>
                  <a:pt x="17062" y="165"/>
                </a:cubicBezTo>
                <a:cubicBezTo>
                  <a:pt x="16399" y="55"/>
                  <a:pt x="15729" y="0"/>
                  <a:pt x="1505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13"/>
          <p:cNvSpPr/>
          <p:nvPr/>
        </p:nvSpPr>
        <p:spPr>
          <a:xfrm>
            <a:off x="5543550" y="-190500"/>
            <a:ext cx="3762350" cy="1809750"/>
          </a:xfrm>
          <a:custGeom>
            <a:avLst/>
            <a:gdLst/>
            <a:ahLst/>
            <a:cxnLst/>
            <a:rect l="l" t="t" r="r" b="b"/>
            <a:pathLst>
              <a:path w="157734" h="72390" extrusionOk="0">
                <a:moveTo>
                  <a:pt x="0" y="0"/>
                </a:moveTo>
                <a:cubicBezTo>
                  <a:pt x="0" y="10377"/>
                  <a:pt x="3038" y="22853"/>
                  <a:pt x="11430" y="28956"/>
                </a:cubicBezTo>
                <a:cubicBezTo>
                  <a:pt x="16438" y="32598"/>
                  <a:pt x="22232" y="35288"/>
                  <a:pt x="28194" y="36957"/>
                </a:cubicBezTo>
                <a:cubicBezTo>
                  <a:pt x="44261" y="41456"/>
                  <a:pt x="61744" y="37495"/>
                  <a:pt x="78105" y="40767"/>
                </a:cubicBezTo>
                <a:cubicBezTo>
                  <a:pt x="88468" y="42840"/>
                  <a:pt x="99368" y="45475"/>
                  <a:pt x="107823" y="51816"/>
                </a:cubicBezTo>
                <a:cubicBezTo>
                  <a:pt x="114757" y="57017"/>
                  <a:pt x="119916" y="65113"/>
                  <a:pt x="128016" y="68199"/>
                </a:cubicBezTo>
                <a:cubicBezTo>
                  <a:pt x="137365" y="71760"/>
                  <a:pt x="147730" y="72390"/>
                  <a:pt x="157734" y="72390"/>
                </a:cubicBezTo>
              </a:path>
            </a:pathLst>
          </a:custGeom>
          <a:noFill/>
          <a:ln w="38100" cap="flat" cmpd="sng">
            <a:solidFill>
              <a:schemeClr val="lt2"/>
            </a:solidFill>
            <a:prstDash val="solid"/>
            <a:round/>
            <a:headEnd type="none" w="med" len="med"/>
            <a:tailEnd type="none" w="med" len="med"/>
          </a:ln>
        </p:spPr>
      </p:sp>
      <p:sp>
        <p:nvSpPr>
          <p:cNvPr id="236" name="Google Shape;236;p13"/>
          <p:cNvSpPr txBox="1">
            <a:spLocks noGrp="1"/>
          </p:cNvSpPr>
          <p:nvPr>
            <p:ph type="title"/>
          </p:nvPr>
        </p:nvSpPr>
        <p:spPr>
          <a:xfrm>
            <a:off x="713275" y="445025"/>
            <a:ext cx="7717500" cy="738900"/>
          </a:xfrm>
          <a:prstGeom prst="rect">
            <a:avLst/>
          </a:prstGeom>
        </p:spPr>
        <p:txBody>
          <a:bodyPr spcFirstLastPara="1" wrap="square" lIns="91425" tIns="91425" rIns="91425" bIns="91425" anchor="t" anchorCtr="0">
            <a:noAutofit/>
          </a:bodyPr>
          <a:lstStyle>
            <a:lvl1pPr lvl="0" rtl="0">
              <a:spcBef>
                <a:spcPts val="0"/>
              </a:spcBef>
              <a:spcAft>
                <a:spcPts val="0"/>
              </a:spcAft>
              <a:buSzPts val="3600"/>
              <a:buNone/>
              <a:defRPr/>
            </a:lvl1pPr>
            <a:lvl2pPr lvl="1" rtl="0">
              <a:spcBef>
                <a:spcPts val="0"/>
              </a:spcBef>
              <a:spcAft>
                <a:spcPts val="0"/>
              </a:spcAft>
              <a:buSzPts val="3600"/>
              <a:buNone/>
              <a:defRPr/>
            </a:lvl2pPr>
            <a:lvl3pPr lvl="2" rtl="0">
              <a:spcBef>
                <a:spcPts val="0"/>
              </a:spcBef>
              <a:spcAft>
                <a:spcPts val="0"/>
              </a:spcAft>
              <a:buSzPts val="3600"/>
              <a:buNone/>
              <a:defRPr/>
            </a:lvl3pPr>
            <a:lvl4pPr lvl="3" rtl="0">
              <a:spcBef>
                <a:spcPts val="0"/>
              </a:spcBef>
              <a:spcAft>
                <a:spcPts val="0"/>
              </a:spcAft>
              <a:buSzPts val="3600"/>
              <a:buNone/>
              <a:defRPr/>
            </a:lvl4pPr>
            <a:lvl5pPr lvl="4" rtl="0">
              <a:spcBef>
                <a:spcPts val="0"/>
              </a:spcBef>
              <a:spcAft>
                <a:spcPts val="0"/>
              </a:spcAft>
              <a:buSzPts val="3600"/>
              <a:buNone/>
              <a:defRPr/>
            </a:lvl5pPr>
            <a:lvl6pPr lvl="5" rtl="0">
              <a:spcBef>
                <a:spcPts val="0"/>
              </a:spcBef>
              <a:spcAft>
                <a:spcPts val="0"/>
              </a:spcAft>
              <a:buSzPts val="3600"/>
              <a:buNone/>
              <a:defRPr/>
            </a:lvl6pPr>
            <a:lvl7pPr lvl="6" rtl="0">
              <a:spcBef>
                <a:spcPts val="0"/>
              </a:spcBef>
              <a:spcAft>
                <a:spcPts val="0"/>
              </a:spcAft>
              <a:buSzPts val="3600"/>
              <a:buNone/>
              <a:defRPr/>
            </a:lvl7pPr>
            <a:lvl8pPr lvl="7" rtl="0">
              <a:spcBef>
                <a:spcPts val="0"/>
              </a:spcBef>
              <a:spcAft>
                <a:spcPts val="0"/>
              </a:spcAft>
              <a:buSzPts val="3600"/>
              <a:buNone/>
              <a:defRPr/>
            </a:lvl8pPr>
            <a:lvl9pPr lvl="8" rtl="0">
              <a:spcBef>
                <a:spcPts val="0"/>
              </a:spcBef>
              <a:spcAft>
                <a:spcPts val="0"/>
              </a:spcAft>
              <a:buSzPts val="3600"/>
              <a:buNone/>
              <a:defRPr/>
            </a:lvl9pPr>
          </a:lstStyle>
          <a:p>
            <a:endParaRPr/>
          </a:p>
        </p:txBody>
      </p:sp>
      <p:sp>
        <p:nvSpPr>
          <p:cNvPr id="237" name="Google Shape;237;p13"/>
          <p:cNvSpPr txBox="1">
            <a:spLocks noGrp="1"/>
          </p:cNvSpPr>
          <p:nvPr>
            <p:ph type="title" idx="2"/>
          </p:nvPr>
        </p:nvSpPr>
        <p:spPr>
          <a:xfrm>
            <a:off x="822750" y="1951375"/>
            <a:ext cx="2405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4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38" name="Google Shape;238;p13"/>
          <p:cNvSpPr txBox="1">
            <a:spLocks noGrp="1"/>
          </p:cNvSpPr>
          <p:nvPr>
            <p:ph type="subTitle" idx="1"/>
          </p:nvPr>
        </p:nvSpPr>
        <p:spPr>
          <a:xfrm>
            <a:off x="822750" y="2380914"/>
            <a:ext cx="2405400" cy="615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39" name="Google Shape;239;p13"/>
          <p:cNvSpPr txBox="1">
            <a:spLocks noGrp="1"/>
          </p:cNvSpPr>
          <p:nvPr>
            <p:ph type="title" idx="3"/>
          </p:nvPr>
        </p:nvSpPr>
        <p:spPr>
          <a:xfrm>
            <a:off x="3369300" y="1951375"/>
            <a:ext cx="2405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4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40" name="Google Shape;240;p13"/>
          <p:cNvSpPr txBox="1">
            <a:spLocks noGrp="1"/>
          </p:cNvSpPr>
          <p:nvPr>
            <p:ph type="subTitle" idx="4"/>
          </p:nvPr>
        </p:nvSpPr>
        <p:spPr>
          <a:xfrm>
            <a:off x="3369300" y="2380914"/>
            <a:ext cx="2405400" cy="615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41" name="Google Shape;241;p13"/>
          <p:cNvSpPr txBox="1">
            <a:spLocks noGrp="1"/>
          </p:cNvSpPr>
          <p:nvPr>
            <p:ph type="title" idx="5"/>
          </p:nvPr>
        </p:nvSpPr>
        <p:spPr>
          <a:xfrm>
            <a:off x="822750" y="3558961"/>
            <a:ext cx="2405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4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42" name="Google Shape;242;p13"/>
          <p:cNvSpPr txBox="1">
            <a:spLocks noGrp="1"/>
          </p:cNvSpPr>
          <p:nvPr>
            <p:ph type="subTitle" idx="6"/>
          </p:nvPr>
        </p:nvSpPr>
        <p:spPr>
          <a:xfrm>
            <a:off x="822750" y="3988500"/>
            <a:ext cx="2405400" cy="615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43" name="Google Shape;243;p13"/>
          <p:cNvSpPr txBox="1">
            <a:spLocks noGrp="1"/>
          </p:cNvSpPr>
          <p:nvPr>
            <p:ph type="title" idx="7"/>
          </p:nvPr>
        </p:nvSpPr>
        <p:spPr>
          <a:xfrm>
            <a:off x="3369300" y="3558961"/>
            <a:ext cx="2405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4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44" name="Google Shape;244;p13"/>
          <p:cNvSpPr txBox="1">
            <a:spLocks noGrp="1"/>
          </p:cNvSpPr>
          <p:nvPr>
            <p:ph type="subTitle" idx="8"/>
          </p:nvPr>
        </p:nvSpPr>
        <p:spPr>
          <a:xfrm>
            <a:off x="3369300" y="3988500"/>
            <a:ext cx="2405400" cy="615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45" name="Google Shape;245;p13"/>
          <p:cNvSpPr txBox="1">
            <a:spLocks noGrp="1"/>
          </p:cNvSpPr>
          <p:nvPr>
            <p:ph type="title" idx="9" hasCustomPrompt="1"/>
          </p:nvPr>
        </p:nvSpPr>
        <p:spPr>
          <a:xfrm>
            <a:off x="822750" y="1431600"/>
            <a:ext cx="899100" cy="6465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accent4"/>
              </a:buClr>
              <a:buSzPts val="4800"/>
              <a:buNone/>
              <a:defRPr sz="3000"/>
            </a:lvl1pPr>
            <a:lvl2pPr lvl="1" algn="ctr" rtl="0">
              <a:spcBef>
                <a:spcPts val="0"/>
              </a:spcBef>
              <a:spcAft>
                <a:spcPts val="0"/>
              </a:spcAft>
              <a:buClr>
                <a:schemeClr val="accent4"/>
              </a:buClr>
              <a:buSzPts val="4800"/>
              <a:buNone/>
              <a:defRPr sz="4800">
                <a:solidFill>
                  <a:schemeClr val="accent4"/>
                </a:solidFill>
              </a:defRPr>
            </a:lvl2pPr>
            <a:lvl3pPr lvl="2" algn="ctr" rtl="0">
              <a:spcBef>
                <a:spcPts val="0"/>
              </a:spcBef>
              <a:spcAft>
                <a:spcPts val="0"/>
              </a:spcAft>
              <a:buClr>
                <a:schemeClr val="accent4"/>
              </a:buClr>
              <a:buSzPts val="4800"/>
              <a:buNone/>
              <a:defRPr sz="4800">
                <a:solidFill>
                  <a:schemeClr val="accent4"/>
                </a:solidFill>
              </a:defRPr>
            </a:lvl3pPr>
            <a:lvl4pPr lvl="3" algn="ctr" rtl="0">
              <a:spcBef>
                <a:spcPts val="0"/>
              </a:spcBef>
              <a:spcAft>
                <a:spcPts val="0"/>
              </a:spcAft>
              <a:buClr>
                <a:schemeClr val="accent4"/>
              </a:buClr>
              <a:buSzPts val="4800"/>
              <a:buNone/>
              <a:defRPr sz="4800">
                <a:solidFill>
                  <a:schemeClr val="accent4"/>
                </a:solidFill>
              </a:defRPr>
            </a:lvl4pPr>
            <a:lvl5pPr lvl="4" algn="ctr" rtl="0">
              <a:spcBef>
                <a:spcPts val="0"/>
              </a:spcBef>
              <a:spcAft>
                <a:spcPts val="0"/>
              </a:spcAft>
              <a:buClr>
                <a:schemeClr val="accent4"/>
              </a:buClr>
              <a:buSzPts val="4800"/>
              <a:buNone/>
              <a:defRPr sz="4800">
                <a:solidFill>
                  <a:schemeClr val="accent4"/>
                </a:solidFill>
              </a:defRPr>
            </a:lvl5pPr>
            <a:lvl6pPr lvl="5" algn="ctr" rtl="0">
              <a:spcBef>
                <a:spcPts val="0"/>
              </a:spcBef>
              <a:spcAft>
                <a:spcPts val="0"/>
              </a:spcAft>
              <a:buClr>
                <a:schemeClr val="accent4"/>
              </a:buClr>
              <a:buSzPts val="4800"/>
              <a:buNone/>
              <a:defRPr sz="4800">
                <a:solidFill>
                  <a:schemeClr val="accent4"/>
                </a:solidFill>
              </a:defRPr>
            </a:lvl6pPr>
            <a:lvl7pPr lvl="6" algn="ctr" rtl="0">
              <a:spcBef>
                <a:spcPts val="0"/>
              </a:spcBef>
              <a:spcAft>
                <a:spcPts val="0"/>
              </a:spcAft>
              <a:buClr>
                <a:schemeClr val="accent4"/>
              </a:buClr>
              <a:buSzPts val="4800"/>
              <a:buNone/>
              <a:defRPr sz="4800">
                <a:solidFill>
                  <a:schemeClr val="accent4"/>
                </a:solidFill>
              </a:defRPr>
            </a:lvl7pPr>
            <a:lvl8pPr lvl="7" algn="ctr" rtl="0">
              <a:spcBef>
                <a:spcPts val="0"/>
              </a:spcBef>
              <a:spcAft>
                <a:spcPts val="0"/>
              </a:spcAft>
              <a:buClr>
                <a:schemeClr val="accent4"/>
              </a:buClr>
              <a:buSzPts val="4800"/>
              <a:buNone/>
              <a:defRPr sz="4800">
                <a:solidFill>
                  <a:schemeClr val="accent4"/>
                </a:solidFill>
              </a:defRPr>
            </a:lvl8pPr>
            <a:lvl9pPr lvl="8" algn="ctr" rtl="0">
              <a:spcBef>
                <a:spcPts val="0"/>
              </a:spcBef>
              <a:spcAft>
                <a:spcPts val="0"/>
              </a:spcAft>
              <a:buClr>
                <a:schemeClr val="accent4"/>
              </a:buClr>
              <a:buSzPts val="4800"/>
              <a:buNone/>
              <a:defRPr sz="4800">
                <a:solidFill>
                  <a:schemeClr val="accent4"/>
                </a:solidFill>
              </a:defRPr>
            </a:lvl9pPr>
          </a:lstStyle>
          <a:p>
            <a:r>
              <a:t>xx%</a:t>
            </a:r>
          </a:p>
        </p:txBody>
      </p:sp>
      <p:sp>
        <p:nvSpPr>
          <p:cNvPr id="246" name="Google Shape;246;p13"/>
          <p:cNvSpPr txBox="1">
            <a:spLocks noGrp="1"/>
          </p:cNvSpPr>
          <p:nvPr>
            <p:ph type="title" idx="13" hasCustomPrompt="1"/>
          </p:nvPr>
        </p:nvSpPr>
        <p:spPr>
          <a:xfrm>
            <a:off x="822750" y="3039196"/>
            <a:ext cx="899100" cy="6465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accent4"/>
              </a:buClr>
              <a:buSzPts val="4800"/>
              <a:buNone/>
              <a:defRPr sz="3000"/>
            </a:lvl1pPr>
            <a:lvl2pPr lvl="1" algn="ctr" rtl="0">
              <a:spcBef>
                <a:spcPts val="0"/>
              </a:spcBef>
              <a:spcAft>
                <a:spcPts val="0"/>
              </a:spcAft>
              <a:buClr>
                <a:schemeClr val="accent4"/>
              </a:buClr>
              <a:buSzPts val="4800"/>
              <a:buNone/>
              <a:defRPr sz="4800">
                <a:solidFill>
                  <a:schemeClr val="accent4"/>
                </a:solidFill>
              </a:defRPr>
            </a:lvl2pPr>
            <a:lvl3pPr lvl="2" algn="ctr" rtl="0">
              <a:spcBef>
                <a:spcPts val="0"/>
              </a:spcBef>
              <a:spcAft>
                <a:spcPts val="0"/>
              </a:spcAft>
              <a:buClr>
                <a:schemeClr val="accent4"/>
              </a:buClr>
              <a:buSzPts val="4800"/>
              <a:buNone/>
              <a:defRPr sz="4800">
                <a:solidFill>
                  <a:schemeClr val="accent4"/>
                </a:solidFill>
              </a:defRPr>
            </a:lvl3pPr>
            <a:lvl4pPr lvl="3" algn="ctr" rtl="0">
              <a:spcBef>
                <a:spcPts val="0"/>
              </a:spcBef>
              <a:spcAft>
                <a:spcPts val="0"/>
              </a:spcAft>
              <a:buClr>
                <a:schemeClr val="accent4"/>
              </a:buClr>
              <a:buSzPts val="4800"/>
              <a:buNone/>
              <a:defRPr sz="4800">
                <a:solidFill>
                  <a:schemeClr val="accent4"/>
                </a:solidFill>
              </a:defRPr>
            </a:lvl4pPr>
            <a:lvl5pPr lvl="4" algn="ctr" rtl="0">
              <a:spcBef>
                <a:spcPts val="0"/>
              </a:spcBef>
              <a:spcAft>
                <a:spcPts val="0"/>
              </a:spcAft>
              <a:buClr>
                <a:schemeClr val="accent4"/>
              </a:buClr>
              <a:buSzPts val="4800"/>
              <a:buNone/>
              <a:defRPr sz="4800">
                <a:solidFill>
                  <a:schemeClr val="accent4"/>
                </a:solidFill>
              </a:defRPr>
            </a:lvl5pPr>
            <a:lvl6pPr lvl="5" algn="ctr" rtl="0">
              <a:spcBef>
                <a:spcPts val="0"/>
              </a:spcBef>
              <a:spcAft>
                <a:spcPts val="0"/>
              </a:spcAft>
              <a:buClr>
                <a:schemeClr val="accent4"/>
              </a:buClr>
              <a:buSzPts val="4800"/>
              <a:buNone/>
              <a:defRPr sz="4800">
                <a:solidFill>
                  <a:schemeClr val="accent4"/>
                </a:solidFill>
              </a:defRPr>
            </a:lvl6pPr>
            <a:lvl7pPr lvl="6" algn="ctr" rtl="0">
              <a:spcBef>
                <a:spcPts val="0"/>
              </a:spcBef>
              <a:spcAft>
                <a:spcPts val="0"/>
              </a:spcAft>
              <a:buClr>
                <a:schemeClr val="accent4"/>
              </a:buClr>
              <a:buSzPts val="4800"/>
              <a:buNone/>
              <a:defRPr sz="4800">
                <a:solidFill>
                  <a:schemeClr val="accent4"/>
                </a:solidFill>
              </a:defRPr>
            </a:lvl7pPr>
            <a:lvl8pPr lvl="7" algn="ctr" rtl="0">
              <a:spcBef>
                <a:spcPts val="0"/>
              </a:spcBef>
              <a:spcAft>
                <a:spcPts val="0"/>
              </a:spcAft>
              <a:buClr>
                <a:schemeClr val="accent4"/>
              </a:buClr>
              <a:buSzPts val="4800"/>
              <a:buNone/>
              <a:defRPr sz="4800">
                <a:solidFill>
                  <a:schemeClr val="accent4"/>
                </a:solidFill>
              </a:defRPr>
            </a:lvl8pPr>
            <a:lvl9pPr lvl="8" algn="ctr" rtl="0">
              <a:spcBef>
                <a:spcPts val="0"/>
              </a:spcBef>
              <a:spcAft>
                <a:spcPts val="0"/>
              </a:spcAft>
              <a:buClr>
                <a:schemeClr val="accent4"/>
              </a:buClr>
              <a:buSzPts val="4800"/>
              <a:buNone/>
              <a:defRPr sz="4800">
                <a:solidFill>
                  <a:schemeClr val="accent4"/>
                </a:solidFill>
              </a:defRPr>
            </a:lvl9pPr>
          </a:lstStyle>
          <a:p>
            <a:r>
              <a:t>xx%</a:t>
            </a:r>
          </a:p>
        </p:txBody>
      </p:sp>
      <p:sp>
        <p:nvSpPr>
          <p:cNvPr id="247" name="Google Shape;247;p13"/>
          <p:cNvSpPr txBox="1">
            <a:spLocks noGrp="1"/>
          </p:cNvSpPr>
          <p:nvPr>
            <p:ph type="title" idx="14" hasCustomPrompt="1"/>
          </p:nvPr>
        </p:nvSpPr>
        <p:spPr>
          <a:xfrm>
            <a:off x="3369300" y="1431600"/>
            <a:ext cx="899100" cy="6465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accent4"/>
              </a:buClr>
              <a:buSzPts val="4800"/>
              <a:buNone/>
              <a:defRPr sz="3000"/>
            </a:lvl1pPr>
            <a:lvl2pPr lvl="1" algn="ctr" rtl="0">
              <a:spcBef>
                <a:spcPts val="0"/>
              </a:spcBef>
              <a:spcAft>
                <a:spcPts val="0"/>
              </a:spcAft>
              <a:buClr>
                <a:schemeClr val="accent4"/>
              </a:buClr>
              <a:buSzPts val="4800"/>
              <a:buNone/>
              <a:defRPr sz="4800">
                <a:solidFill>
                  <a:schemeClr val="accent4"/>
                </a:solidFill>
              </a:defRPr>
            </a:lvl2pPr>
            <a:lvl3pPr lvl="2" algn="ctr" rtl="0">
              <a:spcBef>
                <a:spcPts val="0"/>
              </a:spcBef>
              <a:spcAft>
                <a:spcPts val="0"/>
              </a:spcAft>
              <a:buClr>
                <a:schemeClr val="accent4"/>
              </a:buClr>
              <a:buSzPts val="4800"/>
              <a:buNone/>
              <a:defRPr sz="4800">
                <a:solidFill>
                  <a:schemeClr val="accent4"/>
                </a:solidFill>
              </a:defRPr>
            </a:lvl3pPr>
            <a:lvl4pPr lvl="3" algn="ctr" rtl="0">
              <a:spcBef>
                <a:spcPts val="0"/>
              </a:spcBef>
              <a:spcAft>
                <a:spcPts val="0"/>
              </a:spcAft>
              <a:buClr>
                <a:schemeClr val="accent4"/>
              </a:buClr>
              <a:buSzPts val="4800"/>
              <a:buNone/>
              <a:defRPr sz="4800">
                <a:solidFill>
                  <a:schemeClr val="accent4"/>
                </a:solidFill>
              </a:defRPr>
            </a:lvl4pPr>
            <a:lvl5pPr lvl="4" algn="ctr" rtl="0">
              <a:spcBef>
                <a:spcPts val="0"/>
              </a:spcBef>
              <a:spcAft>
                <a:spcPts val="0"/>
              </a:spcAft>
              <a:buClr>
                <a:schemeClr val="accent4"/>
              </a:buClr>
              <a:buSzPts val="4800"/>
              <a:buNone/>
              <a:defRPr sz="4800">
                <a:solidFill>
                  <a:schemeClr val="accent4"/>
                </a:solidFill>
              </a:defRPr>
            </a:lvl5pPr>
            <a:lvl6pPr lvl="5" algn="ctr" rtl="0">
              <a:spcBef>
                <a:spcPts val="0"/>
              </a:spcBef>
              <a:spcAft>
                <a:spcPts val="0"/>
              </a:spcAft>
              <a:buClr>
                <a:schemeClr val="accent4"/>
              </a:buClr>
              <a:buSzPts val="4800"/>
              <a:buNone/>
              <a:defRPr sz="4800">
                <a:solidFill>
                  <a:schemeClr val="accent4"/>
                </a:solidFill>
              </a:defRPr>
            </a:lvl6pPr>
            <a:lvl7pPr lvl="6" algn="ctr" rtl="0">
              <a:spcBef>
                <a:spcPts val="0"/>
              </a:spcBef>
              <a:spcAft>
                <a:spcPts val="0"/>
              </a:spcAft>
              <a:buClr>
                <a:schemeClr val="accent4"/>
              </a:buClr>
              <a:buSzPts val="4800"/>
              <a:buNone/>
              <a:defRPr sz="4800">
                <a:solidFill>
                  <a:schemeClr val="accent4"/>
                </a:solidFill>
              </a:defRPr>
            </a:lvl7pPr>
            <a:lvl8pPr lvl="7" algn="ctr" rtl="0">
              <a:spcBef>
                <a:spcPts val="0"/>
              </a:spcBef>
              <a:spcAft>
                <a:spcPts val="0"/>
              </a:spcAft>
              <a:buClr>
                <a:schemeClr val="accent4"/>
              </a:buClr>
              <a:buSzPts val="4800"/>
              <a:buNone/>
              <a:defRPr sz="4800">
                <a:solidFill>
                  <a:schemeClr val="accent4"/>
                </a:solidFill>
              </a:defRPr>
            </a:lvl8pPr>
            <a:lvl9pPr lvl="8" algn="ctr" rtl="0">
              <a:spcBef>
                <a:spcPts val="0"/>
              </a:spcBef>
              <a:spcAft>
                <a:spcPts val="0"/>
              </a:spcAft>
              <a:buClr>
                <a:schemeClr val="accent4"/>
              </a:buClr>
              <a:buSzPts val="4800"/>
              <a:buNone/>
              <a:defRPr sz="4800">
                <a:solidFill>
                  <a:schemeClr val="accent4"/>
                </a:solidFill>
              </a:defRPr>
            </a:lvl9pPr>
          </a:lstStyle>
          <a:p>
            <a:r>
              <a:t>xx%</a:t>
            </a:r>
          </a:p>
        </p:txBody>
      </p:sp>
      <p:sp>
        <p:nvSpPr>
          <p:cNvPr id="248" name="Google Shape;248;p13"/>
          <p:cNvSpPr txBox="1">
            <a:spLocks noGrp="1"/>
          </p:cNvSpPr>
          <p:nvPr>
            <p:ph type="title" idx="15" hasCustomPrompt="1"/>
          </p:nvPr>
        </p:nvSpPr>
        <p:spPr>
          <a:xfrm>
            <a:off x="3369300" y="3039196"/>
            <a:ext cx="899100" cy="6465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accent4"/>
              </a:buClr>
              <a:buSzPts val="4800"/>
              <a:buNone/>
              <a:defRPr sz="3000"/>
            </a:lvl1pPr>
            <a:lvl2pPr lvl="1" algn="ctr" rtl="0">
              <a:spcBef>
                <a:spcPts val="0"/>
              </a:spcBef>
              <a:spcAft>
                <a:spcPts val="0"/>
              </a:spcAft>
              <a:buClr>
                <a:schemeClr val="accent4"/>
              </a:buClr>
              <a:buSzPts val="4800"/>
              <a:buNone/>
              <a:defRPr sz="4800">
                <a:solidFill>
                  <a:schemeClr val="accent4"/>
                </a:solidFill>
              </a:defRPr>
            </a:lvl2pPr>
            <a:lvl3pPr lvl="2" algn="ctr" rtl="0">
              <a:spcBef>
                <a:spcPts val="0"/>
              </a:spcBef>
              <a:spcAft>
                <a:spcPts val="0"/>
              </a:spcAft>
              <a:buClr>
                <a:schemeClr val="accent4"/>
              </a:buClr>
              <a:buSzPts val="4800"/>
              <a:buNone/>
              <a:defRPr sz="4800">
                <a:solidFill>
                  <a:schemeClr val="accent4"/>
                </a:solidFill>
              </a:defRPr>
            </a:lvl3pPr>
            <a:lvl4pPr lvl="3" algn="ctr" rtl="0">
              <a:spcBef>
                <a:spcPts val="0"/>
              </a:spcBef>
              <a:spcAft>
                <a:spcPts val="0"/>
              </a:spcAft>
              <a:buClr>
                <a:schemeClr val="accent4"/>
              </a:buClr>
              <a:buSzPts val="4800"/>
              <a:buNone/>
              <a:defRPr sz="4800">
                <a:solidFill>
                  <a:schemeClr val="accent4"/>
                </a:solidFill>
              </a:defRPr>
            </a:lvl4pPr>
            <a:lvl5pPr lvl="4" algn="ctr" rtl="0">
              <a:spcBef>
                <a:spcPts val="0"/>
              </a:spcBef>
              <a:spcAft>
                <a:spcPts val="0"/>
              </a:spcAft>
              <a:buClr>
                <a:schemeClr val="accent4"/>
              </a:buClr>
              <a:buSzPts val="4800"/>
              <a:buNone/>
              <a:defRPr sz="4800">
                <a:solidFill>
                  <a:schemeClr val="accent4"/>
                </a:solidFill>
              </a:defRPr>
            </a:lvl5pPr>
            <a:lvl6pPr lvl="5" algn="ctr" rtl="0">
              <a:spcBef>
                <a:spcPts val="0"/>
              </a:spcBef>
              <a:spcAft>
                <a:spcPts val="0"/>
              </a:spcAft>
              <a:buClr>
                <a:schemeClr val="accent4"/>
              </a:buClr>
              <a:buSzPts val="4800"/>
              <a:buNone/>
              <a:defRPr sz="4800">
                <a:solidFill>
                  <a:schemeClr val="accent4"/>
                </a:solidFill>
              </a:defRPr>
            </a:lvl6pPr>
            <a:lvl7pPr lvl="6" algn="ctr" rtl="0">
              <a:spcBef>
                <a:spcPts val="0"/>
              </a:spcBef>
              <a:spcAft>
                <a:spcPts val="0"/>
              </a:spcAft>
              <a:buClr>
                <a:schemeClr val="accent4"/>
              </a:buClr>
              <a:buSzPts val="4800"/>
              <a:buNone/>
              <a:defRPr sz="4800">
                <a:solidFill>
                  <a:schemeClr val="accent4"/>
                </a:solidFill>
              </a:defRPr>
            </a:lvl7pPr>
            <a:lvl8pPr lvl="7" algn="ctr" rtl="0">
              <a:spcBef>
                <a:spcPts val="0"/>
              </a:spcBef>
              <a:spcAft>
                <a:spcPts val="0"/>
              </a:spcAft>
              <a:buClr>
                <a:schemeClr val="accent4"/>
              </a:buClr>
              <a:buSzPts val="4800"/>
              <a:buNone/>
              <a:defRPr sz="4800">
                <a:solidFill>
                  <a:schemeClr val="accent4"/>
                </a:solidFill>
              </a:defRPr>
            </a:lvl8pPr>
            <a:lvl9pPr lvl="8" algn="ctr" rtl="0">
              <a:spcBef>
                <a:spcPts val="0"/>
              </a:spcBef>
              <a:spcAft>
                <a:spcPts val="0"/>
              </a:spcAft>
              <a:buClr>
                <a:schemeClr val="accent4"/>
              </a:buClr>
              <a:buSzPts val="4800"/>
              <a:buNone/>
              <a:defRPr sz="4800">
                <a:solidFill>
                  <a:schemeClr val="accent4"/>
                </a:solidFill>
              </a:defRPr>
            </a:lvl9pPr>
          </a:lstStyle>
          <a:p>
            <a:r>
              <a:t>xx%</a:t>
            </a:r>
          </a:p>
        </p:txBody>
      </p:sp>
      <p:sp>
        <p:nvSpPr>
          <p:cNvPr id="249" name="Google Shape;249;p13"/>
          <p:cNvSpPr txBox="1">
            <a:spLocks noGrp="1"/>
          </p:cNvSpPr>
          <p:nvPr>
            <p:ph type="title" idx="16"/>
          </p:nvPr>
        </p:nvSpPr>
        <p:spPr>
          <a:xfrm>
            <a:off x="5915850" y="1951375"/>
            <a:ext cx="2405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4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50" name="Google Shape;250;p13"/>
          <p:cNvSpPr txBox="1">
            <a:spLocks noGrp="1"/>
          </p:cNvSpPr>
          <p:nvPr>
            <p:ph type="subTitle" idx="17"/>
          </p:nvPr>
        </p:nvSpPr>
        <p:spPr>
          <a:xfrm>
            <a:off x="5915850" y="2380914"/>
            <a:ext cx="2405400" cy="615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51" name="Google Shape;251;p13"/>
          <p:cNvSpPr txBox="1">
            <a:spLocks noGrp="1"/>
          </p:cNvSpPr>
          <p:nvPr>
            <p:ph type="title" idx="18"/>
          </p:nvPr>
        </p:nvSpPr>
        <p:spPr>
          <a:xfrm>
            <a:off x="5915850" y="3558961"/>
            <a:ext cx="2405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4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52" name="Google Shape;252;p13"/>
          <p:cNvSpPr txBox="1">
            <a:spLocks noGrp="1"/>
          </p:cNvSpPr>
          <p:nvPr>
            <p:ph type="subTitle" idx="19"/>
          </p:nvPr>
        </p:nvSpPr>
        <p:spPr>
          <a:xfrm>
            <a:off x="5915850" y="3988500"/>
            <a:ext cx="2405400" cy="615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53" name="Google Shape;253;p13"/>
          <p:cNvSpPr txBox="1">
            <a:spLocks noGrp="1"/>
          </p:cNvSpPr>
          <p:nvPr>
            <p:ph type="title" idx="20" hasCustomPrompt="1"/>
          </p:nvPr>
        </p:nvSpPr>
        <p:spPr>
          <a:xfrm>
            <a:off x="5915850" y="1431600"/>
            <a:ext cx="899100" cy="6465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accent4"/>
              </a:buClr>
              <a:buSzPts val="4800"/>
              <a:buNone/>
              <a:defRPr sz="3000"/>
            </a:lvl1pPr>
            <a:lvl2pPr lvl="1" algn="ctr" rtl="0">
              <a:spcBef>
                <a:spcPts val="0"/>
              </a:spcBef>
              <a:spcAft>
                <a:spcPts val="0"/>
              </a:spcAft>
              <a:buClr>
                <a:schemeClr val="accent4"/>
              </a:buClr>
              <a:buSzPts val="4800"/>
              <a:buNone/>
              <a:defRPr sz="4800">
                <a:solidFill>
                  <a:schemeClr val="accent4"/>
                </a:solidFill>
              </a:defRPr>
            </a:lvl2pPr>
            <a:lvl3pPr lvl="2" algn="ctr" rtl="0">
              <a:spcBef>
                <a:spcPts val="0"/>
              </a:spcBef>
              <a:spcAft>
                <a:spcPts val="0"/>
              </a:spcAft>
              <a:buClr>
                <a:schemeClr val="accent4"/>
              </a:buClr>
              <a:buSzPts val="4800"/>
              <a:buNone/>
              <a:defRPr sz="4800">
                <a:solidFill>
                  <a:schemeClr val="accent4"/>
                </a:solidFill>
              </a:defRPr>
            </a:lvl3pPr>
            <a:lvl4pPr lvl="3" algn="ctr" rtl="0">
              <a:spcBef>
                <a:spcPts val="0"/>
              </a:spcBef>
              <a:spcAft>
                <a:spcPts val="0"/>
              </a:spcAft>
              <a:buClr>
                <a:schemeClr val="accent4"/>
              </a:buClr>
              <a:buSzPts val="4800"/>
              <a:buNone/>
              <a:defRPr sz="4800">
                <a:solidFill>
                  <a:schemeClr val="accent4"/>
                </a:solidFill>
              </a:defRPr>
            </a:lvl4pPr>
            <a:lvl5pPr lvl="4" algn="ctr" rtl="0">
              <a:spcBef>
                <a:spcPts val="0"/>
              </a:spcBef>
              <a:spcAft>
                <a:spcPts val="0"/>
              </a:spcAft>
              <a:buClr>
                <a:schemeClr val="accent4"/>
              </a:buClr>
              <a:buSzPts val="4800"/>
              <a:buNone/>
              <a:defRPr sz="4800">
                <a:solidFill>
                  <a:schemeClr val="accent4"/>
                </a:solidFill>
              </a:defRPr>
            </a:lvl5pPr>
            <a:lvl6pPr lvl="5" algn="ctr" rtl="0">
              <a:spcBef>
                <a:spcPts val="0"/>
              </a:spcBef>
              <a:spcAft>
                <a:spcPts val="0"/>
              </a:spcAft>
              <a:buClr>
                <a:schemeClr val="accent4"/>
              </a:buClr>
              <a:buSzPts val="4800"/>
              <a:buNone/>
              <a:defRPr sz="4800">
                <a:solidFill>
                  <a:schemeClr val="accent4"/>
                </a:solidFill>
              </a:defRPr>
            </a:lvl6pPr>
            <a:lvl7pPr lvl="6" algn="ctr" rtl="0">
              <a:spcBef>
                <a:spcPts val="0"/>
              </a:spcBef>
              <a:spcAft>
                <a:spcPts val="0"/>
              </a:spcAft>
              <a:buClr>
                <a:schemeClr val="accent4"/>
              </a:buClr>
              <a:buSzPts val="4800"/>
              <a:buNone/>
              <a:defRPr sz="4800">
                <a:solidFill>
                  <a:schemeClr val="accent4"/>
                </a:solidFill>
              </a:defRPr>
            </a:lvl7pPr>
            <a:lvl8pPr lvl="7" algn="ctr" rtl="0">
              <a:spcBef>
                <a:spcPts val="0"/>
              </a:spcBef>
              <a:spcAft>
                <a:spcPts val="0"/>
              </a:spcAft>
              <a:buClr>
                <a:schemeClr val="accent4"/>
              </a:buClr>
              <a:buSzPts val="4800"/>
              <a:buNone/>
              <a:defRPr sz="4800">
                <a:solidFill>
                  <a:schemeClr val="accent4"/>
                </a:solidFill>
              </a:defRPr>
            </a:lvl8pPr>
            <a:lvl9pPr lvl="8" algn="ctr" rtl="0">
              <a:spcBef>
                <a:spcPts val="0"/>
              </a:spcBef>
              <a:spcAft>
                <a:spcPts val="0"/>
              </a:spcAft>
              <a:buClr>
                <a:schemeClr val="accent4"/>
              </a:buClr>
              <a:buSzPts val="4800"/>
              <a:buNone/>
              <a:defRPr sz="4800">
                <a:solidFill>
                  <a:schemeClr val="accent4"/>
                </a:solidFill>
              </a:defRPr>
            </a:lvl9pPr>
          </a:lstStyle>
          <a:p>
            <a:r>
              <a:t>xx%</a:t>
            </a:r>
          </a:p>
        </p:txBody>
      </p:sp>
      <p:sp>
        <p:nvSpPr>
          <p:cNvPr id="254" name="Google Shape;254;p13"/>
          <p:cNvSpPr txBox="1">
            <a:spLocks noGrp="1"/>
          </p:cNvSpPr>
          <p:nvPr>
            <p:ph type="title" idx="21" hasCustomPrompt="1"/>
          </p:nvPr>
        </p:nvSpPr>
        <p:spPr>
          <a:xfrm>
            <a:off x="5915850" y="3039196"/>
            <a:ext cx="899100" cy="6465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accent4"/>
              </a:buClr>
              <a:buSzPts val="4800"/>
              <a:buNone/>
              <a:defRPr sz="3000"/>
            </a:lvl1pPr>
            <a:lvl2pPr lvl="1" algn="ctr" rtl="0">
              <a:spcBef>
                <a:spcPts val="0"/>
              </a:spcBef>
              <a:spcAft>
                <a:spcPts val="0"/>
              </a:spcAft>
              <a:buClr>
                <a:schemeClr val="accent4"/>
              </a:buClr>
              <a:buSzPts val="4800"/>
              <a:buNone/>
              <a:defRPr sz="4800">
                <a:solidFill>
                  <a:schemeClr val="accent4"/>
                </a:solidFill>
              </a:defRPr>
            </a:lvl2pPr>
            <a:lvl3pPr lvl="2" algn="ctr" rtl="0">
              <a:spcBef>
                <a:spcPts val="0"/>
              </a:spcBef>
              <a:spcAft>
                <a:spcPts val="0"/>
              </a:spcAft>
              <a:buClr>
                <a:schemeClr val="accent4"/>
              </a:buClr>
              <a:buSzPts val="4800"/>
              <a:buNone/>
              <a:defRPr sz="4800">
                <a:solidFill>
                  <a:schemeClr val="accent4"/>
                </a:solidFill>
              </a:defRPr>
            </a:lvl3pPr>
            <a:lvl4pPr lvl="3" algn="ctr" rtl="0">
              <a:spcBef>
                <a:spcPts val="0"/>
              </a:spcBef>
              <a:spcAft>
                <a:spcPts val="0"/>
              </a:spcAft>
              <a:buClr>
                <a:schemeClr val="accent4"/>
              </a:buClr>
              <a:buSzPts val="4800"/>
              <a:buNone/>
              <a:defRPr sz="4800">
                <a:solidFill>
                  <a:schemeClr val="accent4"/>
                </a:solidFill>
              </a:defRPr>
            </a:lvl4pPr>
            <a:lvl5pPr lvl="4" algn="ctr" rtl="0">
              <a:spcBef>
                <a:spcPts val="0"/>
              </a:spcBef>
              <a:spcAft>
                <a:spcPts val="0"/>
              </a:spcAft>
              <a:buClr>
                <a:schemeClr val="accent4"/>
              </a:buClr>
              <a:buSzPts val="4800"/>
              <a:buNone/>
              <a:defRPr sz="4800">
                <a:solidFill>
                  <a:schemeClr val="accent4"/>
                </a:solidFill>
              </a:defRPr>
            </a:lvl5pPr>
            <a:lvl6pPr lvl="5" algn="ctr" rtl="0">
              <a:spcBef>
                <a:spcPts val="0"/>
              </a:spcBef>
              <a:spcAft>
                <a:spcPts val="0"/>
              </a:spcAft>
              <a:buClr>
                <a:schemeClr val="accent4"/>
              </a:buClr>
              <a:buSzPts val="4800"/>
              <a:buNone/>
              <a:defRPr sz="4800">
                <a:solidFill>
                  <a:schemeClr val="accent4"/>
                </a:solidFill>
              </a:defRPr>
            </a:lvl6pPr>
            <a:lvl7pPr lvl="6" algn="ctr" rtl="0">
              <a:spcBef>
                <a:spcPts val="0"/>
              </a:spcBef>
              <a:spcAft>
                <a:spcPts val="0"/>
              </a:spcAft>
              <a:buClr>
                <a:schemeClr val="accent4"/>
              </a:buClr>
              <a:buSzPts val="4800"/>
              <a:buNone/>
              <a:defRPr sz="4800">
                <a:solidFill>
                  <a:schemeClr val="accent4"/>
                </a:solidFill>
              </a:defRPr>
            </a:lvl7pPr>
            <a:lvl8pPr lvl="7" algn="ctr" rtl="0">
              <a:spcBef>
                <a:spcPts val="0"/>
              </a:spcBef>
              <a:spcAft>
                <a:spcPts val="0"/>
              </a:spcAft>
              <a:buClr>
                <a:schemeClr val="accent4"/>
              </a:buClr>
              <a:buSzPts val="4800"/>
              <a:buNone/>
              <a:defRPr sz="4800">
                <a:solidFill>
                  <a:schemeClr val="accent4"/>
                </a:solidFill>
              </a:defRPr>
            </a:lvl8pPr>
            <a:lvl9pPr lvl="8" algn="ctr" rtl="0">
              <a:spcBef>
                <a:spcPts val="0"/>
              </a:spcBef>
              <a:spcAft>
                <a:spcPts val="0"/>
              </a:spcAft>
              <a:buClr>
                <a:schemeClr val="accent4"/>
              </a:buClr>
              <a:buSzPts val="4800"/>
              <a:buNone/>
              <a:defRPr sz="4800">
                <a:solidFill>
                  <a:schemeClr val="accent4"/>
                </a:solidFill>
              </a:defRPr>
            </a:lvl9pPr>
          </a:lstStyle>
          <a:p>
            <a:r>
              <a:t>xx%</a:t>
            </a:r>
          </a:p>
        </p:txBody>
      </p:sp>
      <p:pic>
        <p:nvPicPr>
          <p:cNvPr id="255" name="Google Shape;255;p13"/>
          <p:cNvPicPr preferRelativeResize="0"/>
          <p:nvPr/>
        </p:nvPicPr>
        <p:blipFill>
          <a:blip r:embed="rId2">
            <a:alphaModFix/>
          </a:blip>
          <a:stretch>
            <a:fillRect/>
          </a:stretch>
        </p:blipFill>
        <p:spPr>
          <a:xfrm rot="5400000">
            <a:off x="-914200" y="611025"/>
            <a:ext cx="1988025" cy="590425"/>
          </a:xfrm>
          <a:prstGeom prst="rect">
            <a:avLst/>
          </a:prstGeom>
          <a:noFill/>
          <a:ln>
            <a:noFill/>
          </a:ln>
        </p:spPr>
      </p:pic>
      <p:pic>
        <p:nvPicPr>
          <p:cNvPr id="256" name="Google Shape;256;p13"/>
          <p:cNvPicPr preferRelativeResize="0"/>
          <p:nvPr/>
        </p:nvPicPr>
        <p:blipFill>
          <a:blip r:embed="rId3">
            <a:alphaModFix/>
          </a:blip>
          <a:stretch>
            <a:fillRect/>
          </a:stretch>
        </p:blipFill>
        <p:spPr>
          <a:xfrm rot="-230969">
            <a:off x="6006960" y="4643305"/>
            <a:ext cx="2835535" cy="405482"/>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ext">
  <p:cSld name="CUSTOM_2">
    <p:spTree>
      <p:nvGrpSpPr>
        <p:cNvPr id="1" name="Shape 294"/>
        <p:cNvGrpSpPr/>
        <p:nvPr/>
      </p:nvGrpSpPr>
      <p:grpSpPr>
        <a:xfrm>
          <a:off x="0" y="0"/>
          <a:ext cx="0" cy="0"/>
          <a:chOff x="0" y="0"/>
          <a:chExt cx="0" cy="0"/>
        </a:xfrm>
      </p:grpSpPr>
      <p:sp>
        <p:nvSpPr>
          <p:cNvPr id="295" name="Google Shape;295;p16"/>
          <p:cNvSpPr txBox="1">
            <a:spLocks noGrp="1"/>
          </p:cNvSpPr>
          <p:nvPr>
            <p:ph type="subTitle" idx="1"/>
          </p:nvPr>
        </p:nvSpPr>
        <p:spPr>
          <a:xfrm>
            <a:off x="713400" y="2479500"/>
            <a:ext cx="3387000" cy="14775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96" name="Google Shape;296;p16"/>
          <p:cNvSpPr txBox="1">
            <a:spLocks noGrp="1"/>
          </p:cNvSpPr>
          <p:nvPr>
            <p:ph type="title"/>
          </p:nvPr>
        </p:nvSpPr>
        <p:spPr>
          <a:xfrm>
            <a:off x="713418" y="1186500"/>
            <a:ext cx="3387000" cy="1293000"/>
          </a:xfrm>
          <a:prstGeom prst="rect">
            <a:avLst/>
          </a:prstGeom>
        </p:spPr>
        <p:txBody>
          <a:bodyPr spcFirstLastPara="1" wrap="square" lIns="91425" tIns="91425" rIns="91425" bIns="91425" anchor="t" anchorCtr="0">
            <a:noAutofit/>
          </a:bodyPr>
          <a:lstStyle>
            <a:lvl1pPr lvl="0" rtl="0">
              <a:spcBef>
                <a:spcPts val="0"/>
              </a:spcBef>
              <a:spcAft>
                <a:spcPts val="0"/>
              </a:spcAft>
              <a:buSzPts val="3600"/>
              <a:buNone/>
              <a:defRPr/>
            </a:lvl1pPr>
            <a:lvl2pPr lvl="1" rtl="0">
              <a:spcBef>
                <a:spcPts val="0"/>
              </a:spcBef>
              <a:spcAft>
                <a:spcPts val="0"/>
              </a:spcAft>
              <a:buSzPts val="3600"/>
              <a:buNone/>
              <a:defRPr/>
            </a:lvl2pPr>
            <a:lvl3pPr lvl="2" rtl="0">
              <a:spcBef>
                <a:spcPts val="0"/>
              </a:spcBef>
              <a:spcAft>
                <a:spcPts val="0"/>
              </a:spcAft>
              <a:buSzPts val="3600"/>
              <a:buNone/>
              <a:defRPr/>
            </a:lvl3pPr>
            <a:lvl4pPr lvl="3" rtl="0">
              <a:spcBef>
                <a:spcPts val="0"/>
              </a:spcBef>
              <a:spcAft>
                <a:spcPts val="0"/>
              </a:spcAft>
              <a:buSzPts val="3600"/>
              <a:buNone/>
              <a:defRPr/>
            </a:lvl4pPr>
            <a:lvl5pPr lvl="4" rtl="0">
              <a:spcBef>
                <a:spcPts val="0"/>
              </a:spcBef>
              <a:spcAft>
                <a:spcPts val="0"/>
              </a:spcAft>
              <a:buSzPts val="3600"/>
              <a:buNone/>
              <a:defRPr/>
            </a:lvl5pPr>
            <a:lvl6pPr lvl="5" rtl="0">
              <a:spcBef>
                <a:spcPts val="0"/>
              </a:spcBef>
              <a:spcAft>
                <a:spcPts val="0"/>
              </a:spcAft>
              <a:buSzPts val="3600"/>
              <a:buNone/>
              <a:defRPr/>
            </a:lvl6pPr>
            <a:lvl7pPr lvl="6" rtl="0">
              <a:spcBef>
                <a:spcPts val="0"/>
              </a:spcBef>
              <a:spcAft>
                <a:spcPts val="0"/>
              </a:spcAft>
              <a:buSzPts val="3600"/>
              <a:buNone/>
              <a:defRPr/>
            </a:lvl7pPr>
            <a:lvl8pPr lvl="7" rtl="0">
              <a:spcBef>
                <a:spcPts val="0"/>
              </a:spcBef>
              <a:spcAft>
                <a:spcPts val="0"/>
              </a:spcAft>
              <a:buSzPts val="3600"/>
              <a:buNone/>
              <a:defRPr/>
            </a:lvl8pPr>
            <a:lvl9pPr lvl="8" rtl="0">
              <a:spcBef>
                <a:spcPts val="0"/>
              </a:spcBef>
              <a:spcAft>
                <a:spcPts val="0"/>
              </a:spcAft>
              <a:buSzPts val="3600"/>
              <a:buNone/>
              <a:defRPr/>
            </a:lvl9pPr>
          </a:lstStyle>
          <a:p>
            <a:endParaRPr/>
          </a:p>
        </p:txBody>
      </p:sp>
      <p:grpSp>
        <p:nvGrpSpPr>
          <p:cNvPr id="297" name="Google Shape;297;p16"/>
          <p:cNvGrpSpPr/>
          <p:nvPr/>
        </p:nvGrpSpPr>
        <p:grpSpPr>
          <a:xfrm>
            <a:off x="5189863" y="340367"/>
            <a:ext cx="4462816" cy="4462767"/>
            <a:chOff x="4747600" y="1890450"/>
            <a:chExt cx="2237225" cy="2237200"/>
          </a:xfrm>
        </p:grpSpPr>
        <p:sp>
          <p:nvSpPr>
            <p:cNvPr id="298" name="Google Shape;298;p16"/>
            <p:cNvSpPr/>
            <p:nvPr/>
          </p:nvSpPr>
          <p:spPr>
            <a:xfrm>
              <a:off x="4747600" y="1891050"/>
              <a:ext cx="25" cy="2236000"/>
            </a:xfrm>
            <a:custGeom>
              <a:avLst/>
              <a:gdLst/>
              <a:ahLst/>
              <a:cxnLst/>
              <a:rect l="l" t="t" r="r" b="b"/>
              <a:pathLst>
                <a:path w="1" h="89440" fill="none" extrusionOk="0">
                  <a:moveTo>
                    <a:pt x="1" y="0"/>
                  </a:moveTo>
                  <a:lnTo>
                    <a:pt x="1" y="8944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16"/>
            <p:cNvSpPr/>
            <p:nvPr/>
          </p:nvSpPr>
          <p:spPr>
            <a:xfrm>
              <a:off x="4950900" y="1891050"/>
              <a:ext cx="25" cy="2236000"/>
            </a:xfrm>
            <a:custGeom>
              <a:avLst/>
              <a:gdLst/>
              <a:ahLst/>
              <a:cxnLst/>
              <a:rect l="l" t="t" r="r" b="b"/>
              <a:pathLst>
                <a:path w="1" h="89440" fill="none" extrusionOk="0">
                  <a:moveTo>
                    <a:pt x="1" y="0"/>
                  </a:moveTo>
                  <a:lnTo>
                    <a:pt x="1" y="8944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16"/>
            <p:cNvSpPr/>
            <p:nvPr/>
          </p:nvSpPr>
          <p:spPr>
            <a:xfrm>
              <a:off x="5154200" y="1891050"/>
              <a:ext cx="25" cy="2236000"/>
            </a:xfrm>
            <a:custGeom>
              <a:avLst/>
              <a:gdLst/>
              <a:ahLst/>
              <a:cxnLst/>
              <a:rect l="l" t="t" r="r" b="b"/>
              <a:pathLst>
                <a:path w="1" h="89440" fill="none" extrusionOk="0">
                  <a:moveTo>
                    <a:pt x="1" y="0"/>
                  </a:moveTo>
                  <a:lnTo>
                    <a:pt x="1" y="8944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16"/>
            <p:cNvSpPr/>
            <p:nvPr/>
          </p:nvSpPr>
          <p:spPr>
            <a:xfrm>
              <a:off x="5357800" y="1891050"/>
              <a:ext cx="25" cy="2236000"/>
            </a:xfrm>
            <a:custGeom>
              <a:avLst/>
              <a:gdLst/>
              <a:ahLst/>
              <a:cxnLst/>
              <a:rect l="l" t="t" r="r" b="b"/>
              <a:pathLst>
                <a:path w="1" h="89440" fill="none" extrusionOk="0">
                  <a:moveTo>
                    <a:pt x="1" y="0"/>
                  </a:moveTo>
                  <a:lnTo>
                    <a:pt x="1" y="8944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16"/>
            <p:cNvSpPr/>
            <p:nvPr/>
          </p:nvSpPr>
          <p:spPr>
            <a:xfrm>
              <a:off x="5561100" y="1891050"/>
              <a:ext cx="25" cy="2236000"/>
            </a:xfrm>
            <a:custGeom>
              <a:avLst/>
              <a:gdLst/>
              <a:ahLst/>
              <a:cxnLst/>
              <a:rect l="l" t="t" r="r" b="b"/>
              <a:pathLst>
                <a:path w="1" h="89440" fill="none" extrusionOk="0">
                  <a:moveTo>
                    <a:pt x="0" y="0"/>
                  </a:moveTo>
                  <a:lnTo>
                    <a:pt x="0" y="8944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16"/>
            <p:cNvSpPr/>
            <p:nvPr/>
          </p:nvSpPr>
          <p:spPr>
            <a:xfrm>
              <a:off x="5764400" y="1891050"/>
              <a:ext cx="25" cy="2236000"/>
            </a:xfrm>
            <a:custGeom>
              <a:avLst/>
              <a:gdLst/>
              <a:ahLst/>
              <a:cxnLst/>
              <a:rect l="l" t="t" r="r" b="b"/>
              <a:pathLst>
                <a:path w="1" h="89440" fill="none" extrusionOk="0">
                  <a:moveTo>
                    <a:pt x="0" y="0"/>
                  </a:moveTo>
                  <a:lnTo>
                    <a:pt x="0" y="8944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16"/>
            <p:cNvSpPr/>
            <p:nvPr/>
          </p:nvSpPr>
          <p:spPr>
            <a:xfrm>
              <a:off x="5967700" y="1891050"/>
              <a:ext cx="25" cy="2236000"/>
            </a:xfrm>
            <a:custGeom>
              <a:avLst/>
              <a:gdLst/>
              <a:ahLst/>
              <a:cxnLst/>
              <a:rect l="l" t="t" r="r" b="b"/>
              <a:pathLst>
                <a:path w="1" h="89440" fill="none" extrusionOk="0">
                  <a:moveTo>
                    <a:pt x="0" y="0"/>
                  </a:moveTo>
                  <a:lnTo>
                    <a:pt x="0" y="8944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16"/>
            <p:cNvSpPr/>
            <p:nvPr/>
          </p:nvSpPr>
          <p:spPr>
            <a:xfrm>
              <a:off x="6171300" y="1891050"/>
              <a:ext cx="25" cy="2236000"/>
            </a:xfrm>
            <a:custGeom>
              <a:avLst/>
              <a:gdLst/>
              <a:ahLst/>
              <a:cxnLst/>
              <a:rect l="l" t="t" r="r" b="b"/>
              <a:pathLst>
                <a:path w="1" h="89440" fill="none" extrusionOk="0">
                  <a:moveTo>
                    <a:pt x="0" y="0"/>
                  </a:moveTo>
                  <a:lnTo>
                    <a:pt x="0" y="8944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16"/>
            <p:cNvSpPr/>
            <p:nvPr/>
          </p:nvSpPr>
          <p:spPr>
            <a:xfrm>
              <a:off x="6374600" y="1891050"/>
              <a:ext cx="25" cy="2236000"/>
            </a:xfrm>
            <a:custGeom>
              <a:avLst/>
              <a:gdLst/>
              <a:ahLst/>
              <a:cxnLst/>
              <a:rect l="l" t="t" r="r" b="b"/>
              <a:pathLst>
                <a:path w="1" h="89440" fill="none" extrusionOk="0">
                  <a:moveTo>
                    <a:pt x="0" y="0"/>
                  </a:moveTo>
                  <a:lnTo>
                    <a:pt x="0" y="8944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16"/>
            <p:cNvSpPr/>
            <p:nvPr/>
          </p:nvSpPr>
          <p:spPr>
            <a:xfrm>
              <a:off x="6577900" y="1891050"/>
              <a:ext cx="25" cy="2236000"/>
            </a:xfrm>
            <a:custGeom>
              <a:avLst/>
              <a:gdLst/>
              <a:ahLst/>
              <a:cxnLst/>
              <a:rect l="l" t="t" r="r" b="b"/>
              <a:pathLst>
                <a:path w="1" h="89440" fill="none" extrusionOk="0">
                  <a:moveTo>
                    <a:pt x="0" y="0"/>
                  </a:moveTo>
                  <a:lnTo>
                    <a:pt x="0" y="8944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16"/>
            <p:cNvSpPr/>
            <p:nvPr/>
          </p:nvSpPr>
          <p:spPr>
            <a:xfrm>
              <a:off x="6781200" y="1891050"/>
              <a:ext cx="25" cy="2236000"/>
            </a:xfrm>
            <a:custGeom>
              <a:avLst/>
              <a:gdLst/>
              <a:ahLst/>
              <a:cxnLst/>
              <a:rect l="l" t="t" r="r" b="b"/>
              <a:pathLst>
                <a:path w="1" h="89440" fill="none" extrusionOk="0">
                  <a:moveTo>
                    <a:pt x="0" y="0"/>
                  </a:moveTo>
                  <a:lnTo>
                    <a:pt x="0" y="8944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16"/>
            <p:cNvSpPr/>
            <p:nvPr/>
          </p:nvSpPr>
          <p:spPr>
            <a:xfrm>
              <a:off x="6984800" y="1891050"/>
              <a:ext cx="25" cy="2236000"/>
            </a:xfrm>
            <a:custGeom>
              <a:avLst/>
              <a:gdLst/>
              <a:ahLst/>
              <a:cxnLst/>
              <a:rect l="l" t="t" r="r" b="b"/>
              <a:pathLst>
                <a:path w="1" h="89440" fill="none" extrusionOk="0">
                  <a:moveTo>
                    <a:pt x="0" y="0"/>
                  </a:moveTo>
                  <a:lnTo>
                    <a:pt x="0" y="8944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16"/>
            <p:cNvSpPr/>
            <p:nvPr/>
          </p:nvSpPr>
          <p:spPr>
            <a:xfrm>
              <a:off x="4748200" y="1890450"/>
              <a:ext cx="2236025" cy="25"/>
            </a:xfrm>
            <a:custGeom>
              <a:avLst/>
              <a:gdLst/>
              <a:ahLst/>
              <a:cxnLst/>
              <a:rect l="l" t="t" r="r" b="b"/>
              <a:pathLst>
                <a:path w="89441" h="1" fill="none" extrusionOk="0">
                  <a:moveTo>
                    <a:pt x="89440" y="0"/>
                  </a:moveTo>
                  <a:lnTo>
                    <a:pt x="1" y="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16"/>
            <p:cNvSpPr/>
            <p:nvPr/>
          </p:nvSpPr>
          <p:spPr>
            <a:xfrm>
              <a:off x="4748200" y="2093750"/>
              <a:ext cx="2236025" cy="25"/>
            </a:xfrm>
            <a:custGeom>
              <a:avLst/>
              <a:gdLst/>
              <a:ahLst/>
              <a:cxnLst/>
              <a:rect l="l" t="t" r="r" b="b"/>
              <a:pathLst>
                <a:path w="89441" h="1" fill="none" extrusionOk="0">
                  <a:moveTo>
                    <a:pt x="89440" y="0"/>
                  </a:moveTo>
                  <a:lnTo>
                    <a:pt x="1" y="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16"/>
            <p:cNvSpPr/>
            <p:nvPr/>
          </p:nvSpPr>
          <p:spPr>
            <a:xfrm>
              <a:off x="4748200" y="2297050"/>
              <a:ext cx="2236025" cy="25"/>
            </a:xfrm>
            <a:custGeom>
              <a:avLst/>
              <a:gdLst/>
              <a:ahLst/>
              <a:cxnLst/>
              <a:rect l="l" t="t" r="r" b="b"/>
              <a:pathLst>
                <a:path w="89441" h="1" fill="none" extrusionOk="0">
                  <a:moveTo>
                    <a:pt x="89440" y="0"/>
                  </a:moveTo>
                  <a:lnTo>
                    <a:pt x="1" y="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16"/>
            <p:cNvSpPr/>
            <p:nvPr/>
          </p:nvSpPr>
          <p:spPr>
            <a:xfrm>
              <a:off x="4748200" y="2500650"/>
              <a:ext cx="2236025" cy="25"/>
            </a:xfrm>
            <a:custGeom>
              <a:avLst/>
              <a:gdLst/>
              <a:ahLst/>
              <a:cxnLst/>
              <a:rect l="l" t="t" r="r" b="b"/>
              <a:pathLst>
                <a:path w="89441" h="1" fill="none" extrusionOk="0">
                  <a:moveTo>
                    <a:pt x="89440" y="0"/>
                  </a:moveTo>
                  <a:lnTo>
                    <a:pt x="1" y="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16"/>
            <p:cNvSpPr/>
            <p:nvPr/>
          </p:nvSpPr>
          <p:spPr>
            <a:xfrm>
              <a:off x="4748200" y="2703950"/>
              <a:ext cx="2236025" cy="25"/>
            </a:xfrm>
            <a:custGeom>
              <a:avLst/>
              <a:gdLst/>
              <a:ahLst/>
              <a:cxnLst/>
              <a:rect l="l" t="t" r="r" b="b"/>
              <a:pathLst>
                <a:path w="89441" h="1" fill="none" extrusionOk="0">
                  <a:moveTo>
                    <a:pt x="89440" y="0"/>
                  </a:moveTo>
                  <a:lnTo>
                    <a:pt x="1" y="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16"/>
            <p:cNvSpPr/>
            <p:nvPr/>
          </p:nvSpPr>
          <p:spPr>
            <a:xfrm>
              <a:off x="4748200" y="2907225"/>
              <a:ext cx="2236025" cy="25"/>
            </a:xfrm>
            <a:custGeom>
              <a:avLst/>
              <a:gdLst/>
              <a:ahLst/>
              <a:cxnLst/>
              <a:rect l="l" t="t" r="r" b="b"/>
              <a:pathLst>
                <a:path w="89441" h="1" fill="none" extrusionOk="0">
                  <a:moveTo>
                    <a:pt x="89440"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16"/>
            <p:cNvSpPr/>
            <p:nvPr/>
          </p:nvSpPr>
          <p:spPr>
            <a:xfrm>
              <a:off x="4748200" y="3110525"/>
              <a:ext cx="2236025" cy="25"/>
            </a:xfrm>
            <a:custGeom>
              <a:avLst/>
              <a:gdLst/>
              <a:ahLst/>
              <a:cxnLst/>
              <a:rect l="l" t="t" r="r" b="b"/>
              <a:pathLst>
                <a:path w="89441" h="1" fill="none" extrusionOk="0">
                  <a:moveTo>
                    <a:pt x="89440"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16"/>
            <p:cNvSpPr/>
            <p:nvPr/>
          </p:nvSpPr>
          <p:spPr>
            <a:xfrm>
              <a:off x="4748200" y="3314125"/>
              <a:ext cx="2236025" cy="25"/>
            </a:xfrm>
            <a:custGeom>
              <a:avLst/>
              <a:gdLst/>
              <a:ahLst/>
              <a:cxnLst/>
              <a:rect l="l" t="t" r="r" b="b"/>
              <a:pathLst>
                <a:path w="89441" h="1" fill="none" extrusionOk="0">
                  <a:moveTo>
                    <a:pt x="89440"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16"/>
            <p:cNvSpPr/>
            <p:nvPr/>
          </p:nvSpPr>
          <p:spPr>
            <a:xfrm>
              <a:off x="4748200" y="3517425"/>
              <a:ext cx="2236025" cy="25"/>
            </a:xfrm>
            <a:custGeom>
              <a:avLst/>
              <a:gdLst/>
              <a:ahLst/>
              <a:cxnLst/>
              <a:rect l="l" t="t" r="r" b="b"/>
              <a:pathLst>
                <a:path w="89441" h="1" fill="none" extrusionOk="0">
                  <a:moveTo>
                    <a:pt x="89440"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16"/>
            <p:cNvSpPr/>
            <p:nvPr/>
          </p:nvSpPr>
          <p:spPr>
            <a:xfrm>
              <a:off x="4748200" y="3720725"/>
              <a:ext cx="2236025" cy="25"/>
            </a:xfrm>
            <a:custGeom>
              <a:avLst/>
              <a:gdLst/>
              <a:ahLst/>
              <a:cxnLst/>
              <a:rect l="l" t="t" r="r" b="b"/>
              <a:pathLst>
                <a:path w="89441" h="1" fill="none" extrusionOk="0">
                  <a:moveTo>
                    <a:pt x="89440"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16"/>
            <p:cNvSpPr/>
            <p:nvPr/>
          </p:nvSpPr>
          <p:spPr>
            <a:xfrm>
              <a:off x="4748200" y="3924025"/>
              <a:ext cx="2236025" cy="25"/>
            </a:xfrm>
            <a:custGeom>
              <a:avLst/>
              <a:gdLst/>
              <a:ahLst/>
              <a:cxnLst/>
              <a:rect l="l" t="t" r="r" b="b"/>
              <a:pathLst>
                <a:path w="89441" h="1" fill="none" extrusionOk="0">
                  <a:moveTo>
                    <a:pt x="89440"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16"/>
            <p:cNvSpPr/>
            <p:nvPr/>
          </p:nvSpPr>
          <p:spPr>
            <a:xfrm>
              <a:off x="4748200" y="4127625"/>
              <a:ext cx="2236025" cy="25"/>
            </a:xfrm>
            <a:custGeom>
              <a:avLst/>
              <a:gdLst/>
              <a:ahLst/>
              <a:cxnLst/>
              <a:rect l="l" t="t" r="r" b="b"/>
              <a:pathLst>
                <a:path w="89441" h="1" fill="none" extrusionOk="0">
                  <a:moveTo>
                    <a:pt x="89440" y="0"/>
                  </a:moveTo>
                  <a:lnTo>
                    <a:pt x="1" y="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22" name="Google Shape;322;p16"/>
          <p:cNvGrpSpPr/>
          <p:nvPr/>
        </p:nvGrpSpPr>
        <p:grpSpPr>
          <a:xfrm>
            <a:off x="4315394" y="3545291"/>
            <a:ext cx="2314542" cy="2314599"/>
            <a:chOff x="2597050" y="3821625"/>
            <a:chExt cx="1016800" cy="1016825"/>
          </a:xfrm>
        </p:grpSpPr>
        <p:sp>
          <p:nvSpPr>
            <p:cNvPr id="323" name="Google Shape;323;p16"/>
            <p:cNvSpPr/>
            <p:nvPr/>
          </p:nvSpPr>
          <p:spPr>
            <a:xfrm>
              <a:off x="2597050" y="3821925"/>
              <a:ext cx="25" cy="1015925"/>
            </a:xfrm>
            <a:custGeom>
              <a:avLst/>
              <a:gdLst/>
              <a:ahLst/>
              <a:cxnLst/>
              <a:rect l="l" t="t" r="r" b="b"/>
              <a:pathLst>
                <a:path w="1" h="40637" fill="none" extrusionOk="0">
                  <a:moveTo>
                    <a:pt x="0" y="1"/>
                  </a:moveTo>
                  <a:lnTo>
                    <a:pt x="0" y="40637"/>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16"/>
            <p:cNvSpPr/>
            <p:nvPr/>
          </p:nvSpPr>
          <p:spPr>
            <a:xfrm>
              <a:off x="2800350" y="3821925"/>
              <a:ext cx="0" cy="1015925"/>
            </a:xfrm>
            <a:custGeom>
              <a:avLst/>
              <a:gdLst/>
              <a:ahLst/>
              <a:cxnLst/>
              <a:rect l="l" t="t" r="r" b="b"/>
              <a:pathLst>
                <a:path h="40637" fill="none" extrusionOk="0">
                  <a:moveTo>
                    <a:pt x="0" y="1"/>
                  </a:moveTo>
                  <a:lnTo>
                    <a:pt x="0" y="40637"/>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16"/>
            <p:cNvSpPr/>
            <p:nvPr/>
          </p:nvSpPr>
          <p:spPr>
            <a:xfrm>
              <a:off x="3003925" y="3821925"/>
              <a:ext cx="25" cy="1015925"/>
            </a:xfrm>
            <a:custGeom>
              <a:avLst/>
              <a:gdLst/>
              <a:ahLst/>
              <a:cxnLst/>
              <a:rect l="l" t="t" r="r" b="b"/>
              <a:pathLst>
                <a:path w="1" h="40637" fill="none" extrusionOk="0">
                  <a:moveTo>
                    <a:pt x="1" y="1"/>
                  </a:moveTo>
                  <a:lnTo>
                    <a:pt x="1" y="40637"/>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16"/>
            <p:cNvSpPr/>
            <p:nvPr/>
          </p:nvSpPr>
          <p:spPr>
            <a:xfrm>
              <a:off x="3207225" y="3821925"/>
              <a:ext cx="25" cy="1015925"/>
            </a:xfrm>
            <a:custGeom>
              <a:avLst/>
              <a:gdLst/>
              <a:ahLst/>
              <a:cxnLst/>
              <a:rect l="l" t="t" r="r" b="b"/>
              <a:pathLst>
                <a:path w="1" h="40637" fill="none" extrusionOk="0">
                  <a:moveTo>
                    <a:pt x="1" y="1"/>
                  </a:moveTo>
                  <a:lnTo>
                    <a:pt x="1" y="40637"/>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16"/>
            <p:cNvSpPr/>
            <p:nvPr/>
          </p:nvSpPr>
          <p:spPr>
            <a:xfrm>
              <a:off x="3410525" y="3821925"/>
              <a:ext cx="25" cy="1015925"/>
            </a:xfrm>
            <a:custGeom>
              <a:avLst/>
              <a:gdLst/>
              <a:ahLst/>
              <a:cxnLst/>
              <a:rect l="l" t="t" r="r" b="b"/>
              <a:pathLst>
                <a:path w="1" h="40637" fill="none" extrusionOk="0">
                  <a:moveTo>
                    <a:pt x="1" y="1"/>
                  </a:moveTo>
                  <a:lnTo>
                    <a:pt x="1" y="40637"/>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16"/>
            <p:cNvSpPr/>
            <p:nvPr/>
          </p:nvSpPr>
          <p:spPr>
            <a:xfrm>
              <a:off x="3613825" y="3821925"/>
              <a:ext cx="25" cy="1015925"/>
            </a:xfrm>
            <a:custGeom>
              <a:avLst/>
              <a:gdLst/>
              <a:ahLst/>
              <a:cxnLst/>
              <a:rect l="l" t="t" r="r" b="b"/>
              <a:pathLst>
                <a:path w="1" h="40637" fill="none" extrusionOk="0">
                  <a:moveTo>
                    <a:pt x="1" y="1"/>
                  </a:moveTo>
                  <a:lnTo>
                    <a:pt x="1" y="40637"/>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16"/>
            <p:cNvSpPr/>
            <p:nvPr/>
          </p:nvSpPr>
          <p:spPr>
            <a:xfrm>
              <a:off x="2597625" y="3821625"/>
              <a:ext cx="1015625" cy="25"/>
            </a:xfrm>
            <a:custGeom>
              <a:avLst/>
              <a:gdLst/>
              <a:ahLst/>
              <a:cxnLst/>
              <a:rect l="l" t="t" r="r" b="b"/>
              <a:pathLst>
                <a:path w="40625" h="1" fill="none" extrusionOk="0">
                  <a:moveTo>
                    <a:pt x="40625"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16"/>
            <p:cNvSpPr/>
            <p:nvPr/>
          </p:nvSpPr>
          <p:spPr>
            <a:xfrm>
              <a:off x="2597625" y="4024925"/>
              <a:ext cx="1015625" cy="25"/>
            </a:xfrm>
            <a:custGeom>
              <a:avLst/>
              <a:gdLst/>
              <a:ahLst/>
              <a:cxnLst/>
              <a:rect l="l" t="t" r="r" b="b"/>
              <a:pathLst>
                <a:path w="40625" h="1" fill="none" extrusionOk="0">
                  <a:moveTo>
                    <a:pt x="40625"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16"/>
            <p:cNvSpPr/>
            <p:nvPr/>
          </p:nvSpPr>
          <p:spPr>
            <a:xfrm>
              <a:off x="2597625" y="4228225"/>
              <a:ext cx="1015625" cy="25"/>
            </a:xfrm>
            <a:custGeom>
              <a:avLst/>
              <a:gdLst/>
              <a:ahLst/>
              <a:cxnLst/>
              <a:rect l="l" t="t" r="r" b="b"/>
              <a:pathLst>
                <a:path w="40625" h="1" fill="none" extrusionOk="0">
                  <a:moveTo>
                    <a:pt x="40625"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16"/>
            <p:cNvSpPr/>
            <p:nvPr/>
          </p:nvSpPr>
          <p:spPr>
            <a:xfrm>
              <a:off x="2597625" y="4431525"/>
              <a:ext cx="1015625" cy="25"/>
            </a:xfrm>
            <a:custGeom>
              <a:avLst/>
              <a:gdLst/>
              <a:ahLst/>
              <a:cxnLst/>
              <a:rect l="l" t="t" r="r" b="b"/>
              <a:pathLst>
                <a:path w="40625" h="1" fill="none" extrusionOk="0">
                  <a:moveTo>
                    <a:pt x="40625"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16"/>
            <p:cNvSpPr/>
            <p:nvPr/>
          </p:nvSpPr>
          <p:spPr>
            <a:xfrm>
              <a:off x="2597625" y="4634825"/>
              <a:ext cx="1015625" cy="25"/>
            </a:xfrm>
            <a:custGeom>
              <a:avLst/>
              <a:gdLst/>
              <a:ahLst/>
              <a:cxnLst/>
              <a:rect l="l" t="t" r="r" b="b"/>
              <a:pathLst>
                <a:path w="40625" h="1" fill="none" extrusionOk="0">
                  <a:moveTo>
                    <a:pt x="40625"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16"/>
            <p:cNvSpPr/>
            <p:nvPr/>
          </p:nvSpPr>
          <p:spPr>
            <a:xfrm>
              <a:off x="2597625" y="4838425"/>
              <a:ext cx="1015625" cy="25"/>
            </a:xfrm>
            <a:custGeom>
              <a:avLst/>
              <a:gdLst/>
              <a:ahLst/>
              <a:cxnLst/>
              <a:rect l="l" t="t" r="r" b="b"/>
              <a:pathLst>
                <a:path w="40625" h="1" fill="none" extrusionOk="0">
                  <a:moveTo>
                    <a:pt x="40625"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35" name="Google Shape;335;p16"/>
          <p:cNvSpPr>
            <a:spLocks noGrp="1"/>
          </p:cNvSpPr>
          <p:nvPr>
            <p:ph type="pic" idx="2"/>
          </p:nvPr>
        </p:nvSpPr>
        <p:spPr>
          <a:xfrm rot="430">
            <a:off x="6586217" y="-230650"/>
            <a:ext cx="2395800" cy="2825400"/>
          </a:xfrm>
          <a:prstGeom prst="rect">
            <a:avLst/>
          </a:prstGeom>
          <a:noFill/>
          <a:ln>
            <a:noFill/>
          </a:ln>
        </p:spPr>
      </p:sp>
      <p:sp>
        <p:nvSpPr>
          <p:cNvPr id="336" name="Google Shape;336;p16"/>
          <p:cNvSpPr/>
          <p:nvPr/>
        </p:nvSpPr>
        <p:spPr>
          <a:xfrm rot="3661577">
            <a:off x="4306392" y="-153093"/>
            <a:ext cx="1580073" cy="1916926"/>
          </a:xfrm>
          <a:custGeom>
            <a:avLst/>
            <a:gdLst/>
            <a:ahLst/>
            <a:cxnLst/>
            <a:rect l="l" t="t" r="r" b="b"/>
            <a:pathLst>
              <a:path w="28707" h="34827" extrusionOk="0">
                <a:moveTo>
                  <a:pt x="15057" y="0"/>
                </a:moveTo>
                <a:cubicBezTo>
                  <a:pt x="11965" y="0"/>
                  <a:pt x="8844" y="1162"/>
                  <a:pt x="6311" y="3392"/>
                </a:cubicBezTo>
                <a:cubicBezTo>
                  <a:pt x="3524" y="5845"/>
                  <a:pt x="1441" y="9547"/>
                  <a:pt x="762" y="14322"/>
                </a:cubicBezTo>
                <a:cubicBezTo>
                  <a:pt x="0" y="19561"/>
                  <a:pt x="1096" y="25371"/>
                  <a:pt x="4036" y="29252"/>
                </a:cubicBezTo>
                <a:cubicBezTo>
                  <a:pt x="6820" y="32928"/>
                  <a:pt x="10801" y="34827"/>
                  <a:pt x="14778" y="34827"/>
                </a:cubicBezTo>
                <a:cubicBezTo>
                  <a:pt x="16535" y="34827"/>
                  <a:pt x="18291" y="34456"/>
                  <a:pt x="19943" y="33705"/>
                </a:cubicBezTo>
                <a:cubicBezTo>
                  <a:pt x="23515" y="32086"/>
                  <a:pt x="26444" y="28764"/>
                  <a:pt x="27575" y="24061"/>
                </a:cubicBezTo>
                <a:cubicBezTo>
                  <a:pt x="28706" y="19334"/>
                  <a:pt x="28540" y="13941"/>
                  <a:pt x="27004" y="9393"/>
                </a:cubicBezTo>
                <a:cubicBezTo>
                  <a:pt x="25206" y="4047"/>
                  <a:pt x="21562" y="904"/>
                  <a:pt x="17062" y="165"/>
                </a:cubicBezTo>
                <a:cubicBezTo>
                  <a:pt x="16399" y="55"/>
                  <a:pt x="15729" y="0"/>
                  <a:pt x="1505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16"/>
          <p:cNvSpPr>
            <a:spLocks noGrp="1"/>
          </p:cNvSpPr>
          <p:nvPr>
            <p:ph type="pic" idx="3"/>
          </p:nvPr>
        </p:nvSpPr>
        <p:spPr>
          <a:xfrm rot="320">
            <a:off x="5130297" y="1075142"/>
            <a:ext cx="3218700" cy="3813000"/>
          </a:xfrm>
          <a:prstGeom prst="rect">
            <a:avLst/>
          </a:prstGeom>
          <a:noFill/>
          <a:ln>
            <a:noFill/>
          </a:ln>
        </p:spPr>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text 2">
  <p:cSld name="CUSTOM_2_1_1">
    <p:spTree>
      <p:nvGrpSpPr>
        <p:cNvPr id="1" name="Shape 376"/>
        <p:cNvGrpSpPr/>
        <p:nvPr/>
      </p:nvGrpSpPr>
      <p:grpSpPr>
        <a:xfrm>
          <a:off x="0" y="0"/>
          <a:ext cx="0" cy="0"/>
          <a:chOff x="0" y="0"/>
          <a:chExt cx="0" cy="0"/>
        </a:xfrm>
      </p:grpSpPr>
      <p:sp>
        <p:nvSpPr>
          <p:cNvPr id="377" name="Google Shape;377;p18"/>
          <p:cNvSpPr txBox="1">
            <a:spLocks noGrp="1"/>
          </p:cNvSpPr>
          <p:nvPr>
            <p:ph type="subTitle" idx="1"/>
          </p:nvPr>
        </p:nvSpPr>
        <p:spPr>
          <a:xfrm>
            <a:off x="4933700" y="2310150"/>
            <a:ext cx="3024300" cy="12621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378" name="Google Shape;378;p18"/>
          <p:cNvSpPr txBox="1">
            <a:spLocks noGrp="1"/>
          </p:cNvSpPr>
          <p:nvPr>
            <p:ph type="title"/>
          </p:nvPr>
        </p:nvSpPr>
        <p:spPr>
          <a:xfrm>
            <a:off x="4933700" y="1571250"/>
            <a:ext cx="3024300" cy="738900"/>
          </a:xfrm>
          <a:prstGeom prst="rect">
            <a:avLst/>
          </a:prstGeom>
        </p:spPr>
        <p:txBody>
          <a:bodyPr spcFirstLastPara="1" wrap="square" lIns="91425" tIns="91425" rIns="91425" bIns="91425" anchor="t" anchorCtr="0">
            <a:noAutofit/>
          </a:bodyPr>
          <a:lstStyle>
            <a:lvl1pPr lvl="0" rtl="0">
              <a:spcBef>
                <a:spcPts val="0"/>
              </a:spcBef>
              <a:spcAft>
                <a:spcPts val="0"/>
              </a:spcAft>
              <a:buSzPts val="3600"/>
              <a:buNone/>
              <a:defRPr/>
            </a:lvl1pPr>
            <a:lvl2pPr lvl="1" rtl="0">
              <a:spcBef>
                <a:spcPts val="0"/>
              </a:spcBef>
              <a:spcAft>
                <a:spcPts val="0"/>
              </a:spcAft>
              <a:buSzPts val="3600"/>
              <a:buNone/>
              <a:defRPr/>
            </a:lvl2pPr>
            <a:lvl3pPr lvl="2" rtl="0">
              <a:spcBef>
                <a:spcPts val="0"/>
              </a:spcBef>
              <a:spcAft>
                <a:spcPts val="0"/>
              </a:spcAft>
              <a:buSzPts val="3600"/>
              <a:buNone/>
              <a:defRPr/>
            </a:lvl3pPr>
            <a:lvl4pPr lvl="3" rtl="0">
              <a:spcBef>
                <a:spcPts val="0"/>
              </a:spcBef>
              <a:spcAft>
                <a:spcPts val="0"/>
              </a:spcAft>
              <a:buSzPts val="3600"/>
              <a:buNone/>
              <a:defRPr/>
            </a:lvl4pPr>
            <a:lvl5pPr lvl="4" rtl="0">
              <a:spcBef>
                <a:spcPts val="0"/>
              </a:spcBef>
              <a:spcAft>
                <a:spcPts val="0"/>
              </a:spcAft>
              <a:buSzPts val="3600"/>
              <a:buNone/>
              <a:defRPr/>
            </a:lvl5pPr>
            <a:lvl6pPr lvl="5" rtl="0">
              <a:spcBef>
                <a:spcPts val="0"/>
              </a:spcBef>
              <a:spcAft>
                <a:spcPts val="0"/>
              </a:spcAft>
              <a:buSzPts val="3600"/>
              <a:buNone/>
              <a:defRPr/>
            </a:lvl6pPr>
            <a:lvl7pPr lvl="6" rtl="0">
              <a:spcBef>
                <a:spcPts val="0"/>
              </a:spcBef>
              <a:spcAft>
                <a:spcPts val="0"/>
              </a:spcAft>
              <a:buSzPts val="3600"/>
              <a:buNone/>
              <a:defRPr/>
            </a:lvl7pPr>
            <a:lvl8pPr lvl="7" rtl="0">
              <a:spcBef>
                <a:spcPts val="0"/>
              </a:spcBef>
              <a:spcAft>
                <a:spcPts val="0"/>
              </a:spcAft>
              <a:buSzPts val="3600"/>
              <a:buNone/>
              <a:defRPr/>
            </a:lvl8pPr>
            <a:lvl9pPr lvl="8" rtl="0">
              <a:spcBef>
                <a:spcPts val="0"/>
              </a:spcBef>
              <a:spcAft>
                <a:spcPts val="0"/>
              </a:spcAft>
              <a:buSzPts val="3600"/>
              <a:buNone/>
              <a:defRPr/>
            </a:lvl9pPr>
          </a:lstStyle>
          <a:p>
            <a:endParaRPr/>
          </a:p>
        </p:txBody>
      </p:sp>
      <p:grpSp>
        <p:nvGrpSpPr>
          <p:cNvPr id="379" name="Google Shape;379;p18"/>
          <p:cNvGrpSpPr/>
          <p:nvPr/>
        </p:nvGrpSpPr>
        <p:grpSpPr>
          <a:xfrm>
            <a:off x="3" y="113700"/>
            <a:ext cx="2259381" cy="4142893"/>
            <a:chOff x="580425" y="3110825"/>
            <a:chExt cx="1220100" cy="2237225"/>
          </a:xfrm>
        </p:grpSpPr>
        <p:sp>
          <p:nvSpPr>
            <p:cNvPr id="380" name="Google Shape;380;p18"/>
            <p:cNvSpPr/>
            <p:nvPr/>
          </p:nvSpPr>
          <p:spPr>
            <a:xfrm>
              <a:off x="580425" y="3111425"/>
              <a:ext cx="25" cy="2236025"/>
            </a:xfrm>
            <a:custGeom>
              <a:avLst/>
              <a:gdLst/>
              <a:ahLst/>
              <a:cxnLst/>
              <a:rect l="l" t="t" r="r" b="b"/>
              <a:pathLst>
                <a:path w="1" h="89441" fill="none" extrusionOk="0">
                  <a:moveTo>
                    <a:pt x="0" y="1"/>
                  </a:moveTo>
                  <a:lnTo>
                    <a:pt x="0" y="8944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18"/>
            <p:cNvSpPr/>
            <p:nvPr/>
          </p:nvSpPr>
          <p:spPr>
            <a:xfrm>
              <a:off x="783725" y="3111425"/>
              <a:ext cx="25" cy="2236025"/>
            </a:xfrm>
            <a:custGeom>
              <a:avLst/>
              <a:gdLst/>
              <a:ahLst/>
              <a:cxnLst/>
              <a:rect l="l" t="t" r="r" b="b"/>
              <a:pathLst>
                <a:path w="1" h="89441" fill="none" extrusionOk="0">
                  <a:moveTo>
                    <a:pt x="0" y="1"/>
                  </a:moveTo>
                  <a:lnTo>
                    <a:pt x="0" y="8944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18"/>
            <p:cNvSpPr/>
            <p:nvPr/>
          </p:nvSpPr>
          <p:spPr>
            <a:xfrm>
              <a:off x="987325" y="3111425"/>
              <a:ext cx="25" cy="2236025"/>
            </a:xfrm>
            <a:custGeom>
              <a:avLst/>
              <a:gdLst/>
              <a:ahLst/>
              <a:cxnLst/>
              <a:rect l="l" t="t" r="r" b="b"/>
              <a:pathLst>
                <a:path w="1" h="89441" fill="none" extrusionOk="0">
                  <a:moveTo>
                    <a:pt x="0" y="1"/>
                  </a:moveTo>
                  <a:lnTo>
                    <a:pt x="0" y="8944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18"/>
            <p:cNvSpPr/>
            <p:nvPr/>
          </p:nvSpPr>
          <p:spPr>
            <a:xfrm>
              <a:off x="1190625" y="3111425"/>
              <a:ext cx="0" cy="2236025"/>
            </a:xfrm>
            <a:custGeom>
              <a:avLst/>
              <a:gdLst/>
              <a:ahLst/>
              <a:cxnLst/>
              <a:rect l="l" t="t" r="r" b="b"/>
              <a:pathLst>
                <a:path h="89441" fill="none" extrusionOk="0">
                  <a:moveTo>
                    <a:pt x="0" y="1"/>
                  </a:moveTo>
                  <a:lnTo>
                    <a:pt x="0" y="8944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18"/>
            <p:cNvSpPr/>
            <p:nvPr/>
          </p:nvSpPr>
          <p:spPr>
            <a:xfrm>
              <a:off x="1393900" y="3111425"/>
              <a:ext cx="25" cy="2236025"/>
            </a:xfrm>
            <a:custGeom>
              <a:avLst/>
              <a:gdLst/>
              <a:ahLst/>
              <a:cxnLst/>
              <a:rect l="l" t="t" r="r" b="b"/>
              <a:pathLst>
                <a:path w="1" h="89441" fill="none" extrusionOk="0">
                  <a:moveTo>
                    <a:pt x="1" y="1"/>
                  </a:moveTo>
                  <a:lnTo>
                    <a:pt x="1" y="8944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18"/>
            <p:cNvSpPr/>
            <p:nvPr/>
          </p:nvSpPr>
          <p:spPr>
            <a:xfrm>
              <a:off x="1597200" y="3111425"/>
              <a:ext cx="25" cy="2236025"/>
            </a:xfrm>
            <a:custGeom>
              <a:avLst/>
              <a:gdLst/>
              <a:ahLst/>
              <a:cxnLst/>
              <a:rect l="l" t="t" r="r" b="b"/>
              <a:pathLst>
                <a:path w="1" h="89441" fill="none" extrusionOk="0">
                  <a:moveTo>
                    <a:pt x="1" y="1"/>
                  </a:moveTo>
                  <a:lnTo>
                    <a:pt x="1" y="8944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18"/>
            <p:cNvSpPr/>
            <p:nvPr/>
          </p:nvSpPr>
          <p:spPr>
            <a:xfrm>
              <a:off x="1800500" y="3111425"/>
              <a:ext cx="25" cy="2236025"/>
            </a:xfrm>
            <a:custGeom>
              <a:avLst/>
              <a:gdLst/>
              <a:ahLst/>
              <a:cxnLst/>
              <a:rect l="l" t="t" r="r" b="b"/>
              <a:pathLst>
                <a:path w="1" h="89441" fill="none" extrusionOk="0">
                  <a:moveTo>
                    <a:pt x="1" y="1"/>
                  </a:moveTo>
                  <a:lnTo>
                    <a:pt x="1" y="8944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18"/>
            <p:cNvSpPr/>
            <p:nvPr/>
          </p:nvSpPr>
          <p:spPr>
            <a:xfrm>
              <a:off x="581025" y="3110825"/>
              <a:ext cx="1216525" cy="25"/>
            </a:xfrm>
            <a:custGeom>
              <a:avLst/>
              <a:gdLst/>
              <a:ahLst/>
              <a:cxnLst/>
              <a:rect l="l" t="t" r="r" b="b"/>
              <a:pathLst>
                <a:path w="48661" h="1" fill="none" extrusionOk="0">
                  <a:moveTo>
                    <a:pt x="48661" y="1"/>
                  </a:moveTo>
                  <a:lnTo>
                    <a:pt x="0"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18"/>
            <p:cNvSpPr/>
            <p:nvPr/>
          </p:nvSpPr>
          <p:spPr>
            <a:xfrm>
              <a:off x="581025" y="3314125"/>
              <a:ext cx="1216525" cy="25"/>
            </a:xfrm>
            <a:custGeom>
              <a:avLst/>
              <a:gdLst/>
              <a:ahLst/>
              <a:cxnLst/>
              <a:rect l="l" t="t" r="r" b="b"/>
              <a:pathLst>
                <a:path w="48661" h="1" fill="none" extrusionOk="0">
                  <a:moveTo>
                    <a:pt x="48661" y="1"/>
                  </a:moveTo>
                  <a:lnTo>
                    <a:pt x="0"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18"/>
            <p:cNvSpPr/>
            <p:nvPr/>
          </p:nvSpPr>
          <p:spPr>
            <a:xfrm>
              <a:off x="581025" y="3517425"/>
              <a:ext cx="1216525" cy="25"/>
            </a:xfrm>
            <a:custGeom>
              <a:avLst/>
              <a:gdLst/>
              <a:ahLst/>
              <a:cxnLst/>
              <a:rect l="l" t="t" r="r" b="b"/>
              <a:pathLst>
                <a:path w="48661" h="1" fill="none" extrusionOk="0">
                  <a:moveTo>
                    <a:pt x="48661" y="1"/>
                  </a:moveTo>
                  <a:lnTo>
                    <a:pt x="0"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18"/>
            <p:cNvSpPr/>
            <p:nvPr/>
          </p:nvSpPr>
          <p:spPr>
            <a:xfrm>
              <a:off x="581025" y="3721025"/>
              <a:ext cx="1216525" cy="25"/>
            </a:xfrm>
            <a:custGeom>
              <a:avLst/>
              <a:gdLst/>
              <a:ahLst/>
              <a:cxnLst/>
              <a:rect l="l" t="t" r="r" b="b"/>
              <a:pathLst>
                <a:path w="48661" h="1" fill="none" extrusionOk="0">
                  <a:moveTo>
                    <a:pt x="48661" y="1"/>
                  </a:moveTo>
                  <a:lnTo>
                    <a:pt x="0"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18"/>
            <p:cNvSpPr/>
            <p:nvPr/>
          </p:nvSpPr>
          <p:spPr>
            <a:xfrm>
              <a:off x="581025" y="3924325"/>
              <a:ext cx="1216525" cy="25"/>
            </a:xfrm>
            <a:custGeom>
              <a:avLst/>
              <a:gdLst/>
              <a:ahLst/>
              <a:cxnLst/>
              <a:rect l="l" t="t" r="r" b="b"/>
              <a:pathLst>
                <a:path w="48661" h="1" fill="none" extrusionOk="0">
                  <a:moveTo>
                    <a:pt x="48661" y="1"/>
                  </a:moveTo>
                  <a:lnTo>
                    <a:pt x="0"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18"/>
            <p:cNvSpPr/>
            <p:nvPr/>
          </p:nvSpPr>
          <p:spPr>
            <a:xfrm>
              <a:off x="581025" y="4127625"/>
              <a:ext cx="1216525" cy="25"/>
            </a:xfrm>
            <a:custGeom>
              <a:avLst/>
              <a:gdLst/>
              <a:ahLst/>
              <a:cxnLst/>
              <a:rect l="l" t="t" r="r" b="b"/>
              <a:pathLst>
                <a:path w="48661" h="1" fill="none" extrusionOk="0">
                  <a:moveTo>
                    <a:pt x="48661" y="0"/>
                  </a:moveTo>
                  <a:lnTo>
                    <a:pt x="0" y="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18"/>
            <p:cNvSpPr/>
            <p:nvPr/>
          </p:nvSpPr>
          <p:spPr>
            <a:xfrm>
              <a:off x="581025" y="4330925"/>
              <a:ext cx="1216525" cy="25"/>
            </a:xfrm>
            <a:custGeom>
              <a:avLst/>
              <a:gdLst/>
              <a:ahLst/>
              <a:cxnLst/>
              <a:rect l="l" t="t" r="r" b="b"/>
              <a:pathLst>
                <a:path w="48661" h="1" fill="none" extrusionOk="0">
                  <a:moveTo>
                    <a:pt x="48661" y="0"/>
                  </a:moveTo>
                  <a:lnTo>
                    <a:pt x="0" y="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18"/>
            <p:cNvSpPr/>
            <p:nvPr/>
          </p:nvSpPr>
          <p:spPr>
            <a:xfrm>
              <a:off x="581025" y="4534525"/>
              <a:ext cx="1216525" cy="25"/>
            </a:xfrm>
            <a:custGeom>
              <a:avLst/>
              <a:gdLst/>
              <a:ahLst/>
              <a:cxnLst/>
              <a:rect l="l" t="t" r="r" b="b"/>
              <a:pathLst>
                <a:path w="48661" h="1" fill="none" extrusionOk="0">
                  <a:moveTo>
                    <a:pt x="48661" y="0"/>
                  </a:moveTo>
                  <a:lnTo>
                    <a:pt x="0" y="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18"/>
            <p:cNvSpPr/>
            <p:nvPr/>
          </p:nvSpPr>
          <p:spPr>
            <a:xfrm>
              <a:off x="581025" y="4737825"/>
              <a:ext cx="1216525" cy="25"/>
            </a:xfrm>
            <a:custGeom>
              <a:avLst/>
              <a:gdLst/>
              <a:ahLst/>
              <a:cxnLst/>
              <a:rect l="l" t="t" r="r" b="b"/>
              <a:pathLst>
                <a:path w="48661" h="1" fill="none" extrusionOk="0">
                  <a:moveTo>
                    <a:pt x="48661" y="0"/>
                  </a:moveTo>
                  <a:lnTo>
                    <a:pt x="0" y="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18"/>
            <p:cNvSpPr/>
            <p:nvPr/>
          </p:nvSpPr>
          <p:spPr>
            <a:xfrm>
              <a:off x="581025" y="4941125"/>
              <a:ext cx="1216525" cy="25"/>
            </a:xfrm>
            <a:custGeom>
              <a:avLst/>
              <a:gdLst/>
              <a:ahLst/>
              <a:cxnLst/>
              <a:rect l="l" t="t" r="r" b="b"/>
              <a:pathLst>
                <a:path w="48661" h="1" fill="none" extrusionOk="0">
                  <a:moveTo>
                    <a:pt x="48661" y="0"/>
                  </a:moveTo>
                  <a:lnTo>
                    <a:pt x="0" y="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18"/>
            <p:cNvSpPr/>
            <p:nvPr/>
          </p:nvSpPr>
          <p:spPr>
            <a:xfrm>
              <a:off x="581025" y="5144425"/>
              <a:ext cx="1216525" cy="25"/>
            </a:xfrm>
            <a:custGeom>
              <a:avLst/>
              <a:gdLst/>
              <a:ahLst/>
              <a:cxnLst/>
              <a:rect l="l" t="t" r="r" b="b"/>
              <a:pathLst>
                <a:path w="48661" h="1" fill="none" extrusionOk="0">
                  <a:moveTo>
                    <a:pt x="48661" y="0"/>
                  </a:moveTo>
                  <a:lnTo>
                    <a:pt x="0" y="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18"/>
            <p:cNvSpPr/>
            <p:nvPr/>
          </p:nvSpPr>
          <p:spPr>
            <a:xfrm>
              <a:off x="581025" y="5348025"/>
              <a:ext cx="1216525" cy="25"/>
            </a:xfrm>
            <a:custGeom>
              <a:avLst/>
              <a:gdLst/>
              <a:ahLst/>
              <a:cxnLst/>
              <a:rect l="l" t="t" r="r" b="b"/>
              <a:pathLst>
                <a:path w="48661" h="1" fill="none" extrusionOk="0">
                  <a:moveTo>
                    <a:pt x="48661" y="0"/>
                  </a:moveTo>
                  <a:lnTo>
                    <a:pt x="0" y="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99" name="Google Shape;399;p18"/>
          <p:cNvSpPr/>
          <p:nvPr/>
        </p:nvSpPr>
        <p:spPr>
          <a:xfrm rot="3661527">
            <a:off x="-536425" y="-389097"/>
            <a:ext cx="2324639" cy="2366512"/>
          </a:xfrm>
          <a:custGeom>
            <a:avLst/>
            <a:gdLst/>
            <a:ahLst/>
            <a:cxnLst/>
            <a:rect l="l" t="t" r="r" b="b"/>
            <a:pathLst>
              <a:path w="28707" h="34827" extrusionOk="0">
                <a:moveTo>
                  <a:pt x="15057" y="0"/>
                </a:moveTo>
                <a:cubicBezTo>
                  <a:pt x="11965" y="0"/>
                  <a:pt x="8844" y="1162"/>
                  <a:pt x="6311" y="3392"/>
                </a:cubicBezTo>
                <a:cubicBezTo>
                  <a:pt x="3524" y="5845"/>
                  <a:pt x="1441" y="9547"/>
                  <a:pt x="762" y="14322"/>
                </a:cubicBezTo>
                <a:cubicBezTo>
                  <a:pt x="0" y="19561"/>
                  <a:pt x="1096" y="25371"/>
                  <a:pt x="4036" y="29252"/>
                </a:cubicBezTo>
                <a:cubicBezTo>
                  <a:pt x="6820" y="32928"/>
                  <a:pt x="10801" y="34827"/>
                  <a:pt x="14778" y="34827"/>
                </a:cubicBezTo>
                <a:cubicBezTo>
                  <a:pt x="16535" y="34827"/>
                  <a:pt x="18291" y="34456"/>
                  <a:pt x="19943" y="33705"/>
                </a:cubicBezTo>
                <a:cubicBezTo>
                  <a:pt x="23515" y="32086"/>
                  <a:pt x="26444" y="28764"/>
                  <a:pt x="27575" y="24061"/>
                </a:cubicBezTo>
                <a:cubicBezTo>
                  <a:pt x="28706" y="19334"/>
                  <a:pt x="28540" y="13941"/>
                  <a:pt x="27004" y="9393"/>
                </a:cubicBezTo>
                <a:cubicBezTo>
                  <a:pt x="25206" y="4047"/>
                  <a:pt x="21562" y="904"/>
                  <a:pt x="17062" y="165"/>
                </a:cubicBezTo>
                <a:cubicBezTo>
                  <a:pt x="16399" y="55"/>
                  <a:pt x="15729" y="0"/>
                  <a:pt x="1505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18"/>
          <p:cNvSpPr/>
          <p:nvPr/>
        </p:nvSpPr>
        <p:spPr>
          <a:xfrm rot="3661519">
            <a:off x="4216387" y="-656930"/>
            <a:ext cx="1234389" cy="1256622"/>
          </a:xfrm>
          <a:custGeom>
            <a:avLst/>
            <a:gdLst/>
            <a:ahLst/>
            <a:cxnLst/>
            <a:rect l="l" t="t" r="r" b="b"/>
            <a:pathLst>
              <a:path w="28707" h="34827" extrusionOk="0">
                <a:moveTo>
                  <a:pt x="15057" y="0"/>
                </a:moveTo>
                <a:cubicBezTo>
                  <a:pt x="11965" y="0"/>
                  <a:pt x="8844" y="1162"/>
                  <a:pt x="6311" y="3392"/>
                </a:cubicBezTo>
                <a:cubicBezTo>
                  <a:pt x="3524" y="5845"/>
                  <a:pt x="1441" y="9547"/>
                  <a:pt x="762" y="14322"/>
                </a:cubicBezTo>
                <a:cubicBezTo>
                  <a:pt x="0" y="19561"/>
                  <a:pt x="1096" y="25371"/>
                  <a:pt x="4036" y="29252"/>
                </a:cubicBezTo>
                <a:cubicBezTo>
                  <a:pt x="6820" y="32928"/>
                  <a:pt x="10801" y="34827"/>
                  <a:pt x="14778" y="34827"/>
                </a:cubicBezTo>
                <a:cubicBezTo>
                  <a:pt x="16535" y="34827"/>
                  <a:pt x="18291" y="34456"/>
                  <a:pt x="19943" y="33705"/>
                </a:cubicBezTo>
                <a:cubicBezTo>
                  <a:pt x="23515" y="32086"/>
                  <a:pt x="26444" y="28764"/>
                  <a:pt x="27575" y="24061"/>
                </a:cubicBezTo>
                <a:cubicBezTo>
                  <a:pt x="28706" y="19334"/>
                  <a:pt x="28540" y="13941"/>
                  <a:pt x="27004" y="9393"/>
                </a:cubicBezTo>
                <a:cubicBezTo>
                  <a:pt x="25206" y="4047"/>
                  <a:pt x="21562" y="904"/>
                  <a:pt x="17062" y="165"/>
                </a:cubicBezTo>
                <a:cubicBezTo>
                  <a:pt x="16399" y="55"/>
                  <a:pt x="15729" y="0"/>
                  <a:pt x="1505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01" name="Google Shape;401;p18"/>
          <p:cNvGrpSpPr/>
          <p:nvPr/>
        </p:nvGrpSpPr>
        <p:grpSpPr>
          <a:xfrm>
            <a:off x="7300639" y="3300095"/>
            <a:ext cx="1843357" cy="1843402"/>
            <a:chOff x="2597050" y="3821625"/>
            <a:chExt cx="1016800" cy="1016825"/>
          </a:xfrm>
        </p:grpSpPr>
        <p:sp>
          <p:nvSpPr>
            <p:cNvPr id="402" name="Google Shape;402;p18"/>
            <p:cNvSpPr/>
            <p:nvPr/>
          </p:nvSpPr>
          <p:spPr>
            <a:xfrm>
              <a:off x="2597050" y="3821925"/>
              <a:ext cx="25" cy="1015925"/>
            </a:xfrm>
            <a:custGeom>
              <a:avLst/>
              <a:gdLst/>
              <a:ahLst/>
              <a:cxnLst/>
              <a:rect l="l" t="t" r="r" b="b"/>
              <a:pathLst>
                <a:path w="1" h="40637" fill="none" extrusionOk="0">
                  <a:moveTo>
                    <a:pt x="0" y="1"/>
                  </a:moveTo>
                  <a:lnTo>
                    <a:pt x="0" y="40637"/>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18"/>
            <p:cNvSpPr/>
            <p:nvPr/>
          </p:nvSpPr>
          <p:spPr>
            <a:xfrm>
              <a:off x="2800350" y="3821925"/>
              <a:ext cx="0" cy="1015925"/>
            </a:xfrm>
            <a:custGeom>
              <a:avLst/>
              <a:gdLst/>
              <a:ahLst/>
              <a:cxnLst/>
              <a:rect l="l" t="t" r="r" b="b"/>
              <a:pathLst>
                <a:path h="40637" fill="none" extrusionOk="0">
                  <a:moveTo>
                    <a:pt x="0" y="1"/>
                  </a:moveTo>
                  <a:lnTo>
                    <a:pt x="0" y="40637"/>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18"/>
            <p:cNvSpPr/>
            <p:nvPr/>
          </p:nvSpPr>
          <p:spPr>
            <a:xfrm>
              <a:off x="3003925" y="3821925"/>
              <a:ext cx="25" cy="1015925"/>
            </a:xfrm>
            <a:custGeom>
              <a:avLst/>
              <a:gdLst/>
              <a:ahLst/>
              <a:cxnLst/>
              <a:rect l="l" t="t" r="r" b="b"/>
              <a:pathLst>
                <a:path w="1" h="40637" fill="none" extrusionOk="0">
                  <a:moveTo>
                    <a:pt x="1" y="1"/>
                  </a:moveTo>
                  <a:lnTo>
                    <a:pt x="1" y="40637"/>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18"/>
            <p:cNvSpPr/>
            <p:nvPr/>
          </p:nvSpPr>
          <p:spPr>
            <a:xfrm>
              <a:off x="3207225" y="3821925"/>
              <a:ext cx="25" cy="1015925"/>
            </a:xfrm>
            <a:custGeom>
              <a:avLst/>
              <a:gdLst/>
              <a:ahLst/>
              <a:cxnLst/>
              <a:rect l="l" t="t" r="r" b="b"/>
              <a:pathLst>
                <a:path w="1" h="40637" fill="none" extrusionOk="0">
                  <a:moveTo>
                    <a:pt x="1" y="1"/>
                  </a:moveTo>
                  <a:lnTo>
                    <a:pt x="1" y="40637"/>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18"/>
            <p:cNvSpPr/>
            <p:nvPr/>
          </p:nvSpPr>
          <p:spPr>
            <a:xfrm>
              <a:off x="3410525" y="3821925"/>
              <a:ext cx="25" cy="1015925"/>
            </a:xfrm>
            <a:custGeom>
              <a:avLst/>
              <a:gdLst/>
              <a:ahLst/>
              <a:cxnLst/>
              <a:rect l="l" t="t" r="r" b="b"/>
              <a:pathLst>
                <a:path w="1" h="40637" fill="none" extrusionOk="0">
                  <a:moveTo>
                    <a:pt x="1" y="1"/>
                  </a:moveTo>
                  <a:lnTo>
                    <a:pt x="1" y="40637"/>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18"/>
            <p:cNvSpPr/>
            <p:nvPr/>
          </p:nvSpPr>
          <p:spPr>
            <a:xfrm>
              <a:off x="3613825" y="3821925"/>
              <a:ext cx="25" cy="1015925"/>
            </a:xfrm>
            <a:custGeom>
              <a:avLst/>
              <a:gdLst/>
              <a:ahLst/>
              <a:cxnLst/>
              <a:rect l="l" t="t" r="r" b="b"/>
              <a:pathLst>
                <a:path w="1" h="40637" fill="none" extrusionOk="0">
                  <a:moveTo>
                    <a:pt x="1" y="1"/>
                  </a:moveTo>
                  <a:lnTo>
                    <a:pt x="1" y="40637"/>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18"/>
            <p:cNvSpPr/>
            <p:nvPr/>
          </p:nvSpPr>
          <p:spPr>
            <a:xfrm>
              <a:off x="2597625" y="3821625"/>
              <a:ext cx="1015625" cy="25"/>
            </a:xfrm>
            <a:custGeom>
              <a:avLst/>
              <a:gdLst/>
              <a:ahLst/>
              <a:cxnLst/>
              <a:rect l="l" t="t" r="r" b="b"/>
              <a:pathLst>
                <a:path w="40625" h="1" fill="none" extrusionOk="0">
                  <a:moveTo>
                    <a:pt x="40625"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18"/>
            <p:cNvSpPr/>
            <p:nvPr/>
          </p:nvSpPr>
          <p:spPr>
            <a:xfrm>
              <a:off x="2597625" y="4024925"/>
              <a:ext cx="1015625" cy="25"/>
            </a:xfrm>
            <a:custGeom>
              <a:avLst/>
              <a:gdLst/>
              <a:ahLst/>
              <a:cxnLst/>
              <a:rect l="l" t="t" r="r" b="b"/>
              <a:pathLst>
                <a:path w="40625" h="1" fill="none" extrusionOk="0">
                  <a:moveTo>
                    <a:pt x="40625"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18"/>
            <p:cNvSpPr/>
            <p:nvPr/>
          </p:nvSpPr>
          <p:spPr>
            <a:xfrm>
              <a:off x="2597625" y="4228225"/>
              <a:ext cx="1015625" cy="25"/>
            </a:xfrm>
            <a:custGeom>
              <a:avLst/>
              <a:gdLst/>
              <a:ahLst/>
              <a:cxnLst/>
              <a:rect l="l" t="t" r="r" b="b"/>
              <a:pathLst>
                <a:path w="40625" h="1" fill="none" extrusionOk="0">
                  <a:moveTo>
                    <a:pt x="40625"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18"/>
            <p:cNvSpPr/>
            <p:nvPr/>
          </p:nvSpPr>
          <p:spPr>
            <a:xfrm>
              <a:off x="2597625" y="4431525"/>
              <a:ext cx="1015625" cy="25"/>
            </a:xfrm>
            <a:custGeom>
              <a:avLst/>
              <a:gdLst/>
              <a:ahLst/>
              <a:cxnLst/>
              <a:rect l="l" t="t" r="r" b="b"/>
              <a:pathLst>
                <a:path w="40625" h="1" fill="none" extrusionOk="0">
                  <a:moveTo>
                    <a:pt x="40625"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18"/>
            <p:cNvSpPr/>
            <p:nvPr/>
          </p:nvSpPr>
          <p:spPr>
            <a:xfrm>
              <a:off x="2597625" y="4634825"/>
              <a:ext cx="1015625" cy="25"/>
            </a:xfrm>
            <a:custGeom>
              <a:avLst/>
              <a:gdLst/>
              <a:ahLst/>
              <a:cxnLst/>
              <a:rect l="l" t="t" r="r" b="b"/>
              <a:pathLst>
                <a:path w="40625" h="1" fill="none" extrusionOk="0">
                  <a:moveTo>
                    <a:pt x="40625"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18"/>
            <p:cNvSpPr/>
            <p:nvPr/>
          </p:nvSpPr>
          <p:spPr>
            <a:xfrm>
              <a:off x="2597625" y="4838425"/>
              <a:ext cx="1015625" cy="25"/>
            </a:xfrm>
            <a:custGeom>
              <a:avLst/>
              <a:gdLst/>
              <a:ahLst/>
              <a:cxnLst/>
              <a:rect l="l" t="t" r="r" b="b"/>
              <a:pathLst>
                <a:path w="40625" h="1" fill="none" extrusionOk="0">
                  <a:moveTo>
                    <a:pt x="40625"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14" name="Google Shape;414;p18"/>
          <p:cNvSpPr>
            <a:spLocks noGrp="1"/>
          </p:cNvSpPr>
          <p:nvPr>
            <p:ph type="pic" idx="2"/>
          </p:nvPr>
        </p:nvSpPr>
        <p:spPr>
          <a:xfrm rot="-161725">
            <a:off x="1163083" y="576402"/>
            <a:ext cx="3017438" cy="4023270"/>
          </a:xfrm>
          <a:prstGeom prst="rect">
            <a:avLst/>
          </a:prstGeom>
          <a:noFill/>
          <a:ln>
            <a:noFill/>
          </a:ln>
        </p:spPr>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ext 3">
  <p:cSld name="CUSTOM_2_1_1_1">
    <p:spTree>
      <p:nvGrpSpPr>
        <p:cNvPr id="1" name="Shape 415"/>
        <p:cNvGrpSpPr/>
        <p:nvPr/>
      </p:nvGrpSpPr>
      <p:grpSpPr>
        <a:xfrm>
          <a:off x="0" y="0"/>
          <a:ext cx="0" cy="0"/>
          <a:chOff x="0" y="0"/>
          <a:chExt cx="0" cy="0"/>
        </a:xfrm>
      </p:grpSpPr>
      <p:sp>
        <p:nvSpPr>
          <p:cNvPr id="416" name="Google Shape;416;p19"/>
          <p:cNvSpPr/>
          <p:nvPr/>
        </p:nvSpPr>
        <p:spPr>
          <a:xfrm rot="4264625" flipH="1">
            <a:off x="-137524" y="-435070"/>
            <a:ext cx="5023126" cy="6093857"/>
          </a:xfrm>
          <a:custGeom>
            <a:avLst/>
            <a:gdLst/>
            <a:ahLst/>
            <a:cxnLst/>
            <a:rect l="l" t="t" r="r" b="b"/>
            <a:pathLst>
              <a:path w="28707" h="34827" extrusionOk="0">
                <a:moveTo>
                  <a:pt x="15057" y="0"/>
                </a:moveTo>
                <a:cubicBezTo>
                  <a:pt x="11965" y="0"/>
                  <a:pt x="8844" y="1162"/>
                  <a:pt x="6311" y="3392"/>
                </a:cubicBezTo>
                <a:cubicBezTo>
                  <a:pt x="3524" y="5845"/>
                  <a:pt x="1441" y="9547"/>
                  <a:pt x="762" y="14322"/>
                </a:cubicBezTo>
                <a:cubicBezTo>
                  <a:pt x="0" y="19561"/>
                  <a:pt x="1096" y="25371"/>
                  <a:pt x="4036" y="29252"/>
                </a:cubicBezTo>
                <a:cubicBezTo>
                  <a:pt x="6820" y="32928"/>
                  <a:pt x="10801" y="34827"/>
                  <a:pt x="14778" y="34827"/>
                </a:cubicBezTo>
                <a:cubicBezTo>
                  <a:pt x="16535" y="34827"/>
                  <a:pt x="18291" y="34456"/>
                  <a:pt x="19943" y="33705"/>
                </a:cubicBezTo>
                <a:cubicBezTo>
                  <a:pt x="23515" y="32086"/>
                  <a:pt x="26444" y="28764"/>
                  <a:pt x="27575" y="24061"/>
                </a:cubicBezTo>
                <a:cubicBezTo>
                  <a:pt x="28706" y="19334"/>
                  <a:pt x="28540" y="13941"/>
                  <a:pt x="27004" y="9393"/>
                </a:cubicBezTo>
                <a:cubicBezTo>
                  <a:pt x="25206" y="4047"/>
                  <a:pt x="21562" y="904"/>
                  <a:pt x="17062" y="165"/>
                </a:cubicBezTo>
                <a:cubicBezTo>
                  <a:pt x="16399" y="55"/>
                  <a:pt x="15729" y="0"/>
                  <a:pt x="1505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19"/>
          <p:cNvSpPr txBox="1">
            <a:spLocks noGrp="1"/>
          </p:cNvSpPr>
          <p:nvPr>
            <p:ph type="subTitle" idx="1"/>
          </p:nvPr>
        </p:nvSpPr>
        <p:spPr>
          <a:xfrm>
            <a:off x="5090575" y="2417888"/>
            <a:ext cx="2693400" cy="1046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418" name="Google Shape;418;p19"/>
          <p:cNvSpPr txBox="1">
            <a:spLocks noGrp="1"/>
          </p:cNvSpPr>
          <p:nvPr>
            <p:ph type="title"/>
          </p:nvPr>
        </p:nvSpPr>
        <p:spPr>
          <a:xfrm>
            <a:off x="5090575" y="1678988"/>
            <a:ext cx="2693400" cy="738900"/>
          </a:xfrm>
          <a:prstGeom prst="rect">
            <a:avLst/>
          </a:prstGeom>
        </p:spPr>
        <p:txBody>
          <a:bodyPr spcFirstLastPara="1" wrap="square" lIns="91425" tIns="91425" rIns="91425" bIns="91425" anchor="t" anchorCtr="0">
            <a:noAutofit/>
          </a:bodyPr>
          <a:lstStyle>
            <a:lvl1pPr lvl="0" rtl="0">
              <a:spcBef>
                <a:spcPts val="0"/>
              </a:spcBef>
              <a:spcAft>
                <a:spcPts val="0"/>
              </a:spcAft>
              <a:buSzPts val="3600"/>
              <a:buNone/>
              <a:defRPr/>
            </a:lvl1pPr>
            <a:lvl2pPr lvl="1" rtl="0">
              <a:spcBef>
                <a:spcPts val="0"/>
              </a:spcBef>
              <a:spcAft>
                <a:spcPts val="0"/>
              </a:spcAft>
              <a:buSzPts val="3600"/>
              <a:buNone/>
              <a:defRPr/>
            </a:lvl2pPr>
            <a:lvl3pPr lvl="2" rtl="0">
              <a:spcBef>
                <a:spcPts val="0"/>
              </a:spcBef>
              <a:spcAft>
                <a:spcPts val="0"/>
              </a:spcAft>
              <a:buSzPts val="3600"/>
              <a:buNone/>
              <a:defRPr/>
            </a:lvl3pPr>
            <a:lvl4pPr lvl="3" rtl="0">
              <a:spcBef>
                <a:spcPts val="0"/>
              </a:spcBef>
              <a:spcAft>
                <a:spcPts val="0"/>
              </a:spcAft>
              <a:buSzPts val="3600"/>
              <a:buNone/>
              <a:defRPr/>
            </a:lvl4pPr>
            <a:lvl5pPr lvl="4" rtl="0">
              <a:spcBef>
                <a:spcPts val="0"/>
              </a:spcBef>
              <a:spcAft>
                <a:spcPts val="0"/>
              </a:spcAft>
              <a:buSzPts val="3600"/>
              <a:buNone/>
              <a:defRPr/>
            </a:lvl5pPr>
            <a:lvl6pPr lvl="5" rtl="0">
              <a:spcBef>
                <a:spcPts val="0"/>
              </a:spcBef>
              <a:spcAft>
                <a:spcPts val="0"/>
              </a:spcAft>
              <a:buSzPts val="3600"/>
              <a:buNone/>
              <a:defRPr/>
            </a:lvl6pPr>
            <a:lvl7pPr lvl="6" rtl="0">
              <a:spcBef>
                <a:spcPts val="0"/>
              </a:spcBef>
              <a:spcAft>
                <a:spcPts val="0"/>
              </a:spcAft>
              <a:buSzPts val="3600"/>
              <a:buNone/>
              <a:defRPr/>
            </a:lvl7pPr>
            <a:lvl8pPr lvl="7" rtl="0">
              <a:spcBef>
                <a:spcPts val="0"/>
              </a:spcBef>
              <a:spcAft>
                <a:spcPts val="0"/>
              </a:spcAft>
              <a:buSzPts val="3600"/>
              <a:buNone/>
              <a:defRPr/>
            </a:lvl8pPr>
            <a:lvl9pPr lvl="8" rtl="0">
              <a:spcBef>
                <a:spcPts val="0"/>
              </a:spcBef>
              <a:spcAft>
                <a:spcPts val="0"/>
              </a:spcAft>
              <a:buSzPts val="3600"/>
              <a:buNone/>
              <a:defRPr/>
            </a:lvl9pPr>
          </a:lstStyle>
          <a:p>
            <a:endParaRPr/>
          </a:p>
        </p:txBody>
      </p:sp>
      <p:grpSp>
        <p:nvGrpSpPr>
          <p:cNvPr id="419" name="Google Shape;419;p19"/>
          <p:cNvGrpSpPr/>
          <p:nvPr/>
        </p:nvGrpSpPr>
        <p:grpSpPr>
          <a:xfrm>
            <a:off x="7329617" y="3392053"/>
            <a:ext cx="1843357" cy="1843402"/>
            <a:chOff x="2597050" y="3821625"/>
            <a:chExt cx="1016800" cy="1016825"/>
          </a:xfrm>
        </p:grpSpPr>
        <p:sp>
          <p:nvSpPr>
            <p:cNvPr id="420" name="Google Shape;420;p19"/>
            <p:cNvSpPr/>
            <p:nvPr/>
          </p:nvSpPr>
          <p:spPr>
            <a:xfrm>
              <a:off x="2597050" y="3821925"/>
              <a:ext cx="25" cy="1015925"/>
            </a:xfrm>
            <a:custGeom>
              <a:avLst/>
              <a:gdLst/>
              <a:ahLst/>
              <a:cxnLst/>
              <a:rect l="l" t="t" r="r" b="b"/>
              <a:pathLst>
                <a:path w="1" h="40637" fill="none" extrusionOk="0">
                  <a:moveTo>
                    <a:pt x="0" y="1"/>
                  </a:moveTo>
                  <a:lnTo>
                    <a:pt x="0" y="40637"/>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19"/>
            <p:cNvSpPr/>
            <p:nvPr/>
          </p:nvSpPr>
          <p:spPr>
            <a:xfrm>
              <a:off x="2800350" y="3821925"/>
              <a:ext cx="0" cy="1015925"/>
            </a:xfrm>
            <a:custGeom>
              <a:avLst/>
              <a:gdLst/>
              <a:ahLst/>
              <a:cxnLst/>
              <a:rect l="l" t="t" r="r" b="b"/>
              <a:pathLst>
                <a:path h="40637" fill="none" extrusionOk="0">
                  <a:moveTo>
                    <a:pt x="0" y="1"/>
                  </a:moveTo>
                  <a:lnTo>
                    <a:pt x="0" y="40637"/>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19"/>
            <p:cNvSpPr/>
            <p:nvPr/>
          </p:nvSpPr>
          <p:spPr>
            <a:xfrm>
              <a:off x="3003925" y="3821925"/>
              <a:ext cx="25" cy="1015925"/>
            </a:xfrm>
            <a:custGeom>
              <a:avLst/>
              <a:gdLst/>
              <a:ahLst/>
              <a:cxnLst/>
              <a:rect l="l" t="t" r="r" b="b"/>
              <a:pathLst>
                <a:path w="1" h="40637" fill="none" extrusionOk="0">
                  <a:moveTo>
                    <a:pt x="1" y="1"/>
                  </a:moveTo>
                  <a:lnTo>
                    <a:pt x="1" y="40637"/>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19"/>
            <p:cNvSpPr/>
            <p:nvPr/>
          </p:nvSpPr>
          <p:spPr>
            <a:xfrm>
              <a:off x="3207225" y="3821925"/>
              <a:ext cx="25" cy="1015925"/>
            </a:xfrm>
            <a:custGeom>
              <a:avLst/>
              <a:gdLst/>
              <a:ahLst/>
              <a:cxnLst/>
              <a:rect l="l" t="t" r="r" b="b"/>
              <a:pathLst>
                <a:path w="1" h="40637" fill="none" extrusionOk="0">
                  <a:moveTo>
                    <a:pt x="1" y="1"/>
                  </a:moveTo>
                  <a:lnTo>
                    <a:pt x="1" y="40637"/>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19"/>
            <p:cNvSpPr/>
            <p:nvPr/>
          </p:nvSpPr>
          <p:spPr>
            <a:xfrm>
              <a:off x="3410525" y="3821925"/>
              <a:ext cx="25" cy="1015925"/>
            </a:xfrm>
            <a:custGeom>
              <a:avLst/>
              <a:gdLst/>
              <a:ahLst/>
              <a:cxnLst/>
              <a:rect l="l" t="t" r="r" b="b"/>
              <a:pathLst>
                <a:path w="1" h="40637" fill="none" extrusionOk="0">
                  <a:moveTo>
                    <a:pt x="1" y="1"/>
                  </a:moveTo>
                  <a:lnTo>
                    <a:pt x="1" y="40637"/>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19"/>
            <p:cNvSpPr/>
            <p:nvPr/>
          </p:nvSpPr>
          <p:spPr>
            <a:xfrm>
              <a:off x="3613825" y="3821925"/>
              <a:ext cx="25" cy="1015925"/>
            </a:xfrm>
            <a:custGeom>
              <a:avLst/>
              <a:gdLst/>
              <a:ahLst/>
              <a:cxnLst/>
              <a:rect l="l" t="t" r="r" b="b"/>
              <a:pathLst>
                <a:path w="1" h="40637" fill="none" extrusionOk="0">
                  <a:moveTo>
                    <a:pt x="1" y="1"/>
                  </a:moveTo>
                  <a:lnTo>
                    <a:pt x="1" y="40637"/>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19"/>
            <p:cNvSpPr/>
            <p:nvPr/>
          </p:nvSpPr>
          <p:spPr>
            <a:xfrm>
              <a:off x="2597625" y="3821625"/>
              <a:ext cx="1015625" cy="25"/>
            </a:xfrm>
            <a:custGeom>
              <a:avLst/>
              <a:gdLst/>
              <a:ahLst/>
              <a:cxnLst/>
              <a:rect l="l" t="t" r="r" b="b"/>
              <a:pathLst>
                <a:path w="40625" h="1" fill="none" extrusionOk="0">
                  <a:moveTo>
                    <a:pt x="40625"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19"/>
            <p:cNvSpPr/>
            <p:nvPr/>
          </p:nvSpPr>
          <p:spPr>
            <a:xfrm>
              <a:off x="2597625" y="4024925"/>
              <a:ext cx="1015625" cy="25"/>
            </a:xfrm>
            <a:custGeom>
              <a:avLst/>
              <a:gdLst/>
              <a:ahLst/>
              <a:cxnLst/>
              <a:rect l="l" t="t" r="r" b="b"/>
              <a:pathLst>
                <a:path w="40625" h="1" fill="none" extrusionOk="0">
                  <a:moveTo>
                    <a:pt x="40625"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19"/>
            <p:cNvSpPr/>
            <p:nvPr/>
          </p:nvSpPr>
          <p:spPr>
            <a:xfrm>
              <a:off x="2597625" y="4228225"/>
              <a:ext cx="1015625" cy="25"/>
            </a:xfrm>
            <a:custGeom>
              <a:avLst/>
              <a:gdLst/>
              <a:ahLst/>
              <a:cxnLst/>
              <a:rect l="l" t="t" r="r" b="b"/>
              <a:pathLst>
                <a:path w="40625" h="1" fill="none" extrusionOk="0">
                  <a:moveTo>
                    <a:pt x="40625"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19"/>
            <p:cNvSpPr/>
            <p:nvPr/>
          </p:nvSpPr>
          <p:spPr>
            <a:xfrm>
              <a:off x="2597625" y="4431525"/>
              <a:ext cx="1015625" cy="25"/>
            </a:xfrm>
            <a:custGeom>
              <a:avLst/>
              <a:gdLst/>
              <a:ahLst/>
              <a:cxnLst/>
              <a:rect l="l" t="t" r="r" b="b"/>
              <a:pathLst>
                <a:path w="40625" h="1" fill="none" extrusionOk="0">
                  <a:moveTo>
                    <a:pt x="40625"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19"/>
            <p:cNvSpPr/>
            <p:nvPr/>
          </p:nvSpPr>
          <p:spPr>
            <a:xfrm>
              <a:off x="2597625" y="4634825"/>
              <a:ext cx="1015625" cy="25"/>
            </a:xfrm>
            <a:custGeom>
              <a:avLst/>
              <a:gdLst/>
              <a:ahLst/>
              <a:cxnLst/>
              <a:rect l="l" t="t" r="r" b="b"/>
              <a:pathLst>
                <a:path w="40625" h="1" fill="none" extrusionOk="0">
                  <a:moveTo>
                    <a:pt x="40625"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19"/>
            <p:cNvSpPr/>
            <p:nvPr/>
          </p:nvSpPr>
          <p:spPr>
            <a:xfrm>
              <a:off x="2597625" y="4838425"/>
              <a:ext cx="1015625" cy="25"/>
            </a:xfrm>
            <a:custGeom>
              <a:avLst/>
              <a:gdLst/>
              <a:ahLst/>
              <a:cxnLst/>
              <a:rect l="l" t="t" r="r" b="b"/>
              <a:pathLst>
                <a:path w="40625" h="1" fill="none" extrusionOk="0">
                  <a:moveTo>
                    <a:pt x="40625"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32" name="Google Shape;432;p19"/>
          <p:cNvSpPr>
            <a:spLocks noGrp="1"/>
          </p:cNvSpPr>
          <p:nvPr>
            <p:ph type="pic" idx="2"/>
          </p:nvPr>
        </p:nvSpPr>
        <p:spPr>
          <a:xfrm>
            <a:off x="956528" y="679875"/>
            <a:ext cx="2798100" cy="3840600"/>
          </a:xfrm>
          <a:prstGeom prst="rect">
            <a:avLst/>
          </a:prstGeom>
          <a:noFill/>
          <a:ln>
            <a:noFill/>
          </a:ln>
        </p:spPr>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text 4">
  <p:cSld name="CUSTOM_2_1_1_1_1">
    <p:spTree>
      <p:nvGrpSpPr>
        <p:cNvPr id="1" name="Shape 433"/>
        <p:cNvGrpSpPr/>
        <p:nvPr/>
      </p:nvGrpSpPr>
      <p:grpSpPr>
        <a:xfrm>
          <a:off x="0" y="0"/>
          <a:ext cx="0" cy="0"/>
          <a:chOff x="0" y="0"/>
          <a:chExt cx="0" cy="0"/>
        </a:xfrm>
      </p:grpSpPr>
      <p:sp>
        <p:nvSpPr>
          <p:cNvPr id="434" name="Google Shape;434;p20"/>
          <p:cNvSpPr txBox="1">
            <a:spLocks noGrp="1"/>
          </p:cNvSpPr>
          <p:nvPr>
            <p:ph type="subTitle" idx="1"/>
          </p:nvPr>
        </p:nvSpPr>
        <p:spPr>
          <a:xfrm>
            <a:off x="1387125" y="2680725"/>
            <a:ext cx="2973900" cy="12621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435" name="Google Shape;435;p20"/>
          <p:cNvSpPr txBox="1">
            <a:spLocks noGrp="1"/>
          </p:cNvSpPr>
          <p:nvPr>
            <p:ph type="title"/>
          </p:nvPr>
        </p:nvSpPr>
        <p:spPr>
          <a:xfrm>
            <a:off x="1387125" y="1941825"/>
            <a:ext cx="2973900" cy="738900"/>
          </a:xfrm>
          <a:prstGeom prst="rect">
            <a:avLst/>
          </a:prstGeom>
        </p:spPr>
        <p:txBody>
          <a:bodyPr spcFirstLastPara="1" wrap="square" lIns="91425" tIns="91425" rIns="91425" bIns="91425" anchor="t" anchorCtr="0">
            <a:noAutofit/>
          </a:bodyPr>
          <a:lstStyle>
            <a:lvl1pPr lvl="0" rtl="0">
              <a:spcBef>
                <a:spcPts val="0"/>
              </a:spcBef>
              <a:spcAft>
                <a:spcPts val="0"/>
              </a:spcAft>
              <a:buSzPts val="3600"/>
              <a:buNone/>
              <a:defRPr/>
            </a:lvl1pPr>
            <a:lvl2pPr lvl="1" rtl="0">
              <a:spcBef>
                <a:spcPts val="0"/>
              </a:spcBef>
              <a:spcAft>
                <a:spcPts val="0"/>
              </a:spcAft>
              <a:buSzPts val="3600"/>
              <a:buNone/>
              <a:defRPr/>
            </a:lvl2pPr>
            <a:lvl3pPr lvl="2" rtl="0">
              <a:spcBef>
                <a:spcPts val="0"/>
              </a:spcBef>
              <a:spcAft>
                <a:spcPts val="0"/>
              </a:spcAft>
              <a:buSzPts val="3600"/>
              <a:buNone/>
              <a:defRPr/>
            </a:lvl3pPr>
            <a:lvl4pPr lvl="3" rtl="0">
              <a:spcBef>
                <a:spcPts val="0"/>
              </a:spcBef>
              <a:spcAft>
                <a:spcPts val="0"/>
              </a:spcAft>
              <a:buSzPts val="3600"/>
              <a:buNone/>
              <a:defRPr/>
            </a:lvl4pPr>
            <a:lvl5pPr lvl="4" rtl="0">
              <a:spcBef>
                <a:spcPts val="0"/>
              </a:spcBef>
              <a:spcAft>
                <a:spcPts val="0"/>
              </a:spcAft>
              <a:buSzPts val="3600"/>
              <a:buNone/>
              <a:defRPr/>
            </a:lvl5pPr>
            <a:lvl6pPr lvl="5" rtl="0">
              <a:spcBef>
                <a:spcPts val="0"/>
              </a:spcBef>
              <a:spcAft>
                <a:spcPts val="0"/>
              </a:spcAft>
              <a:buSzPts val="3600"/>
              <a:buNone/>
              <a:defRPr/>
            </a:lvl6pPr>
            <a:lvl7pPr lvl="6" rtl="0">
              <a:spcBef>
                <a:spcPts val="0"/>
              </a:spcBef>
              <a:spcAft>
                <a:spcPts val="0"/>
              </a:spcAft>
              <a:buSzPts val="3600"/>
              <a:buNone/>
              <a:defRPr/>
            </a:lvl7pPr>
            <a:lvl8pPr lvl="7" rtl="0">
              <a:spcBef>
                <a:spcPts val="0"/>
              </a:spcBef>
              <a:spcAft>
                <a:spcPts val="0"/>
              </a:spcAft>
              <a:buSzPts val="3600"/>
              <a:buNone/>
              <a:defRPr/>
            </a:lvl8pPr>
            <a:lvl9pPr lvl="8" rtl="0">
              <a:spcBef>
                <a:spcPts val="0"/>
              </a:spcBef>
              <a:spcAft>
                <a:spcPts val="0"/>
              </a:spcAft>
              <a:buSzPts val="3600"/>
              <a:buNone/>
              <a:defRPr/>
            </a:lvl9pPr>
          </a:lstStyle>
          <a:p>
            <a:endParaRPr/>
          </a:p>
        </p:txBody>
      </p:sp>
      <p:sp>
        <p:nvSpPr>
          <p:cNvPr id="436" name="Google Shape;436;p20"/>
          <p:cNvSpPr/>
          <p:nvPr/>
        </p:nvSpPr>
        <p:spPr>
          <a:xfrm rot="-3661577" flipH="1">
            <a:off x="361817" y="3276282"/>
            <a:ext cx="1580073" cy="1916926"/>
          </a:xfrm>
          <a:custGeom>
            <a:avLst/>
            <a:gdLst/>
            <a:ahLst/>
            <a:cxnLst/>
            <a:rect l="l" t="t" r="r" b="b"/>
            <a:pathLst>
              <a:path w="28707" h="34827" extrusionOk="0">
                <a:moveTo>
                  <a:pt x="15057" y="0"/>
                </a:moveTo>
                <a:cubicBezTo>
                  <a:pt x="11965" y="0"/>
                  <a:pt x="8844" y="1162"/>
                  <a:pt x="6311" y="3392"/>
                </a:cubicBezTo>
                <a:cubicBezTo>
                  <a:pt x="3524" y="5845"/>
                  <a:pt x="1441" y="9547"/>
                  <a:pt x="762" y="14322"/>
                </a:cubicBezTo>
                <a:cubicBezTo>
                  <a:pt x="0" y="19561"/>
                  <a:pt x="1096" y="25371"/>
                  <a:pt x="4036" y="29252"/>
                </a:cubicBezTo>
                <a:cubicBezTo>
                  <a:pt x="6820" y="32928"/>
                  <a:pt x="10801" y="34827"/>
                  <a:pt x="14778" y="34827"/>
                </a:cubicBezTo>
                <a:cubicBezTo>
                  <a:pt x="16535" y="34827"/>
                  <a:pt x="18291" y="34456"/>
                  <a:pt x="19943" y="33705"/>
                </a:cubicBezTo>
                <a:cubicBezTo>
                  <a:pt x="23515" y="32086"/>
                  <a:pt x="26444" y="28764"/>
                  <a:pt x="27575" y="24061"/>
                </a:cubicBezTo>
                <a:cubicBezTo>
                  <a:pt x="28706" y="19334"/>
                  <a:pt x="28540" y="13941"/>
                  <a:pt x="27004" y="9393"/>
                </a:cubicBezTo>
                <a:cubicBezTo>
                  <a:pt x="25206" y="4047"/>
                  <a:pt x="21562" y="904"/>
                  <a:pt x="17062" y="165"/>
                </a:cubicBezTo>
                <a:cubicBezTo>
                  <a:pt x="16399" y="55"/>
                  <a:pt x="15729" y="0"/>
                  <a:pt x="1505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37" name="Google Shape;437;p20"/>
          <p:cNvGrpSpPr/>
          <p:nvPr/>
        </p:nvGrpSpPr>
        <p:grpSpPr>
          <a:xfrm>
            <a:off x="-11" y="398620"/>
            <a:ext cx="1843357" cy="1843402"/>
            <a:chOff x="2597050" y="3821625"/>
            <a:chExt cx="1016800" cy="1016825"/>
          </a:xfrm>
        </p:grpSpPr>
        <p:sp>
          <p:nvSpPr>
            <p:cNvPr id="438" name="Google Shape;438;p20"/>
            <p:cNvSpPr/>
            <p:nvPr/>
          </p:nvSpPr>
          <p:spPr>
            <a:xfrm>
              <a:off x="2597050" y="3821925"/>
              <a:ext cx="25" cy="1015925"/>
            </a:xfrm>
            <a:custGeom>
              <a:avLst/>
              <a:gdLst/>
              <a:ahLst/>
              <a:cxnLst/>
              <a:rect l="l" t="t" r="r" b="b"/>
              <a:pathLst>
                <a:path w="1" h="40637" fill="none" extrusionOk="0">
                  <a:moveTo>
                    <a:pt x="0" y="1"/>
                  </a:moveTo>
                  <a:lnTo>
                    <a:pt x="0" y="40637"/>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20"/>
            <p:cNvSpPr/>
            <p:nvPr/>
          </p:nvSpPr>
          <p:spPr>
            <a:xfrm>
              <a:off x="2800350" y="3821925"/>
              <a:ext cx="0" cy="1015925"/>
            </a:xfrm>
            <a:custGeom>
              <a:avLst/>
              <a:gdLst/>
              <a:ahLst/>
              <a:cxnLst/>
              <a:rect l="l" t="t" r="r" b="b"/>
              <a:pathLst>
                <a:path h="40637" fill="none" extrusionOk="0">
                  <a:moveTo>
                    <a:pt x="0" y="1"/>
                  </a:moveTo>
                  <a:lnTo>
                    <a:pt x="0" y="40637"/>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20"/>
            <p:cNvSpPr/>
            <p:nvPr/>
          </p:nvSpPr>
          <p:spPr>
            <a:xfrm>
              <a:off x="3003925" y="3821925"/>
              <a:ext cx="25" cy="1015925"/>
            </a:xfrm>
            <a:custGeom>
              <a:avLst/>
              <a:gdLst/>
              <a:ahLst/>
              <a:cxnLst/>
              <a:rect l="l" t="t" r="r" b="b"/>
              <a:pathLst>
                <a:path w="1" h="40637" fill="none" extrusionOk="0">
                  <a:moveTo>
                    <a:pt x="1" y="1"/>
                  </a:moveTo>
                  <a:lnTo>
                    <a:pt x="1" y="40637"/>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20"/>
            <p:cNvSpPr/>
            <p:nvPr/>
          </p:nvSpPr>
          <p:spPr>
            <a:xfrm>
              <a:off x="3207225" y="3821925"/>
              <a:ext cx="25" cy="1015925"/>
            </a:xfrm>
            <a:custGeom>
              <a:avLst/>
              <a:gdLst/>
              <a:ahLst/>
              <a:cxnLst/>
              <a:rect l="l" t="t" r="r" b="b"/>
              <a:pathLst>
                <a:path w="1" h="40637" fill="none" extrusionOk="0">
                  <a:moveTo>
                    <a:pt x="1" y="1"/>
                  </a:moveTo>
                  <a:lnTo>
                    <a:pt x="1" y="40637"/>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20"/>
            <p:cNvSpPr/>
            <p:nvPr/>
          </p:nvSpPr>
          <p:spPr>
            <a:xfrm>
              <a:off x="3410525" y="3821925"/>
              <a:ext cx="25" cy="1015925"/>
            </a:xfrm>
            <a:custGeom>
              <a:avLst/>
              <a:gdLst/>
              <a:ahLst/>
              <a:cxnLst/>
              <a:rect l="l" t="t" r="r" b="b"/>
              <a:pathLst>
                <a:path w="1" h="40637" fill="none" extrusionOk="0">
                  <a:moveTo>
                    <a:pt x="1" y="1"/>
                  </a:moveTo>
                  <a:lnTo>
                    <a:pt x="1" y="40637"/>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20"/>
            <p:cNvSpPr/>
            <p:nvPr/>
          </p:nvSpPr>
          <p:spPr>
            <a:xfrm>
              <a:off x="3613825" y="3821925"/>
              <a:ext cx="25" cy="1015925"/>
            </a:xfrm>
            <a:custGeom>
              <a:avLst/>
              <a:gdLst/>
              <a:ahLst/>
              <a:cxnLst/>
              <a:rect l="l" t="t" r="r" b="b"/>
              <a:pathLst>
                <a:path w="1" h="40637" fill="none" extrusionOk="0">
                  <a:moveTo>
                    <a:pt x="1" y="1"/>
                  </a:moveTo>
                  <a:lnTo>
                    <a:pt x="1" y="40637"/>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20"/>
            <p:cNvSpPr/>
            <p:nvPr/>
          </p:nvSpPr>
          <p:spPr>
            <a:xfrm>
              <a:off x="2597625" y="3821625"/>
              <a:ext cx="1015625" cy="25"/>
            </a:xfrm>
            <a:custGeom>
              <a:avLst/>
              <a:gdLst/>
              <a:ahLst/>
              <a:cxnLst/>
              <a:rect l="l" t="t" r="r" b="b"/>
              <a:pathLst>
                <a:path w="40625" h="1" fill="none" extrusionOk="0">
                  <a:moveTo>
                    <a:pt x="40625"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20"/>
            <p:cNvSpPr/>
            <p:nvPr/>
          </p:nvSpPr>
          <p:spPr>
            <a:xfrm>
              <a:off x="2597625" y="4024925"/>
              <a:ext cx="1015625" cy="25"/>
            </a:xfrm>
            <a:custGeom>
              <a:avLst/>
              <a:gdLst/>
              <a:ahLst/>
              <a:cxnLst/>
              <a:rect l="l" t="t" r="r" b="b"/>
              <a:pathLst>
                <a:path w="40625" h="1" fill="none" extrusionOk="0">
                  <a:moveTo>
                    <a:pt x="40625"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20"/>
            <p:cNvSpPr/>
            <p:nvPr/>
          </p:nvSpPr>
          <p:spPr>
            <a:xfrm>
              <a:off x="2597625" y="4228225"/>
              <a:ext cx="1015625" cy="25"/>
            </a:xfrm>
            <a:custGeom>
              <a:avLst/>
              <a:gdLst/>
              <a:ahLst/>
              <a:cxnLst/>
              <a:rect l="l" t="t" r="r" b="b"/>
              <a:pathLst>
                <a:path w="40625" h="1" fill="none" extrusionOk="0">
                  <a:moveTo>
                    <a:pt x="40625"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20"/>
            <p:cNvSpPr/>
            <p:nvPr/>
          </p:nvSpPr>
          <p:spPr>
            <a:xfrm>
              <a:off x="2597625" y="4431525"/>
              <a:ext cx="1015625" cy="25"/>
            </a:xfrm>
            <a:custGeom>
              <a:avLst/>
              <a:gdLst/>
              <a:ahLst/>
              <a:cxnLst/>
              <a:rect l="l" t="t" r="r" b="b"/>
              <a:pathLst>
                <a:path w="40625" h="1" fill="none" extrusionOk="0">
                  <a:moveTo>
                    <a:pt x="40625"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20"/>
            <p:cNvSpPr/>
            <p:nvPr/>
          </p:nvSpPr>
          <p:spPr>
            <a:xfrm>
              <a:off x="2597625" y="4634825"/>
              <a:ext cx="1015625" cy="25"/>
            </a:xfrm>
            <a:custGeom>
              <a:avLst/>
              <a:gdLst/>
              <a:ahLst/>
              <a:cxnLst/>
              <a:rect l="l" t="t" r="r" b="b"/>
              <a:pathLst>
                <a:path w="40625" h="1" fill="none" extrusionOk="0">
                  <a:moveTo>
                    <a:pt x="40625"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20"/>
            <p:cNvSpPr/>
            <p:nvPr/>
          </p:nvSpPr>
          <p:spPr>
            <a:xfrm>
              <a:off x="2597625" y="4838425"/>
              <a:ext cx="1015625" cy="25"/>
            </a:xfrm>
            <a:custGeom>
              <a:avLst/>
              <a:gdLst/>
              <a:ahLst/>
              <a:cxnLst/>
              <a:rect l="l" t="t" r="r" b="b"/>
              <a:pathLst>
                <a:path w="40625" h="1" fill="none" extrusionOk="0">
                  <a:moveTo>
                    <a:pt x="40625"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50" name="Google Shape;450;p20"/>
          <p:cNvSpPr/>
          <p:nvPr/>
        </p:nvSpPr>
        <p:spPr>
          <a:xfrm>
            <a:off x="-31648" y="-118875"/>
            <a:ext cx="2693275" cy="1219225"/>
          </a:xfrm>
          <a:custGeom>
            <a:avLst/>
            <a:gdLst/>
            <a:ahLst/>
            <a:cxnLst/>
            <a:rect l="l" t="t" r="r" b="b"/>
            <a:pathLst>
              <a:path w="107731" h="48769" extrusionOk="0">
                <a:moveTo>
                  <a:pt x="670" y="1143"/>
                </a:moveTo>
                <a:cubicBezTo>
                  <a:pt x="-1849" y="12476"/>
                  <a:pt x="3369" y="26715"/>
                  <a:pt x="12481" y="33909"/>
                </a:cubicBezTo>
                <a:cubicBezTo>
                  <a:pt x="27156" y="45495"/>
                  <a:pt x="48825" y="51779"/>
                  <a:pt x="66964" y="47244"/>
                </a:cubicBezTo>
                <a:cubicBezTo>
                  <a:pt x="77425" y="44629"/>
                  <a:pt x="88565" y="39169"/>
                  <a:pt x="94396" y="30099"/>
                </a:cubicBezTo>
                <a:cubicBezTo>
                  <a:pt x="100330" y="20868"/>
                  <a:pt x="102823" y="9815"/>
                  <a:pt x="107731" y="0"/>
                </a:cubicBezTo>
              </a:path>
            </a:pathLst>
          </a:custGeom>
          <a:noFill/>
          <a:ln w="38100" cap="flat" cmpd="sng">
            <a:solidFill>
              <a:schemeClr val="lt2"/>
            </a:solidFill>
            <a:prstDash val="solid"/>
            <a:round/>
            <a:headEnd type="none" w="med" len="med"/>
            <a:tailEnd type="none" w="med" len="med"/>
          </a:ln>
        </p:spPr>
      </p:sp>
      <p:grpSp>
        <p:nvGrpSpPr>
          <p:cNvPr id="451" name="Google Shape;451;p20"/>
          <p:cNvGrpSpPr/>
          <p:nvPr/>
        </p:nvGrpSpPr>
        <p:grpSpPr>
          <a:xfrm>
            <a:off x="6906361" y="716975"/>
            <a:ext cx="2259381" cy="4142893"/>
            <a:chOff x="580425" y="3110825"/>
            <a:chExt cx="1220100" cy="2237225"/>
          </a:xfrm>
        </p:grpSpPr>
        <p:sp>
          <p:nvSpPr>
            <p:cNvPr id="452" name="Google Shape;452;p20"/>
            <p:cNvSpPr/>
            <p:nvPr/>
          </p:nvSpPr>
          <p:spPr>
            <a:xfrm>
              <a:off x="580425" y="3111425"/>
              <a:ext cx="25" cy="2236025"/>
            </a:xfrm>
            <a:custGeom>
              <a:avLst/>
              <a:gdLst/>
              <a:ahLst/>
              <a:cxnLst/>
              <a:rect l="l" t="t" r="r" b="b"/>
              <a:pathLst>
                <a:path w="1" h="89441" fill="none" extrusionOk="0">
                  <a:moveTo>
                    <a:pt x="0" y="1"/>
                  </a:moveTo>
                  <a:lnTo>
                    <a:pt x="0" y="8944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20"/>
            <p:cNvSpPr/>
            <p:nvPr/>
          </p:nvSpPr>
          <p:spPr>
            <a:xfrm>
              <a:off x="783725" y="3111425"/>
              <a:ext cx="25" cy="2236025"/>
            </a:xfrm>
            <a:custGeom>
              <a:avLst/>
              <a:gdLst/>
              <a:ahLst/>
              <a:cxnLst/>
              <a:rect l="l" t="t" r="r" b="b"/>
              <a:pathLst>
                <a:path w="1" h="89441" fill="none" extrusionOk="0">
                  <a:moveTo>
                    <a:pt x="0" y="1"/>
                  </a:moveTo>
                  <a:lnTo>
                    <a:pt x="0" y="8944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20"/>
            <p:cNvSpPr/>
            <p:nvPr/>
          </p:nvSpPr>
          <p:spPr>
            <a:xfrm>
              <a:off x="987325" y="3111425"/>
              <a:ext cx="25" cy="2236025"/>
            </a:xfrm>
            <a:custGeom>
              <a:avLst/>
              <a:gdLst/>
              <a:ahLst/>
              <a:cxnLst/>
              <a:rect l="l" t="t" r="r" b="b"/>
              <a:pathLst>
                <a:path w="1" h="89441" fill="none" extrusionOk="0">
                  <a:moveTo>
                    <a:pt x="0" y="1"/>
                  </a:moveTo>
                  <a:lnTo>
                    <a:pt x="0" y="8944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20"/>
            <p:cNvSpPr/>
            <p:nvPr/>
          </p:nvSpPr>
          <p:spPr>
            <a:xfrm>
              <a:off x="1190625" y="3111425"/>
              <a:ext cx="0" cy="2236025"/>
            </a:xfrm>
            <a:custGeom>
              <a:avLst/>
              <a:gdLst/>
              <a:ahLst/>
              <a:cxnLst/>
              <a:rect l="l" t="t" r="r" b="b"/>
              <a:pathLst>
                <a:path h="89441" fill="none" extrusionOk="0">
                  <a:moveTo>
                    <a:pt x="0" y="1"/>
                  </a:moveTo>
                  <a:lnTo>
                    <a:pt x="0" y="8944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20"/>
            <p:cNvSpPr/>
            <p:nvPr/>
          </p:nvSpPr>
          <p:spPr>
            <a:xfrm>
              <a:off x="1393900" y="3111425"/>
              <a:ext cx="25" cy="2236025"/>
            </a:xfrm>
            <a:custGeom>
              <a:avLst/>
              <a:gdLst/>
              <a:ahLst/>
              <a:cxnLst/>
              <a:rect l="l" t="t" r="r" b="b"/>
              <a:pathLst>
                <a:path w="1" h="89441" fill="none" extrusionOk="0">
                  <a:moveTo>
                    <a:pt x="1" y="1"/>
                  </a:moveTo>
                  <a:lnTo>
                    <a:pt x="1" y="8944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20"/>
            <p:cNvSpPr/>
            <p:nvPr/>
          </p:nvSpPr>
          <p:spPr>
            <a:xfrm>
              <a:off x="1597200" y="3111425"/>
              <a:ext cx="25" cy="2236025"/>
            </a:xfrm>
            <a:custGeom>
              <a:avLst/>
              <a:gdLst/>
              <a:ahLst/>
              <a:cxnLst/>
              <a:rect l="l" t="t" r="r" b="b"/>
              <a:pathLst>
                <a:path w="1" h="89441" fill="none" extrusionOk="0">
                  <a:moveTo>
                    <a:pt x="1" y="1"/>
                  </a:moveTo>
                  <a:lnTo>
                    <a:pt x="1" y="8944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20"/>
            <p:cNvSpPr/>
            <p:nvPr/>
          </p:nvSpPr>
          <p:spPr>
            <a:xfrm>
              <a:off x="1800500" y="3111425"/>
              <a:ext cx="25" cy="2236025"/>
            </a:xfrm>
            <a:custGeom>
              <a:avLst/>
              <a:gdLst/>
              <a:ahLst/>
              <a:cxnLst/>
              <a:rect l="l" t="t" r="r" b="b"/>
              <a:pathLst>
                <a:path w="1" h="89441" fill="none" extrusionOk="0">
                  <a:moveTo>
                    <a:pt x="1" y="1"/>
                  </a:moveTo>
                  <a:lnTo>
                    <a:pt x="1" y="8944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20"/>
            <p:cNvSpPr/>
            <p:nvPr/>
          </p:nvSpPr>
          <p:spPr>
            <a:xfrm>
              <a:off x="581025" y="3110825"/>
              <a:ext cx="1216525" cy="25"/>
            </a:xfrm>
            <a:custGeom>
              <a:avLst/>
              <a:gdLst/>
              <a:ahLst/>
              <a:cxnLst/>
              <a:rect l="l" t="t" r="r" b="b"/>
              <a:pathLst>
                <a:path w="48661" h="1" fill="none" extrusionOk="0">
                  <a:moveTo>
                    <a:pt x="48661" y="1"/>
                  </a:moveTo>
                  <a:lnTo>
                    <a:pt x="0"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20"/>
            <p:cNvSpPr/>
            <p:nvPr/>
          </p:nvSpPr>
          <p:spPr>
            <a:xfrm>
              <a:off x="581025" y="3314125"/>
              <a:ext cx="1216525" cy="25"/>
            </a:xfrm>
            <a:custGeom>
              <a:avLst/>
              <a:gdLst/>
              <a:ahLst/>
              <a:cxnLst/>
              <a:rect l="l" t="t" r="r" b="b"/>
              <a:pathLst>
                <a:path w="48661" h="1" fill="none" extrusionOk="0">
                  <a:moveTo>
                    <a:pt x="48661" y="1"/>
                  </a:moveTo>
                  <a:lnTo>
                    <a:pt x="0"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20"/>
            <p:cNvSpPr/>
            <p:nvPr/>
          </p:nvSpPr>
          <p:spPr>
            <a:xfrm>
              <a:off x="581025" y="3517425"/>
              <a:ext cx="1216525" cy="25"/>
            </a:xfrm>
            <a:custGeom>
              <a:avLst/>
              <a:gdLst/>
              <a:ahLst/>
              <a:cxnLst/>
              <a:rect l="l" t="t" r="r" b="b"/>
              <a:pathLst>
                <a:path w="48661" h="1" fill="none" extrusionOk="0">
                  <a:moveTo>
                    <a:pt x="48661" y="1"/>
                  </a:moveTo>
                  <a:lnTo>
                    <a:pt x="0"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20"/>
            <p:cNvSpPr/>
            <p:nvPr/>
          </p:nvSpPr>
          <p:spPr>
            <a:xfrm>
              <a:off x="581025" y="3721025"/>
              <a:ext cx="1216525" cy="25"/>
            </a:xfrm>
            <a:custGeom>
              <a:avLst/>
              <a:gdLst/>
              <a:ahLst/>
              <a:cxnLst/>
              <a:rect l="l" t="t" r="r" b="b"/>
              <a:pathLst>
                <a:path w="48661" h="1" fill="none" extrusionOk="0">
                  <a:moveTo>
                    <a:pt x="48661" y="1"/>
                  </a:moveTo>
                  <a:lnTo>
                    <a:pt x="0"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20"/>
            <p:cNvSpPr/>
            <p:nvPr/>
          </p:nvSpPr>
          <p:spPr>
            <a:xfrm>
              <a:off x="581025" y="3924325"/>
              <a:ext cx="1216525" cy="25"/>
            </a:xfrm>
            <a:custGeom>
              <a:avLst/>
              <a:gdLst/>
              <a:ahLst/>
              <a:cxnLst/>
              <a:rect l="l" t="t" r="r" b="b"/>
              <a:pathLst>
                <a:path w="48661" h="1" fill="none" extrusionOk="0">
                  <a:moveTo>
                    <a:pt x="48661" y="1"/>
                  </a:moveTo>
                  <a:lnTo>
                    <a:pt x="0"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20"/>
            <p:cNvSpPr/>
            <p:nvPr/>
          </p:nvSpPr>
          <p:spPr>
            <a:xfrm>
              <a:off x="581025" y="4127625"/>
              <a:ext cx="1216525" cy="25"/>
            </a:xfrm>
            <a:custGeom>
              <a:avLst/>
              <a:gdLst/>
              <a:ahLst/>
              <a:cxnLst/>
              <a:rect l="l" t="t" r="r" b="b"/>
              <a:pathLst>
                <a:path w="48661" h="1" fill="none" extrusionOk="0">
                  <a:moveTo>
                    <a:pt x="48661" y="0"/>
                  </a:moveTo>
                  <a:lnTo>
                    <a:pt x="0" y="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20"/>
            <p:cNvSpPr/>
            <p:nvPr/>
          </p:nvSpPr>
          <p:spPr>
            <a:xfrm>
              <a:off x="581025" y="4330925"/>
              <a:ext cx="1216525" cy="25"/>
            </a:xfrm>
            <a:custGeom>
              <a:avLst/>
              <a:gdLst/>
              <a:ahLst/>
              <a:cxnLst/>
              <a:rect l="l" t="t" r="r" b="b"/>
              <a:pathLst>
                <a:path w="48661" h="1" fill="none" extrusionOk="0">
                  <a:moveTo>
                    <a:pt x="48661" y="0"/>
                  </a:moveTo>
                  <a:lnTo>
                    <a:pt x="0" y="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20"/>
            <p:cNvSpPr/>
            <p:nvPr/>
          </p:nvSpPr>
          <p:spPr>
            <a:xfrm>
              <a:off x="581025" y="4534525"/>
              <a:ext cx="1216525" cy="25"/>
            </a:xfrm>
            <a:custGeom>
              <a:avLst/>
              <a:gdLst/>
              <a:ahLst/>
              <a:cxnLst/>
              <a:rect l="l" t="t" r="r" b="b"/>
              <a:pathLst>
                <a:path w="48661" h="1" fill="none" extrusionOk="0">
                  <a:moveTo>
                    <a:pt x="48661" y="0"/>
                  </a:moveTo>
                  <a:lnTo>
                    <a:pt x="0" y="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20"/>
            <p:cNvSpPr/>
            <p:nvPr/>
          </p:nvSpPr>
          <p:spPr>
            <a:xfrm>
              <a:off x="581025" y="4737825"/>
              <a:ext cx="1216525" cy="25"/>
            </a:xfrm>
            <a:custGeom>
              <a:avLst/>
              <a:gdLst/>
              <a:ahLst/>
              <a:cxnLst/>
              <a:rect l="l" t="t" r="r" b="b"/>
              <a:pathLst>
                <a:path w="48661" h="1" fill="none" extrusionOk="0">
                  <a:moveTo>
                    <a:pt x="48661" y="0"/>
                  </a:moveTo>
                  <a:lnTo>
                    <a:pt x="0" y="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20"/>
            <p:cNvSpPr/>
            <p:nvPr/>
          </p:nvSpPr>
          <p:spPr>
            <a:xfrm>
              <a:off x="581025" y="4941125"/>
              <a:ext cx="1216525" cy="25"/>
            </a:xfrm>
            <a:custGeom>
              <a:avLst/>
              <a:gdLst/>
              <a:ahLst/>
              <a:cxnLst/>
              <a:rect l="l" t="t" r="r" b="b"/>
              <a:pathLst>
                <a:path w="48661" h="1" fill="none" extrusionOk="0">
                  <a:moveTo>
                    <a:pt x="48661" y="0"/>
                  </a:moveTo>
                  <a:lnTo>
                    <a:pt x="0" y="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20"/>
            <p:cNvSpPr/>
            <p:nvPr/>
          </p:nvSpPr>
          <p:spPr>
            <a:xfrm>
              <a:off x="581025" y="5144425"/>
              <a:ext cx="1216525" cy="25"/>
            </a:xfrm>
            <a:custGeom>
              <a:avLst/>
              <a:gdLst/>
              <a:ahLst/>
              <a:cxnLst/>
              <a:rect l="l" t="t" r="r" b="b"/>
              <a:pathLst>
                <a:path w="48661" h="1" fill="none" extrusionOk="0">
                  <a:moveTo>
                    <a:pt x="48661" y="0"/>
                  </a:moveTo>
                  <a:lnTo>
                    <a:pt x="0" y="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20"/>
            <p:cNvSpPr/>
            <p:nvPr/>
          </p:nvSpPr>
          <p:spPr>
            <a:xfrm>
              <a:off x="581025" y="5348025"/>
              <a:ext cx="1216525" cy="25"/>
            </a:xfrm>
            <a:custGeom>
              <a:avLst/>
              <a:gdLst/>
              <a:ahLst/>
              <a:cxnLst/>
              <a:rect l="l" t="t" r="r" b="b"/>
              <a:pathLst>
                <a:path w="48661" h="1" fill="none" extrusionOk="0">
                  <a:moveTo>
                    <a:pt x="48661" y="0"/>
                  </a:moveTo>
                  <a:lnTo>
                    <a:pt x="0" y="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471" name="Google Shape;471;p20"/>
          <p:cNvPicPr preferRelativeResize="0"/>
          <p:nvPr/>
        </p:nvPicPr>
        <p:blipFill>
          <a:blip r:embed="rId2">
            <a:alphaModFix/>
          </a:blip>
          <a:stretch>
            <a:fillRect/>
          </a:stretch>
        </p:blipFill>
        <p:spPr>
          <a:xfrm>
            <a:off x="162700" y="4604088"/>
            <a:ext cx="3502975" cy="427375"/>
          </a:xfrm>
          <a:prstGeom prst="rect">
            <a:avLst/>
          </a:prstGeom>
          <a:noFill/>
          <a:ln>
            <a:noFill/>
          </a:ln>
        </p:spPr>
      </p:pic>
      <p:sp>
        <p:nvSpPr>
          <p:cNvPr id="472" name="Google Shape;472;p20"/>
          <p:cNvSpPr>
            <a:spLocks noGrp="1"/>
          </p:cNvSpPr>
          <p:nvPr>
            <p:ph type="pic" idx="2"/>
          </p:nvPr>
        </p:nvSpPr>
        <p:spPr>
          <a:xfrm rot="-317840">
            <a:off x="4986027" y="364553"/>
            <a:ext cx="2706761" cy="3666677"/>
          </a:xfrm>
          <a:prstGeom prst="rect">
            <a:avLst/>
          </a:prstGeom>
          <a:noFill/>
          <a:ln>
            <a:noFill/>
          </a:ln>
        </p:spPr>
      </p:sp>
      <p:sp>
        <p:nvSpPr>
          <p:cNvPr id="473" name="Google Shape;473;p20"/>
          <p:cNvSpPr>
            <a:spLocks noGrp="1"/>
          </p:cNvSpPr>
          <p:nvPr>
            <p:ph type="pic" idx="3"/>
          </p:nvPr>
        </p:nvSpPr>
        <p:spPr>
          <a:xfrm rot="288103">
            <a:off x="6986636" y="2384597"/>
            <a:ext cx="1874378" cy="2249503"/>
          </a:xfrm>
          <a:prstGeom prst="rect">
            <a:avLst/>
          </a:prstGeom>
          <a:noFill/>
          <a:ln>
            <a:noFill/>
          </a:ln>
        </p:spPr>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275" y="445025"/>
            <a:ext cx="7717500" cy="740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3600"/>
              <a:buFont typeface="Corben"/>
              <a:buNone/>
              <a:defRPr sz="3600">
                <a:solidFill>
                  <a:schemeClr val="dk1"/>
                </a:solidFill>
                <a:latin typeface="Corben"/>
                <a:ea typeface="Corben"/>
                <a:cs typeface="Corben"/>
                <a:sym typeface="Corben"/>
              </a:defRPr>
            </a:lvl1pPr>
            <a:lvl2pPr lvl="1">
              <a:spcBef>
                <a:spcPts val="0"/>
              </a:spcBef>
              <a:spcAft>
                <a:spcPts val="0"/>
              </a:spcAft>
              <a:buClr>
                <a:schemeClr val="dk1"/>
              </a:buClr>
              <a:buSzPts val="3600"/>
              <a:buFont typeface="Corben"/>
              <a:buNone/>
              <a:defRPr sz="3600">
                <a:solidFill>
                  <a:schemeClr val="dk1"/>
                </a:solidFill>
                <a:latin typeface="Corben"/>
                <a:ea typeface="Corben"/>
                <a:cs typeface="Corben"/>
                <a:sym typeface="Corben"/>
              </a:defRPr>
            </a:lvl2pPr>
            <a:lvl3pPr lvl="2">
              <a:spcBef>
                <a:spcPts val="0"/>
              </a:spcBef>
              <a:spcAft>
                <a:spcPts val="0"/>
              </a:spcAft>
              <a:buClr>
                <a:schemeClr val="dk1"/>
              </a:buClr>
              <a:buSzPts val="3600"/>
              <a:buFont typeface="Corben"/>
              <a:buNone/>
              <a:defRPr sz="3600">
                <a:solidFill>
                  <a:schemeClr val="dk1"/>
                </a:solidFill>
                <a:latin typeface="Corben"/>
                <a:ea typeface="Corben"/>
                <a:cs typeface="Corben"/>
                <a:sym typeface="Corben"/>
              </a:defRPr>
            </a:lvl3pPr>
            <a:lvl4pPr lvl="3">
              <a:spcBef>
                <a:spcPts val="0"/>
              </a:spcBef>
              <a:spcAft>
                <a:spcPts val="0"/>
              </a:spcAft>
              <a:buClr>
                <a:schemeClr val="dk1"/>
              </a:buClr>
              <a:buSzPts val="3600"/>
              <a:buFont typeface="Corben"/>
              <a:buNone/>
              <a:defRPr sz="3600">
                <a:solidFill>
                  <a:schemeClr val="dk1"/>
                </a:solidFill>
                <a:latin typeface="Corben"/>
                <a:ea typeface="Corben"/>
                <a:cs typeface="Corben"/>
                <a:sym typeface="Corben"/>
              </a:defRPr>
            </a:lvl4pPr>
            <a:lvl5pPr lvl="4">
              <a:spcBef>
                <a:spcPts val="0"/>
              </a:spcBef>
              <a:spcAft>
                <a:spcPts val="0"/>
              </a:spcAft>
              <a:buClr>
                <a:schemeClr val="dk1"/>
              </a:buClr>
              <a:buSzPts val="3600"/>
              <a:buFont typeface="Corben"/>
              <a:buNone/>
              <a:defRPr sz="3600">
                <a:solidFill>
                  <a:schemeClr val="dk1"/>
                </a:solidFill>
                <a:latin typeface="Corben"/>
                <a:ea typeface="Corben"/>
                <a:cs typeface="Corben"/>
                <a:sym typeface="Corben"/>
              </a:defRPr>
            </a:lvl5pPr>
            <a:lvl6pPr lvl="5">
              <a:spcBef>
                <a:spcPts val="0"/>
              </a:spcBef>
              <a:spcAft>
                <a:spcPts val="0"/>
              </a:spcAft>
              <a:buClr>
                <a:schemeClr val="dk1"/>
              </a:buClr>
              <a:buSzPts val="3600"/>
              <a:buFont typeface="Corben"/>
              <a:buNone/>
              <a:defRPr sz="3600">
                <a:solidFill>
                  <a:schemeClr val="dk1"/>
                </a:solidFill>
                <a:latin typeface="Corben"/>
                <a:ea typeface="Corben"/>
                <a:cs typeface="Corben"/>
                <a:sym typeface="Corben"/>
              </a:defRPr>
            </a:lvl6pPr>
            <a:lvl7pPr lvl="6">
              <a:spcBef>
                <a:spcPts val="0"/>
              </a:spcBef>
              <a:spcAft>
                <a:spcPts val="0"/>
              </a:spcAft>
              <a:buClr>
                <a:schemeClr val="dk1"/>
              </a:buClr>
              <a:buSzPts val="3600"/>
              <a:buFont typeface="Corben"/>
              <a:buNone/>
              <a:defRPr sz="3600">
                <a:solidFill>
                  <a:schemeClr val="dk1"/>
                </a:solidFill>
                <a:latin typeface="Corben"/>
                <a:ea typeface="Corben"/>
                <a:cs typeface="Corben"/>
                <a:sym typeface="Corben"/>
              </a:defRPr>
            </a:lvl7pPr>
            <a:lvl8pPr lvl="7">
              <a:spcBef>
                <a:spcPts val="0"/>
              </a:spcBef>
              <a:spcAft>
                <a:spcPts val="0"/>
              </a:spcAft>
              <a:buClr>
                <a:schemeClr val="dk1"/>
              </a:buClr>
              <a:buSzPts val="3600"/>
              <a:buFont typeface="Corben"/>
              <a:buNone/>
              <a:defRPr sz="3600">
                <a:solidFill>
                  <a:schemeClr val="dk1"/>
                </a:solidFill>
                <a:latin typeface="Corben"/>
                <a:ea typeface="Corben"/>
                <a:cs typeface="Corben"/>
                <a:sym typeface="Corben"/>
              </a:defRPr>
            </a:lvl8pPr>
            <a:lvl9pPr lvl="8">
              <a:spcBef>
                <a:spcPts val="0"/>
              </a:spcBef>
              <a:spcAft>
                <a:spcPts val="0"/>
              </a:spcAft>
              <a:buClr>
                <a:schemeClr val="dk1"/>
              </a:buClr>
              <a:buSzPts val="3600"/>
              <a:buFont typeface="Corben"/>
              <a:buNone/>
              <a:defRPr sz="3600">
                <a:solidFill>
                  <a:schemeClr val="dk1"/>
                </a:solidFill>
                <a:latin typeface="Corben"/>
                <a:ea typeface="Corben"/>
                <a:cs typeface="Corben"/>
                <a:sym typeface="Corben"/>
              </a:defRPr>
            </a:lvl9pPr>
          </a:lstStyle>
          <a:p>
            <a:endParaRPr/>
          </a:p>
        </p:txBody>
      </p:sp>
      <p:sp>
        <p:nvSpPr>
          <p:cNvPr id="7" name="Google Shape;7;p1"/>
          <p:cNvSpPr txBox="1">
            <a:spLocks noGrp="1"/>
          </p:cNvSpPr>
          <p:nvPr>
            <p:ph type="body" idx="1"/>
          </p:nvPr>
        </p:nvSpPr>
        <p:spPr>
          <a:xfrm>
            <a:off x="713275" y="1152475"/>
            <a:ext cx="7717500" cy="3416400"/>
          </a:xfrm>
          <a:prstGeom prst="rect">
            <a:avLst/>
          </a:prstGeom>
          <a:noFill/>
          <a:ln>
            <a:noFill/>
          </a:ln>
        </p:spPr>
        <p:txBody>
          <a:bodyPr spcFirstLastPara="1" wrap="square" lIns="91425" tIns="91425" rIns="91425" bIns="91425" anchor="t" anchorCtr="0">
            <a:noAutofit/>
          </a:bodyPr>
          <a:lstStyle>
            <a:lvl1pPr marL="457200" lvl="0" indent="-317500">
              <a:lnSpc>
                <a:spcPct val="100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1pPr>
            <a:lvl2pPr marL="914400" lvl="1" indent="-317500">
              <a:lnSpc>
                <a:spcPct val="100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2pPr>
            <a:lvl3pPr marL="1371600" lvl="2" indent="-317500">
              <a:lnSpc>
                <a:spcPct val="100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3pPr>
            <a:lvl4pPr marL="1828800" lvl="3" indent="-317500">
              <a:lnSpc>
                <a:spcPct val="100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4pPr>
            <a:lvl5pPr marL="2286000" lvl="4" indent="-317500">
              <a:lnSpc>
                <a:spcPct val="100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5pPr>
            <a:lvl6pPr marL="2743200" lvl="5" indent="-317500">
              <a:lnSpc>
                <a:spcPct val="100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6pPr>
            <a:lvl7pPr marL="3200400" lvl="6" indent="-317500">
              <a:lnSpc>
                <a:spcPct val="100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7pPr>
            <a:lvl8pPr marL="3657600" lvl="7" indent="-317500">
              <a:lnSpc>
                <a:spcPct val="100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8pPr>
            <a:lvl9pPr marL="4114800" lvl="8" indent="-317500">
              <a:lnSpc>
                <a:spcPct val="100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4" r:id="rId2"/>
    <p:sldLayoutId id="2147483655" r:id="rId3"/>
    <p:sldLayoutId id="2147483658" r:id="rId4"/>
    <p:sldLayoutId id="2147483659" r:id="rId5"/>
    <p:sldLayoutId id="2147483662" r:id="rId6"/>
    <p:sldLayoutId id="2147483664" r:id="rId7"/>
    <p:sldLayoutId id="2147483665" r:id="rId8"/>
    <p:sldLayoutId id="2147483666" r:id="rId9"/>
    <p:sldLayoutId id="2147483668" r:id="rId10"/>
    <p:sldLayoutId id="2147483669" r:id="rId11"/>
    <p:sldLayoutId id="2147483675" r:id="rId12"/>
    <p:sldLayoutId id="2147483676"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8.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72"/>
        <p:cNvGrpSpPr/>
        <p:nvPr/>
      </p:nvGrpSpPr>
      <p:grpSpPr>
        <a:xfrm>
          <a:off x="0" y="0"/>
          <a:ext cx="0" cy="0"/>
          <a:chOff x="0" y="0"/>
          <a:chExt cx="0" cy="0"/>
        </a:xfrm>
      </p:grpSpPr>
      <p:sp>
        <p:nvSpPr>
          <p:cNvPr id="773" name="Google Shape;773;p35"/>
          <p:cNvSpPr/>
          <p:nvPr/>
        </p:nvSpPr>
        <p:spPr>
          <a:xfrm rot="3661593">
            <a:off x="1983562" y="234230"/>
            <a:ext cx="5176875" cy="6280525"/>
          </a:xfrm>
          <a:custGeom>
            <a:avLst/>
            <a:gdLst/>
            <a:ahLst/>
            <a:cxnLst/>
            <a:rect l="l" t="t" r="r" b="b"/>
            <a:pathLst>
              <a:path w="28707" h="34827" extrusionOk="0">
                <a:moveTo>
                  <a:pt x="15057" y="0"/>
                </a:moveTo>
                <a:cubicBezTo>
                  <a:pt x="11965" y="0"/>
                  <a:pt x="8844" y="1162"/>
                  <a:pt x="6311" y="3392"/>
                </a:cubicBezTo>
                <a:cubicBezTo>
                  <a:pt x="3524" y="5845"/>
                  <a:pt x="1441" y="9547"/>
                  <a:pt x="762" y="14322"/>
                </a:cubicBezTo>
                <a:cubicBezTo>
                  <a:pt x="0" y="19561"/>
                  <a:pt x="1096" y="25371"/>
                  <a:pt x="4036" y="29252"/>
                </a:cubicBezTo>
                <a:cubicBezTo>
                  <a:pt x="6820" y="32928"/>
                  <a:pt x="10801" y="34827"/>
                  <a:pt x="14778" y="34827"/>
                </a:cubicBezTo>
                <a:cubicBezTo>
                  <a:pt x="16535" y="34827"/>
                  <a:pt x="18291" y="34456"/>
                  <a:pt x="19943" y="33705"/>
                </a:cubicBezTo>
                <a:cubicBezTo>
                  <a:pt x="23515" y="32086"/>
                  <a:pt x="26444" y="28764"/>
                  <a:pt x="27575" y="24061"/>
                </a:cubicBezTo>
                <a:cubicBezTo>
                  <a:pt x="28706" y="19334"/>
                  <a:pt x="28540" y="13941"/>
                  <a:pt x="27004" y="9393"/>
                </a:cubicBezTo>
                <a:cubicBezTo>
                  <a:pt x="25206" y="4047"/>
                  <a:pt x="21562" y="904"/>
                  <a:pt x="17062" y="165"/>
                </a:cubicBezTo>
                <a:cubicBezTo>
                  <a:pt x="16399" y="55"/>
                  <a:pt x="15729" y="0"/>
                  <a:pt x="1505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74" name="Google Shape;774;p35"/>
          <p:cNvGrpSpPr/>
          <p:nvPr/>
        </p:nvGrpSpPr>
        <p:grpSpPr>
          <a:xfrm rot="5400000">
            <a:off x="6840865" y="3542725"/>
            <a:ext cx="2259381" cy="4142893"/>
            <a:chOff x="580425" y="3110825"/>
            <a:chExt cx="1220100" cy="2237225"/>
          </a:xfrm>
        </p:grpSpPr>
        <p:sp>
          <p:nvSpPr>
            <p:cNvPr id="775" name="Google Shape;775;p35"/>
            <p:cNvSpPr/>
            <p:nvPr/>
          </p:nvSpPr>
          <p:spPr>
            <a:xfrm>
              <a:off x="580425" y="3111425"/>
              <a:ext cx="25" cy="2236025"/>
            </a:xfrm>
            <a:custGeom>
              <a:avLst/>
              <a:gdLst/>
              <a:ahLst/>
              <a:cxnLst/>
              <a:rect l="l" t="t" r="r" b="b"/>
              <a:pathLst>
                <a:path w="1" h="89441" fill="none" extrusionOk="0">
                  <a:moveTo>
                    <a:pt x="0" y="1"/>
                  </a:moveTo>
                  <a:lnTo>
                    <a:pt x="0" y="8944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776;p35"/>
            <p:cNvSpPr/>
            <p:nvPr/>
          </p:nvSpPr>
          <p:spPr>
            <a:xfrm>
              <a:off x="783725" y="3111425"/>
              <a:ext cx="25" cy="2236025"/>
            </a:xfrm>
            <a:custGeom>
              <a:avLst/>
              <a:gdLst/>
              <a:ahLst/>
              <a:cxnLst/>
              <a:rect l="l" t="t" r="r" b="b"/>
              <a:pathLst>
                <a:path w="1" h="89441" fill="none" extrusionOk="0">
                  <a:moveTo>
                    <a:pt x="0" y="1"/>
                  </a:moveTo>
                  <a:lnTo>
                    <a:pt x="0" y="8944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35"/>
            <p:cNvSpPr/>
            <p:nvPr/>
          </p:nvSpPr>
          <p:spPr>
            <a:xfrm>
              <a:off x="987325" y="3111425"/>
              <a:ext cx="25" cy="2236025"/>
            </a:xfrm>
            <a:custGeom>
              <a:avLst/>
              <a:gdLst/>
              <a:ahLst/>
              <a:cxnLst/>
              <a:rect l="l" t="t" r="r" b="b"/>
              <a:pathLst>
                <a:path w="1" h="89441" fill="none" extrusionOk="0">
                  <a:moveTo>
                    <a:pt x="0" y="1"/>
                  </a:moveTo>
                  <a:lnTo>
                    <a:pt x="0" y="8944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35"/>
            <p:cNvSpPr/>
            <p:nvPr/>
          </p:nvSpPr>
          <p:spPr>
            <a:xfrm>
              <a:off x="1190625" y="3111425"/>
              <a:ext cx="0" cy="2236025"/>
            </a:xfrm>
            <a:custGeom>
              <a:avLst/>
              <a:gdLst/>
              <a:ahLst/>
              <a:cxnLst/>
              <a:rect l="l" t="t" r="r" b="b"/>
              <a:pathLst>
                <a:path h="89441" fill="none" extrusionOk="0">
                  <a:moveTo>
                    <a:pt x="0" y="1"/>
                  </a:moveTo>
                  <a:lnTo>
                    <a:pt x="0" y="8944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 name="Google Shape;779;p35"/>
            <p:cNvSpPr/>
            <p:nvPr/>
          </p:nvSpPr>
          <p:spPr>
            <a:xfrm>
              <a:off x="1393900" y="3111425"/>
              <a:ext cx="25" cy="2236025"/>
            </a:xfrm>
            <a:custGeom>
              <a:avLst/>
              <a:gdLst/>
              <a:ahLst/>
              <a:cxnLst/>
              <a:rect l="l" t="t" r="r" b="b"/>
              <a:pathLst>
                <a:path w="1" h="89441" fill="none" extrusionOk="0">
                  <a:moveTo>
                    <a:pt x="1" y="1"/>
                  </a:moveTo>
                  <a:lnTo>
                    <a:pt x="1" y="8944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 name="Google Shape;780;p35"/>
            <p:cNvSpPr/>
            <p:nvPr/>
          </p:nvSpPr>
          <p:spPr>
            <a:xfrm>
              <a:off x="1597200" y="3111425"/>
              <a:ext cx="25" cy="2236025"/>
            </a:xfrm>
            <a:custGeom>
              <a:avLst/>
              <a:gdLst/>
              <a:ahLst/>
              <a:cxnLst/>
              <a:rect l="l" t="t" r="r" b="b"/>
              <a:pathLst>
                <a:path w="1" h="89441" fill="none" extrusionOk="0">
                  <a:moveTo>
                    <a:pt x="1" y="1"/>
                  </a:moveTo>
                  <a:lnTo>
                    <a:pt x="1" y="8944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 name="Google Shape;781;p35"/>
            <p:cNvSpPr/>
            <p:nvPr/>
          </p:nvSpPr>
          <p:spPr>
            <a:xfrm>
              <a:off x="1800500" y="3111425"/>
              <a:ext cx="25" cy="2236025"/>
            </a:xfrm>
            <a:custGeom>
              <a:avLst/>
              <a:gdLst/>
              <a:ahLst/>
              <a:cxnLst/>
              <a:rect l="l" t="t" r="r" b="b"/>
              <a:pathLst>
                <a:path w="1" h="89441" fill="none" extrusionOk="0">
                  <a:moveTo>
                    <a:pt x="1" y="1"/>
                  </a:moveTo>
                  <a:lnTo>
                    <a:pt x="1" y="8944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 name="Google Shape;782;p35"/>
            <p:cNvSpPr/>
            <p:nvPr/>
          </p:nvSpPr>
          <p:spPr>
            <a:xfrm>
              <a:off x="581025" y="3110825"/>
              <a:ext cx="1216525" cy="25"/>
            </a:xfrm>
            <a:custGeom>
              <a:avLst/>
              <a:gdLst/>
              <a:ahLst/>
              <a:cxnLst/>
              <a:rect l="l" t="t" r="r" b="b"/>
              <a:pathLst>
                <a:path w="48661" h="1" fill="none" extrusionOk="0">
                  <a:moveTo>
                    <a:pt x="48661" y="1"/>
                  </a:moveTo>
                  <a:lnTo>
                    <a:pt x="0"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 name="Google Shape;783;p35"/>
            <p:cNvSpPr/>
            <p:nvPr/>
          </p:nvSpPr>
          <p:spPr>
            <a:xfrm>
              <a:off x="581025" y="3314125"/>
              <a:ext cx="1216525" cy="25"/>
            </a:xfrm>
            <a:custGeom>
              <a:avLst/>
              <a:gdLst/>
              <a:ahLst/>
              <a:cxnLst/>
              <a:rect l="l" t="t" r="r" b="b"/>
              <a:pathLst>
                <a:path w="48661" h="1" fill="none" extrusionOk="0">
                  <a:moveTo>
                    <a:pt x="48661" y="1"/>
                  </a:moveTo>
                  <a:lnTo>
                    <a:pt x="0"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784;p35"/>
            <p:cNvSpPr/>
            <p:nvPr/>
          </p:nvSpPr>
          <p:spPr>
            <a:xfrm>
              <a:off x="581025" y="3517425"/>
              <a:ext cx="1216525" cy="25"/>
            </a:xfrm>
            <a:custGeom>
              <a:avLst/>
              <a:gdLst/>
              <a:ahLst/>
              <a:cxnLst/>
              <a:rect l="l" t="t" r="r" b="b"/>
              <a:pathLst>
                <a:path w="48661" h="1" fill="none" extrusionOk="0">
                  <a:moveTo>
                    <a:pt x="48661" y="1"/>
                  </a:moveTo>
                  <a:lnTo>
                    <a:pt x="0"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 name="Google Shape;785;p35"/>
            <p:cNvSpPr/>
            <p:nvPr/>
          </p:nvSpPr>
          <p:spPr>
            <a:xfrm>
              <a:off x="581025" y="3721025"/>
              <a:ext cx="1216525" cy="25"/>
            </a:xfrm>
            <a:custGeom>
              <a:avLst/>
              <a:gdLst/>
              <a:ahLst/>
              <a:cxnLst/>
              <a:rect l="l" t="t" r="r" b="b"/>
              <a:pathLst>
                <a:path w="48661" h="1" fill="none" extrusionOk="0">
                  <a:moveTo>
                    <a:pt x="48661" y="1"/>
                  </a:moveTo>
                  <a:lnTo>
                    <a:pt x="0"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 name="Google Shape;786;p35"/>
            <p:cNvSpPr/>
            <p:nvPr/>
          </p:nvSpPr>
          <p:spPr>
            <a:xfrm>
              <a:off x="581025" y="3924325"/>
              <a:ext cx="1216525" cy="25"/>
            </a:xfrm>
            <a:custGeom>
              <a:avLst/>
              <a:gdLst/>
              <a:ahLst/>
              <a:cxnLst/>
              <a:rect l="l" t="t" r="r" b="b"/>
              <a:pathLst>
                <a:path w="48661" h="1" fill="none" extrusionOk="0">
                  <a:moveTo>
                    <a:pt x="48661" y="1"/>
                  </a:moveTo>
                  <a:lnTo>
                    <a:pt x="0"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 name="Google Shape;787;p35"/>
            <p:cNvSpPr/>
            <p:nvPr/>
          </p:nvSpPr>
          <p:spPr>
            <a:xfrm>
              <a:off x="581025" y="4127625"/>
              <a:ext cx="1216525" cy="25"/>
            </a:xfrm>
            <a:custGeom>
              <a:avLst/>
              <a:gdLst/>
              <a:ahLst/>
              <a:cxnLst/>
              <a:rect l="l" t="t" r="r" b="b"/>
              <a:pathLst>
                <a:path w="48661" h="1" fill="none" extrusionOk="0">
                  <a:moveTo>
                    <a:pt x="48661" y="0"/>
                  </a:moveTo>
                  <a:lnTo>
                    <a:pt x="0" y="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35"/>
            <p:cNvSpPr/>
            <p:nvPr/>
          </p:nvSpPr>
          <p:spPr>
            <a:xfrm>
              <a:off x="581025" y="4330925"/>
              <a:ext cx="1216525" cy="25"/>
            </a:xfrm>
            <a:custGeom>
              <a:avLst/>
              <a:gdLst/>
              <a:ahLst/>
              <a:cxnLst/>
              <a:rect l="l" t="t" r="r" b="b"/>
              <a:pathLst>
                <a:path w="48661" h="1" fill="none" extrusionOk="0">
                  <a:moveTo>
                    <a:pt x="48661" y="0"/>
                  </a:moveTo>
                  <a:lnTo>
                    <a:pt x="0" y="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35"/>
            <p:cNvSpPr/>
            <p:nvPr/>
          </p:nvSpPr>
          <p:spPr>
            <a:xfrm>
              <a:off x="581025" y="4534525"/>
              <a:ext cx="1216525" cy="25"/>
            </a:xfrm>
            <a:custGeom>
              <a:avLst/>
              <a:gdLst/>
              <a:ahLst/>
              <a:cxnLst/>
              <a:rect l="l" t="t" r="r" b="b"/>
              <a:pathLst>
                <a:path w="48661" h="1" fill="none" extrusionOk="0">
                  <a:moveTo>
                    <a:pt x="48661" y="0"/>
                  </a:moveTo>
                  <a:lnTo>
                    <a:pt x="0" y="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 name="Google Shape;790;p35"/>
            <p:cNvSpPr/>
            <p:nvPr/>
          </p:nvSpPr>
          <p:spPr>
            <a:xfrm>
              <a:off x="581025" y="4737825"/>
              <a:ext cx="1216525" cy="25"/>
            </a:xfrm>
            <a:custGeom>
              <a:avLst/>
              <a:gdLst/>
              <a:ahLst/>
              <a:cxnLst/>
              <a:rect l="l" t="t" r="r" b="b"/>
              <a:pathLst>
                <a:path w="48661" h="1" fill="none" extrusionOk="0">
                  <a:moveTo>
                    <a:pt x="48661" y="0"/>
                  </a:moveTo>
                  <a:lnTo>
                    <a:pt x="0" y="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 name="Google Shape;791;p35"/>
            <p:cNvSpPr/>
            <p:nvPr/>
          </p:nvSpPr>
          <p:spPr>
            <a:xfrm>
              <a:off x="581025" y="4941125"/>
              <a:ext cx="1216525" cy="25"/>
            </a:xfrm>
            <a:custGeom>
              <a:avLst/>
              <a:gdLst/>
              <a:ahLst/>
              <a:cxnLst/>
              <a:rect l="l" t="t" r="r" b="b"/>
              <a:pathLst>
                <a:path w="48661" h="1" fill="none" extrusionOk="0">
                  <a:moveTo>
                    <a:pt x="48661" y="0"/>
                  </a:moveTo>
                  <a:lnTo>
                    <a:pt x="0" y="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35"/>
            <p:cNvSpPr/>
            <p:nvPr/>
          </p:nvSpPr>
          <p:spPr>
            <a:xfrm>
              <a:off x="581025" y="5144425"/>
              <a:ext cx="1216525" cy="25"/>
            </a:xfrm>
            <a:custGeom>
              <a:avLst/>
              <a:gdLst/>
              <a:ahLst/>
              <a:cxnLst/>
              <a:rect l="l" t="t" r="r" b="b"/>
              <a:pathLst>
                <a:path w="48661" h="1" fill="none" extrusionOk="0">
                  <a:moveTo>
                    <a:pt x="48661" y="0"/>
                  </a:moveTo>
                  <a:lnTo>
                    <a:pt x="0" y="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35"/>
            <p:cNvSpPr/>
            <p:nvPr/>
          </p:nvSpPr>
          <p:spPr>
            <a:xfrm>
              <a:off x="581025" y="5348025"/>
              <a:ext cx="1216525" cy="25"/>
            </a:xfrm>
            <a:custGeom>
              <a:avLst/>
              <a:gdLst/>
              <a:ahLst/>
              <a:cxnLst/>
              <a:rect l="l" t="t" r="r" b="b"/>
              <a:pathLst>
                <a:path w="48661" h="1" fill="none" extrusionOk="0">
                  <a:moveTo>
                    <a:pt x="48661" y="0"/>
                  </a:moveTo>
                  <a:lnTo>
                    <a:pt x="0" y="0"/>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94" name="Google Shape;794;p35"/>
          <p:cNvSpPr txBox="1">
            <a:spLocks noGrp="1"/>
          </p:cNvSpPr>
          <p:nvPr>
            <p:ph type="ctrTitle"/>
          </p:nvPr>
        </p:nvSpPr>
        <p:spPr>
          <a:xfrm>
            <a:off x="2057751" y="1385701"/>
            <a:ext cx="5724823" cy="2401200"/>
          </a:xfrm>
          <a:prstGeom prst="rect">
            <a:avLst/>
          </a:prstGeom>
        </p:spPr>
        <p:txBody>
          <a:bodyPr spcFirstLastPara="1" wrap="square" lIns="91425" tIns="91425" rIns="91425" bIns="91425" anchor="b" anchorCtr="0">
            <a:noAutofit/>
          </a:bodyPr>
          <a:lstStyle/>
          <a:p>
            <a:pPr marL="0" lvl="0" indent="0" rtl="0">
              <a:spcBef>
                <a:spcPts val="0"/>
              </a:spcBef>
              <a:spcAft>
                <a:spcPts val="0"/>
              </a:spcAft>
              <a:buNone/>
            </a:pPr>
            <a:r>
              <a:rPr lang="en" sz="3600" dirty="0"/>
              <a:t>The Role of Culture in Interpersonal Communication</a:t>
            </a:r>
            <a:endParaRPr sz="3600" dirty="0"/>
          </a:p>
        </p:txBody>
      </p:sp>
      <p:sp>
        <p:nvSpPr>
          <p:cNvPr id="795" name="Google Shape;795;p35"/>
          <p:cNvSpPr txBox="1">
            <a:spLocks noGrp="1"/>
          </p:cNvSpPr>
          <p:nvPr>
            <p:ph type="subTitle" idx="1"/>
          </p:nvPr>
        </p:nvSpPr>
        <p:spPr>
          <a:xfrm>
            <a:off x="2981549" y="4392344"/>
            <a:ext cx="3180900" cy="7389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Name: Jude Boughalia </a:t>
            </a:r>
          </a:p>
          <a:p>
            <a:pPr marL="0" lvl="0" indent="0" algn="ctr" rtl="0">
              <a:spcBef>
                <a:spcPts val="0"/>
              </a:spcBef>
              <a:spcAft>
                <a:spcPts val="0"/>
              </a:spcAft>
              <a:buNone/>
            </a:pPr>
            <a:r>
              <a:rPr lang="en" dirty="0"/>
              <a:t>ID Number: 3766</a:t>
            </a:r>
            <a:endParaRPr dirty="0"/>
          </a:p>
        </p:txBody>
      </p:sp>
      <p:sp>
        <p:nvSpPr>
          <p:cNvPr id="796" name="Google Shape;796;p35"/>
          <p:cNvSpPr/>
          <p:nvPr/>
        </p:nvSpPr>
        <p:spPr>
          <a:xfrm>
            <a:off x="4105863" y="3588110"/>
            <a:ext cx="840385" cy="28575"/>
          </a:xfrm>
          <a:custGeom>
            <a:avLst/>
            <a:gdLst/>
            <a:ahLst/>
            <a:cxnLst/>
            <a:rect l="l" t="t" r="r" b="b"/>
            <a:pathLst>
              <a:path w="56007" h="1143" extrusionOk="0">
                <a:moveTo>
                  <a:pt x="0" y="1143"/>
                </a:moveTo>
                <a:cubicBezTo>
                  <a:pt x="18673" y="1143"/>
                  <a:pt x="37334" y="0"/>
                  <a:pt x="56007" y="0"/>
                </a:cubicBezTo>
              </a:path>
            </a:pathLst>
          </a:custGeom>
          <a:noFill/>
          <a:ln w="38100" cap="rnd" cmpd="sng">
            <a:solidFill>
              <a:schemeClr val="lt2"/>
            </a:solidFill>
            <a:prstDash val="solid"/>
            <a:round/>
            <a:headEnd type="none" w="med" len="med"/>
            <a:tailEnd type="none" w="med" len="med"/>
          </a:ln>
        </p:spPr>
      </p:sp>
      <p:grpSp>
        <p:nvGrpSpPr>
          <p:cNvPr id="800" name="Google Shape;800;p35"/>
          <p:cNvGrpSpPr/>
          <p:nvPr/>
        </p:nvGrpSpPr>
        <p:grpSpPr>
          <a:xfrm rot="-765594">
            <a:off x="-508957" y="4756974"/>
            <a:ext cx="51604" cy="574266"/>
            <a:chOff x="2462200" y="7517025"/>
            <a:chExt cx="37825" cy="420925"/>
          </a:xfrm>
        </p:grpSpPr>
        <p:sp>
          <p:nvSpPr>
            <p:cNvPr id="801" name="Google Shape;801;p35"/>
            <p:cNvSpPr/>
            <p:nvPr/>
          </p:nvSpPr>
          <p:spPr>
            <a:xfrm>
              <a:off x="2462200" y="7912900"/>
              <a:ext cx="36925" cy="25050"/>
            </a:xfrm>
            <a:custGeom>
              <a:avLst/>
              <a:gdLst/>
              <a:ahLst/>
              <a:cxnLst/>
              <a:rect l="l" t="t" r="r" b="b"/>
              <a:pathLst>
                <a:path w="1477" h="1002" extrusionOk="0">
                  <a:moveTo>
                    <a:pt x="1310" y="1"/>
                  </a:moveTo>
                  <a:lnTo>
                    <a:pt x="1310" y="775"/>
                  </a:lnTo>
                  <a:cubicBezTo>
                    <a:pt x="1274" y="763"/>
                    <a:pt x="1251" y="751"/>
                    <a:pt x="1215" y="715"/>
                  </a:cubicBezTo>
                  <a:cubicBezTo>
                    <a:pt x="1179" y="692"/>
                    <a:pt x="1144" y="644"/>
                    <a:pt x="1108" y="608"/>
                  </a:cubicBezTo>
                  <a:cubicBezTo>
                    <a:pt x="1072" y="561"/>
                    <a:pt x="1048" y="513"/>
                    <a:pt x="1013" y="465"/>
                  </a:cubicBezTo>
                  <a:cubicBezTo>
                    <a:pt x="965" y="406"/>
                    <a:pt x="929" y="346"/>
                    <a:pt x="882" y="287"/>
                  </a:cubicBezTo>
                  <a:cubicBezTo>
                    <a:pt x="834" y="239"/>
                    <a:pt x="798" y="180"/>
                    <a:pt x="751" y="144"/>
                  </a:cubicBezTo>
                  <a:cubicBezTo>
                    <a:pt x="703" y="96"/>
                    <a:pt x="643" y="72"/>
                    <a:pt x="596" y="49"/>
                  </a:cubicBezTo>
                  <a:cubicBezTo>
                    <a:pt x="536" y="25"/>
                    <a:pt x="477" y="13"/>
                    <a:pt x="405" y="13"/>
                  </a:cubicBezTo>
                  <a:cubicBezTo>
                    <a:pt x="358" y="13"/>
                    <a:pt x="310" y="25"/>
                    <a:pt x="251" y="37"/>
                  </a:cubicBezTo>
                  <a:cubicBezTo>
                    <a:pt x="203" y="60"/>
                    <a:pt x="167" y="84"/>
                    <a:pt x="120" y="120"/>
                  </a:cubicBezTo>
                  <a:cubicBezTo>
                    <a:pt x="84" y="156"/>
                    <a:pt x="60" y="203"/>
                    <a:pt x="36" y="263"/>
                  </a:cubicBezTo>
                  <a:cubicBezTo>
                    <a:pt x="12" y="322"/>
                    <a:pt x="1" y="394"/>
                    <a:pt x="1" y="477"/>
                  </a:cubicBezTo>
                  <a:cubicBezTo>
                    <a:pt x="1" y="572"/>
                    <a:pt x="12" y="656"/>
                    <a:pt x="48" y="727"/>
                  </a:cubicBezTo>
                  <a:cubicBezTo>
                    <a:pt x="72" y="811"/>
                    <a:pt x="120" y="870"/>
                    <a:pt x="191" y="918"/>
                  </a:cubicBezTo>
                  <a:cubicBezTo>
                    <a:pt x="251" y="965"/>
                    <a:pt x="334" y="989"/>
                    <a:pt x="441" y="989"/>
                  </a:cubicBezTo>
                  <a:lnTo>
                    <a:pt x="489" y="989"/>
                  </a:lnTo>
                  <a:cubicBezTo>
                    <a:pt x="512" y="977"/>
                    <a:pt x="524" y="977"/>
                    <a:pt x="524" y="977"/>
                  </a:cubicBezTo>
                  <a:lnTo>
                    <a:pt x="524" y="799"/>
                  </a:lnTo>
                  <a:lnTo>
                    <a:pt x="441" y="799"/>
                  </a:lnTo>
                  <a:cubicBezTo>
                    <a:pt x="393" y="799"/>
                    <a:pt x="346" y="787"/>
                    <a:pt x="298" y="763"/>
                  </a:cubicBezTo>
                  <a:cubicBezTo>
                    <a:pt x="262" y="739"/>
                    <a:pt x="227" y="703"/>
                    <a:pt x="203" y="668"/>
                  </a:cubicBezTo>
                  <a:cubicBezTo>
                    <a:pt x="179" y="620"/>
                    <a:pt x="155" y="561"/>
                    <a:pt x="155" y="489"/>
                  </a:cubicBezTo>
                  <a:cubicBezTo>
                    <a:pt x="155" y="418"/>
                    <a:pt x="167" y="370"/>
                    <a:pt x="191" y="322"/>
                  </a:cubicBezTo>
                  <a:cubicBezTo>
                    <a:pt x="215" y="287"/>
                    <a:pt x="239" y="263"/>
                    <a:pt x="274" y="239"/>
                  </a:cubicBezTo>
                  <a:cubicBezTo>
                    <a:pt x="310" y="215"/>
                    <a:pt x="358" y="203"/>
                    <a:pt x="393" y="203"/>
                  </a:cubicBezTo>
                  <a:cubicBezTo>
                    <a:pt x="465" y="203"/>
                    <a:pt x="524" y="227"/>
                    <a:pt x="584" y="263"/>
                  </a:cubicBezTo>
                  <a:cubicBezTo>
                    <a:pt x="643" y="299"/>
                    <a:pt x="691" y="346"/>
                    <a:pt x="739" y="394"/>
                  </a:cubicBezTo>
                  <a:cubicBezTo>
                    <a:pt x="786" y="453"/>
                    <a:pt x="834" y="525"/>
                    <a:pt x="882" y="596"/>
                  </a:cubicBezTo>
                  <a:cubicBezTo>
                    <a:pt x="929" y="644"/>
                    <a:pt x="965" y="692"/>
                    <a:pt x="1001" y="739"/>
                  </a:cubicBezTo>
                  <a:cubicBezTo>
                    <a:pt x="1036" y="787"/>
                    <a:pt x="1084" y="834"/>
                    <a:pt x="1120" y="870"/>
                  </a:cubicBezTo>
                  <a:cubicBezTo>
                    <a:pt x="1167" y="918"/>
                    <a:pt x="1203" y="942"/>
                    <a:pt x="1263" y="965"/>
                  </a:cubicBezTo>
                  <a:cubicBezTo>
                    <a:pt x="1310" y="989"/>
                    <a:pt x="1358" y="1001"/>
                    <a:pt x="1417" y="1001"/>
                  </a:cubicBezTo>
                  <a:lnTo>
                    <a:pt x="1477" y="1001"/>
                  </a:lnTo>
                  <a:lnTo>
                    <a:pt x="147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 name="Google Shape;802;p35"/>
            <p:cNvSpPr/>
            <p:nvPr/>
          </p:nvSpPr>
          <p:spPr>
            <a:xfrm>
              <a:off x="2462200" y="7882550"/>
              <a:ext cx="37825" cy="25325"/>
            </a:xfrm>
            <a:custGeom>
              <a:avLst/>
              <a:gdLst/>
              <a:ahLst/>
              <a:cxnLst/>
              <a:rect l="l" t="t" r="r" b="b"/>
              <a:pathLst>
                <a:path w="1513" h="1013" extrusionOk="0">
                  <a:moveTo>
                    <a:pt x="810" y="191"/>
                  </a:moveTo>
                  <a:cubicBezTo>
                    <a:pt x="929" y="191"/>
                    <a:pt x="1024" y="203"/>
                    <a:pt x="1108" y="227"/>
                  </a:cubicBezTo>
                  <a:cubicBezTo>
                    <a:pt x="1191" y="239"/>
                    <a:pt x="1251" y="274"/>
                    <a:pt x="1286" y="310"/>
                  </a:cubicBezTo>
                  <a:cubicBezTo>
                    <a:pt x="1334" y="358"/>
                    <a:pt x="1358" y="417"/>
                    <a:pt x="1358" y="501"/>
                  </a:cubicBezTo>
                  <a:cubicBezTo>
                    <a:pt x="1358" y="584"/>
                    <a:pt x="1334" y="643"/>
                    <a:pt x="1298" y="691"/>
                  </a:cubicBezTo>
                  <a:cubicBezTo>
                    <a:pt x="1251" y="739"/>
                    <a:pt x="1191" y="763"/>
                    <a:pt x="1108" y="786"/>
                  </a:cubicBezTo>
                  <a:cubicBezTo>
                    <a:pt x="1024" y="798"/>
                    <a:pt x="929" y="810"/>
                    <a:pt x="810" y="810"/>
                  </a:cubicBezTo>
                  <a:lnTo>
                    <a:pt x="715" y="810"/>
                  </a:lnTo>
                  <a:cubicBezTo>
                    <a:pt x="584" y="810"/>
                    <a:pt x="489" y="798"/>
                    <a:pt x="405" y="786"/>
                  </a:cubicBezTo>
                  <a:cubicBezTo>
                    <a:pt x="322" y="774"/>
                    <a:pt x="262" y="739"/>
                    <a:pt x="227" y="691"/>
                  </a:cubicBezTo>
                  <a:cubicBezTo>
                    <a:pt x="179" y="643"/>
                    <a:pt x="167" y="584"/>
                    <a:pt x="167" y="501"/>
                  </a:cubicBezTo>
                  <a:cubicBezTo>
                    <a:pt x="167" y="417"/>
                    <a:pt x="179" y="358"/>
                    <a:pt x="227" y="310"/>
                  </a:cubicBezTo>
                  <a:cubicBezTo>
                    <a:pt x="262" y="274"/>
                    <a:pt x="322" y="239"/>
                    <a:pt x="405" y="227"/>
                  </a:cubicBezTo>
                  <a:cubicBezTo>
                    <a:pt x="489" y="203"/>
                    <a:pt x="584" y="191"/>
                    <a:pt x="715" y="191"/>
                  </a:cubicBezTo>
                  <a:close/>
                  <a:moveTo>
                    <a:pt x="763" y="1"/>
                  </a:moveTo>
                  <a:cubicBezTo>
                    <a:pt x="608" y="1"/>
                    <a:pt x="489" y="12"/>
                    <a:pt x="393" y="36"/>
                  </a:cubicBezTo>
                  <a:cubicBezTo>
                    <a:pt x="298" y="60"/>
                    <a:pt x="215" y="96"/>
                    <a:pt x="155" y="131"/>
                  </a:cubicBezTo>
                  <a:cubicBezTo>
                    <a:pt x="108" y="179"/>
                    <a:pt x="60" y="227"/>
                    <a:pt x="36" y="286"/>
                  </a:cubicBezTo>
                  <a:cubicBezTo>
                    <a:pt x="12" y="358"/>
                    <a:pt x="1" y="429"/>
                    <a:pt x="1" y="501"/>
                  </a:cubicBezTo>
                  <a:cubicBezTo>
                    <a:pt x="1" y="584"/>
                    <a:pt x="12" y="655"/>
                    <a:pt x="36" y="715"/>
                  </a:cubicBezTo>
                  <a:cubicBezTo>
                    <a:pt x="60" y="774"/>
                    <a:pt x="108" y="834"/>
                    <a:pt x="155" y="870"/>
                  </a:cubicBezTo>
                  <a:cubicBezTo>
                    <a:pt x="215" y="917"/>
                    <a:pt x="298" y="953"/>
                    <a:pt x="393" y="977"/>
                  </a:cubicBezTo>
                  <a:cubicBezTo>
                    <a:pt x="489" y="1001"/>
                    <a:pt x="608" y="1013"/>
                    <a:pt x="763" y="1013"/>
                  </a:cubicBezTo>
                  <a:cubicBezTo>
                    <a:pt x="905" y="1013"/>
                    <a:pt x="1024" y="1001"/>
                    <a:pt x="1120" y="977"/>
                  </a:cubicBezTo>
                  <a:cubicBezTo>
                    <a:pt x="1215" y="953"/>
                    <a:pt x="1298" y="917"/>
                    <a:pt x="1358" y="870"/>
                  </a:cubicBezTo>
                  <a:cubicBezTo>
                    <a:pt x="1405" y="834"/>
                    <a:pt x="1453" y="774"/>
                    <a:pt x="1477" y="715"/>
                  </a:cubicBezTo>
                  <a:cubicBezTo>
                    <a:pt x="1501" y="655"/>
                    <a:pt x="1513" y="584"/>
                    <a:pt x="1513" y="501"/>
                  </a:cubicBezTo>
                  <a:cubicBezTo>
                    <a:pt x="1513" y="417"/>
                    <a:pt x="1501" y="346"/>
                    <a:pt x="1477" y="286"/>
                  </a:cubicBezTo>
                  <a:cubicBezTo>
                    <a:pt x="1453" y="227"/>
                    <a:pt x="1405" y="179"/>
                    <a:pt x="1358" y="131"/>
                  </a:cubicBezTo>
                  <a:cubicBezTo>
                    <a:pt x="1298" y="96"/>
                    <a:pt x="1215" y="60"/>
                    <a:pt x="1120" y="36"/>
                  </a:cubicBezTo>
                  <a:cubicBezTo>
                    <a:pt x="1024" y="12"/>
                    <a:pt x="905" y="1"/>
                    <a:pt x="76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 name="Google Shape;803;p35"/>
            <p:cNvSpPr/>
            <p:nvPr/>
          </p:nvSpPr>
          <p:spPr>
            <a:xfrm>
              <a:off x="2462200" y="7851900"/>
              <a:ext cx="36925" cy="25025"/>
            </a:xfrm>
            <a:custGeom>
              <a:avLst/>
              <a:gdLst/>
              <a:ahLst/>
              <a:cxnLst/>
              <a:rect l="l" t="t" r="r" b="b"/>
              <a:pathLst>
                <a:path w="1477" h="1001" extrusionOk="0">
                  <a:moveTo>
                    <a:pt x="1310" y="0"/>
                  </a:moveTo>
                  <a:lnTo>
                    <a:pt x="1310" y="774"/>
                  </a:lnTo>
                  <a:cubicBezTo>
                    <a:pt x="1274" y="774"/>
                    <a:pt x="1251" y="750"/>
                    <a:pt x="1215" y="715"/>
                  </a:cubicBezTo>
                  <a:cubicBezTo>
                    <a:pt x="1179" y="691"/>
                    <a:pt x="1144" y="655"/>
                    <a:pt x="1108" y="607"/>
                  </a:cubicBezTo>
                  <a:cubicBezTo>
                    <a:pt x="1072" y="560"/>
                    <a:pt x="1048" y="512"/>
                    <a:pt x="1013" y="476"/>
                  </a:cubicBezTo>
                  <a:cubicBezTo>
                    <a:pt x="965" y="405"/>
                    <a:pt x="929" y="345"/>
                    <a:pt x="882" y="286"/>
                  </a:cubicBezTo>
                  <a:cubicBezTo>
                    <a:pt x="834" y="238"/>
                    <a:pt x="798" y="191"/>
                    <a:pt x="751" y="143"/>
                  </a:cubicBezTo>
                  <a:cubicBezTo>
                    <a:pt x="703" y="107"/>
                    <a:pt x="643" y="72"/>
                    <a:pt x="596" y="48"/>
                  </a:cubicBezTo>
                  <a:cubicBezTo>
                    <a:pt x="536" y="24"/>
                    <a:pt x="477" y="12"/>
                    <a:pt x="405" y="12"/>
                  </a:cubicBezTo>
                  <a:cubicBezTo>
                    <a:pt x="358" y="12"/>
                    <a:pt x="310" y="24"/>
                    <a:pt x="251" y="36"/>
                  </a:cubicBezTo>
                  <a:cubicBezTo>
                    <a:pt x="203" y="60"/>
                    <a:pt x="167" y="84"/>
                    <a:pt x="120" y="119"/>
                  </a:cubicBezTo>
                  <a:cubicBezTo>
                    <a:pt x="84" y="167"/>
                    <a:pt x="60" y="214"/>
                    <a:pt x="36" y="274"/>
                  </a:cubicBezTo>
                  <a:cubicBezTo>
                    <a:pt x="12" y="322"/>
                    <a:pt x="1" y="393"/>
                    <a:pt x="1" y="476"/>
                  </a:cubicBezTo>
                  <a:cubicBezTo>
                    <a:pt x="1" y="572"/>
                    <a:pt x="12" y="655"/>
                    <a:pt x="48" y="726"/>
                  </a:cubicBezTo>
                  <a:cubicBezTo>
                    <a:pt x="72" y="810"/>
                    <a:pt x="120" y="869"/>
                    <a:pt x="191" y="917"/>
                  </a:cubicBezTo>
                  <a:cubicBezTo>
                    <a:pt x="251" y="965"/>
                    <a:pt x="334" y="988"/>
                    <a:pt x="441" y="988"/>
                  </a:cubicBezTo>
                  <a:lnTo>
                    <a:pt x="489" y="988"/>
                  </a:lnTo>
                  <a:cubicBezTo>
                    <a:pt x="512" y="988"/>
                    <a:pt x="524" y="976"/>
                    <a:pt x="524" y="976"/>
                  </a:cubicBezTo>
                  <a:lnTo>
                    <a:pt x="524" y="798"/>
                  </a:lnTo>
                  <a:lnTo>
                    <a:pt x="441" y="798"/>
                  </a:lnTo>
                  <a:cubicBezTo>
                    <a:pt x="393" y="798"/>
                    <a:pt x="346" y="786"/>
                    <a:pt x="298" y="762"/>
                  </a:cubicBezTo>
                  <a:cubicBezTo>
                    <a:pt x="262" y="750"/>
                    <a:pt x="227" y="715"/>
                    <a:pt x="203" y="667"/>
                  </a:cubicBezTo>
                  <a:cubicBezTo>
                    <a:pt x="179" y="619"/>
                    <a:pt x="155" y="560"/>
                    <a:pt x="155" y="488"/>
                  </a:cubicBezTo>
                  <a:cubicBezTo>
                    <a:pt x="155" y="429"/>
                    <a:pt x="167" y="369"/>
                    <a:pt x="191" y="334"/>
                  </a:cubicBezTo>
                  <a:cubicBezTo>
                    <a:pt x="215" y="286"/>
                    <a:pt x="239" y="262"/>
                    <a:pt x="274" y="238"/>
                  </a:cubicBezTo>
                  <a:cubicBezTo>
                    <a:pt x="310" y="214"/>
                    <a:pt x="358" y="203"/>
                    <a:pt x="393" y="203"/>
                  </a:cubicBezTo>
                  <a:cubicBezTo>
                    <a:pt x="465" y="203"/>
                    <a:pt x="524" y="226"/>
                    <a:pt x="584" y="262"/>
                  </a:cubicBezTo>
                  <a:cubicBezTo>
                    <a:pt x="643" y="298"/>
                    <a:pt x="691" y="345"/>
                    <a:pt x="739" y="405"/>
                  </a:cubicBezTo>
                  <a:cubicBezTo>
                    <a:pt x="786" y="465"/>
                    <a:pt x="834" y="524"/>
                    <a:pt x="882" y="595"/>
                  </a:cubicBezTo>
                  <a:cubicBezTo>
                    <a:pt x="929" y="643"/>
                    <a:pt x="965" y="691"/>
                    <a:pt x="1001" y="738"/>
                  </a:cubicBezTo>
                  <a:cubicBezTo>
                    <a:pt x="1036" y="798"/>
                    <a:pt x="1084" y="834"/>
                    <a:pt x="1120" y="881"/>
                  </a:cubicBezTo>
                  <a:cubicBezTo>
                    <a:pt x="1167" y="917"/>
                    <a:pt x="1203" y="941"/>
                    <a:pt x="1263" y="976"/>
                  </a:cubicBezTo>
                  <a:cubicBezTo>
                    <a:pt x="1310" y="988"/>
                    <a:pt x="1358" y="1000"/>
                    <a:pt x="1417" y="1000"/>
                  </a:cubicBezTo>
                  <a:lnTo>
                    <a:pt x="1477" y="1000"/>
                  </a:lnTo>
                  <a:lnTo>
                    <a:pt x="147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 name="Google Shape;804;p35"/>
            <p:cNvSpPr/>
            <p:nvPr/>
          </p:nvSpPr>
          <p:spPr>
            <a:xfrm>
              <a:off x="2462200" y="7821825"/>
              <a:ext cx="36925" cy="25025"/>
            </a:xfrm>
            <a:custGeom>
              <a:avLst/>
              <a:gdLst/>
              <a:ahLst/>
              <a:cxnLst/>
              <a:rect l="l" t="t" r="r" b="b"/>
              <a:pathLst>
                <a:path w="1477" h="1001" extrusionOk="0">
                  <a:moveTo>
                    <a:pt x="405" y="1"/>
                  </a:moveTo>
                  <a:cubicBezTo>
                    <a:pt x="358" y="1"/>
                    <a:pt x="310" y="13"/>
                    <a:pt x="251" y="24"/>
                  </a:cubicBezTo>
                  <a:cubicBezTo>
                    <a:pt x="203" y="48"/>
                    <a:pt x="167" y="72"/>
                    <a:pt x="120" y="120"/>
                  </a:cubicBezTo>
                  <a:cubicBezTo>
                    <a:pt x="84" y="155"/>
                    <a:pt x="60" y="203"/>
                    <a:pt x="36" y="263"/>
                  </a:cubicBezTo>
                  <a:cubicBezTo>
                    <a:pt x="12" y="322"/>
                    <a:pt x="1" y="394"/>
                    <a:pt x="1" y="465"/>
                  </a:cubicBezTo>
                  <a:cubicBezTo>
                    <a:pt x="1" y="560"/>
                    <a:pt x="12" y="644"/>
                    <a:pt x="48" y="727"/>
                  </a:cubicBezTo>
                  <a:cubicBezTo>
                    <a:pt x="72" y="798"/>
                    <a:pt x="120" y="858"/>
                    <a:pt x="191" y="906"/>
                  </a:cubicBezTo>
                  <a:cubicBezTo>
                    <a:pt x="251" y="953"/>
                    <a:pt x="334" y="977"/>
                    <a:pt x="441" y="977"/>
                  </a:cubicBezTo>
                  <a:lnTo>
                    <a:pt x="524" y="977"/>
                  </a:lnTo>
                  <a:lnTo>
                    <a:pt x="524" y="786"/>
                  </a:lnTo>
                  <a:lnTo>
                    <a:pt x="441" y="786"/>
                  </a:lnTo>
                  <a:cubicBezTo>
                    <a:pt x="393" y="786"/>
                    <a:pt x="346" y="775"/>
                    <a:pt x="298" y="751"/>
                  </a:cubicBezTo>
                  <a:cubicBezTo>
                    <a:pt x="262" y="739"/>
                    <a:pt x="227" y="703"/>
                    <a:pt x="203" y="656"/>
                  </a:cubicBezTo>
                  <a:cubicBezTo>
                    <a:pt x="179" y="608"/>
                    <a:pt x="155" y="548"/>
                    <a:pt x="155" y="477"/>
                  </a:cubicBezTo>
                  <a:cubicBezTo>
                    <a:pt x="155" y="417"/>
                    <a:pt x="167" y="358"/>
                    <a:pt x="191" y="322"/>
                  </a:cubicBezTo>
                  <a:cubicBezTo>
                    <a:pt x="215" y="275"/>
                    <a:pt x="239" y="251"/>
                    <a:pt x="274" y="227"/>
                  </a:cubicBezTo>
                  <a:cubicBezTo>
                    <a:pt x="310" y="203"/>
                    <a:pt x="358" y="203"/>
                    <a:pt x="393" y="203"/>
                  </a:cubicBezTo>
                  <a:cubicBezTo>
                    <a:pt x="465" y="203"/>
                    <a:pt x="524" y="215"/>
                    <a:pt x="584" y="251"/>
                  </a:cubicBezTo>
                  <a:cubicBezTo>
                    <a:pt x="643" y="286"/>
                    <a:pt x="691" y="334"/>
                    <a:pt x="739" y="394"/>
                  </a:cubicBezTo>
                  <a:cubicBezTo>
                    <a:pt x="786" y="453"/>
                    <a:pt x="834" y="513"/>
                    <a:pt x="882" y="584"/>
                  </a:cubicBezTo>
                  <a:cubicBezTo>
                    <a:pt x="929" y="632"/>
                    <a:pt x="965" y="691"/>
                    <a:pt x="1001" y="739"/>
                  </a:cubicBezTo>
                  <a:cubicBezTo>
                    <a:pt x="1036" y="786"/>
                    <a:pt x="1084" y="834"/>
                    <a:pt x="1120" y="870"/>
                  </a:cubicBezTo>
                  <a:cubicBezTo>
                    <a:pt x="1167" y="906"/>
                    <a:pt x="1203" y="941"/>
                    <a:pt x="1263" y="965"/>
                  </a:cubicBezTo>
                  <a:cubicBezTo>
                    <a:pt x="1310" y="989"/>
                    <a:pt x="1358" y="1001"/>
                    <a:pt x="1417" y="1001"/>
                  </a:cubicBezTo>
                  <a:lnTo>
                    <a:pt x="1477" y="1001"/>
                  </a:lnTo>
                  <a:lnTo>
                    <a:pt x="1477" y="1"/>
                  </a:lnTo>
                  <a:lnTo>
                    <a:pt x="1310" y="1"/>
                  </a:lnTo>
                  <a:lnTo>
                    <a:pt x="1310" y="775"/>
                  </a:lnTo>
                  <a:cubicBezTo>
                    <a:pt x="1274" y="763"/>
                    <a:pt x="1251" y="739"/>
                    <a:pt x="1215" y="715"/>
                  </a:cubicBezTo>
                  <a:cubicBezTo>
                    <a:pt x="1179" y="679"/>
                    <a:pt x="1144" y="644"/>
                    <a:pt x="1108" y="596"/>
                  </a:cubicBezTo>
                  <a:cubicBezTo>
                    <a:pt x="1072" y="548"/>
                    <a:pt x="1048" y="513"/>
                    <a:pt x="1013" y="465"/>
                  </a:cubicBezTo>
                  <a:cubicBezTo>
                    <a:pt x="965" y="394"/>
                    <a:pt x="929" y="334"/>
                    <a:pt x="882" y="286"/>
                  </a:cubicBezTo>
                  <a:cubicBezTo>
                    <a:pt x="834" y="227"/>
                    <a:pt x="798" y="179"/>
                    <a:pt x="751" y="132"/>
                  </a:cubicBezTo>
                  <a:cubicBezTo>
                    <a:pt x="703" y="96"/>
                    <a:pt x="643" y="60"/>
                    <a:pt x="596" y="36"/>
                  </a:cubicBezTo>
                  <a:cubicBezTo>
                    <a:pt x="536" y="13"/>
                    <a:pt x="477" y="1"/>
                    <a:pt x="40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 name="Google Shape;805;p35"/>
            <p:cNvSpPr/>
            <p:nvPr/>
          </p:nvSpPr>
          <p:spPr>
            <a:xfrm>
              <a:off x="2462800" y="7781650"/>
              <a:ext cx="36625" cy="22650"/>
            </a:xfrm>
            <a:custGeom>
              <a:avLst/>
              <a:gdLst/>
              <a:ahLst/>
              <a:cxnLst/>
              <a:rect l="l" t="t" r="r" b="b"/>
              <a:pathLst>
                <a:path w="1465" h="906" extrusionOk="0">
                  <a:moveTo>
                    <a:pt x="1298" y="0"/>
                  </a:moveTo>
                  <a:lnTo>
                    <a:pt x="1298" y="346"/>
                  </a:lnTo>
                  <a:lnTo>
                    <a:pt x="0" y="346"/>
                  </a:lnTo>
                  <a:lnTo>
                    <a:pt x="0" y="429"/>
                  </a:lnTo>
                  <a:cubicBezTo>
                    <a:pt x="36" y="477"/>
                    <a:pt x="72" y="524"/>
                    <a:pt x="96" y="572"/>
                  </a:cubicBezTo>
                  <a:cubicBezTo>
                    <a:pt x="119" y="631"/>
                    <a:pt x="143" y="679"/>
                    <a:pt x="155" y="739"/>
                  </a:cubicBezTo>
                  <a:cubicBezTo>
                    <a:pt x="167" y="798"/>
                    <a:pt x="167" y="846"/>
                    <a:pt x="179" y="905"/>
                  </a:cubicBezTo>
                  <a:lnTo>
                    <a:pt x="298" y="905"/>
                  </a:lnTo>
                  <a:lnTo>
                    <a:pt x="298" y="536"/>
                  </a:lnTo>
                  <a:lnTo>
                    <a:pt x="1298" y="536"/>
                  </a:lnTo>
                  <a:lnTo>
                    <a:pt x="1298" y="893"/>
                  </a:lnTo>
                  <a:lnTo>
                    <a:pt x="1465" y="893"/>
                  </a:lnTo>
                  <a:lnTo>
                    <a:pt x="146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806;p35"/>
            <p:cNvSpPr/>
            <p:nvPr/>
          </p:nvSpPr>
          <p:spPr>
            <a:xfrm>
              <a:off x="2462200" y="7752175"/>
              <a:ext cx="36925" cy="25025"/>
            </a:xfrm>
            <a:custGeom>
              <a:avLst/>
              <a:gdLst/>
              <a:ahLst/>
              <a:cxnLst/>
              <a:rect l="l" t="t" r="r" b="b"/>
              <a:pathLst>
                <a:path w="1477" h="1001" extrusionOk="0">
                  <a:moveTo>
                    <a:pt x="405" y="1"/>
                  </a:moveTo>
                  <a:cubicBezTo>
                    <a:pt x="358" y="1"/>
                    <a:pt x="310" y="13"/>
                    <a:pt x="251" y="36"/>
                  </a:cubicBezTo>
                  <a:cubicBezTo>
                    <a:pt x="203" y="48"/>
                    <a:pt x="167" y="84"/>
                    <a:pt x="120" y="120"/>
                  </a:cubicBezTo>
                  <a:cubicBezTo>
                    <a:pt x="84" y="155"/>
                    <a:pt x="60" y="203"/>
                    <a:pt x="36" y="263"/>
                  </a:cubicBezTo>
                  <a:cubicBezTo>
                    <a:pt x="12" y="322"/>
                    <a:pt x="1" y="394"/>
                    <a:pt x="1" y="465"/>
                  </a:cubicBezTo>
                  <a:cubicBezTo>
                    <a:pt x="1" y="560"/>
                    <a:pt x="12" y="644"/>
                    <a:pt x="48" y="727"/>
                  </a:cubicBezTo>
                  <a:cubicBezTo>
                    <a:pt x="72" y="798"/>
                    <a:pt x="120" y="870"/>
                    <a:pt x="191" y="905"/>
                  </a:cubicBezTo>
                  <a:cubicBezTo>
                    <a:pt x="251" y="953"/>
                    <a:pt x="334" y="977"/>
                    <a:pt x="441" y="977"/>
                  </a:cubicBezTo>
                  <a:lnTo>
                    <a:pt x="524" y="977"/>
                  </a:lnTo>
                  <a:lnTo>
                    <a:pt x="524" y="786"/>
                  </a:lnTo>
                  <a:lnTo>
                    <a:pt x="441" y="786"/>
                  </a:lnTo>
                  <a:cubicBezTo>
                    <a:pt x="393" y="786"/>
                    <a:pt x="346" y="775"/>
                    <a:pt x="298" y="763"/>
                  </a:cubicBezTo>
                  <a:cubicBezTo>
                    <a:pt x="262" y="739"/>
                    <a:pt x="227" y="703"/>
                    <a:pt x="203" y="655"/>
                  </a:cubicBezTo>
                  <a:cubicBezTo>
                    <a:pt x="179" y="620"/>
                    <a:pt x="155" y="548"/>
                    <a:pt x="155" y="477"/>
                  </a:cubicBezTo>
                  <a:cubicBezTo>
                    <a:pt x="155" y="417"/>
                    <a:pt x="167" y="370"/>
                    <a:pt x="191" y="322"/>
                  </a:cubicBezTo>
                  <a:cubicBezTo>
                    <a:pt x="215" y="286"/>
                    <a:pt x="239" y="251"/>
                    <a:pt x="274" y="227"/>
                  </a:cubicBezTo>
                  <a:cubicBezTo>
                    <a:pt x="310" y="215"/>
                    <a:pt x="358" y="203"/>
                    <a:pt x="393" y="203"/>
                  </a:cubicBezTo>
                  <a:cubicBezTo>
                    <a:pt x="465" y="203"/>
                    <a:pt x="524" y="215"/>
                    <a:pt x="584" y="251"/>
                  </a:cubicBezTo>
                  <a:cubicBezTo>
                    <a:pt x="643" y="286"/>
                    <a:pt x="691" y="334"/>
                    <a:pt x="739" y="394"/>
                  </a:cubicBezTo>
                  <a:cubicBezTo>
                    <a:pt x="786" y="453"/>
                    <a:pt x="834" y="513"/>
                    <a:pt x="882" y="584"/>
                  </a:cubicBezTo>
                  <a:cubicBezTo>
                    <a:pt x="929" y="632"/>
                    <a:pt x="965" y="691"/>
                    <a:pt x="1001" y="739"/>
                  </a:cubicBezTo>
                  <a:cubicBezTo>
                    <a:pt x="1036" y="786"/>
                    <a:pt x="1084" y="834"/>
                    <a:pt x="1120" y="870"/>
                  </a:cubicBezTo>
                  <a:cubicBezTo>
                    <a:pt x="1167" y="905"/>
                    <a:pt x="1203" y="941"/>
                    <a:pt x="1263" y="965"/>
                  </a:cubicBezTo>
                  <a:cubicBezTo>
                    <a:pt x="1310" y="989"/>
                    <a:pt x="1358" y="1001"/>
                    <a:pt x="1417" y="1001"/>
                  </a:cubicBezTo>
                  <a:lnTo>
                    <a:pt x="1477" y="1001"/>
                  </a:lnTo>
                  <a:lnTo>
                    <a:pt x="1477" y="1"/>
                  </a:lnTo>
                  <a:lnTo>
                    <a:pt x="1310" y="1"/>
                  </a:lnTo>
                  <a:lnTo>
                    <a:pt x="1310" y="775"/>
                  </a:lnTo>
                  <a:cubicBezTo>
                    <a:pt x="1274" y="763"/>
                    <a:pt x="1251" y="739"/>
                    <a:pt x="1215" y="715"/>
                  </a:cubicBezTo>
                  <a:cubicBezTo>
                    <a:pt x="1179" y="679"/>
                    <a:pt x="1144" y="644"/>
                    <a:pt x="1108" y="596"/>
                  </a:cubicBezTo>
                  <a:cubicBezTo>
                    <a:pt x="1072" y="560"/>
                    <a:pt x="1048" y="513"/>
                    <a:pt x="1013" y="465"/>
                  </a:cubicBezTo>
                  <a:cubicBezTo>
                    <a:pt x="965" y="405"/>
                    <a:pt x="929" y="346"/>
                    <a:pt x="882" y="286"/>
                  </a:cubicBezTo>
                  <a:cubicBezTo>
                    <a:pt x="834" y="227"/>
                    <a:pt x="798" y="179"/>
                    <a:pt x="751" y="143"/>
                  </a:cubicBezTo>
                  <a:cubicBezTo>
                    <a:pt x="703" y="96"/>
                    <a:pt x="643" y="60"/>
                    <a:pt x="596" y="36"/>
                  </a:cubicBezTo>
                  <a:cubicBezTo>
                    <a:pt x="536" y="13"/>
                    <a:pt x="477" y="1"/>
                    <a:pt x="40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35"/>
            <p:cNvSpPr/>
            <p:nvPr/>
          </p:nvSpPr>
          <p:spPr>
            <a:xfrm>
              <a:off x="2462200" y="7721525"/>
              <a:ext cx="37825" cy="25625"/>
            </a:xfrm>
            <a:custGeom>
              <a:avLst/>
              <a:gdLst/>
              <a:ahLst/>
              <a:cxnLst/>
              <a:rect l="l" t="t" r="r" b="b"/>
              <a:pathLst>
                <a:path w="1513" h="1025" extrusionOk="0">
                  <a:moveTo>
                    <a:pt x="1096" y="0"/>
                  </a:moveTo>
                  <a:cubicBezTo>
                    <a:pt x="1001" y="0"/>
                    <a:pt x="917" y="24"/>
                    <a:pt x="858" y="84"/>
                  </a:cubicBezTo>
                  <a:cubicBezTo>
                    <a:pt x="798" y="131"/>
                    <a:pt x="763" y="203"/>
                    <a:pt x="739" y="274"/>
                  </a:cubicBezTo>
                  <a:lnTo>
                    <a:pt x="727" y="274"/>
                  </a:lnTo>
                  <a:cubicBezTo>
                    <a:pt x="715" y="238"/>
                    <a:pt x="691" y="191"/>
                    <a:pt x="655" y="155"/>
                  </a:cubicBezTo>
                  <a:cubicBezTo>
                    <a:pt x="632" y="119"/>
                    <a:pt x="596" y="96"/>
                    <a:pt x="548" y="72"/>
                  </a:cubicBezTo>
                  <a:cubicBezTo>
                    <a:pt x="512" y="48"/>
                    <a:pt x="453" y="36"/>
                    <a:pt x="393" y="36"/>
                  </a:cubicBezTo>
                  <a:cubicBezTo>
                    <a:pt x="310" y="36"/>
                    <a:pt x="239" y="48"/>
                    <a:pt x="179" y="96"/>
                  </a:cubicBezTo>
                  <a:cubicBezTo>
                    <a:pt x="120" y="131"/>
                    <a:pt x="84" y="191"/>
                    <a:pt x="48" y="262"/>
                  </a:cubicBezTo>
                  <a:cubicBezTo>
                    <a:pt x="24" y="334"/>
                    <a:pt x="1" y="417"/>
                    <a:pt x="1" y="512"/>
                  </a:cubicBezTo>
                  <a:cubicBezTo>
                    <a:pt x="1" y="607"/>
                    <a:pt x="24" y="691"/>
                    <a:pt x="60" y="762"/>
                  </a:cubicBezTo>
                  <a:cubicBezTo>
                    <a:pt x="84" y="834"/>
                    <a:pt x="131" y="893"/>
                    <a:pt x="191" y="929"/>
                  </a:cubicBezTo>
                  <a:cubicBezTo>
                    <a:pt x="262" y="977"/>
                    <a:pt x="334" y="1000"/>
                    <a:pt x="405" y="1000"/>
                  </a:cubicBezTo>
                  <a:lnTo>
                    <a:pt x="453" y="1000"/>
                  </a:lnTo>
                  <a:lnTo>
                    <a:pt x="453" y="810"/>
                  </a:lnTo>
                  <a:lnTo>
                    <a:pt x="417" y="810"/>
                  </a:lnTo>
                  <a:cubicBezTo>
                    <a:pt x="358" y="810"/>
                    <a:pt x="310" y="798"/>
                    <a:pt x="274" y="762"/>
                  </a:cubicBezTo>
                  <a:cubicBezTo>
                    <a:pt x="239" y="738"/>
                    <a:pt x="203" y="703"/>
                    <a:pt x="191" y="655"/>
                  </a:cubicBezTo>
                  <a:cubicBezTo>
                    <a:pt x="167" y="607"/>
                    <a:pt x="155" y="560"/>
                    <a:pt x="155" y="500"/>
                  </a:cubicBezTo>
                  <a:cubicBezTo>
                    <a:pt x="155" y="453"/>
                    <a:pt x="167" y="405"/>
                    <a:pt x="191" y="369"/>
                  </a:cubicBezTo>
                  <a:cubicBezTo>
                    <a:pt x="203" y="322"/>
                    <a:pt x="227" y="286"/>
                    <a:pt x="262" y="262"/>
                  </a:cubicBezTo>
                  <a:cubicBezTo>
                    <a:pt x="298" y="238"/>
                    <a:pt x="346" y="226"/>
                    <a:pt x="405" y="226"/>
                  </a:cubicBezTo>
                  <a:cubicBezTo>
                    <a:pt x="465" y="226"/>
                    <a:pt x="512" y="238"/>
                    <a:pt x="560" y="274"/>
                  </a:cubicBezTo>
                  <a:cubicBezTo>
                    <a:pt x="596" y="298"/>
                    <a:pt x="620" y="334"/>
                    <a:pt x="643" y="381"/>
                  </a:cubicBezTo>
                  <a:cubicBezTo>
                    <a:pt x="655" y="429"/>
                    <a:pt x="667" y="477"/>
                    <a:pt x="667" y="524"/>
                  </a:cubicBezTo>
                  <a:lnTo>
                    <a:pt x="667" y="691"/>
                  </a:lnTo>
                  <a:lnTo>
                    <a:pt x="822" y="691"/>
                  </a:lnTo>
                  <a:lnTo>
                    <a:pt x="822" y="536"/>
                  </a:lnTo>
                  <a:cubicBezTo>
                    <a:pt x="822" y="477"/>
                    <a:pt x="822" y="417"/>
                    <a:pt x="846" y="369"/>
                  </a:cubicBezTo>
                  <a:cubicBezTo>
                    <a:pt x="858" y="322"/>
                    <a:pt x="882" y="274"/>
                    <a:pt x="917" y="238"/>
                  </a:cubicBezTo>
                  <a:cubicBezTo>
                    <a:pt x="953" y="215"/>
                    <a:pt x="1013" y="191"/>
                    <a:pt x="1084" y="191"/>
                  </a:cubicBezTo>
                  <a:cubicBezTo>
                    <a:pt x="1179" y="191"/>
                    <a:pt x="1239" y="226"/>
                    <a:pt x="1286" y="286"/>
                  </a:cubicBezTo>
                  <a:cubicBezTo>
                    <a:pt x="1334" y="346"/>
                    <a:pt x="1358" y="429"/>
                    <a:pt x="1358" y="524"/>
                  </a:cubicBezTo>
                  <a:cubicBezTo>
                    <a:pt x="1358" y="619"/>
                    <a:pt x="1334" y="703"/>
                    <a:pt x="1286" y="750"/>
                  </a:cubicBezTo>
                  <a:cubicBezTo>
                    <a:pt x="1239" y="810"/>
                    <a:pt x="1167" y="834"/>
                    <a:pt x="1084" y="834"/>
                  </a:cubicBezTo>
                  <a:lnTo>
                    <a:pt x="1048" y="834"/>
                  </a:lnTo>
                  <a:lnTo>
                    <a:pt x="1048" y="1024"/>
                  </a:lnTo>
                  <a:lnTo>
                    <a:pt x="1084" y="1024"/>
                  </a:lnTo>
                  <a:cubicBezTo>
                    <a:pt x="1167" y="1024"/>
                    <a:pt x="1251" y="1012"/>
                    <a:pt x="1310" y="965"/>
                  </a:cubicBezTo>
                  <a:cubicBezTo>
                    <a:pt x="1370" y="929"/>
                    <a:pt x="1417" y="869"/>
                    <a:pt x="1453" y="798"/>
                  </a:cubicBezTo>
                  <a:cubicBezTo>
                    <a:pt x="1489" y="715"/>
                    <a:pt x="1513" y="619"/>
                    <a:pt x="1513" y="512"/>
                  </a:cubicBezTo>
                  <a:cubicBezTo>
                    <a:pt x="1513" y="405"/>
                    <a:pt x="1489" y="322"/>
                    <a:pt x="1465" y="250"/>
                  </a:cubicBezTo>
                  <a:cubicBezTo>
                    <a:pt x="1429" y="167"/>
                    <a:pt x="1382" y="107"/>
                    <a:pt x="1322" y="72"/>
                  </a:cubicBezTo>
                  <a:cubicBezTo>
                    <a:pt x="1251" y="24"/>
                    <a:pt x="1179" y="0"/>
                    <a:pt x="109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 name="Google Shape;808;p35"/>
            <p:cNvSpPr/>
            <p:nvPr/>
          </p:nvSpPr>
          <p:spPr>
            <a:xfrm>
              <a:off x="2462200" y="7679550"/>
              <a:ext cx="36925" cy="26525"/>
            </a:xfrm>
            <a:custGeom>
              <a:avLst/>
              <a:gdLst/>
              <a:ahLst/>
              <a:cxnLst/>
              <a:rect l="l" t="t" r="r" b="b"/>
              <a:pathLst>
                <a:path w="1477" h="1061" extrusionOk="0">
                  <a:moveTo>
                    <a:pt x="965" y="0"/>
                  </a:moveTo>
                  <a:lnTo>
                    <a:pt x="965" y="191"/>
                  </a:lnTo>
                  <a:lnTo>
                    <a:pt x="215" y="191"/>
                  </a:lnTo>
                  <a:lnTo>
                    <a:pt x="215" y="286"/>
                  </a:lnTo>
                  <a:cubicBezTo>
                    <a:pt x="239" y="298"/>
                    <a:pt x="262" y="298"/>
                    <a:pt x="286" y="310"/>
                  </a:cubicBezTo>
                  <a:cubicBezTo>
                    <a:pt x="310" y="310"/>
                    <a:pt x="334" y="322"/>
                    <a:pt x="358" y="334"/>
                  </a:cubicBezTo>
                  <a:lnTo>
                    <a:pt x="441" y="358"/>
                  </a:lnTo>
                  <a:cubicBezTo>
                    <a:pt x="465" y="370"/>
                    <a:pt x="489" y="370"/>
                    <a:pt x="512" y="381"/>
                  </a:cubicBezTo>
                  <a:lnTo>
                    <a:pt x="965" y="381"/>
                  </a:lnTo>
                  <a:lnTo>
                    <a:pt x="965" y="882"/>
                  </a:lnTo>
                  <a:cubicBezTo>
                    <a:pt x="953" y="858"/>
                    <a:pt x="917" y="834"/>
                    <a:pt x="870" y="810"/>
                  </a:cubicBezTo>
                  <a:cubicBezTo>
                    <a:pt x="822" y="786"/>
                    <a:pt x="763" y="751"/>
                    <a:pt x="691" y="727"/>
                  </a:cubicBezTo>
                  <a:cubicBezTo>
                    <a:pt x="632" y="691"/>
                    <a:pt x="560" y="655"/>
                    <a:pt x="477" y="620"/>
                  </a:cubicBezTo>
                  <a:cubicBezTo>
                    <a:pt x="405" y="596"/>
                    <a:pt x="322" y="560"/>
                    <a:pt x="239" y="536"/>
                  </a:cubicBezTo>
                  <a:cubicBezTo>
                    <a:pt x="167" y="512"/>
                    <a:pt x="84" y="489"/>
                    <a:pt x="1" y="465"/>
                  </a:cubicBezTo>
                  <a:lnTo>
                    <a:pt x="1" y="667"/>
                  </a:lnTo>
                  <a:cubicBezTo>
                    <a:pt x="120" y="691"/>
                    <a:pt x="239" y="727"/>
                    <a:pt x="346" y="762"/>
                  </a:cubicBezTo>
                  <a:cubicBezTo>
                    <a:pt x="453" y="798"/>
                    <a:pt x="560" y="846"/>
                    <a:pt x="667" y="893"/>
                  </a:cubicBezTo>
                  <a:cubicBezTo>
                    <a:pt x="763" y="941"/>
                    <a:pt x="870" y="1001"/>
                    <a:pt x="977" y="1060"/>
                  </a:cubicBezTo>
                  <a:lnTo>
                    <a:pt x="1132" y="1060"/>
                  </a:lnTo>
                  <a:lnTo>
                    <a:pt x="1132" y="381"/>
                  </a:lnTo>
                  <a:lnTo>
                    <a:pt x="1477" y="381"/>
                  </a:lnTo>
                  <a:lnTo>
                    <a:pt x="1477" y="191"/>
                  </a:lnTo>
                  <a:lnTo>
                    <a:pt x="1120" y="191"/>
                  </a:lnTo>
                  <a:lnTo>
                    <a:pt x="112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 name="Google Shape;809;p35"/>
            <p:cNvSpPr/>
            <p:nvPr/>
          </p:nvSpPr>
          <p:spPr>
            <a:xfrm>
              <a:off x="2462800" y="7649775"/>
              <a:ext cx="37225" cy="25325"/>
            </a:xfrm>
            <a:custGeom>
              <a:avLst/>
              <a:gdLst/>
              <a:ahLst/>
              <a:cxnLst/>
              <a:rect l="l" t="t" r="r" b="b"/>
              <a:pathLst>
                <a:path w="1489" h="1013" extrusionOk="0">
                  <a:moveTo>
                    <a:pt x="977" y="1"/>
                  </a:moveTo>
                  <a:cubicBezTo>
                    <a:pt x="869" y="1"/>
                    <a:pt x="786" y="25"/>
                    <a:pt x="715" y="60"/>
                  </a:cubicBezTo>
                  <a:cubicBezTo>
                    <a:pt x="643" y="96"/>
                    <a:pt x="596" y="156"/>
                    <a:pt x="560" y="227"/>
                  </a:cubicBezTo>
                  <a:cubicBezTo>
                    <a:pt x="524" y="287"/>
                    <a:pt x="512" y="370"/>
                    <a:pt x="512" y="453"/>
                  </a:cubicBezTo>
                  <a:cubicBezTo>
                    <a:pt x="512" y="501"/>
                    <a:pt x="524" y="549"/>
                    <a:pt x="524" y="584"/>
                  </a:cubicBezTo>
                  <a:cubicBezTo>
                    <a:pt x="536" y="632"/>
                    <a:pt x="560" y="656"/>
                    <a:pt x="572" y="691"/>
                  </a:cubicBezTo>
                  <a:cubicBezTo>
                    <a:pt x="596" y="727"/>
                    <a:pt x="608" y="751"/>
                    <a:pt x="631" y="775"/>
                  </a:cubicBezTo>
                  <a:lnTo>
                    <a:pt x="179" y="739"/>
                  </a:lnTo>
                  <a:lnTo>
                    <a:pt x="179" y="72"/>
                  </a:lnTo>
                  <a:lnTo>
                    <a:pt x="0" y="72"/>
                  </a:lnTo>
                  <a:lnTo>
                    <a:pt x="0" y="906"/>
                  </a:lnTo>
                  <a:lnTo>
                    <a:pt x="810" y="965"/>
                  </a:lnTo>
                  <a:lnTo>
                    <a:pt x="834" y="787"/>
                  </a:lnTo>
                  <a:cubicBezTo>
                    <a:pt x="798" y="763"/>
                    <a:pt x="774" y="739"/>
                    <a:pt x="750" y="715"/>
                  </a:cubicBezTo>
                  <a:cubicBezTo>
                    <a:pt x="727" y="680"/>
                    <a:pt x="703" y="644"/>
                    <a:pt x="691" y="608"/>
                  </a:cubicBezTo>
                  <a:cubicBezTo>
                    <a:pt x="679" y="572"/>
                    <a:pt x="667" y="525"/>
                    <a:pt x="667" y="489"/>
                  </a:cubicBezTo>
                  <a:cubicBezTo>
                    <a:pt x="667" y="429"/>
                    <a:pt x="679" y="382"/>
                    <a:pt x="703" y="334"/>
                  </a:cubicBezTo>
                  <a:cubicBezTo>
                    <a:pt x="727" y="287"/>
                    <a:pt x="762" y="251"/>
                    <a:pt x="810" y="227"/>
                  </a:cubicBezTo>
                  <a:cubicBezTo>
                    <a:pt x="858" y="203"/>
                    <a:pt x="917" y="191"/>
                    <a:pt x="989" y="191"/>
                  </a:cubicBezTo>
                  <a:cubicBezTo>
                    <a:pt x="1060" y="191"/>
                    <a:pt x="1131" y="203"/>
                    <a:pt x="1179" y="239"/>
                  </a:cubicBezTo>
                  <a:cubicBezTo>
                    <a:pt x="1227" y="263"/>
                    <a:pt x="1262" y="299"/>
                    <a:pt x="1286" y="346"/>
                  </a:cubicBezTo>
                  <a:cubicBezTo>
                    <a:pt x="1310" y="394"/>
                    <a:pt x="1322" y="441"/>
                    <a:pt x="1322" y="501"/>
                  </a:cubicBezTo>
                  <a:cubicBezTo>
                    <a:pt x="1322" y="560"/>
                    <a:pt x="1310" y="620"/>
                    <a:pt x="1286" y="668"/>
                  </a:cubicBezTo>
                  <a:cubicBezTo>
                    <a:pt x="1262" y="715"/>
                    <a:pt x="1227" y="751"/>
                    <a:pt x="1179" y="787"/>
                  </a:cubicBezTo>
                  <a:cubicBezTo>
                    <a:pt x="1131" y="810"/>
                    <a:pt x="1072" y="822"/>
                    <a:pt x="1012" y="822"/>
                  </a:cubicBezTo>
                  <a:lnTo>
                    <a:pt x="1012" y="1013"/>
                  </a:lnTo>
                  <a:cubicBezTo>
                    <a:pt x="1108" y="1013"/>
                    <a:pt x="1191" y="989"/>
                    <a:pt x="1262" y="953"/>
                  </a:cubicBezTo>
                  <a:cubicBezTo>
                    <a:pt x="1334" y="906"/>
                    <a:pt x="1393" y="846"/>
                    <a:pt x="1429" y="775"/>
                  </a:cubicBezTo>
                  <a:cubicBezTo>
                    <a:pt x="1465" y="691"/>
                    <a:pt x="1489" y="608"/>
                    <a:pt x="1489" y="501"/>
                  </a:cubicBezTo>
                  <a:cubicBezTo>
                    <a:pt x="1489" y="406"/>
                    <a:pt x="1465" y="310"/>
                    <a:pt x="1429" y="239"/>
                  </a:cubicBezTo>
                  <a:cubicBezTo>
                    <a:pt x="1381" y="168"/>
                    <a:pt x="1322" y="108"/>
                    <a:pt x="1250" y="60"/>
                  </a:cubicBezTo>
                  <a:cubicBezTo>
                    <a:pt x="1179" y="25"/>
                    <a:pt x="1084" y="1"/>
                    <a:pt x="97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 name="Google Shape;810;p35"/>
            <p:cNvSpPr/>
            <p:nvPr/>
          </p:nvSpPr>
          <p:spPr>
            <a:xfrm>
              <a:off x="2462200" y="7619125"/>
              <a:ext cx="37825" cy="25625"/>
            </a:xfrm>
            <a:custGeom>
              <a:avLst/>
              <a:gdLst/>
              <a:ahLst/>
              <a:cxnLst/>
              <a:rect l="l" t="t" r="r" b="b"/>
              <a:pathLst>
                <a:path w="1513" h="1025" extrusionOk="0">
                  <a:moveTo>
                    <a:pt x="1024" y="191"/>
                  </a:moveTo>
                  <a:cubicBezTo>
                    <a:pt x="1084" y="191"/>
                    <a:pt x="1132" y="203"/>
                    <a:pt x="1191" y="227"/>
                  </a:cubicBezTo>
                  <a:cubicBezTo>
                    <a:pt x="1239" y="251"/>
                    <a:pt x="1274" y="286"/>
                    <a:pt x="1310" y="334"/>
                  </a:cubicBezTo>
                  <a:cubicBezTo>
                    <a:pt x="1334" y="370"/>
                    <a:pt x="1358" y="429"/>
                    <a:pt x="1358" y="501"/>
                  </a:cubicBezTo>
                  <a:cubicBezTo>
                    <a:pt x="1358" y="572"/>
                    <a:pt x="1334" y="632"/>
                    <a:pt x="1310" y="679"/>
                  </a:cubicBezTo>
                  <a:cubicBezTo>
                    <a:pt x="1274" y="715"/>
                    <a:pt x="1239" y="751"/>
                    <a:pt x="1191" y="774"/>
                  </a:cubicBezTo>
                  <a:cubicBezTo>
                    <a:pt x="1144" y="798"/>
                    <a:pt x="1084" y="810"/>
                    <a:pt x="1024" y="810"/>
                  </a:cubicBezTo>
                  <a:cubicBezTo>
                    <a:pt x="965" y="810"/>
                    <a:pt x="917" y="798"/>
                    <a:pt x="858" y="774"/>
                  </a:cubicBezTo>
                  <a:cubicBezTo>
                    <a:pt x="810" y="751"/>
                    <a:pt x="774" y="715"/>
                    <a:pt x="751" y="667"/>
                  </a:cubicBezTo>
                  <a:cubicBezTo>
                    <a:pt x="715" y="620"/>
                    <a:pt x="703" y="560"/>
                    <a:pt x="703" y="501"/>
                  </a:cubicBezTo>
                  <a:cubicBezTo>
                    <a:pt x="703" y="429"/>
                    <a:pt x="715" y="370"/>
                    <a:pt x="739" y="322"/>
                  </a:cubicBezTo>
                  <a:cubicBezTo>
                    <a:pt x="774" y="274"/>
                    <a:pt x="810" y="251"/>
                    <a:pt x="858" y="227"/>
                  </a:cubicBezTo>
                  <a:cubicBezTo>
                    <a:pt x="905" y="203"/>
                    <a:pt x="965" y="191"/>
                    <a:pt x="1024" y="191"/>
                  </a:cubicBezTo>
                  <a:close/>
                  <a:moveTo>
                    <a:pt x="1024" y="1"/>
                  </a:moveTo>
                  <a:cubicBezTo>
                    <a:pt x="929" y="1"/>
                    <a:pt x="858" y="24"/>
                    <a:pt x="786" y="48"/>
                  </a:cubicBezTo>
                  <a:cubicBezTo>
                    <a:pt x="703" y="84"/>
                    <a:pt x="655" y="131"/>
                    <a:pt x="608" y="203"/>
                  </a:cubicBezTo>
                  <a:cubicBezTo>
                    <a:pt x="572" y="274"/>
                    <a:pt x="548" y="358"/>
                    <a:pt x="548" y="465"/>
                  </a:cubicBezTo>
                  <a:cubicBezTo>
                    <a:pt x="548" y="512"/>
                    <a:pt x="560" y="572"/>
                    <a:pt x="572" y="620"/>
                  </a:cubicBezTo>
                  <a:cubicBezTo>
                    <a:pt x="584" y="667"/>
                    <a:pt x="608" y="715"/>
                    <a:pt x="632" y="751"/>
                  </a:cubicBezTo>
                  <a:cubicBezTo>
                    <a:pt x="667" y="786"/>
                    <a:pt x="691" y="810"/>
                    <a:pt x="727" y="834"/>
                  </a:cubicBezTo>
                  <a:cubicBezTo>
                    <a:pt x="608" y="834"/>
                    <a:pt x="501" y="822"/>
                    <a:pt x="417" y="798"/>
                  </a:cubicBezTo>
                  <a:cubicBezTo>
                    <a:pt x="334" y="786"/>
                    <a:pt x="274" y="751"/>
                    <a:pt x="227" y="703"/>
                  </a:cubicBezTo>
                  <a:cubicBezTo>
                    <a:pt x="179" y="655"/>
                    <a:pt x="155" y="596"/>
                    <a:pt x="155" y="501"/>
                  </a:cubicBezTo>
                  <a:cubicBezTo>
                    <a:pt x="155" y="453"/>
                    <a:pt x="167" y="393"/>
                    <a:pt x="191" y="358"/>
                  </a:cubicBezTo>
                  <a:cubicBezTo>
                    <a:pt x="215" y="322"/>
                    <a:pt x="251" y="286"/>
                    <a:pt x="286" y="274"/>
                  </a:cubicBezTo>
                  <a:cubicBezTo>
                    <a:pt x="334" y="251"/>
                    <a:pt x="393" y="251"/>
                    <a:pt x="453" y="251"/>
                  </a:cubicBezTo>
                  <a:lnTo>
                    <a:pt x="453" y="60"/>
                  </a:lnTo>
                  <a:cubicBezTo>
                    <a:pt x="370" y="60"/>
                    <a:pt x="286" y="72"/>
                    <a:pt x="227" y="96"/>
                  </a:cubicBezTo>
                  <a:cubicBezTo>
                    <a:pt x="155" y="131"/>
                    <a:pt x="108" y="179"/>
                    <a:pt x="60" y="239"/>
                  </a:cubicBezTo>
                  <a:cubicBezTo>
                    <a:pt x="24" y="310"/>
                    <a:pt x="1" y="393"/>
                    <a:pt x="1" y="489"/>
                  </a:cubicBezTo>
                  <a:cubicBezTo>
                    <a:pt x="1" y="572"/>
                    <a:pt x="12" y="655"/>
                    <a:pt x="48" y="715"/>
                  </a:cubicBezTo>
                  <a:cubicBezTo>
                    <a:pt x="72" y="786"/>
                    <a:pt x="120" y="834"/>
                    <a:pt x="179" y="882"/>
                  </a:cubicBezTo>
                  <a:cubicBezTo>
                    <a:pt x="239" y="929"/>
                    <a:pt x="322" y="965"/>
                    <a:pt x="417" y="989"/>
                  </a:cubicBezTo>
                  <a:cubicBezTo>
                    <a:pt x="524" y="1013"/>
                    <a:pt x="643" y="1024"/>
                    <a:pt x="798" y="1024"/>
                  </a:cubicBezTo>
                  <a:cubicBezTo>
                    <a:pt x="929" y="1024"/>
                    <a:pt x="1048" y="1013"/>
                    <a:pt x="1144" y="989"/>
                  </a:cubicBezTo>
                  <a:cubicBezTo>
                    <a:pt x="1227" y="965"/>
                    <a:pt x="1298" y="929"/>
                    <a:pt x="1358" y="882"/>
                  </a:cubicBezTo>
                  <a:cubicBezTo>
                    <a:pt x="1405" y="834"/>
                    <a:pt x="1453" y="774"/>
                    <a:pt x="1477" y="715"/>
                  </a:cubicBezTo>
                  <a:cubicBezTo>
                    <a:pt x="1501" y="643"/>
                    <a:pt x="1513" y="572"/>
                    <a:pt x="1513" y="489"/>
                  </a:cubicBezTo>
                  <a:cubicBezTo>
                    <a:pt x="1513" y="393"/>
                    <a:pt x="1489" y="310"/>
                    <a:pt x="1453" y="239"/>
                  </a:cubicBezTo>
                  <a:cubicBezTo>
                    <a:pt x="1405" y="167"/>
                    <a:pt x="1346" y="108"/>
                    <a:pt x="1274" y="72"/>
                  </a:cubicBezTo>
                  <a:cubicBezTo>
                    <a:pt x="1203" y="24"/>
                    <a:pt x="1120" y="1"/>
                    <a:pt x="10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 name="Google Shape;811;p35"/>
            <p:cNvSpPr/>
            <p:nvPr/>
          </p:nvSpPr>
          <p:spPr>
            <a:xfrm>
              <a:off x="2462800" y="7577750"/>
              <a:ext cx="36625" cy="25625"/>
            </a:xfrm>
            <a:custGeom>
              <a:avLst/>
              <a:gdLst/>
              <a:ahLst/>
              <a:cxnLst/>
              <a:rect l="l" t="t" r="r" b="b"/>
              <a:pathLst>
                <a:path w="1465" h="1025" extrusionOk="0">
                  <a:moveTo>
                    <a:pt x="1453" y="798"/>
                  </a:moveTo>
                  <a:lnTo>
                    <a:pt x="1453" y="798"/>
                  </a:lnTo>
                  <a:lnTo>
                    <a:pt x="1465" y="798"/>
                  </a:lnTo>
                  <a:cubicBezTo>
                    <a:pt x="1461" y="798"/>
                    <a:pt x="1457" y="798"/>
                    <a:pt x="1453" y="798"/>
                  </a:cubicBezTo>
                  <a:close/>
                  <a:moveTo>
                    <a:pt x="0" y="1"/>
                  </a:moveTo>
                  <a:lnTo>
                    <a:pt x="0" y="1024"/>
                  </a:lnTo>
                  <a:lnTo>
                    <a:pt x="179" y="1024"/>
                  </a:lnTo>
                  <a:lnTo>
                    <a:pt x="179" y="239"/>
                  </a:lnTo>
                  <a:cubicBezTo>
                    <a:pt x="250" y="298"/>
                    <a:pt x="334" y="370"/>
                    <a:pt x="429" y="429"/>
                  </a:cubicBezTo>
                  <a:cubicBezTo>
                    <a:pt x="524" y="501"/>
                    <a:pt x="631" y="560"/>
                    <a:pt x="739" y="608"/>
                  </a:cubicBezTo>
                  <a:cubicBezTo>
                    <a:pt x="846" y="667"/>
                    <a:pt x="953" y="703"/>
                    <a:pt x="1084" y="739"/>
                  </a:cubicBezTo>
                  <a:cubicBezTo>
                    <a:pt x="1199" y="773"/>
                    <a:pt x="1326" y="797"/>
                    <a:pt x="1453" y="798"/>
                  </a:cubicBezTo>
                  <a:lnTo>
                    <a:pt x="1453" y="798"/>
                  </a:lnTo>
                  <a:lnTo>
                    <a:pt x="1453" y="596"/>
                  </a:lnTo>
                  <a:lnTo>
                    <a:pt x="1358" y="596"/>
                  </a:lnTo>
                  <a:cubicBezTo>
                    <a:pt x="1262" y="596"/>
                    <a:pt x="1179" y="584"/>
                    <a:pt x="1084" y="560"/>
                  </a:cubicBezTo>
                  <a:cubicBezTo>
                    <a:pt x="989" y="524"/>
                    <a:pt x="905" y="501"/>
                    <a:pt x="810" y="453"/>
                  </a:cubicBezTo>
                  <a:cubicBezTo>
                    <a:pt x="727" y="417"/>
                    <a:pt x="643" y="370"/>
                    <a:pt x="560" y="322"/>
                  </a:cubicBezTo>
                  <a:cubicBezTo>
                    <a:pt x="477" y="262"/>
                    <a:pt x="393" y="215"/>
                    <a:pt x="322" y="155"/>
                  </a:cubicBezTo>
                  <a:cubicBezTo>
                    <a:pt x="250" y="96"/>
                    <a:pt x="179" y="48"/>
                    <a:pt x="11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812;p35"/>
            <p:cNvSpPr/>
            <p:nvPr/>
          </p:nvSpPr>
          <p:spPr>
            <a:xfrm>
              <a:off x="2462200" y="7547700"/>
              <a:ext cx="37825" cy="25325"/>
            </a:xfrm>
            <a:custGeom>
              <a:avLst/>
              <a:gdLst/>
              <a:ahLst/>
              <a:cxnLst/>
              <a:rect l="l" t="t" r="r" b="b"/>
              <a:pathLst>
                <a:path w="1513" h="1013" extrusionOk="0">
                  <a:moveTo>
                    <a:pt x="405" y="226"/>
                  </a:moveTo>
                  <a:cubicBezTo>
                    <a:pt x="489" y="226"/>
                    <a:pt x="548" y="262"/>
                    <a:pt x="596" y="310"/>
                  </a:cubicBezTo>
                  <a:cubicBezTo>
                    <a:pt x="643" y="357"/>
                    <a:pt x="667" y="429"/>
                    <a:pt x="667" y="512"/>
                  </a:cubicBezTo>
                  <a:cubicBezTo>
                    <a:pt x="667" y="595"/>
                    <a:pt x="643" y="667"/>
                    <a:pt x="596" y="714"/>
                  </a:cubicBezTo>
                  <a:cubicBezTo>
                    <a:pt x="548" y="762"/>
                    <a:pt x="489" y="786"/>
                    <a:pt x="405" y="786"/>
                  </a:cubicBezTo>
                  <a:cubicBezTo>
                    <a:pt x="334" y="786"/>
                    <a:pt x="262" y="762"/>
                    <a:pt x="227" y="714"/>
                  </a:cubicBezTo>
                  <a:cubicBezTo>
                    <a:pt x="179" y="667"/>
                    <a:pt x="155" y="595"/>
                    <a:pt x="155" y="512"/>
                  </a:cubicBezTo>
                  <a:cubicBezTo>
                    <a:pt x="155" y="429"/>
                    <a:pt x="179" y="357"/>
                    <a:pt x="227" y="310"/>
                  </a:cubicBezTo>
                  <a:cubicBezTo>
                    <a:pt x="262" y="262"/>
                    <a:pt x="334" y="226"/>
                    <a:pt x="405" y="226"/>
                  </a:cubicBezTo>
                  <a:close/>
                  <a:moveTo>
                    <a:pt x="1084" y="202"/>
                  </a:moveTo>
                  <a:cubicBezTo>
                    <a:pt x="1167" y="202"/>
                    <a:pt x="1239" y="226"/>
                    <a:pt x="1286" y="274"/>
                  </a:cubicBezTo>
                  <a:cubicBezTo>
                    <a:pt x="1334" y="333"/>
                    <a:pt x="1358" y="405"/>
                    <a:pt x="1358" y="512"/>
                  </a:cubicBezTo>
                  <a:cubicBezTo>
                    <a:pt x="1358" y="607"/>
                    <a:pt x="1334" y="691"/>
                    <a:pt x="1286" y="738"/>
                  </a:cubicBezTo>
                  <a:cubicBezTo>
                    <a:pt x="1239" y="798"/>
                    <a:pt x="1167" y="822"/>
                    <a:pt x="1084" y="822"/>
                  </a:cubicBezTo>
                  <a:cubicBezTo>
                    <a:pt x="1001" y="822"/>
                    <a:pt x="941" y="798"/>
                    <a:pt x="893" y="738"/>
                  </a:cubicBezTo>
                  <a:cubicBezTo>
                    <a:pt x="846" y="691"/>
                    <a:pt x="822" y="619"/>
                    <a:pt x="822" y="512"/>
                  </a:cubicBezTo>
                  <a:cubicBezTo>
                    <a:pt x="822" y="405"/>
                    <a:pt x="846" y="333"/>
                    <a:pt x="893" y="274"/>
                  </a:cubicBezTo>
                  <a:cubicBezTo>
                    <a:pt x="941" y="226"/>
                    <a:pt x="1001" y="202"/>
                    <a:pt x="1084" y="202"/>
                  </a:cubicBezTo>
                  <a:close/>
                  <a:moveTo>
                    <a:pt x="1084" y="0"/>
                  </a:moveTo>
                  <a:cubicBezTo>
                    <a:pt x="1013" y="0"/>
                    <a:pt x="941" y="24"/>
                    <a:pt x="882" y="60"/>
                  </a:cubicBezTo>
                  <a:cubicBezTo>
                    <a:pt x="822" y="95"/>
                    <a:pt x="774" y="167"/>
                    <a:pt x="739" y="250"/>
                  </a:cubicBezTo>
                  <a:cubicBezTo>
                    <a:pt x="703" y="179"/>
                    <a:pt x="655" y="131"/>
                    <a:pt x="596" y="95"/>
                  </a:cubicBezTo>
                  <a:cubicBezTo>
                    <a:pt x="536" y="60"/>
                    <a:pt x="477" y="36"/>
                    <a:pt x="405" y="36"/>
                  </a:cubicBezTo>
                  <a:cubicBezTo>
                    <a:pt x="334" y="36"/>
                    <a:pt x="262" y="60"/>
                    <a:pt x="203" y="95"/>
                  </a:cubicBezTo>
                  <a:cubicBezTo>
                    <a:pt x="143" y="131"/>
                    <a:pt x="96" y="179"/>
                    <a:pt x="60" y="250"/>
                  </a:cubicBezTo>
                  <a:cubicBezTo>
                    <a:pt x="24" y="321"/>
                    <a:pt x="1" y="405"/>
                    <a:pt x="1" y="512"/>
                  </a:cubicBezTo>
                  <a:cubicBezTo>
                    <a:pt x="1" y="607"/>
                    <a:pt x="24" y="702"/>
                    <a:pt x="60" y="774"/>
                  </a:cubicBezTo>
                  <a:cubicBezTo>
                    <a:pt x="96" y="833"/>
                    <a:pt x="143" y="893"/>
                    <a:pt x="203" y="929"/>
                  </a:cubicBezTo>
                  <a:cubicBezTo>
                    <a:pt x="262" y="964"/>
                    <a:pt x="334" y="976"/>
                    <a:pt x="405" y="976"/>
                  </a:cubicBezTo>
                  <a:cubicBezTo>
                    <a:pt x="477" y="976"/>
                    <a:pt x="536" y="964"/>
                    <a:pt x="596" y="929"/>
                  </a:cubicBezTo>
                  <a:cubicBezTo>
                    <a:pt x="655" y="893"/>
                    <a:pt x="703" y="845"/>
                    <a:pt x="739" y="774"/>
                  </a:cubicBezTo>
                  <a:cubicBezTo>
                    <a:pt x="774" y="857"/>
                    <a:pt x="822" y="917"/>
                    <a:pt x="882" y="953"/>
                  </a:cubicBezTo>
                  <a:cubicBezTo>
                    <a:pt x="941" y="1000"/>
                    <a:pt x="1013" y="1012"/>
                    <a:pt x="1084" y="1012"/>
                  </a:cubicBezTo>
                  <a:cubicBezTo>
                    <a:pt x="1167" y="1012"/>
                    <a:pt x="1239" y="1000"/>
                    <a:pt x="1298" y="964"/>
                  </a:cubicBezTo>
                  <a:cubicBezTo>
                    <a:pt x="1358" y="929"/>
                    <a:pt x="1417" y="881"/>
                    <a:pt x="1453" y="798"/>
                  </a:cubicBezTo>
                  <a:cubicBezTo>
                    <a:pt x="1489" y="726"/>
                    <a:pt x="1513" y="631"/>
                    <a:pt x="1513" y="512"/>
                  </a:cubicBezTo>
                  <a:cubicBezTo>
                    <a:pt x="1513" y="393"/>
                    <a:pt x="1489" y="298"/>
                    <a:pt x="1453" y="214"/>
                  </a:cubicBezTo>
                  <a:cubicBezTo>
                    <a:pt x="1417" y="143"/>
                    <a:pt x="1358" y="83"/>
                    <a:pt x="1298" y="60"/>
                  </a:cubicBezTo>
                  <a:cubicBezTo>
                    <a:pt x="1239" y="24"/>
                    <a:pt x="1167" y="0"/>
                    <a:pt x="108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 name="Google Shape;813;p35"/>
            <p:cNvSpPr/>
            <p:nvPr/>
          </p:nvSpPr>
          <p:spPr>
            <a:xfrm>
              <a:off x="2462200" y="7517025"/>
              <a:ext cx="37825" cy="25625"/>
            </a:xfrm>
            <a:custGeom>
              <a:avLst/>
              <a:gdLst/>
              <a:ahLst/>
              <a:cxnLst/>
              <a:rect l="l" t="t" r="r" b="b"/>
              <a:pathLst>
                <a:path w="1513" h="1025" extrusionOk="0">
                  <a:moveTo>
                    <a:pt x="477" y="215"/>
                  </a:moveTo>
                  <a:cubicBezTo>
                    <a:pt x="548" y="215"/>
                    <a:pt x="596" y="227"/>
                    <a:pt x="643" y="251"/>
                  </a:cubicBezTo>
                  <a:cubicBezTo>
                    <a:pt x="691" y="275"/>
                    <a:pt x="739" y="310"/>
                    <a:pt x="763" y="358"/>
                  </a:cubicBezTo>
                  <a:cubicBezTo>
                    <a:pt x="798" y="405"/>
                    <a:pt x="810" y="465"/>
                    <a:pt x="810" y="525"/>
                  </a:cubicBezTo>
                  <a:cubicBezTo>
                    <a:pt x="810" y="596"/>
                    <a:pt x="798" y="656"/>
                    <a:pt x="774" y="703"/>
                  </a:cubicBezTo>
                  <a:cubicBezTo>
                    <a:pt x="739" y="751"/>
                    <a:pt x="703" y="775"/>
                    <a:pt x="655" y="798"/>
                  </a:cubicBezTo>
                  <a:cubicBezTo>
                    <a:pt x="608" y="822"/>
                    <a:pt x="548" y="834"/>
                    <a:pt x="501" y="834"/>
                  </a:cubicBezTo>
                  <a:cubicBezTo>
                    <a:pt x="429" y="834"/>
                    <a:pt x="382" y="822"/>
                    <a:pt x="322" y="798"/>
                  </a:cubicBezTo>
                  <a:cubicBezTo>
                    <a:pt x="274" y="775"/>
                    <a:pt x="239" y="739"/>
                    <a:pt x="203" y="691"/>
                  </a:cubicBezTo>
                  <a:cubicBezTo>
                    <a:pt x="179" y="656"/>
                    <a:pt x="155" y="596"/>
                    <a:pt x="155" y="525"/>
                  </a:cubicBezTo>
                  <a:cubicBezTo>
                    <a:pt x="155" y="453"/>
                    <a:pt x="179" y="394"/>
                    <a:pt x="203" y="358"/>
                  </a:cubicBezTo>
                  <a:cubicBezTo>
                    <a:pt x="227" y="310"/>
                    <a:pt x="274" y="275"/>
                    <a:pt x="322" y="251"/>
                  </a:cubicBezTo>
                  <a:cubicBezTo>
                    <a:pt x="370" y="227"/>
                    <a:pt x="417" y="215"/>
                    <a:pt x="477" y="215"/>
                  </a:cubicBezTo>
                  <a:close/>
                  <a:moveTo>
                    <a:pt x="715" y="1"/>
                  </a:moveTo>
                  <a:cubicBezTo>
                    <a:pt x="572" y="1"/>
                    <a:pt x="465" y="13"/>
                    <a:pt x="370" y="36"/>
                  </a:cubicBezTo>
                  <a:cubicBezTo>
                    <a:pt x="286" y="60"/>
                    <a:pt x="203" y="96"/>
                    <a:pt x="155" y="144"/>
                  </a:cubicBezTo>
                  <a:cubicBezTo>
                    <a:pt x="96" y="191"/>
                    <a:pt x="60" y="251"/>
                    <a:pt x="36" y="310"/>
                  </a:cubicBezTo>
                  <a:cubicBezTo>
                    <a:pt x="12" y="382"/>
                    <a:pt x="1" y="453"/>
                    <a:pt x="1" y="536"/>
                  </a:cubicBezTo>
                  <a:cubicBezTo>
                    <a:pt x="1" y="632"/>
                    <a:pt x="24" y="715"/>
                    <a:pt x="60" y="786"/>
                  </a:cubicBezTo>
                  <a:cubicBezTo>
                    <a:pt x="108" y="858"/>
                    <a:pt x="155" y="917"/>
                    <a:pt x="239" y="965"/>
                  </a:cubicBezTo>
                  <a:cubicBezTo>
                    <a:pt x="310" y="1001"/>
                    <a:pt x="393" y="1025"/>
                    <a:pt x="489" y="1025"/>
                  </a:cubicBezTo>
                  <a:cubicBezTo>
                    <a:pt x="584" y="1025"/>
                    <a:pt x="655" y="1013"/>
                    <a:pt x="727" y="977"/>
                  </a:cubicBezTo>
                  <a:cubicBezTo>
                    <a:pt x="810" y="941"/>
                    <a:pt x="858" y="894"/>
                    <a:pt x="905" y="822"/>
                  </a:cubicBezTo>
                  <a:cubicBezTo>
                    <a:pt x="941" y="751"/>
                    <a:pt x="965" y="667"/>
                    <a:pt x="965" y="560"/>
                  </a:cubicBezTo>
                  <a:cubicBezTo>
                    <a:pt x="965" y="513"/>
                    <a:pt x="953" y="453"/>
                    <a:pt x="941" y="405"/>
                  </a:cubicBezTo>
                  <a:cubicBezTo>
                    <a:pt x="929" y="358"/>
                    <a:pt x="905" y="322"/>
                    <a:pt x="882" y="286"/>
                  </a:cubicBezTo>
                  <a:cubicBezTo>
                    <a:pt x="846" y="251"/>
                    <a:pt x="822" y="215"/>
                    <a:pt x="786" y="203"/>
                  </a:cubicBezTo>
                  <a:cubicBezTo>
                    <a:pt x="905" y="203"/>
                    <a:pt x="1013" y="215"/>
                    <a:pt x="1096" y="227"/>
                  </a:cubicBezTo>
                  <a:cubicBezTo>
                    <a:pt x="1179" y="251"/>
                    <a:pt x="1239" y="275"/>
                    <a:pt x="1286" y="322"/>
                  </a:cubicBezTo>
                  <a:cubicBezTo>
                    <a:pt x="1334" y="370"/>
                    <a:pt x="1358" y="441"/>
                    <a:pt x="1358" y="525"/>
                  </a:cubicBezTo>
                  <a:cubicBezTo>
                    <a:pt x="1358" y="584"/>
                    <a:pt x="1346" y="632"/>
                    <a:pt x="1322" y="667"/>
                  </a:cubicBezTo>
                  <a:cubicBezTo>
                    <a:pt x="1298" y="703"/>
                    <a:pt x="1263" y="739"/>
                    <a:pt x="1227" y="751"/>
                  </a:cubicBezTo>
                  <a:cubicBezTo>
                    <a:pt x="1179" y="775"/>
                    <a:pt x="1120" y="786"/>
                    <a:pt x="1060" y="786"/>
                  </a:cubicBezTo>
                  <a:lnTo>
                    <a:pt x="1060" y="977"/>
                  </a:lnTo>
                  <a:cubicBezTo>
                    <a:pt x="1144" y="977"/>
                    <a:pt x="1215" y="953"/>
                    <a:pt x="1286" y="929"/>
                  </a:cubicBezTo>
                  <a:cubicBezTo>
                    <a:pt x="1358" y="894"/>
                    <a:pt x="1405" y="858"/>
                    <a:pt x="1453" y="786"/>
                  </a:cubicBezTo>
                  <a:cubicBezTo>
                    <a:pt x="1489" y="727"/>
                    <a:pt x="1513" y="632"/>
                    <a:pt x="1513" y="536"/>
                  </a:cubicBezTo>
                  <a:cubicBezTo>
                    <a:pt x="1513" y="453"/>
                    <a:pt x="1489" y="382"/>
                    <a:pt x="1465" y="310"/>
                  </a:cubicBezTo>
                  <a:cubicBezTo>
                    <a:pt x="1441" y="239"/>
                    <a:pt x="1394" y="191"/>
                    <a:pt x="1334" y="144"/>
                  </a:cubicBezTo>
                  <a:cubicBezTo>
                    <a:pt x="1274" y="96"/>
                    <a:pt x="1191" y="60"/>
                    <a:pt x="1084" y="36"/>
                  </a:cubicBezTo>
                  <a:cubicBezTo>
                    <a:pt x="989" y="13"/>
                    <a:pt x="858" y="1"/>
                    <a:pt x="7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Google Shape;795;p35">
            <a:extLst>
              <a:ext uri="{FF2B5EF4-FFF2-40B4-BE49-F238E27FC236}">
                <a16:creationId xmlns:a16="http://schemas.microsoft.com/office/drawing/2014/main" id="{678194C7-EEDA-C7B5-3F44-C37461E73590}"/>
              </a:ext>
            </a:extLst>
          </p:cNvPr>
          <p:cNvSpPr txBox="1">
            <a:spLocks/>
          </p:cNvSpPr>
          <p:nvPr/>
        </p:nvSpPr>
        <p:spPr>
          <a:xfrm>
            <a:off x="2301784" y="41358"/>
            <a:ext cx="4436523" cy="7389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ctr" rtl="0">
              <a:lnSpc>
                <a:spcPct val="100000"/>
              </a:lnSpc>
              <a:spcBef>
                <a:spcPts val="0"/>
              </a:spcBef>
              <a:spcAft>
                <a:spcPts val="0"/>
              </a:spcAft>
              <a:buClr>
                <a:schemeClr val="dk1"/>
              </a:buClr>
              <a:buSzPts val="2800"/>
              <a:buFont typeface="Roboto"/>
              <a:buNone/>
              <a:defRPr sz="1800" b="0" i="0" u="none" strike="noStrike" cap="none">
                <a:solidFill>
                  <a:schemeClr val="dk1"/>
                </a:solidFill>
                <a:latin typeface="Roboto"/>
                <a:ea typeface="Roboto"/>
                <a:cs typeface="Roboto"/>
                <a:sym typeface="Roboto"/>
              </a:defRPr>
            </a:lvl1pPr>
            <a:lvl2pPr marL="914400" marR="0" lvl="1" indent="-317500" algn="ctr" rtl="0">
              <a:lnSpc>
                <a:spcPct val="100000"/>
              </a:lnSpc>
              <a:spcBef>
                <a:spcPts val="0"/>
              </a:spcBef>
              <a:spcAft>
                <a:spcPts val="0"/>
              </a:spcAft>
              <a:buClr>
                <a:schemeClr val="dk1"/>
              </a:buClr>
              <a:buSzPts val="2800"/>
              <a:buFont typeface="Roboto"/>
              <a:buNone/>
              <a:defRPr sz="2800" b="0" i="0" u="none" strike="noStrike" cap="none">
                <a:solidFill>
                  <a:schemeClr val="dk1"/>
                </a:solidFill>
                <a:latin typeface="Roboto"/>
                <a:ea typeface="Roboto"/>
                <a:cs typeface="Roboto"/>
                <a:sym typeface="Roboto"/>
              </a:defRPr>
            </a:lvl2pPr>
            <a:lvl3pPr marL="1371600" marR="0" lvl="2" indent="-317500" algn="ctr" rtl="0">
              <a:lnSpc>
                <a:spcPct val="100000"/>
              </a:lnSpc>
              <a:spcBef>
                <a:spcPts val="0"/>
              </a:spcBef>
              <a:spcAft>
                <a:spcPts val="0"/>
              </a:spcAft>
              <a:buClr>
                <a:schemeClr val="dk1"/>
              </a:buClr>
              <a:buSzPts val="2800"/>
              <a:buFont typeface="Roboto"/>
              <a:buNone/>
              <a:defRPr sz="2800" b="0" i="0" u="none" strike="noStrike" cap="none">
                <a:solidFill>
                  <a:schemeClr val="dk1"/>
                </a:solidFill>
                <a:latin typeface="Roboto"/>
                <a:ea typeface="Roboto"/>
                <a:cs typeface="Roboto"/>
                <a:sym typeface="Roboto"/>
              </a:defRPr>
            </a:lvl3pPr>
            <a:lvl4pPr marL="1828800" marR="0" lvl="3" indent="-317500" algn="ctr" rtl="0">
              <a:lnSpc>
                <a:spcPct val="100000"/>
              </a:lnSpc>
              <a:spcBef>
                <a:spcPts val="0"/>
              </a:spcBef>
              <a:spcAft>
                <a:spcPts val="0"/>
              </a:spcAft>
              <a:buClr>
                <a:schemeClr val="dk1"/>
              </a:buClr>
              <a:buSzPts val="2800"/>
              <a:buFont typeface="Roboto"/>
              <a:buNone/>
              <a:defRPr sz="2800" b="0" i="0" u="none" strike="noStrike" cap="none">
                <a:solidFill>
                  <a:schemeClr val="dk1"/>
                </a:solidFill>
                <a:latin typeface="Roboto"/>
                <a:ea typeface="Roboto"/>
                <a:cs typeface="Roboto"/>
                <a:sym typeface="Roboto"/>
              </a:defRPr>
            </a:lvl4pPr>
            <a:lvl5pPr marL="2286000" marR="0" lvl="4" indent="-317500" algn="ctr" rtl="0">
              <a:lnSpc>
                <a:spcPct val="100000"/>
              </a:lnSpc>
              <a:spcBef>
                <a:spcPts val="0"/>
              </a:spcBef>
              <a:spcAft>
                <a:spcPts val="0"/>
              </a:spcAft>
              <a:buClr>
                <a:schemeClr val="dk1"/>
              </a:buClr>
              <a:buSzPts val="2800"/>
              <a:buFont typeface="Roboto"/>
              <a:buNone/>
              <a:defRPr sz="2800" b="0" i="0" u="none" strike="noStrike" cap="none">
                <a:solidFill>
                  <a:schemeClr val="dk1"/>
                </a:solidFill>
                <a:latin typeface="Roboto"/>
                <a:ea typeface="Roboto"/>
                <a:cs typeface="Roboto"/>
                <a:sym typeface="Roboto"/>
              </a:defRPr>
            </a:lvl5pPr>
            <a:lvl6pPr marL="2743200" marR="0" lvl="5" indent="-317500" algn="ctr" rtl="0">
              <a:lnSpc>
                <a:spcPct val="100000"/>
              </a:lnSpc>
              <a:spcBef>
                <a:spcPts val="0"/>
              </a:spcBef>
              <a:spcAft>
                <a:spcPts val="0"/>
              </a:spcAft>
              <a:buClr>
                <a:schemeClr val="dk1"/>
              </a:buClr>
              <a:buSzPts val="2800"/>
              <a:buFont typeface="Roboto"/>
              <a:buNone/>
              <a:defRPr sz="2800" b="0" i="0" u="none" strike="noStrike" cap="none">
                <a:solidFill>
                  <a:schemeClr val="dk1"/>
                </a:solidFill>
                <a:latin typeface="Roboto"/>
                <a:ea typeface="Roboto"/>
                <a:cs typeface="Roboto"/>
                <a:sym typeface="Roboto"/>
              </a:defRPr>
            </a:lvl6pPr>
            <a:lvl7pPr marL="3200400" marR="0" lvl="6" indent="-317500" algn="ctr" rtl="0">
              <a:lnSpc>
                <a:spcPct val="100000"/>
              </a:lnSpc>
              <a:spcBef>
                <a:spcPts val="0"/>
              </a:spcBef>
              <a:spcAft>
                <a:spcPts val="0"/>
              </a:spcAft>
              <a:buClr>
                <a:schemeClr val="dk1"/>
              </a:buClr>
              <a:buSzPts val="2800"/>
              <a:buFont typeface="Roboto"/>
              <a:buNone/>
              <a:defRPr sz="2800" b="0" i="0" u="none" strike="noStrike" cap="none">
                <a:solidFill>
                  <a:schemeClr val="dk1"/>
                </a:solidFill>
                <a:latin typeface="Roboto"/>
                <a:ea typeface="Roboto"/>
                <a:cs typeface="Roboto"/>
                <a:sym typeface="Roboto"/>
              </a:defRPr>
            </a:lvl7pPr>
            <a:lvl8pPr marL="3657600" marR="0" lvl="7" indent="-317500" algn="ctr" rtl="0">
              <a:lnSpc>
                <a:spcPct val="100000"/>
              </a:lnSpc>
              <a:spcBef>
                <a:spcPts val="0"/>
              </a:spcBef>
              <a:spcAft>
                <a:spcPts val="0"/>
              </a:spcAft>
              <a:buClr>
                <a:schemeClr val="dk1"/>
              </a:buClr>
              <a:buSzPts val="2800"/>
              <a:buFont typeface="Roboto"/>
              <a:buNone/>
              <a:defRPr sz="2800" b="0" i="0" u="none" strike="noStrike" cap="none">
                <a:solidFill>
                  <a:schemeClr val="dk1"/>
                </a:solidFill>
                <a:latin typeface="Roboto"/>
                <a:ea typeface="Roboto"/>
                <a:cs typeface="Roboto"/>
                <a:sym typeface="Roboto"/>
              </a:defRPr>
            </a:lvl8pPr>
            <a:lvl9pPr marL="4114800" marR="0" lvl="8" indent="-317500" algn="ctr" rtl="0">
              <a:lnSpc>
                <a:spcPct val="100000"/>
              </a:lnSpc>
              <a:spcBef>
                <a:spcPts val="0"/>
              </a:spcBef>
              <a:spcAft>
                <a:spcPts val="0"/>
              </a:spcAft>
              <a:buClr>
                <a:schemeClr val="dk1"/>
              </a:buClr>
              <a:buSzPts val="2800"/>
              <a:buFont typeface="Roboto"/>
              <a:buNone/>
              <a:defRPr sz="2800" b="0" i="0" u="none" strike="noStrike" cap="none">
                <a:solidFill>
                  <a:schemeClr val="dk1"/>
                </a:solidFill>
                <a:latin typeface="Roboto"/>
                <a:ea typeface="Roboto"/>
                <a:cs typeface="Roboto"/>
                <a:sym typeface="Roboto"/>
              </a:defRPr>
            </a:lvl9pPr>
          </a:lstStyle>
          <a:p>
            <a:pPr marL="0" indent="0"/>
            <a:r>
              <a:rPr lang="en-US" dirty="0"/>
              <a:t>Libyan International Medical University</a:t>
            </a:r>
          </a:p>
          <a:p>
            <a:pPr marL="0" indent="0"/>
            <a:r>
              <a:rPr lang="en-US" dirty="0"/>
              <a:t>Faculty of Business Administration</a:t>
            </a:r>
          </a:p>
        </p:txBody>
      </p:sp>
      <p:pic>
        <p:nvPicPr>
          <p:cNvPr id="8" name="Picture 7">
            <a:extLst>
              <a:ext uri="{FF2B5EF4-FFF2-40B4-BE49-F238E27FC236}">
                <a16:creationId xmlns:a16="http://schemas.microsoft.com/office/drawing/2014/main" id="{820A9DBD-6FCA-AE0B-15C8-66BAB58BEE88}"/>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5729" b="93924" l="6771" r="93403">
                        <a14:foregroundMark x1="56250" y1="19097" x2="46528" y2="10243"/>
                        <a14:foregroundMark x1="46528" y1="10243" x2="32986" y2="10243"/>
                        <a14:foregroundMark x1="32986" y1="10243" x2="28299" y2="15625"/>
                        <a14:foregroundMark x1="26563" y1="14063" x2="17188" y2="22396"/>
                        <a14:foregroundMark x1="17188" y1="22396" x2="8333" y2="42361"/>
                        <a14:foregroundMark x1="37674" y1="18750" x2="27431" y2="29167"/>
                        <a14:foregroundMark x1="27431" y1="29167" x2="23611" y2="43576"/>
                        <a14:foregroundMark x1="23611" y1="43576" x2="28646" y2="78299"/>
                        <a14:foregroundMark x1="17535" y1="42708" x2="16840" y2="60590"/>
                        <a14:foregroundMark x1="16840" y1="60590" x2="21875" y2="76215"/>
                        <a14:foregroundMark x1="21875" y1="76215" x2="32639" y2="83507"/>
                        <a14:foregroundMark x1="32639" y1="83507" x2="35764" y2="84028"/>
                        <a14:foregroundMark x1="37326" y1="14063" x2="23611" y2="25868"/>
                        <a14:foregroundMark x1="23611" y1="25868" x2="14063" y2="58160"/>
                        <a14:foregroundMark x1="28819" y1="86632" x2="38368" y2="89931"/>
                        <a14:foregroundMark x1="43403" y1="92014" x2="56250" y2="92708"/>
                        <a14:foregroundMark x1="56250" y1="92708" x2="56597" y2="92535"/>
                        <a14:foregroundMark x1="65278" y1="89063" x2="73611" y2="85243"/>
                        <a14:foregroundMark x1="51389" y1="94097" x2="57118" y2="91319"/>
                        <a14:foregroundMark x1="13715" y1="73958" x2="22396" y2="80903"/>
                        <a14:foregroundMark x1="7118" y1="57986" x2="9896" y2="66840"/>
                        <a14:foregroundMark x1="30903" y1="71181" x2="50347" y2="72569"/>
                        <a14:foregroundMark x1="50347" y1="72569" x2="62674" y2="71875"/>
                        <a14:foregroundMark x1="62674" y1="71875" x2="63021" y2="71701"/>
                        <a14:foregroundMark x1="46701" y1="7639" x2="71875" y2="13715"/>
                        <a14:foregroundMark x1="71875" y1="13715" x2="73090" y2="14757"/>
                        <a14:foregroundMark x1="78299" y1="17882" x2="93576" y2="39583"/>
                        <a14:foregroundMark x1="92708" y1="47049" x2="91667" y2="61979"/>
                        <a14:foregroundMark x1="89236" y1="68056" x2="83160" y2="79861"/>
                        <a14:foregroundMark x1="83160" y1="79861" x2="82465" y2="80382"/>
                        <a14:foregroundMark x1="68576" y1="11285" x2="55382" y2="9375"/>
                        <a14:foregroundMark x1="55382" y1="9375" x2="52604" y2="5729"/>
                        <a14:foregroundMark x1="50347" y1="46181" x2="51215" y2="69792"/>
                      </a14:backgroundRemoval>
                    </a14:imgEffect>
                  </a14:imgLayer>
                </a14:imgProps>
              </a:ext>
            </a:extLst>
          </a:blip>
          <a:stretch>
            <a:fillRect/>
          </a:stretch>
        </p:blipFill>
        <p:spPr>
          <a:xfrm>
            <a:off x="7982129" y="24658"/>
            <a:ext cx="1106773" cy="1106773"/>
          </a:xfrm>
          <a:prstGeom prst="rect">
            <a:avLst/>
          </a:prstGeom>
        </p:spPr>
      </p:pic>
      <p:pic>
        <p:nvPicPr>
          <p:cNvPr id="10" name="Picture 9">
            <a:extLst>
              <a:ext uri="{FF2B5EF4-FFF2-40B4-BE49-F238E27FC236}">
                <a16:creationId xmlns:a16="http://schemas.microsoft.com/office/drawing/2014/main" id="{A7E26793-73A4-719A-A654-E2BDFF5C6890}"/>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9654" b="89982" l="4416" r="95195">
                        <a14:foregroundMark x1="9870" y1="83789" x2="4545" y2="87614"/>
                        <a14:foregroundMark x1="88571" y1="80510" x2="95195" y2="87432"/>
                      </a14:backgroundRemoval>
                    </a14:imgEffect>
                  </a14:imgLayer>
                </a14:imgProps>
              </a:ext>
            </a:extLst>
          </a:blip>
          <a:stretch>
            <a:fillRect/>
          </a:stretch>
        </p:blipFill>
        <p:spPr>
          <a:xfrm>
            <a:off x="4972" y="-39248"/>
            <a:ext cx="1267540" cy="902093"/>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72"/>
        <p:cNvGrpSpPr/>
        <p:nvPr/>
      </p:nvGrpSpPr>
      <p:grpSpPr>
        <a:xfrm>
          <a:off x="0" y="0"/>
          <a:ext cx="0" cy="0"/>
          <a:chOff x="0" y="0"/>
          <a:chExt cx="0" cy="0"/>
        </a:xfrm>
      </p:grpSpPr>
      <p:sp>
        <p:nvSpPr>
          <p:cNvPr id="1773" name="Google Shape;1773;p65"/>
          <p:cNvSpPr txBox="1">
            <a:spLocks noGrp="1"/>
          </p:cNvSpPr>
          <p:nvPr>
            <p:ph type="title"/>
          </p:nvPr>
        </p:nvSpPr>
        <p:spPr>
          <a:xfrm>
            <a:off x="713275" y="445025"/>
            <a:ext cx="7717500" cy="7389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References</a:t>
            </a:r>
            <a:endParaRPr dirty="0"/>
          </a:p>
        </p:txBody>
      </p:sp>
      <p:sp>
        <p:nvSpPr>
          <p:cNvPr id="5" name="Subtitle 4">
            <a:extLst>
              <a:ext uri="{FF2B5EF4-FFF2-40B4-BE49-F238E27FC236}">
                <a16:creationId xmlns:a16="http://schemas.microsoft.com/office/drawing/2014/main" id="{45748A24-A0A0-C95D-7145-6768231E30F0}"/>
              </a:ext>
            </a:extLst>
          </p:cNvPr>
          <p:cNvSpPr>
            <a:spLocks noGrp="1"/>
          </p:cNvSpPr>
          <p:nvPr>
            <p:ph type="subTitle" idx="1"/>
          </p:nvPr>
        </p:nvSpPr>
        <p:spPr>
          <a:xfrm>
            <a:off x="713275" y="1680704"/>
            <a:ext cx="7717375" cy="3336300"/>
          </a:xfrm>
        </p:spPr>
        <p:txBody>
          <a:bodyPr/>
          <a:lstStyle/>
          <a:p>
            <a:r>
              <a:rPr lang="en-US" dirty="0">
                <a:effectLst/>
              </a:rPr>
              <a:t>(Author), G. A. (2019, October 1). </a:t>
            </a:r>
            <a:r>
              <a:rPr lang="en-US" i="1" dirty="0">
                <a:effectLst/>
              </a:rPr>
              <a:t>The significance of cultural competence in interpersonal and Intercultural Communication</a:t>
            </a:r>
            <a:r>
              <a:rPr lang="en-US" dirty="0">
                <a:effectLst/>
              </a:rPr>
              <a:t>. GRIN. Retrieved November 1, 2022, from https://</a:t>
            </a:r>
            <a:r>
              <a:rPr lang="en-US" dirty="0" err="1">
                <a:effectLst/>
              </a:rPr>
              <a:t>www.grin.com</a:t>
            </a:r>
            <a:r>
              <a:rPr lang="en-US" dirty="0">
                <a:effectLst/>
              </a:rPr>
              <a:t>/document/503301#:~:text=Cultural%20differences%20stem%20from%20our,anticipate%20potential%20cross%2Dcultural%20misunderstandings. </a:t>
            </a:r>
          </a:p>
          <a:p>
            <a:r>
              <a:rPr lang="en-US" i="1" dirty="0">
                <a:effectLst/>
              </a:rPr>
              <a:t>Take online courses. earn college credit. Research Schools, Degrees &amp; Careers</a:t>
            </a:r>
            <a:r>
              <a:rPr lang="en-US" dirty="0">
                <a:effectLst/>
              </a:rPr>
              <a:t>. </a:t>
            </a:r>
            <a:r>
              <a:rPr lang="en-US" dirty="0" err="1">
                <a:effectLst/>
              </a:rPr>
              <a:t>Study.com</a:t>
            </a:r>
            <a:r>
              <a:rPr lang="en-US" dirty="0">
                <a:effectLst/>
              </a:rPr>
              <a:t> | Take Online Courses. Earn College Credit. Research Schools, Degrees &amp; Careers. (n.d.). Retrieved November 1, 2022, from https://</a:t>
            </a:r>
            <a:r>
              <a:rPr lang="en-US" dirty="0" err="1">
                <a:effectLst/>
              </a:rPr>
              <a:t>study.com</a:t>
            </a:r>
            <a:r>
              <a:rPr lang="en-US" dirty="0">
                <a:effectLst/>
              </a:rPr>
              <a:t>/academy/lesson/cultures-impact-on-interpersonal-</a:t>
            </a:r>
            <a:r>
              <a:rPr lang="en-US" dirty="0" err="1">
                <a:effectLst/>
              </a:rPr>
              <a:t>communication.html</a:t>
            </a:r>
            <a:r>
              <a:rPr lang="en-US" dirty="0">
                <a:effectLst/>
              </a:rPr>
              <a:t> </a:t>
            </a:r>
          </a:p>
          <a:p>
            <a:pPr marL="139700" indent="0">
              <a:buNone/>
            </a:pPr>
            <a:endParaRPr lang="en-US" dirty="0">
              <a:effectLst/>
            </a:endParaRPr>
          </a:p>
          <a:p>
            <a:endParaRPr lang="en-LY" dirty="0"/>
          </a:p>
        </p:txBody>
      </p:sp>
      <p:sp>
        <p:nvSpPr>
          <p:cNvPr id="2" name="Google Shape;995;p41">
            <a:extLst>
              <a:ext uri="{FF2B5EF4-FFF2-40B4-BE49-F238E27FC236}">
                <a16:creationId xmlns:a16="http://schemas.microsoft.com/office/drawing/2014/main" id="{FE468965-1249-D4F2-57F9-46FC5527AD62}"/>
              </a:ext>
            </a:extLst>
          </p:cNvPr>
          <p:cNvSpPr txBox="1">
            <a:spLocks/>
          </p:cNvSpPr>
          <p:nvPr/>
        </p:nvSpPr>
        <p:spPr>
          <a:xfrm>
            <a:off x="8351065" y="4598185"/>
            <a:ext cx="792046" cy="5670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4"/>
              </a:buClr>
              <a:buSzPts val="3600"/>
              <a:buFont typeface="Corben"/>
              <a:buNone/>
              <a:defRPr sz="3600" b="0" i="0" u="none" strike="noStrike" cap="none">
                <a:solidFill>
                  <a:schemeClr val="dk1"/>
                </a:solidFill>
                <a:latin typeface="Corben"/>
                <a:ea typeface="Corben"/>
                <a:cs typeface="Corben"/>
                <a:sym typeface="Corben"/>
              </a:defRPr>
            </a:lvl1pPr>
            <a:lvl2pPr marR="0" lvl="1"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2pPr>
            <a:lvl3pPr marR="0" lvl="2"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3pPr>
            <a:lvl4pPr marR="0" lvl="3"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4pPr>
            <a:lvl5pPr marR="0" lvl="4"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5pPr>
            <a:lvl6pPr marR="0" lvl="5"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6pPr>
            <a:lvl7pPr marR="0" lvl="6"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7pPr>
            <a:lvl8pPr marR="0" lvl="7"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8pPr>
            <a:lvl9pPr marR="0" lvl="8"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9pPr>
          </a:lstStyle>
          <a:p>
            <a:r>
              <a:rPr lang="en" dirty="0"/>
              <a:t>09</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908"/>
        <p:cNvGrpSpPr/>
        <p:nvPr/>
      </p:nvGrpSpPr>
      <p:grpSpPr>
        <a:xfrm>
          <a:off x="0" y="0"/>
          <a:ext cx="0" cy="0"/>
          <a:chOff x="0" y="0"/>
          <a:chExt cx="0" cy="0"/>
        </a:xfrm>
      </p:grpSpPr>
      <p:sp>
        <p:nvSpPr>
          <p:cNvPr id="909" name="Google Shape;909;p39"/>
          <p:cNvSpPr/>
          <p:nvPr/>
        </p:nvSpPr>
        <p:spPr>
          <a:xfrm rot="3661581">
            <a:off x="537595" y="-57352"/>
            <a:ext cx="4361542" cy="5291373"/>
          </a:xfrm>
          <a:custGeom>
            <a:avLst/>
            <a:gdLst/>
            <a:ahLst/>
            <a:cxnLst/>
            <a:rect l="l" t="t" r="r" b="b"/>
            <a:pathLst>
              <a:path w="28707" h="34827" extrusionOk="0">
                <a:moveTo>
                  <a:pt x="15057" y="0"/>
                </a:moveTo>
                <a:cubicBezTo>
                  <a:pt x="11965" y="0"/>
                  <a:pt x="8844" y="1162"/>
                  <a:pt x="6311" y="3392"/>
                </a:cubicBezTo>
                <a:cubicBezTo>
                  <a:pt x="3524" y="5845"/>
                  <a:pt x="1441" y="9547"/>
                  <a:pt x="762" y="14322"/>
                </a:cubicBezTo>
                <a:cubicBezTo>
                  <a:pt x="0" y="19561"/>
                  <a:pt x="1096" y="25371"/>
                  <a:pt x="4036" y="29252"/>
                </a:cubicBezTo>
                <a:cubicBezTo>
                  <a:pt x="6820" y="32928"/>
                  <a:pt x="10801" y="34827"/>
                  <a:pt x="14778" y="34827"/>
                </a:cubicBezTo>
                <a:cubicBezTo>
                  <a:pt x="16535" y="34827"/>
                  <a:pt x="18291" y="34456"/>
                  <a:pt x="19943" y="33705"/>
                </a:cubicBezTo>
                <a:cubicBezTo>
                  <a:pt x="23515" y="32086"/>
                  <a:pt x="26444" y="28764"/>
                  <a:pt x="27575" y="24061"/>
                </a:cubicBezTo>
                <a:cubicBezTo>
                  <a:pt x="28706" y="19334"/>
                  <a:pt x="28540" y="13941"/>
                  <a:pt x="27004" y="9393"/>
                </a:cubicBezTo>
                <a:cubicBezTo>
                  <a:pt x="25206" y="4047"/>
                  <a:pt x="21562" y="904"/>
                  <a:pt x="17062" y="165"/>
                </a:cubicBezTo>
                <a:cubicBezTo>
                  <a:pt x="16399" y="55"/>
                  <a:pt x="15729" y="0"/>
                  <a:pt x="1505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1" name="Google Shape;911;p39"/>
          <p:cNvSpPr txBox="1">
            <a:spLocks noGrp="1"/>
          </p:cNvSpPr>
          <p:nvPr>
            <p:ph type="title"/>
          </p:nvPr>
        </p:nvSpPr>
        <p:spPr>
          <a:xfrm>
            <a:off x="789600" y="1555800"/>
            <a:ext cx="3857700" cy="2031900"/>
          </a:xfrm>
          <a:prstGeom prst="rect">
            <a:avLst/>
          </a:prstGeom>
        </p:spPr>
        <p:txBody>
          <a:bodyPr spcFirstLastPara="1" wrap="square" lIns="91425" tIns="91425" rIns="91425" bIns="91425" anchor="ctr" anchorCtr="0">
            <a:noAutofit/>
          </a:bodyPr>
          <a:lstStyle/>
          <a:p>
            <a:pPr marL="0" marR="0" lvl="0" indent="0" algn="ctr" rtl="1">
              <a:lnSpc>
                <a:spcPct val="100000"/>
              </a:lnSpc>
              <a:spcBef>
                <a:spcPts val="0"/>
              </a:spcBef>
              <a:spcAft>
                <a:spcPts val="0"/>
              </a:spcAft>
              <a:buClr>
                <a:schemeClr val="dk1"/>
              </a:buClr>
              <a:buSzPts val="4800"/>
              <a:buFont typeface="Corben"/>
              <a:buNone/>
            </a:pPr>
            <a:r>
              <a:rPr lang="en-US" dirty="0"/>
              <a:t>Thank You!</a:t>
            </a:r>
            <a:endParaRPr dirty="0"/>
          </a:p>
        </p:txBody>
      </p:sp>
      <p:sp>
        <p:nvSpPr>
          <p:cNvPr id="912" name="Google Shape;912;p39"/>
          <p:cNvSpPr/>
          <p:nvPr/>
        </p:nvSpPr>
        <p:spPr>
          <a:xfrm>
            <a:off x="-220350" y="-95250"/>
            <a:ext cx="3095842" cy="1651070"/>
          </a:xfrm>
          <a:custGeom>
            <a:avLst/>
            <a:gdLst/>
            <a:ahLst/>
            <a:cxnLst/>
            <a:rect l="l" t="t" r="r" b="b"/>
            <a:pathLst>
              <a:path w="138827" h="74039" extrusionOk="0">
                <a:moveTo>
                  <a:pt x="138684" y="0"/>
                </a:moveTo>
                <a:cubicBezTo>
                  <a:pt x="138684" y="10680"/>
                  <a:pt x="139255" y="21531"/>
                  <a:pt x="137160" y="32004"/>
                </a:cubicBezTo>
                <a:cubicBezTo>
                  <a:pt x="135360" y="41002"/>
                  <a:pt x="127278" y="48900"/>
                  <a:pt x="118872" y="52578"/>
                </a:cubicBezTo>
                <a:cubicBezTo>
                  <a:pt x="109906" y="56501"/>
                  <a:pt x="99131" y="55640"/>
                  <a:pt x="89535" y="53721"/>
                </a:cubicBezTo>
                <a:cubicBezTo>
                  <a:pt x="83297" y="52473"/>
                  <a:pt x="75235" y="51029"/>
                  <a:pt x="72390" y="45339"/>
                </a:cubicBezTo>
                <a:cubicBezTo>
                  <a:pt x="70830" y="42220"/>
                  <a:pt x="70855" y="35625"/>
                  <a:pt x="74295" y="35052"/>
                </a:cubicBezTo>
                <a:cubicBezTo>
                  <a:pt x="80063" y="34091"/>
                  <a:pt x="85619" y="43857"/>
                  <a:pt x="84201" y="49530"/>
                </a:cubicBezTo>
                <a:cubicBezTo>
                  <a:pt x="82305" y="57114"/>
                  <a:pt x="74704" y="62339"/>
                  <a:pt x="68199" y="66675"/>
                </a:cubicBezTo>
                <a:cubicBezTo>
                  <a:pt x="57793" y="73613"/>
                  <a:pt x="43652" y="71601"/>
                  <a:pt x="31242" y="73152"/>
                </a:cubicBezTo>
                <a:cubicBezTo>
                  <a:pt x="20859" y="74450"/>
                  <a:pt x="9359" y="74783"/>
                  <a:pt x="0" y="70104"/>
                </a:cubicBezTo>
              </a:path>
            </a:pathLst>
          </a:custGeom>
          <a:noFill/>
          <a:ln w="38100" cap="flat" cmpd="sng">
            <a:solidFill>
              <a:schemeClr val="lt2"/>
            </a:solidFill>
            <a:prstDash val="solid"/>
            <a:round/>
            <a:headEnd type="none" w="med" len="med"/>
            <a:tailEnd type="none" w="med" len="med"/>
          </a:ln>
        </p:spPr>
      </p:sp>
      <p:pic>
        <p:nvPicPr>
          <p:cNvPr id="930" name="Google Shape;930;p39"/>
          <p:cNvPicPr preferRelativeResize="0"/>
          <p:nvPr/>
        </p:nvPicPr>
        <p:blipFill>
          <a:blip r:embed="rId3">
            <a:alphaModFix/>
          </a:blip>
          <a:stretch>
            <a:fillRect/>
          </a:stretch>
        </p:blipFill>
        <p:spPr>
          <a:xfrm>
            <a:off x="1496550" y="3666902"/>
            <a:ext cx="2364675" cy="2884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45"/>
        <p:cNvGrpSpPr/>
        <p:nvPr/>
      </p:nvGrpSpPr>
      <p:grpSpPr>
        <a:xfrm>
          <a:off x="0" y="0"/>
          <a:ext cx="0" cy="0"/>
          <a:chOff x="0" y="0"/>
          <a:chExt cx="0" cy="0"/>
        </a:xfrm>
      </p:grpSpPr>
      <p:sp>
        <p:nvSpPr>
          <p:cNvPr id="846" name="Google Shape;846;p37"/>
          <p:cNvSpPr txBox="1">
            <a:spLocks noGrp="1"/>
          </p:cNvSpPr>
          <p:nvPr>
            <p:ph type="title"/>
          </p:nvPr>
        </p:nvSpPr>
        <p:spPr>
          <a:xfrm>
            <a:off x="713275" y="445025"/>
            <a:ext cx="7717500" cy="738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Table of contents</a:t>
            </a:r>
            <a:endParaRPr/>
          </a:p>
        </p:txBody>
      </p:sp>
      <p:sp>
        <p:nvSpPr>
          <p:cNvPr id="847" name="Google Shape;847;p37"/>
          <p:cNvSpPr txBox="1">
            <a:spLocks noGrp="1"/>
          </p:cNvSpPr>
          <p:nvPr>
            <p:ph type="title" idx="2"/>
          </p:nvPr>
        </p:nvSpPr>
        <p:spPr>
          <a:xfrm>
            <a:off x="822750" y="1951375"/>
            <a:ext cx="2405400" cy="527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Introduction</a:t>
            </a:r>
            <a:endParaRPr dirty="0"/>
          </a:p>
        </p:txBody>
      </p:sp>
      <p:sp>
        <p:nvSpPr>
          <p:cNvPr id="849" name="Google Shape;849;p37"/>
          <p:cNvSpPr txBox="1">
            <a:spLocks noGrp="1"/>
          </p:cNvSpPr>
          <p:nvPr>
            <p:ph type="title" idx="3"/>
          </p:nvPr>
        </p:nvSpPr>
        <p:spPr>
          <a:xfrm>
            <a:off x="3369300" y="1951375"/>
            <a:ext cx="2405400" cy="527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Importance</a:t>
            </a:r>
            <a:endParaRPr dirty="0"/>
          </a:p>
        </p:txBody>
      </p:sp>
      <p:sp>
        <p:nvSpPr>
          <p:cNvPr id="851" name="Google Shape;851;p37"/>
          <p:cNvSpPr txBox="1">
            <a:spLocks noGrp="1"/>
          </p:cNvSpPr>
          <p:nvPr>
            <p:ph type="title" idx="5"/>
          </p:nvPr>
        </p:nvSpPr>
        <p:spPr>
          <a:xfrm>
            <a:off x="822750" y="3558961"/>
            <a:ext cx="2405400" cy="527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Example</a:t>
            </a:r>
            <a:endParaRPr dirty="0"/>
          </a:p>
        </p:txBody>
      </p:sp>
      <p:sp>
        <p:nvSpPr>
          <p:cNvPr id="853" name="Google Shape;853;p37"/>
          <p:cNvSpPr txBox="1">
            <a:spLocks noGrp="1"/>
          </p:cNvSpPr>
          <p:nvPr>
            <p:ph type="title" idx="7"/>
          </p:nvPr>
        </p:nvSpPr>
        <p:spPr>
          <a:xfrm>
            <a:off x="3369300" y="3558961"/>
            <a:ext cx="2405400" cy="527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Conclusion</a:t>
            </a:r>
            <a:endParaRPr dirty="0"/>
          </a:p>
        </p:txBody>
      </p:sp>
      <p:sp>
        <p:nvSpPr>
          <p:cNvPr id="855" name="Google Shape;855;p37"/>
          <p:cNvSpPr txBox="1">
            <a:spLocks noGrp="1"/>
          </p:cNvSpPr>
          <p:nvPr>
            <p:ph type="title" idx="9"/>
          </p:nvPr>
        </p:nvSpPr>
        <p:spPr>
          <a:xfrm>
            <a:off x="822750" y="1431600"/>
            <a:ext cx="899100" cy="646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01</a:t>
            </a:r>
            <a:endParaRPr/>
          </a:p>
        </p:txBody>
      </p:sp>
      <p:sp>
        <p:nvSpPr>
          <p:cNvPr id="856" name="Google Shape;856;p37"/>
          <p:cNvSpPr txBox="1">
            <a:spLocks noGrp="1"/>
          </p:cNvSpPr>
          <p:nvPr>
            <p:ph type="title" idx="13"/>
          </p:nvPr>
        </p:nvSpPr>
        <p:spPr>
          <a:xfrm>
            <a:off x="822750" y="3039196"/>
            <a:ext cx="899100" cy="646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04</a:t>
            </a:r>
            <a:endParaRPr/>
          </a:p>
        </p:txBody>
      </p:sp>
      <p:sp>
        <p:nvSpPr>
          <p:cNvPr id="857" name="Google Shape;857;p37"/>
          <p:cNvSpPr txBox="1">
            <a:spLocks noGrp="1"/>
          </p:cNvSpPr>
          <p:nvPr>
            <p:ph type="title" idx="14"/>
          </p:nvPr>
        </p:nvSpPr>
        <p:spPr>
          <a:xfrm>
            <a:off x="3369300" y="1431600"/>
            <a:ext cx="899100" cy="646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02</a:t>
            </a:r>
            <a:endParaRPr/>
          </a:p>
        </p:txBody>
      </p:sp>
      <p:sp>
        <p:nvSpPr>
          <p:cNvPr id="858" name="Google Shape;858;p37"/>
          <p:cNvSpPr txBox="1">
            <a:spLocks noGrp="1"/>
          </p:cNvSpPr>
          <p:nvPr>
            <p:ph type="title" idx="15"/>
          </p:nvPr>
        </p:nvSpPr>
        <p:spPr>
          <a:xfrm>
            <a:off x="3369300" y="3039196"/>
            <a:ext cx="899100" cy="646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05</a:t>
            </a:r>
            <a:endParaRPr/>
          </a:p>
        </p:txBody>
      </p:sp>
      <p:sp>
        <p:nvSpPr>
          <p:cNvPr id="859" name="Google Shape;859;p37"/>
          <p:cNvSpPr txBox="1">
            <a:spLocks noGrp="1"/>
          </p:cNvSpPr>
          <p:nvPr>
            <p:ph type="title" idx="16"/>
          </p:nvPr>
        </p:nvSpPr>
        <p:spPr>
          <a:xfrm>
            <a:off x="5915850" y="1951375"/>
            <a:ext cx="2405400" cy="527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Role</a:t>
            </a:r>
            <a:endParaRPr dirty="0"/>
          </a:p>
        </p:txBody>
      </p:sp>
      <p:sp>
        <p:nvSpPr>
          <p:cNvPr id="861" name="Google Shape;861;p37"/>
          <p:cNvSpPr txBox="1">
            <a:spLocks noGrp="1"/>
          </p:cNvSpPr>
          <p:nvPr>
            <p:ph type="title" idx="18"/>
          </p:nvPr>
        </p:nvSpPr>
        <p:spPr>
          <a:xfrm>
            <a:off x="5915850" y="3558961"/>
            <a:ext cx="2405400" cy="527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Reflection</a:t>
            </a:r>
            <a:endParaRPr dirty="0"/>
          </a:p>
        </p:txBody>
      </p:sp>
      <p:sp>
        <p:nvSpPr>
          <p:cNvPr id="863" name="Google Shape;863;p37"/>
          <p:cNvSpPr txBox="1">
            <a:spLocks noGrp="1"/>
          </p:cNvSpPr>
          <p:nvPr>
            <p:ph type="title" idx="20"/>
          </p:nvPr>
        </p:nvSpPr>
        <p:spPr>
          <a:xfrm>
            <a:off x="5915850" y="1431600"/>
            <a:ext cx="899100" cy="646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03</a:t>
            </a:r>
            <a:endParaRPr/>
          </a:p>
        </p:txBody>
      </p:sp>
      <p:sp>
        <p:nvSpPr>
          <p:cNvPr id="864" name="Google Shape;864;p37"/>
          <p:cNvSpPr txBox="1">
            <a:spLocks noGrp="1"/>
          </p:cNvSpPr>
          <p:nvPr>
            <p:ph type="title" idx="21"/>
          </p:nvPr>
        </p:nvSpPr>
        <p:spPr>
          <a:xfrm>
            <a:off x="5915850" y="3039196"/>
            <a:ext cx="899100" cy="646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06</a:t>
            </a:r>
            <a:endParaRPr/>
          </a:p>
        </p:txBody>
      </p:sp>
      <p:sp>
        <p:nvSpPr>
          <p:cNvPr id="2" name="Google Shape;995;p41">
            <a:extLst>
              <a:ext uri="{FF2B5EF4-FFF2-40B4-BE49-F238E27FC236}">
                <a16:creationId xmlns:a16="http://schemas.microsoft.com/office/drawing/2014/main" id="{08ED29DB-DF14-C423-83CA-9910E0229A4C}"/>
              </a:ext>
            </a:extLst>
          </p:cNvPr>
          <p:cNvSpPr txBox="1">
            <a:spLocks/>
          </p:cNvSpPr>
          <p:nvPr/>
        </p:nvSpPr>
        <p:spPr>
          <a:xfrm>
            <a:off x="8351065" y="4598185"/>
            <a:ext cx="792046" cy="5670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4"/>
              </a:buClr>
              <a:buSzPts val="3600"/>
              <a:buFont typeface="Corben"/>
              <a:buNone/>
              <a:defRPr sz="3600" b="0" i="0" u="none" strike="noStrike" cap="none">
                <a:solidFill>
                  <a:schemeClr val="dk1"/>
                </a:solidFill>
                <a:latin typeface="Corben"/>
                <a:ea typeface="Corben"/>
                <a:cs typeface="Corben"/>
                <a:sym typeface="Corben"/>
              </a:defRPr>
            </a:lvl1pPr>
            <a:lvl2pPr marR="0" lvl="1"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2pPr>
            <a:lvl3pPr marR="0" lvl="2"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3pPr>
            <a:lvl4pPr marR="0" lvl="3"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4pPr>
            <a:lvl5pPr marR="0" lvl="4"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5pPr>
            <a:lvl6pPr marR="0" lvl="5"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6pPr>
            <a:lvl7pPr marR="0" lvl="6"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7pPr>
            <a:lvl8pPr marR="0" lvl="7"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8pPr>
            <a:lvl9pPr marR="0" lvl="8"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9pPr>
          </a:lstStyle>
          <a:p>
            <a:r>
              <a:rPr lang="en" dirty="0"/>
              <a:t>03</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94"/>
        <p:cNvGrpSpPr/>
        <p:nvPr/>
      </p:nvGrpSpPr>
      <p:grpSpPr>
        <a:xfrm>
          <a:off x="0" y="0"/>
          <a:ext cx="0" cy="0"/>
          <a:chOff x="0" y="0"/>
          <a:chExt cx="0" cy="0"/>
        </a:xfrm>
      </p:grpSpPr>
      <p:sp>
        <p:nvSpPr>
          <p:cNvPr id="995" name="Google Shape;995;p41"/>
          <p:cNvSpPr txBox="1">
            <a:spLocks noGrp="1"/>
          </p:cNvSpPr>
          <p:nvPr>
            <p:ph type="title" idx="7"/>
          </p:nvPr>
        </p:nvSpPr>
        <p:spPr>
          <a:xfrm>
            <a:off x="1090300" y="2077375"/>
            <a:ext cx="960000" cy="5670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01</a:t>
            </a:r>
            <a:endParaRPr dirty="0"/>
          </a:p>
        </p:txBody>
      </p:sp>
      <p:sp>
        <p:nvSpPr>
          <p:cNvPr id="998" name="Google Shape;998;p41"/>
          <p:cNvSpPr/>
          <p:nvPr/>
        </p:nvSpPr>
        <p:spPr>
          <a:xfrm rot="3661519">
            <a:off x="354062" y="4209670"/>
            <a:ext cx="1234389" cy="1256622"/>
          </a:xfrm>
          <a:custGeom>
            <a:avLst/>
            <a:gdLst/>
            <a:ahLst/>
            <a:cxnLst/>
            <a:rect l="l" t="t" r="r" b="b"/>
            <a:pathLst>
              <a:path w="28707" h="34827" extrusionOk="0">
                <a:moveTo>
                  <a:pt x="15057" y="0"/>
                </a:moveTo>
                <a:cubicBezTo>
                  <a:pt x="11965" y="0"/>
                  <a:pt x="8844" y="1162"/>
                  <a:pt x="6311" y="3392"/>
                </a:cubicBezTo>
                <a:cubicBezTo>
                  <a:pt x="3524" y="5845"/>
                  <a:pt x="1441" y="9547"/>
                  <a:pt x="762" y="14322"/>
                </a:cubicBezTo>
                <a:cubicBezTo>
                  <a:pt x="0" y="19561"/>
                  <a:pt x="1096" y="25371"/>
                  <a:pt x="4036" y="29252"/>
                </a:cubicBezTo>
                <a:cubicBezTo>
                  <a:pt x="6820" y="32928"/>
                  <a:pt x="10801" y="34827"/>
                  <a:pt x="14778" y="34827"/>
                </a:cubicBezTo>
                <a:cubicBezTo>
                  <a:pt x="16535" y="34827"/>
                  <a:pt x="18291" y="34456"/>
                  <a:pt x="19943" y="33705"/>
                </a:cubicBezTo>
                <a:cubicBezTo>
                  <a:pt x="23515" y="32086"/>
                  <a:pt x="26444" y="28764"/>
                  <a:pt x="27575" y="24061"/>
                </a:cubicBezTo>
                <a:cubicBezTo>
                  <a:pt x="28706" y="19334"/>
                  <a:pt x="28540" y="13941"/>
                  <a:pt x="27004" y="9393"/>
                </a:cubicBezTo>
                <a:cubicBezTo>
                  <a:pt x="25206" y="4047"/>
                  <a:pt x="21562" y="904"/>
                  <a:pt x="17062" y="165"/>
                </a:cubicBezTo>
                <a:cubicBezTo>
                  <a:pt x="16399" y="55"/>
                  <a:pt x="15729" y="0"/>
                  <a:pt x="1505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 name="Google Shape;999;p41"/>
          <p:cNvSpPr/>
          <p:nvPr/>
        </p:nvSpPr>
        <p:spPr>
          <a:xfrm rot="3661574">
            <a:off x="8105190" y="-881847"/>
            <a:ext cx="3152436" cy="3824498"/>
          </a:xfrm>
          <a:custGeom>
            <a:avLst/>
            <a:gdLst/>
            <a:ahLst/>
            <a:cxnLst/>
            <a:rect l="l" t="t" r="r" b="b"/>
            <a:pathLst>
              <a:path w="28707" h="34827" extrusionOk="0">
                <a:moveTo>
                  <a:pt x="15057" y="0"/>
                </a:moveTo>
                <a:cubicBezTo>
                  <a:pt x="11965" y="0"/>
                  <a:pt x="8844" y="1162"/>
                  <a:pt x="6311" y="3392"/>
                </a:cubicBezTo>
                <a:cubicBezTo>
                  <a:pt x="3524" y="5845"/>
                  <a:pt x="1441" y="9547"/>
                  <a:pt x="762" y="14322"/>
                </a:cubicBezTo>
                <a:cubicBezTo>
                  <a:pt x="0" y="19561"/>
                  <a:pt x="1096" y="25371"/>
                  <a:pt x="4036" y="29252"/>
                </a:cubicBezTo>
                <a:cubicBezTo>
                  <a:pt x="6820" y="32928"/>
                  <a:pt x="10801" y="34827"/>
                  <a:pt x="14778" y="34827"/>
                </a:cubicBezTo>
                <a:cubicBezTo>
                  <a:pt x="16535" y="34827"/>
                  <a:pt x="18291" y="34456"/>
                  <a:pt x="19943" y="33705"/>
                </a:cubicBezTo>
                <a:cubicBezTo>
                  <a:pt x="23515" y="32086"/>
                  <a:pt x="26444" y="28764"/>
                  <a:pt x="27575" y="24061"/>
                </a:cubicBezTo>
                <a:cubicBezTo>
                  <a:pt x="28706" y="19334"/>
                  <a:pt x="28540" y="13941"/>
                  <a:pt x="27004" y="9393"/>
                </a:cubicBezTo>
                <a:cubicBezTo>
                  <a:pt x="25206" y="4047"/>
                  <a:pt x="21562" y="904"/>
                  <a:pt x="17062" y="165"/>
                </a:cubicBezTo>
                <a:cubicBezTo>
                  <a:pt x="16399" y="55"/>
                  <a:pt x="15729" y="0"/>
                  <a:pt x="1505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 name="Google Shape;1000;p41"/>
          <p:cNvSpPr/>
          <p:nvPr/>
        </p:nvSpPr>
        <p:spPr>
          <a:xfrm>
            <a:off x="-89800" y="3749600"/>
            <a:ext cx="3762350" cy="1809750"/>
          </a:xfrm>
          <a:custGeom>
            <a:avLst/>
            <a:gdLst/>
            <a:ahLst/>
            <a:cxnLst/>
            <a:rect l="l" t="t" r="r" b="b"/>
            <a:pathLst>
              <a:path w="157734" h="72390" extrusionOk="0">
                <a:moveTo>
                  <a:pt x="0" y="0"/>
                </a:moveTo>
                <a:cubicBezTo>
                  <a:pt x="0" y="10377"/>
                  <a:pt x="3038" y="22853"/>
                  <a:pt x="11430" y="28956"/>
                </a:cubicBezTo>
                <a:cubicBezTo>
                  <a:pt x="16438" y="32598"/>
                  <a:pt x="22232" y="35288"/>
                  <a:pt x="28194" y="36957"/>
                </a:cubicBezTo>
                <a:cubicBezTo>
                  <a:pt x="44261" y="41456"/>
                  <a:pt x="61744" y="37495"/>
                  <a:pt x="78105" y="40767"/>
                </a:cubicBezTo>
                <a:cubicBezTo>
                  <a:pt x="88468" y="42840"/>
                  <a:pt x="99368" y="45475"/>
                  <a:pt x="107823" y="51816"/>
                </a:cubicBezTo>
                <a:cubicBezTo>
                  <a:pt x="114757" y="57017"/>
                  <a:pt x="119916" y="65113"/>
                  <a:pt x="128016" y="68199"/>
                </a:cubicBezTo>
                <a:cubicBezTo>
                  <a:pt x="137365" y="71760"/>
                  <a:pt x="147730" y="72390"/>
                  <a:pt x="157734" y="72390"/>
                </a:cubicBezTo>
              </a:path>
            </a:pathLst>
          </a:custGeom>
          <a:noFill/>
          <a:ln w="38100" cap="flat" cmpd="sng">
            <a:solidFill>
              <a:schemeClr val="lt2"/>
            </a:solidFill>
            <a:prstDash val="solid"/>
            <a:round/>
            <a:headEnd type="none" w="med" len="med"/>
            <a:tailEnd type="none" w="med" len="med"/>
          </a:ln>
        </p:spPr>
      </p:sp>
      <p:sp>
        <p:nvSpPr>
          <p:cNvPr id="1001" name="Google Shape;1001;p41"/>
          <p:cNvSpPr txBox="1">
            <a:spLocks noGrp="1"/>
          </p:cNvSpPr>
          <p:nvPr>
            <p:ph type="title"/>
          </p:nvPr>
        </p:nvSpPr>
        <p:spPr>
          <a:xfrm>
            <a:off x="713275" y="445025"/>
            <a:ext cx="7717500" cy="7389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Learning Objectives:</a:t>
            </a:r>
            <a:endParaRPr dirty="0"/>
          </a:p>
        </p:txBody>
      </p:sp>
      <p:sp>
        <p:nvSpPr>
          <p:cNvPr id="1002" name="Google Shape;1002;p41"/>
          <p:cNvSpPr txBox="1">
            <a:spLocks noGrp="1"/>
          </p:cNvSpPr>
          <p:nvPr>
            <p:ph type="title" idx="2"/>
          </p:nvPr>
        </p:nvSpPr>
        <p:spPr>
          <a:xfrm>
            <a:off x="1042688" y="1892148"/>
            <a:ext cx="6246039" cy="1890231"/>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Explain The Role of Culture in Interpersonal Communication</a:t>
            </a:r>
            <a:endParaRPr dirty="0"/>
          </a:p>
        </p:txBody>
      </p:sp>
      <p:sp>
        <p:nvSpPr>
          <p:cNvPr id="1008" name="Google Shape;1008;p41"/>
          <p:cNvSpPr/>
          <p:nvPr/>
        </p:nvSpPr>
        <p:spPr>
          <a:xfrm>
            <a:off x="1179138" y="2717183"/>
            <a:ext cx="840385" cy="28575"/>
          </a:xfrm>
          <a:custGeom>
            <a:avLst/>
            <a:gdLst/>
            <a:ahLst/>
            <a:cxnLst/>
            <a:rect l="l" t="t" r="r" b="b"/>
            <a:pathLst>
              <a:path w="56007" h="1143" extrusionOk="0">
                <a:moveTo>
                  <a:pt x="0" y="1143"/>
                </a:moveTo>
                <a:cubicBezTo>
                  <a:pt x="18673" y="1143"/>
                  <a:pt x="37334" y="0"/>
                  <a:pt x="56007" y="0"/>
                </a:cubicBezTo>
              </a:path>
            </a:pathLst>
          </a:custGeom>
          <a:noFill/>
          <a:ln w="38100" cap="rnd" cmpd="sng">
            <a:solidFill>
              <a:schemeClr val="dk2"/>
            </a:solidFill>
            <a:prstDash val="solid"/>
            <a:round/>
            <a:headEnd type="none" w="med" len="med"/>
            <a:tailEnd type="none" w="med" len="med"/>
          </a:ln>
        </p:spPr>
      </p:sp>
      <p:sp>
        <p:nvSpPr>
          <p:cNvPr id="16" name="Google Shape;995;p41">
            <a:extLst>
              <a:ext uri="{FF2B5EF4-FFF2-40B4-BE49-F238E27FC236}">
                <a16:creationId xmlns:a16="http://schemas.microsoft.com/office/drawing/2014/main" id="{7DF71F3B-A148-F92B-3E56-E82CB941968B}"/>
              </a:ext>
            </a:extLst>
          </p:cNvPr>
          <p:cNvSpPr txBox="1">
            <a:spLocks/>
          </p:cNvSpPr>
          <p:nvPr/>
        </p:nvSpPr>
        <p:spPr>
          <a:xfrm>
            <a:off x="8351954" y="4554481"/>
            <a:ext cx="792046" cy="5670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4"/>
              </a:buClr>
              <a:buSzPts val="3600"/>
              <a:buFont typeface="Corben"/>
              <a:buNone/>
              <a:defRPr sz="3600" b="0" i="0" u="none" strike="noStrike" cap="none">
                <a:solidFill>
                  <a:schemeClr val="dk1"/>
                </a:solidFill>
                <a:latin typeface="Corben"/>
                <a:ea typeface="Corben"/>
                <a:cs typeface="Corben"/>
                <a:sym typeface="Corben"/>
              </a:defRPr>
            </a:lvl1pPr>
            <a:lvl2pPr marR="0" lvl="1"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2pPr>
            <a:lvl3pPr marR="0" lvl="2"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3pPr>
            <a:lvl4pPr marR="0" lvl="3"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4pPr>
            <a:lvl5pPr marR="0" lvl="4"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5pPr>
            <a:lvl6pPr marR="0" lvl="5"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6pPr>
            <a:lvl7pPr marR="0" lvl="6"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7pPr>
            <a:lvl8pPr marR="0" lvl="7"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8pPr>
            <a:lvl9pPr marR="0" lvl="8"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9pPr>
          </a:lstStyle>
          <a:p>
            <a:r>
              <a:rPr lang="en" dirty="0"/>
              <a:t>02</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68"/>
        <p:cNvGrpSpPr/>
        <p:nvPr/>
      </p:nvGrpSpPr>
      <p:grpSpPr>
        <a:xfrm>
          <a:off x="0" y="0"/>
          <a:ext cx="0" cy="0"/>
          <a:chOff x="0" y="0"/>
          <a:chExt cx="0" cy="0"/>
        </a:xfrm>
      </p:grpSpPr>
      <p:sp>
        <p:nvSpPr>
          <p:cNvPr id="869" name="Google Shape;869;p38"/>
          <p:cNvSpPr/>
          <p:nvPr/>
        </p:nvSpPr>
        <p:spPr>
          <a:xfrm>
            <a:off x="-352425" y="-104775"/>
            <a:ext cx="2476500" cy="2444150"/>
          </a:xfrm>
          <a:custGeom>
            <a:avLst/>
            <a:gdLst/>
            <a:ahLst/>
            <a:cxnLst/>
            <a:rect l="l" t="t" r="r" b="b"/>
            <a:pathLst>
              <a:path w="99060" h="97766" extrusionOk="0">
                <a:moveTo>
                  <a:pt x="0" y="69723"/>
                </a:moveTo>
                <a:cubicBezTo>
                  <a:pt x="1994" y="71052"/>
                  <a:pt x="2080" y="74161"/>
                  <a:pt x="3810" y="75819"/>
                </a:cubicBezTo>
                <a:cubicBezTo>
                  <a:pt x="15830" y="87339"/>
                  <a:pt x="33202" y="101558"/>
                  <a:pt x="49149" y="96774"/>
                </a:cubicBezTo>
                <a:cubicBezTo>
                  <a:pt x="69730" y="90600"/>
                  <a:pt x="65429" y="56628"/>
                  <a:pt x="68961" y="35433"/>
                </a:cubicBezTo>
                <a:cubicBezTo>
                  <a:pt x="69943" y="29544"/>
                  <a:pt x="73323" y="23846"/>
                  <a:pt x="77724" y="19812"/>
                </a:cubicBezTo>
                <a:cubicBezTo>
                  <a:pt x="81916" y="15969"/>
                  <a:pt x="88142" y="14982"/>
                  <a:pt x="92583" y="11430"/>
                </a:cubicBezTo>
                <a:cubicBezTo>
                  <a:pt x="96003" y="8694"/>
                  <a:pt x="97102" y="3917"/>
                  <a:pt x="99060" y="0"/>
                </a:cubicBezTo>
              </a:path>
            </a:pathLst>
          </a:custGeom>
          <a:noFill/>
          <a:ln w="38100" cap="flat" cmpd="sng">
            <a:solidFill>
              <a:schemeClr val="lt2"/>
            </a:solidFill>
            <a:prstDash val="solid"/>
            <a:round/>
            <a:headEnd type="none" w="med" len="med"/>
            <a:tailEnd type="none" w="med" len="med"/>
          </a:ln>
        </p:spPr>
      </p:sp>
      <p:sp>
        <p:nvSpPr>
          <p:cNvPr id="871" name="Google Shape;871;p38"/>
          <p:cNvSpPr txBox="1">
            <a:spLocks noGrp="1"/>
          </p:cNvSpPr>
          <p:nvPr>
            <p:ph type="title"/>
          </p:nvPr>
        </p:nvSpPr>
        <p:spPr>
          <a:xfrm>
            <a:off x="2705100" y="1056338"/>
            <a:ext cx="3733800" cy="8313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Introduction</a:t>
            </a:r>
            <a:endParaRPr dirty="0"/>
          </a:p>
        </p:txBody>
      </p:sp>
      <p:sp>
        <p:nvSpPr>
          <p:cNvPr id="872" name="Google Shape;872;p38"/>
          <p:cNvSpPr txBox="1">
            <a:spLocks noGrp="1"/>
          </p:cNvSpPr>
          <p:nvPr>
            <p:ph type="subTitle" idx="1"/>
          </p:nvPr>
        </p:nvSpPr>
        <p:spPr>
          <a:xfrm>
            <a:off x="2177487" y="2426185"/>
            <a:ext cx="5377099" cy="2834905"/>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US" dirty="0"/>
              <a:t>Culture, or the shared set of beliefs, values, and artistic creations inside a society, has a massive impact on almost every part of our lives. This is true especially with interpersonal communication, which focuses entirely on the direct connection between two or more people.</a:t>
            </a:r>
            <a:endParaRPr dirty="0"/>
          </a:p>
        </p:txBody>
      </p:sp>
      <p:grpSp>
        <p:nvGrpSpPr>
          <p:cNvPr id="873" name="Google Shape;873;p38"/>
          <p:cNvGrpSpPr/>
          <p:nvPr/>
        </p:nvGrpSpPr>
        <p:grpSpPr>
          <a:xfrm>
            <a:off x="6848569" y="-18959"/>
            <a:ext cx="2314542" cy="2314599"/>
            <a:chOff x="2597050" y="3821625"/>
            <a:chExt cx="1016800" cy="1016825"/>
          </a:xfrm>
        </p:grpSpPr>
        <p:sp>
          <p:nvSpPr>
            <p:cNvPr id="874" name="Google Shape;874;p38"/>
            <p:cNvSpPr/>
            <p:nvPr/>
          </p:nvSpPr>
          <p:spPr>
            <a:xfrm>
              <a:off x="2597050" y="3821925"/>
              <a:ext cx="25" cy="1015925"/>
            </a:xfrm>
            <a:custGeom>
              <a:avLst/>
              <a:gdLst/>
              <a:ahLst/>
              <a:cxnLst/>
              <a:rect l="l" t="t" r="r" b="b"/>
              <a:pathLst>
                <a:path w="1" h="40637" fill="none" extrusionOk="0">
                  <a:moveTo>
                    <a:pt x="0" y="1"/>
                  </a:moveTo>
                  <a:lnTo>
                    <a:pt x="0" y="40637"/>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 name="Google Shape;875;p38"/>
            <p:cNvSpPr/>
            <p:nvPr/>
          </p:nvSpPr>
          <p:spPr>
            <a:xfrm>
              <a:off x="2800350" y="3821925"/>
              <a:ext cx="0" cy="1015925"/>
            </a:xfrm>
            <a:custGeom>
              <a:avLst/>
              <a:gdLst/>
              <a:ahLst/>
              <a:cxnLst/>
              <a:rect l="l" t="t" r="r" b="b"/>
              <a:pathLst>
                <a:path h="40637" fill="none" extrusionOk="0">
                  <a:moveTo>
                    <a:pt x="0" y="1"/>
                  </a:moveTo>
                  <a:lnTo>
                    <a:pt x="0" y="40637"/>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 name="Google Shape;876;p38"/>
            <p:cNvSpPr/>
            <p:nvPr/>
          </p:nvSpPr>
          <p:spPr>
            <a:xfrm>
              <a:off x="3003925" y="3821925"/>
              <a:ext cx="25" cy="1015925"/>
            </a:xfrm>
            <a:custGeom>
              <a:avLst/>
              <a:gdLst/>
              <a:ahLst/>
              <a:cxnLst/>
              <a:rect l="l" t="t" r="r" b="b"/>
              <a:pathLst>
                <a:path w="1" h="40637" fill="none" extrusionOk="0">
                  <a:moveTo>
                    <a:pt x="1" y="1"/>
                  </a:moveTo>
                  <a:lnTo>
                    <a:pt x="1" y="40637"/>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 name="Google Shape;877;p38"/>
            <p:cNvSpPr/>
            <p:nvPr/>
          </p:nvSpPr>
          <p:spPr>
            <a:xfrm>
              <a:off x="3207225" y="3821925"/>
              <a:ext cx="25" cy="1015925"/>
            </a:xfrm>
            <a:custGeom>
              <a:avLst/>
              <a:gdLst/>
              <a:ahLst/>
              <a:cxnLst/>
              <a:rect l="l" t="t" r="r" b="b"/>
              <a:pathLst>
                <a:path w="1" h="40637" fill="none" extrusionOk="0">
                  <a:moveTo>
                    <a:pt x="1" y="1"/>
                  </a:moveTo>
                  <a:lnTo>
                    <a:pt x="1" y="40637"/>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 name="Google Shape;878;p38"/>
            <p:cNvSpPr/>
            <p:nvPr/>
          </p:nvSpPr>
          <p:spPr>
            <a:xfrm>
              <a:off x="3410525" y="3821925"/>
              <a:ext cx="25" cy="1015925"/>
            </a:xfrm>
            <a:custGeom>
              <a:avLst/>
              <a:gdLst/>
              <a:ahLst/>
              <a:cxnLst/>
              <a:rect l="l" t="t" r="r" b="b"/>
              <a:pathLst>
                <a:path w="1" h="40637" fill="none" extrusionOk="0">
                  <a:moveTo>
                    <a:pt x="1" y="1"/>
                  </a:moveTo>
                  <a:lnTo>
                    <a:pt x="1" y="40637"/>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 name="Google Shape;879;p38"/>
            <p:cNvSpPr/>
            <p:nvPr/>
          </p:nvSpPr>
          <p:spPr>
            <a:xfrm>
              <a:off x="3613825" y="3821925"/>
              <a:ext cx="25" cy="1015925"/>
            </a:xfrm>
            <a:custGeom>
              <a:avLst/>
              <a:gdLst/>
              <a:ahLst/>
              <a:cxnLst/>
              <a:rect l="l" t="t" r="r" b="b"/>
              <a:pathLst>
                <a:path w="1" h="40637" fill="none" extrusionOk="0">
                  <a:moveTo>
                    <a:pt x="1" y="1"/>
                  </a:moveTo>
                  <a:lnTo>
                    <a:pt x="1" y="40637"/>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 name="Google Shape;880;p38"/>
            <p:cNvSpPr/>
            <p:nvPr/>
          </p:nvSpPr>
          <p:spPr>
            <a:xfrm>
              <a:off x="2597625" y="3821625"/>
              <a:ext cx="1015625" cy="25"/>
            </a:xfrm>
            <a:custGeom>
              <a:avLst/>
              <a:gdLst/>
              <a:ahLst/>
              <a:cxnLst/>
              <a:rect l="l" t="t" r="r" b="b"/>
              <a:pathLst>
                <a:path w="40625" h="1" fill="none" extrusionOk="0">
                  <a:moveTo>
                    <a:pt x="40625"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 name="Google Shape;881;p38"/>
            <p:cNvSpPr/>
            <p:nvPr/>
          </p:nvSpPr>
          <p:spPr>
            <a:xfrm>
              <a:off x="2597625" y="4024925"/>
              <a:ext cx="1015625" cy="25"/>
            </a:xfrm>
            <a:custGeom>
              <a:avLst/>
              <a:gdLst/>
              <a:ahLst/>
              <a:cxnLst/>
              <a:rect l="l" t="t" r="r" b="b"/>
              <a:pathLst>
                <a:path w="40625" h="1" fill="none" extrusionOk="0">
                  <a:moveTo>
                    <a:pt x="40625"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 name="Google Shape;882;p38"/>
            <p:cNvSpPr/>
            <p:nvPr/>
          </p:nvSpPr>
          <p:spPr>
            <a:xfrm>
              <a:off x="2597625" y="4228225"/>
              <a:ext cx="1015625" cy="25"/>
            </a:xfrm>
            <a:custGeom>
              <a:avLst/>
              <a:gdLst/>
              <a:ahLst/>
              <a:cxnLst/>
              <a:rect l="l" t="t" r="r" b="b"/>
              <a:pathLst>
                <a:path w="40625" h="1" fill="none" extrusionOk="0">
                  <a:moveTo>
                    <a:pt x="40625"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 name="Google Shape;883;p38"/>
            <p:cNvSpPr/>
            <p:nvPr/>
          </p:nvSpPr>
          <p:spPr>
            <a:xfrm>
              <a:off x="2597625" y="4431525"/>
              <a:ext cx="1015625" cy="25"/>
            </a:xfrm>
            <a:custGeom>
              <a:avLst/>
              <a:gdLst/>
              <a:ahLst/>
              <a:cxnLst/>
              <a:rect l="l" t="t" r="r" b="b"/>
              <a:pathLst>
                <a:path w="40625" h="1" fill="none" extrusionOk="0">
                  <a:moveTo>
                    <a:pt x="40625"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 name="Google Shape;884;p38"/>
            <p:cNvSpPr/>
            <p:nvPr/>
          </p:nvSpPr>
          <p:spPr>
            <a:xfrm>
              <a:off x="2597625" y="4634825"/>
              <a:ext cx="1015625" cy="25"/>
            </a:xfrm>
            <a:custGeom>
              <a:avLst/>
              <a:gdLst/>
              <a:ahLst/>
              <a:cxnLst/>
              <a:rect l="l" t="t" r="r" b="b"/>
              <a:pathLst>
                <a:path w="40625" h="1" fill="none" extrusionOk="0">
                  <a:moveTo>
                    <a:pt x="40625"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 name="Google Shape;885;p38"/>
            <p:cNvSpPr/>
            <p:nvPr/>
          </p:nvSpPr>
          <p:spPr>
            <a:xfrm>
              <a:off x="2597625" y="4838425"/>
              <a:ext cx="1015625" cy="25"/>
            </a:xfrm>
            <a:custGeom>
              <a:avLst/>
              <a:gdLst/>
              <a:ahLst/>
              <a:cxnLst/>
              <a:rect l="l" t="t" r="r" b="b"/>
              <a:pathLst>
                <a:path w="40625" h="1" fill="none" extrusionOk="0">
                  <a:moveTo>
                    <a:pt x="40625" y="1"/>
                  </a:moveTo>
                  <a:lnTo>
                    <a:pt x="1" y="1"/>
                  </a:lnTo>
                </a:path>
              </a:pathLst>
            </a:custGeom>
            <a:noFill/>
            <a:ln w="9525"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86" name="Google Shape;886;p38"/>
          <p:cNvSpPr/>
          <p:nvPr/>
        </p:nvSpPr>
        <p:spPr>
          <a:xfrm>
            <a:off x="4105863" y="2049571"/>
            <a:ext cx="840385" cy="28575"/>
          </a:xfrm>
          <a:custGeom>
            <a:avLst/>
            <a:gdLst/>
            <a:ahLst/>
            <a:cxnLst/>
            <a:rect l="l" t="t" r="r" b="b"/>
            <a:pathLst>
              <a:path w="56007" h="1143" extrusionOk="0">
                <a:moveTo>
                  <a:pt x="0" y="1143"/>
                </a:moveTo>
                <a:cubicBezTo>
                  <a:pt x="18673" y="1143"/>
                  <a:pt x="37334" y="0"/>
                  <a:pt x="56007" y="0"/>
                </a:cubicBezTo>
              </a:path>
            </a:pathLst>
          </a:custGeom>
          <a:noFill/>
          <a:ln w="38100" cap="rnd" cmpd="sng">
            <a:solidFill>
              <a:schemeClr val="lt2"/>
            </a:solidFill>
            <a:prstDash val="solid"/>
            <a:round/>
            <a:headEnd type="none" w="med" len="med"/>
            <a:tailEnd type="none" w="med" len="med"/>
          </a:ln>
        </p:spPr>
      </p:sp>
      <p:pic>
        <p:nvPicPr>
          <p:cNvPr id="3" name="Picture 2">
            <a:extLst>
              <a:ext uri="{FF2B5EF4-FFF2-40B4-BE49-F238E27FC236}">
                <a16:creationId xmlns:a16="http://schemas.microsoft.com/office/drawing/2014/main" id="{BE619EC8-7D49-D2CE-1699-8148126DA2F6}"/>
              </a:ext>
            </a:extLst>
          </p:cNvPr>
          <p:cNvPicPr>
            <a:picLocks noChangeAspect="1"/>
          </p:cNvPicPr>
          <p:nvPr/>
        </p:nvPicPr>
        <p:blipFill rotWithShape="1">
          <a:blip r:embed="rId3"/>
          <a:srcRect l="12998" r="37237"/>
          <a:stretch/>
        </p:blipFill>
        <p:spPr>
          <a:xfrm rot="416557">
            <a:off x="-308240" y="2006134"/>
            <a:ext cx="2330205" cy="3125584"/>
          </a:xfrm>
          <a:prstGeom prst="rect">
            <a:avLst/>
          </a:prstGeom>
        </p:spPr>
      </p:pic>
      <p:grpSp>
        <p:nvGrpSpPr>
          <p:cNvPr id="889" name="Google Shape;889;p38"/>
          <p:cNvGrpSpPr/>
          <p:nvPr/>
        </p:nvGrpSpPr>
        <p:grpSpPr>
          <a:xfrm rot="420124">
            <a:off x="-386167" y="1974385"/>
            <a:ext cx="2486633" cy="3128889"/>
            <a:chOff x="2447625" y="5604000"/>
            <a:chExt cx="1846375" cy="2396750"/>
          </a:xfrm>
        </p:grpSpPr>
        <p:sp>
          <p:nvSpPr>
            <p:cNvPr id="890" name="Google Shape;890;p38"/>
            <p:cNvSpPr/>
            <p:nvPr/>
          </p:nvSpPr>
          <p:spPr>
            <a:xfrm>
              <a:off x="2447625" y="5604000"/>
              <a:ext cx="1846375" cy="2396750"/>
            </a:xfrm>
            <a:custGeom>
              <a:avLst/>
              <a:gdLst/>
              <a:ahLst/>
              <a:cxnLst/>
              <a:rect l="l" t="t" r="r" b="b"/>
              <a:pathLst>
                <a:path w="73855" h="95870" extrusionOk="0">
                  <a:moveTo>
                    <a:pt x="70842" y="1691"/>
                  </a:moveTo>
                  <a:lnTo>
                    <a:pt x="70842" y="94167"/>
                  </a:lnTo>
                  <a:lnTo>
                    <a:pt x="2977" y="94167"/>
                  </a:lnTo>
                  <a:lnTo>
                    <a:pt x="2977" y="1691"/>
                  </a:lnTo>
                  <a:close/>
                  <a:moveTo>
                    <a:pt x="0" y="0"/>
                  </a:moveTo>
                  <a:lnTo>
                    <a:pt x="0" y="215"/>
                  </a:lnTo>
                  <a:lnTo>
                    <a:pt x="0" y="1703"/>
                  </a:lnTo>
                  <a:lnTo>
                    <a:pt x="0" y="94167"/>
                  </a:lnTo>
                  <a:lnTo>
                    <a:pt x="0" y="95655"/>
                  </a:lnTo>
                  <a:lnTo>
                    <a:pt x="0" y="95869"/>
                  </a:lnTo>
                  <a:lnTo>
                    <a:pt x="73855" y="95869"/>
                  </a:lnTo>
                  <a:lnTo>
                    <a:pt x="73855" y="94167"/>
                  </a:lnTo>
                  <a:lnTo>
                    <a:pt x="73807" y="94167"/>
                  </a:lnTo>
                  <a:lnTo>
                    <a:pt x="73807" y="1703"/>
                  </a:lnTo>
                  <a:lnTo>
                    <a:pt x="73807" y="215"/>
                  </a:lnTo>
                  <a:lnTo>
                    <a:pt x="7380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91" name="Google Shape;891;p38"/>
            <p:cNvGrpSpPr/>
            <p:nvPr/>
          </p:nvGrpSpPr>
          <p:grpSpPr>
            <a:xfrm>
              <a:off x="2462200" y="7517025"/>
              <a:ext cx="37825" cy="420925"/>
              <a:chOff x="2462200" y="7517025"/>
              <a:chExt cx="37825" cy="420925"/>
            </a:xfrm>
          </p:grpSpPr>
          <p:sp>
            <p:nvSpPr>
              <p:cNvPr id="892" name="Google Shape;892;p38"/>
              <p:cNvSpPr/>
              <p:nvPr/>
            </p:nvSpPr>
            <p:spPr>
              <a:xfrm>
                <a:off x="2462200" y="7912900"/>
                <a:ext cx="36925" cy="25050"/>
              </a:xfrm>
              <a:custGeom>
                <a:avLst/>
                <a:gdLst/>
                <a:ahLst/>
                <a:cxnLst/>
                <a:rect l="l" t="t" r="r" b="b"/>
                <a:pathLst>
                  <a:path w="1477" h="1002" extrusionOk="0">
                    <a:moveTo>
                      <a:pt x="1310" y="1"/>
                    </a:moveTo>
                    <a:lnTo>
                      <a:pt x="1310" y="775"/>
                    </a:lnTo>
                    <a:cubicBezTo>
                      <a:pt x="1274" y="763"/>
                      <a:pt x="1251" y="751"/>
                      <a:pt x="1215" y="715"/>
                    </a:cubicBezTo>
                    <a:cubicBezTo>
                      <a:pt x="1179" y="692"/>
                      <a:pt x="1144" y="644"/>
                      <a:pt x="1108" y="608"/>
                    </a:cubicBezTo>
                    <a:cubicBezTo>
                      <a:pt x="1072" y="561"/>
                      <a:pt x="1048" y="513"/>
                      <a:pt x="1013" y="465"/>
                    </a:cubicBezTo>
                    <a:cubicBezTo>
                      <a:pt x="965" y="406"/>
                      <a:pt x="929" y="346"/>
                      <a:pt x="882" y="287"/>
                    </a:cubicBezTo>
                    <a:cubicBezTo>
                      <a:pt x="834" y="239"/>
                      <a:pt x="798" y="180"/>
                      <a:pt x="751" y="144"/>
                    </a:cubicBezTo>
                    <a:cubicBezTo>
                      <a:pt x="703" y="96"/>
                      <a:pt x="643" y="72"/>
                      <a:pt x="596" y="49"/>
                    </a:cubicBezTo>
                    <a:cubicBezTo>
                      <a:pt x="536" y="25"/>
                      <a:pt x="477" y="13"/>
                      <a:pt x="405" y="13"/>
                    </a:cubicBezTo>
                    <a:cubicBezTo>
                      <a:pt x="358" y="13"/>
                      <a:pt x="310" y="25"/>
                      <a:pt x="251" y="37"/>
                    </a:cubicBezTo>
                    <a:cubicBezTo>
                      <a:pt x="203" y="60"/>
                      <a:pt x="167" y="84"/>
                      <a:pt x="120" y="120"/>
                    </a:cubicBezTo>
                    <a:cubicBezTo>
                      <a:pt x="84" y="156"/>
                      <a:pt x="60" y="203"/>
                      <a:pt x="36" y="263"/>
                    </a:cubicBezTo>
                    <a:cubicBezTo>
                      <a:pt x="12" y="322"/>
                      <a:pt x="1" y="394"/>
                      <a:pt x="1" y="477"/>
                    </a:cubicBezTo>
                    <a:cubicBezTo>
                      <a:pt x="1" y="572"/>
                      <a:pt x="12" y="656"/>
                      <a:pt x="48" y="727"/>
                    </a:cubicBezTo>
                    <a:cubicBezTo>
                      <a:pt x="72" y="811"/>
                      <a:pt x="120" y="870"/>
                      <a:pt x="191" y="918"/>
                    </a:cubicBezTo>
                    <a:cubicBezTo>
                      <a:pt x="251" y="965"/>
                      <a:pt x="334" y="989"/>
                      <a:pt x="441" y="989"/>
                    </a:cubicBezTo>
                    <a:lnTo>
                      <a:pt x="489" y="989"/>
                    </a:lnTo>
                    <a:cubicBezTo>
                      <a:pt x="512" y="977"/>
                      <a:pt x="524" y="977"/>
                      <a:pt x="524" y="977"/>
                    </a:cubicBezTo>
                    <a:lnTo>
                      <a:pt x="524" y="799"/>
                    </a:lnTo>
                    <a:lnTo>
                      <a:pt x="441" y="799"/>
                    </a:lnTo>
                    <a:cubicBezTo>
                      <a:pt x="393" y="799"/>
                      <a:pt x="346" y="787"/>
                      <a:pt x="298" y="763"/>
                    </a:cubicBezTo>
                    <a:cubicBezTo>
                      <a:pt x="262" y="739"/>
                      <a:pt x="227" y="703"/>
                      <a:pt x="203" y="668"/>
                    </a:cubicBezTo>
                    <a:cubicBezTo>
                      <a:pt x="179" y="620"/>
                      <a:pt x="155" y="561"/>
                      <a:pt x="155" y="489"/>
                    </a:cubicBezTo>
                    <a:cubicBezTo>
                      <a:pt x="155" y="418"/>
                      <a:pt x="167" y="370"/>
                      <a:pt x="191" y="322"/>
                    </a:cubicBezTo>
                    <a:cubicBezTo>
                      <a:pt x="215" y="287"/>
                      <a:pt x="239" y="263"/>
                      <a:pt x="274" y="239"/>
                    </a:cubicBezTo>
                    <a:cubicBezTo>
                      <a:pt x="310" y="215"/>
                      <a:pt x="358" y="203"/>
                      <a:pt x="393" y="203"/>
                    </a:cubicBezTo>
                    <a:cubicBezTo>
                      <a:pt x="465" y="203"/>
                      <a:pt x="524" y="227"/>
                      <a:pt x="584" y="263"/>
                    </a:cubicBezTo>
                    <a:cubicBezTo>
                      <a:pt x="643" y="299"/>
                      <a:pt x="691" y="346"/>
                      <a:pt x="739" y="394"/>
                    </a:cubicBezTo>
                    <a:cubicBezTo>
                      <a:pt x="786" y="453"/>
                      <a:pt x="834" y="525"/>
                      <a:pt x="882" y="596"/>
                    </a:cubicBezTo>
                    <a:cubicBezTo>
                      <a:pt x="929" y="644"/>
                      <a:pt x="965" y="692"/>
                      <a:pt x="1001" y="739"/>
                    </a:cubicBezTo>
                    <a:cubicBezTo>
                      <a:pt x="1036" y="787"/>
                      <a:pt x="1084" y="834"/>
                      <a:pt x="1120" y="870"/>
                    </a:cubicBezTo>
                    <a:cubicBezTo>
                      <a:pt x="1167" y="918"/>
                      <a:pt x="1203" y="942"/>
                      <a:pt x="1263" y="965"/>
                    </a:cubicBezTo>
                    <a:cubicBezTo>
                      <a:pt x="1310" y="989"/>
                      <a:pt x="1358" y="1001"/>
                      <a:pt x="1417" y="1001"/>
                    </a:cubicBezTo>
                    <a:lnTo>
                      <a:pt x="1477" y="1001"/>
                    </a:lnTo>
                    <a:lnTo>
                      <a:pt x="147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 name="Google Shape;893;p38"/>
              <p:cNvSpPr/>
              <p:nvPr/>
            </p:nvSpPr>
            <p:spPr>
              <a:xfrm>
                <a:off x="2462200" y="7882550"/>
                <a:ext cx="37825" cy="25325"/>
              </a:xfrm>
              <a:custGeom>
                <a:avLst/>
                <a:gdLst/>
                <a:ahLst/>
                <a:cxnLst/>
                <a:rect l="l" t="t" r="r" b="b"/>
                <a:pathLst>
                  <a:path w="1513" h="1013" extrusionOk="0">
                    <a:moveTo>
                      <a:pt x="810" y="191"/>
                    </a:moveTo>
                    <a:cubicBezTo>
                      <a:pt x="929" y="191"/>
                      <a:pt x="1024" y="203"/>
                      <a:pt x="1108" y="227"/>
                    </a:cubicBezTo>
                    <a:cubicBezTo>
                      <a:pt x="1191" y="239"/>
                      <a:pt x="1251" y="274"/>
                      <a:pt x="1286" y="310"/>
                    </a:cubicBezTo>
                    <a:cubicBezTo>
                      <a:pt x="1334" y="358"/>
                      <a:pt x="1358" y="417"/>
                      <a:pt x="1358" y="501"/>
                    </a:cubicBezTo>
                    <a:cubicBezTo>
                      <a:pt x="1358" y="584"/>
                      <a:pt x="1334" y="643"/>
                      <a:pt x="1298" y="691"/>
                    </a:cubicBezTo>
                    <a:cubicBezTo>
                      <a:pt x="1251" y="739"/>
                      <a:pt x="1191" y="763"/>
                      <a:pt x="1108" y="786"/>
                    </a:cubicBezTo>
                    <a:cubicBezTo>
                      <a:pt x="1024" y="798"/>
                      <a:pt x="929" y="810"/>
                      <a:pt x="810" y="810"/>
                    </a:cubicBezTo>
                    <a:lnTo>
                      <a:pt x="715" y="810"/>
                    </a:lnTo>
                    <a:cubicBezTo>
                      <a:pt x="584" y="810"/>
                      <a:pt x="489" y="798"/>
                      <a:pt x="405" y="786"/>
                    </a:cubicBezTo>
                    <a:cubicBezTo>
                      <a:pt x="322" y="774"/>
                      <a:pt x="262" y="739"/>
                      <a:pt x="227" y="691"/>
                    </a:cubicBezTo>
                    <a:cubicBezTo>
                      <a:pt x="179" y="643"/>
                      <a:pt x="167" y="584"/>
                      <a:pt x="167" y="501"/>
                    </a:cubicBezTo>
                    <a:cubicBezTo>
                      <a:pt x="167" y="417"/>
                      <a:pt x="179" y="358"/>
                      <a:pt x="227" y="310"/>
                    </a:cubicBezTo>
                    <a:cubicBezTo>
                      <a:pt x="262" y="274"/>
                      <a:pt x="322" y="239"/>
                      <a:pt x="405" y="227"/>
                    </a:cubicBezTo>
                    <a:cubicBezTo>
                      <a:pt x="489" y="203"/>
                      <a:pt x="584" y="191"/>
                      <a:pt x="715" y="191"/>
                    </a:cubicBezTo>
                    <a:close/>
                    <a:moveTo>
                      <a:pt x="763" y="1"/>
                    </a:moveTo>
                    <a:cubicBezTo>
                      <a:pt x="608" y="1"/>
                      <a:pt x="489" y="12"/>
                      <a:pt x="393" y="36"/>
                    </a:cubicBezTo>
                    <a:cubicBezTo>
                      <a:pt x="298" y="60"/>
                      <a:pt x="215" y="96"/>
                      <a:pt x="155" y="131"/>
                    </a:cubicBezTo>
                    <a:cubicBezTo>
                      <a:pt x="108" y="179"/>
                      <a:pt x="60" y="227"/>
                      <a:pt x="36" y="286"/>
                    </a:cubicBezTo>
                    <a:cubicBezTo>
                      <a:pt x="12" y="358"/>
                      <a:pt x="1" y="429"/>
                      <a:pt x="1" y="501"/>
                    </a:cubicBezTo>
                    <a:cubicBezTo>
                      <a:pt x="1" y="584"/>
                      <a:pt x="12" y="655"/>
                      <a:pt x="36" y="715"/>
                    </a:cubicBezTo>
                    <a:cubicBezTo>
                      <a:pt x="60" y="774"/>
                      <a:pt x="108" y="834"/>
                      <a:pt x="155" y="870"/>
                    </a:cubicBezTo>
                    <a:cubicBezTo>
                      <a:pt x="215" y="917"/>
                      <a:pt x="298" y="953"/>
                      <a:pt x="393" y="977"/>
                    </a:cubicBezTo>
                    <a:cubicBezTo>
                      <a:pt x="489" y="1001"/>
                      <a:pt x="608" y="1013"/>
                      <a:pt x="763" y="1013"/>
                    </a:cubicBezTo>
                    <a:cubicBezTo>
                      <a:pt x="905" y="1013"/>
                      <a:pt x="1024" y="1001"/>
                      <a:pt x="1120" y="977"/>
                    </a:cubicBezTo>
                    <a:cubicBezTo>
                      <a:pt x="1215" y="953"/>
                      <a:pt x="1298" y="917"/>
                      <a:pt x="1358" y="870"/>
                    </a:cubicBezTo>
                    <a:cubicBezTo>
                      <a:pt x="1405" y="834"/>
                      <a:pt x="1453" y="774"/>
                      <a:pt x="1477" y="715"/>
                    </a:cubicBezTo>
                    <a:cubicBezTo>
                      <a:pt x="1501" y="655"/>
                      <a:pt x="1513" y="584"/>
                      <a:pt x="1513" y="501"/>
                    </a:cubicBezTo>
                    <a:cubicBezTo>
                      <a:pt x="1513" y="417"/>
                      <a:pt x="1501" y="346"/>
                      <a:pt x="1477" y="286"/>
                    </a:cubicBezTo>
                    <a:cubicBezTo>
                      <a:pt x="1453" y="227"/>
                      <a:pt x="1405" y="179"/>
                      <a:pt x="1358" y="131"/>
                    </a:cubicBezTo>
                    <a:cubicBezTo>
                      <a:pt x="1298" y="96"/>
                      <a:pt x="1215" y="60"/>
                      <a:pt x="1120" y="36"/>
                    </a:cubicBezTo>
                    <a:cubicBezTo>
                      <a:pt x="1024" y="12"/>
                      <a:pt x="905" y="1"/>
                      <a:pt x="76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 name="Google Shape;894;p38"/>
              <p:cNvSpPr/>
              <p:nvPr/>
            </p:nvSpPr>
            <p:spPr>
              <a:xfrm>
                <a:off x="2462200" y="7851900"/>
                <a:ext cx="36925" cy="25025"/>
              </a:xfrm>
              <a:custGeom>
                <a:avLst/>
                <a:gdLst/>
                <a:ahLst/>
                <a:cxnLst/>
                <a:rect l="l" t="t" r="r" b="b"/>
                <a:pathLst>
                  <a:path w="1477" h="1001" extrusionOk="0">
                    <a:moveTo>
                      <a:pt x="1310" y="0"/>
                    </a:moveTo>
                    <a:lnTo>
                      <a:pt x="1310" y="774"/>
                    </a:lnTo>
                    <a:cubicBezTo>
                      <a:pt x="1274" y="774"/>
                      <a:pt x="1251" y="750"/>
                      <a:pt x="1215" y="715"/>
                    </a:cubicBezTo>
                    <a:cubicBezTo>
                      <a:pt x="1179" y="691"/>
                      <a:pt x="1144" y="655"/>
                      <a:pt x="1108" y="607"/>
                    </a:cubicBezTo>
                    <a:cubicBezTo>
                      <a:pt x="1072" y="560"/>
                      <a:pt x="1048" y="512"/>
                      <a:pt x="1013" y="476"/>
                    </a:cubicBezTo>
                    <a:cubicBezTo>
                      <a:pt x="965" y="405"/>
                      <a:pt x="929" y="345"/>
                      <a:pt x="882" y="286"/>
                    </a:cubicBezTo>
                    <a:cubicBezTo>
                      <a:pt x="834" y="238"/>
                      <a:pt x="798" y="191"/>
                      <a:pt x="751" y="143"/>
                    </a:cubicBezTo>
                    <a:cubicBezTo>
                      <a:pt x="703" y="107"/>
                      <a:pt x="643" y="72"/>
                      <a:pt x="596" y="48"/>
                    </a:cubicBezTo>
                    <a:cubicBezTo>
                      <a:pt x="536" y="24"/>
                      <a:pt x="477" y="12"/>
                      <a:pt x="405" y="12"/>
                    </a:cubicBezTo>
                    <a:cubicBezTo>
                      <a:pt x="358" y="12"/>
                      <a:pt x="310" y="24"/>
                      <a:pt x="251" y="36"/>
                    </a:cubicBezTo>
                    <a:cubicBezTo>
                      <a:pt x="203" y="60"/>
                      <a:pt x="167" y="84"/>
                      <a:pt x="120" y="119"/>
                    </a:cubicBezTo>
                    <a:cubicBezTo>
                      <a:pt x="84" y="167"/>
                      <a:pt x="60" y="214"/>
                      <a:pt x="36" y="274"/>
                    </a:cubicBezTo>
                    <a:cubicBezTo>
                      <a:pt x="12" y="322"/>
                      <a:pt x="1" y="393"/>
                      <a:pt x="1" y="476"/>
                    </a:cubicBezTo>
                    <a:cubicBezTo>
                      <a:pt x="1" y="572"/>
                      <a:pt x="12" y="655"/>
                      <a:pt x="48" y="726"/>
                    </a:cubicBezTo>
                    <a:cubicBezTo>
                      <a:pt x="72" y="810"/>
                      <a:pt x="120" y="869"/>
                      <a:pt x="191" y="917"/>
                    </a:cubicBezTo>
                    <a:cubicBezTo>
                      <a:pt x="251" y="965"/>
                      <a:pt x="334" y="988"/>
                      <a:pt x="441" y="988"/>
                    </a:cubicBezTo>
                    <a:lnTo>
                      <a:pt x="489" y="988"/>
                    </a:lnTo>
                    <a:cubicBezTo>
                      <a:pt x="512" y="988"/>
                      <a:pt x="524" y="976"/>
                      <a:pt x="524" y="976"/>
                    </a:cubicBezTo>
                    <a:lnTo>
                      <a:pt x="524" y="798"/>
                    </a:lnTo>
                    <a:lnTo>
                      <a:pt x="441" y="798"/>
                    </a:lnTo>
                    <a:cubicBezTo>
                      <a:pt x="393" y="798"/>
                      <a:pt x="346" y="786"/>
                      <a:pt x="298" y="762"/>
                    </a:cubicBezTo>
                    <a:cubicBezTo>
                      <a:pt x="262" y="750"/>
                      <a:pt x="227" y="715"/>
                      <a:pt x="203" y="667"/>
                    </a:cubicBezTo>
                    <a:cubicBezTo>
                      <a:pt x="179" y="619"/>
                      <a:pt x="155" y="560"/>
                      <a:pt x="155" y="488"/>
                    </a:cubicBezTo>
                    <a:cubicBezTo>
                      <a:pt x="155" y="429"/>
                      <a:pt x="167" y="369"/>
                      <a:pt x="191" y="334"/>
                    </a:cubicBezTo>
                    <a:cubicBezTo>
                      <a:pt x="215" y="286"/>
                      <a:pt x="239" y="262"/>
                      <a:pt x="274" y="238"/>
                    </a:cubicBezTo>
                    <a:cubicBezTo>
                      <a:pt x="310" y="214"/>
                      <a:pt x="358" y="203"/>
                      <a:pt x="393" y="203"/>
                    </a:cubicBezTo>
                    <a:cubicBezTo>
                      <a:pt x="465" y="203"/>
                      <a:pt x="524" y="226"/>
                      <a:pt x="584" y="262"/>
                    </a:cubicBezTo>
                    <a:cubicBezTo>
                      <a:pt x="643" y="298"/>
                      <a:pt x="691" y="345"/>
                      <a:pt x="739" y="405"/>
                    </a:cubicBezTo>
                    <a:cubicBezTo>
                      <a:pt x="786" y="465"/>
                      <a:pt x="834" y="524"/>
                      <a:pt x="882" y="595"/>
                    </a:cubicBezTo>
                    <a:cubicBezTo>
                      <a:pt x="929" y="643"/>
                      <a:pt x="965" y="691"/>
                      <a:pt x="1001" y="738"/>
                    </a:cubicBezTo>
                    <a:cubicBezTo>
                      <a:pt x="1036" y="798"/>
                      <a:pt x="1084" y="834"/>
                      <a:pt x="1120" y="881"/>
                    </a:cubicBezTo>
                    <a:cubicBezTo>
                      <a:pt x="1167" y="917"/>
                      <a:pt x="1203" y="941"/>
                      <a:pt x="1263" y="976"/>
                    </a:cubicBezTo>
                    <a:cubicBezTo>
                      <a:pt x="1310" y="988"/>
                      <a:pt x="1358" y="1000"/>
                      <a:pt x="1417" y="1000"/>
                    </a:cubicBezTo>
                    <a:lnTo>
                      <a:pt x="1477" y="1000"/>
                    </a:lnTo>
                    <a:lnTo>
                      <a:pt x="147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5" name="Google Shape;895;p38"/>
              <p:cNvSpPr/>
              <p:nvPr/>
            </p:nvSpPr>
            <p:spPr>
              <a:xfrm>
                <a:off x="2462200" y="7821825"/>
                <a:ext cx="36925" cy="25025"/>
              </a:xfrm>
              <a:custGeom>
                <a:avLst/>
                <a:gdLst/>
                <a:ahLst/>
                <a:cxnLst/>
                <a:rect l="l" t="t" r="r" b="b"/>
                <a:pathLst>
                  <a:path w="1477" h="1001" extrusionOk="0">
                    <a:moveTo>
                      <a:pt x="405" y="1"/>
                    </a:moveTo>
                    <a:cubicBezTo>
                      <a:pt x="358" y="1"/>
                      <a:pt x="310" y="13"/>
                      <a:pt x="251" y="24"/>
                    </a:cubicBezTo>
                    <a:cubicBezTo>
                      <a:pt x="203" y="48"/>
                      <a:pt x="167" y="72"/>
                      <a:pt x="120" y="120"/>
                    </a:cubicBezTo>
                    <a:cubicBezTo>
                      <a:pt x="84" y="155"/>
                      <a:pt x="60" y="203"/>
                      <a:pt x="36" y="263"/>
                    </a:cubicBezTo>
                    <a:cubicBezTo>
                      <a:pt x="12" y="322"/>
                      <a:pt x="1" y="394"/>
                      <a:pt x="1" y="465"/>
                    </a:cubicBezTo>
                    <a:cubicBezTo>
                      <a:pt x="1" y="560"/>
                      <a:pt x="12" y="644"/>
                      <a:pt x="48" y="727"/>
                    </a:cubicBezTo>
                    <a:cubicBezTo>
                      <a:pt x="72" y="798"/>
                      <a:pt x="120" y="858"/>
                      <a:pt x="191" y="906"/>
                    </a:cubicBezTo>
                    <a:cubicBezTo>
                      <a:pt x="251" y="953"/>
                      <a:pt x="334" y="977"/>
                      <a:pt x="441" y="977"/>
                    </a:cubicBezTo>
                    <a:lnTo>
                      <a:pt x="524" y="977"/>
                    </a:lnTo>
                    <a:lnTo>
                      <a:pt x="524" y="786"/>
                    </a:lnTo>
                    <a:lnTo>
                      <a:pt x="441" y="786"/>
                    </a:lnTo>
                    <a:cubicBezTo>
                      <a:pt x="393" y="786"/>
                      <a:pt x="346" y="775"/>
                      <a:pt x="298" y="751"/>
                    </a:cubicBezTo>
                    <a:cubicBezTo>
                      <a:pt x="262" y="739"/>
                      <a:pt x="227" y="703"/>
                      <a:pt x="203" y="656"/>
                    </a:cubicBezTo>
                    <a:cubicBezTo>
                      <a:pt x="179" y="608"/>
                      <a:pt x="155" y="548"/>
                      <a:pt x="155" y="477"/>
                    </a:cubicBezTo>
                    <a:cubicBezTo>
                      <a:pt x="155" y="417"/>
                      <a:pt x="167" y="358"/>
                      <a:pt x="191" y="322"/>
                    </a:cubicBezTo>
                    <a:cubicBezTo>
                      <a:pt x="215" y="275"/>
                      <a:pt x="239" y="251"/>
                      <a:pt x="274" y="227"/>
                    </a:cubicBezTo>
                    <a:cubicBezTo>
                      <a:pt x="310" y="203"/>
                      <a:pt x="358" y="203"/>
                      <a:pt x="393" y="203"/>
                    </a:cubicBezTo>
                    <a:cubicBezTo>
                      <a:pt x="465" y="203"/>
                      <a:pt x="524" y="215"/>
                      <a:pt x="584" y="251"/>
                    </a:cubicBezTo>
                    <a:cubicBezTo>
                      <a:pt x="643" y="286"/>
                      <a:pt x="691" y="334"/>
                      <a:pt x="739" y="394"/>
                    </a:cubicBezTo>
                    <a:cubicBezTo>
                      <a:pt x="786" y="453"/>
                      <a:pt x="834" y="513"/>
                      <a:pt x="882" y="584"/>
                    </a:cubicBezTo>
                    <a:cubicBezTo>
                      <a:pt x="929" y="632"/>
                      <a:pt x="965" y="691"/>
                      <a:pt x="1001" y="739"/>
                    </a:cubicBezTo>
                    <a:cubicBezTo>
                      <a:pt x="1036" y="786"/>
                      <a:pt x="1084" y="834"/>
                      <a:pt x="1120" y="870"/>
                    </a:cubicBezTo>
                    <a:cubicBezTo>
                      <a:pt x="1167" y="906"/>
                      <a:pt x="1203" y="941"/>
                      <a:pt x="1263" y="965"/>
                    </a:cubicBezTo>
                    <a:cubicBezTo>
                      <a:pt x="1310" y="989"/>
                      <a:pt x="1358" y="1001"/>
                      <a:pt x="1417" y="1001"/>
                    </a:cubicBezTo>
                    <a:lnTo>
                      <a:pt x="1477" y="1001"/>
                    </a:lnTo>
                    <a:lnTo>
                      <a:pt x="1477" y="1"/>
                    </a:lnTo>
                    <a:lnTo>
                      <a:pt x="1310" y="1"/>
                    </a:lnTo>
                    <a:lnTo>
                      <a:pt x="1310" y="775"/>
                    </a:lnTo>
                    <a:cubicBezTo>
                      <a:pt x="1274" y="763"/>
                      <a:pt x="1251" y="739"/>
                      <a:pt x="1215" y="715"/>
                    </a:cubicBezTo>
                    <a:cubicBezTo>
                      <a:pt x="1179" y="679"/>
                      <a:pt x="1144" y="644"/>
                      <a:pt x="1108" y="596"/>
                    </a:cubicBezTo>
                    <a:cubicBezTo>
                      <a:pt x="1072" y="548"/>
                      <a:pt x="1048" y="513"/>
                      <a:pt x="1013" y="465"/>
                    </a:cubicBezTo>
                    <a:cubicBezTo>
                      <a:pt x="965" y="394"/>
                      <a:pt x="929" y="334"/>
                      <a:pt x="882" y="286"/>
                    </a:cubicBezTo>
                    <a:cubicBezTo>
                      <a:pt x="834" y="227"/>
                      <a:pt x="798" y="179"/>
                      <a:pt x="751" y="132"/>
                    </a:cubicBezTo>
                    <a:cubicBezTo>
                      <a:pt x="703" y="96"/>
                      <a:pt x="643" y="60"/>
                      <a:pt x="596" y="36"/>
                    </a:cubicBezTo>
                    <a:cubicBezTo>
                      <a:pt x="536" y="13"/>
                      <a:pt x="477" y="1"/>
                      <a:pt x="40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6" name="Google Shape;896;p38"/>
              <p:cNvSpPr/>
              <p:nvPr/>
            </p:nvSpPr>
            <p:spPr>
              <a:xfrm>
                <a:off x="2462800" y="7781650"/>
                <a:ext cx="36625" cy="22650"/>
              </a:xfrm>
              <a:custGeom>
                <a:avLst/>
                <a:gdLst/>
                <a:ahLst/>
                <a:cxnLst/>
                <a:rect l="l" t="t" r="r" b="b"/>
                <a:pathLst>
                  <a:path w="1465" h="906" extrusionOk="0">
                    <a:moveTo>
                      <a:pt x="1298" y="0"/>
                    </a:moveTo>
                    <a:lnTo>
                      <a:pt x="1298" y="346"/>
                    </a:lnTo>
                    <a:lnTo>
                      <a:pt x="0" y="346"/>
                    </a:lnTo>
                    <a:lnTo>
                      <a:pt x="0" y="429"/>
                    </a:lnTo>
                    <a:cubicBezTo>
                      <a:pt x="36" y="477"/>
                      <a:pt x="72" y="524"/>
                      <a:pt x="96" y="572"/>
                    </a:cubicBezTo>
                    <a:cubicBezTo>
                      <a:pt x="119" y="631"/>
                      <a:pt x="143" y="679"/>
                      <a:pt x="155" y="739"/>
                    </a:cubicBezTo>
                    <a:cubicBezTo>
                      <a:pt x="167" y="798"/>
                      <a:pt x="167" y="846"/>
                      <a:pt x="179" y="905"/>
                    </a:cubicBezTo>
                    <a:lnTo>
                      <a:pt x="298" y="905"/>
                    </a:lnTo>
                    <a:lnTo>
                      <a:pt x="298" y="536"/>
                    </a:lnTo>
                    <a:lnTo>
                      <a:pt x="1298" y="536"/>
                    </a:lnTo>
                    <a:lnTo>
                      <a:pt x="1298" y="893"/>
                    </a:lnTo>
                    <a:lnTo>
                      <a:pt x="1465" y="893"/>
                    </a:lnTo>
                    <a:lnTo>
                      <a:pt x="146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7" name="Google Shape;897;p38"/>
              <p:cNvSpPr/>
              <p:nvPr/>
            </p:nvSpPr>
            <p:spPr>
              <a:xfrm>
                <a:off x="2462200" y="7752175"/>
                <a:ext cx="36925" cy="25025"/>
              </a:xfrm>
              <a:custGeom>
                <a:avLst/>
                <a:gdLst/>
                <a:ahLst/>
                <a:cxnLst/>
                <a:rect l="l" t="t" r="r" b="b"/>
                <a:pathLst>
                  <a:path w="1477" h="1001" extrusionOk="0">
                    <a:moveTo>
                      <a:pt x="405" y="1"/>
                    </a:moveTo>
                    <a:cubicBezTo>
                      <a:pt x="358" y="1"/>
                      <a:pt x="310" y="13"/>
                      <a:pt x="251" y="36"/>
                    </a:cubicBezTo>
                    <a:cubicBezTo>
                      <a:pt x="203" y="48"/>
                      <a:pt x="167" y="84"/>
                      <a:pt x="120" y="120"/>
                    </a:cubicBezTo>
                    <a:cubicBezTo>
                      <a:pt x="84" y="155"/>
                      <a:pt x="60" y="203"/>
                      <a:pt x="36" y="263"/>
                    </a:cubicBezTo>
                    <a:cubicBezTo>
                      <a:pt x="12" y="322"/>
                      <a:pt x="1" y="394"/>
                      <a:pt x="1" y="465"/>
                    </a:cubicBezTo>
                    <a:cubicBezTo>
                      <a:pt x="1" y="560"/>
                      <a:pt x="12" y="644"/>
                      <a:pt x="48" y="727"/>
                    </a:cubicBezTo>
                    <a:cubicBezTo>
                      <a:pt x="72" y="798"/>
                      <a:pt x="120" y="870"/>
                      <a:pt x="191" y="905"/>
                    </a:cubicBezTo>
                    <a:cubicBezTo>
                      <a:pt x="251" y="953"/>
                      <a:pt x="334" y="977"/>
                      <a:pt x="441" y="977"/>
                    </a:cubicBezTo>
                    <a:lnTo>
                      <a:pt x="524" y="977"/>
                    </a:lnTo>
                    <a:lnTo>
                      <a:pt x="524" y="786"/>
                    </a:lnTo>
                    <a:lnTo>
                      <a:pt x="441" y="786"/>
                    </a:lnTo>
                    <a:cubicBezTo>
                      <a:pt x="393" y="786"/>
                      <a:pt x="346" y="775"/>
                      <a:pt x="298" y="763"/>
                    </a:cubicBezTo>
                    <a:cubicBezTo>
                      <a:pt x="262" y="739"/>
                      <a:pt x="227" y="703"/>
                      <a:pt x="203" y="655"/>
                    </a:cubicBezTo>
                    <a:cubicBezTo>
                      <a:pt x="179" y="620"/>
                      <a:pt x="155" y="548"/>
                      <a:pt x="155" y="477"/>
                    </a:cubicBezTo>
                    <a:cubicBezTo>
                      <a:pt x="155" y="417"/>
                      <a:pt x="167" y="370"/>
                      <a:pt x="191" y="322"/>
                    </a:cubicBezTo>
                    <a:cubicBezTo>
                      <a:pt x="215" y="286"/>
                      <a:pt x="239" y="251"/>
                      <a:pt x="274" y="227"/>
                    </a:cubicBezTo>
                    <a:cubicBezTo>
                      <a:pt x="310" y="215"/>
                      <a:pt x="358" y="203"/>
                      <a:pt x="393" y="203"/>
                    </a:cubicBezTo>
                    <a:cubicBezTo>
                      <a:pt x="465" y="203"/>
                      <a:pt x="524" y="215"/>
                      <a:pt x="584" y="251"/>
                    </a:cubicBezTo>
                    <a:cubicBezTo>
                      <a:pt x="643" y="286"/>
                      <a:pt x="691" y="334"/>
                      <a:pt x="739" y="394"/>
                    </a:cubicBezTo>
                    <a:cubicBezTo>
                      <a:pt x="786" y="453"/>
                      <a:pt x="834" y="513"/>
                      <a:pt x="882" y="584"/>
                    </a:cubicBezTo>
                    <a:cubicBezTo>
                      <a:pt x="929" y="632"/>
                      <a:pt x="965" y="691"/>
                      <a:pt x="1001" y="739"/>
                    </a:cubicBezTo>
                    <a:cubicBezTo>
                      <a:pt x="1036" y="786"/>
                      <a:pt x="1084" y="834"/>
                      <a:pt x="1120" y="870"/>
                    </a:cubicBezTo>
                    <a:cubicBezTo>
                      <a:pt x="1167" y="905"/>
                      <a:pt x="1203" y="941"/>
                      <a:pt x="1263" y="965"/>
                    </a:cubicBezTo>
                    <a:cubicBezTo>
                      <a:pt x="1310" y="989"/>
                      <a:pt x="1358" y="1001"/>
                      <a:pt x="1417" y="1001"/>
                    </a:cubicBezTo>
                    <a:lnTo>
                      <a:pt x="1477" y="1001"/>
                    </a:lnTo>
                    <a:lnTo>
                      <a:pt x="1477" y="1"/>
                    </a:lnTo>
                    <a:lnTo>
                      <a:pt x="1310" y="1"/>
                    </a:lnTo>
                    <a:lnTo>
                      <a:pt x="1310" y="775"/>
                    </a:lnTo>
                    <a:cubicBezTo>
                      <a:pt x="1274" y="763"/>
                      <a:pt x="1251" y="739"/>
                      <a:pt x="1215" y="715"/>
                    </a:cubicBezTo>
                    <a:cubicBezTo>
                      <a:pt x="1179" y="679"/>
                      <a:pt x="1144" y="644"/>
                      <a:pt x="1108" y="596"/>
                    </a:cubicBezTo>
                    <a:cubicBezTo>
                      <a:pt x="1072" y="560"/>
                      <a:pt x="1048" y="513"/>
                      <a:pt x="1013" y="465"/>
                    </a:cubicBezTo>
                    <a:cubicBezTo>
                      <a:pt x="965" y="405"/>
                      <a:pt x="929" y="346"/>
                      <a:pt x="882" y="286"/>
                    </a:cubicBezTo>
                    <a:cubicBezTo>
                      <a:pt x="834" y="227"/>
                      <a:pt x="798" y="179"/>
                      <a:pt x="751" y="143"/>
                    </a:cubicBezTo>
                    <a:cubicBezTo>
                      <a:pt x="703" y="96"/>
                      <a:pt x="643" y="60"/>
                      <a:pt x="596" y="36"/>
                    </a:cubicBezTo>
                    <a:cubicBezTo>
                      <a:pt x="536" y="13"/>
                      <a:pt x="477" y="1"/>
                      <a:pt x="40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8" name="Google Shape;898;p38"/>
              <p:cNvSpPr/>
              <p:nvPr/>
            </p:nvSpPr>
            <p:spPr>
              <a:xfrm>
                <a:off x="2462200" y="7721525"/>
                <a:ext cx="37825" cy="25625"/>
              </a:xfrm>
              <a:custGeom>
                <a:avLst/>
                <a:gdLst/>
                <a:ahLst/>
                <a:cxnLst/>
                <a:rect l="l" t="t" r="r" b="b"/>
                <a:pathLst>
                  <a:path w="1513" h="1025" extrusionOk="0">
                    <a:moveTo>
                      <a:pt x="1096" y="0"/>
                    </a:moveTo>
                    <a:cubicBezTo>
                      <a:pt x="1001" y="0"/>
                      <a:pt x="917" y="24"/>
                      <a:pt x="858" y="84"/>
                    </a:cubicBezTo>
                    <a:cubicBezTo>
                      <a:pt x="798" y="131"/>
                      <a:pt x="763" y="203"/>
                      <a:pt x="739" y="274"/>
                    </a:cubicBezTo>
                    <a:lnTo>
                      <a:pt x="727" y="274"/>
                    </a:lnTo>
                    <a:cubicBezTo>
                      <a:pt x="715" y="238"/>
                      <a:pt x="691" y="191"/>
                      <a:pt x="655" y="155"/>
                    </a:cubicBezTo>
                    <a:cubicBezTo>
                      <a:pt x="632" y="119"/>
                      <a:pt x="596" y="96"/>
                      <a:pt x="548" y="72"/>
                    </a:cubicBezTo>
                    <a:cubicBezTo>
                      <a:pt x="512" y="48"/>
                      <a:pt x="453" y="36"/>
                      <a:pt x="393" y="36"/>
                    </a:cubicBezTo>
                    <a:cubicBezTo>
                      <a:pt x="310" y="36"/>
                      <a:pt x="239" y="48"/>
                      <a:pt x="179" y="96"/>
                    </a:cubicBezTo>
                    <a:cubicBezTo>
                      <a:pt x="120" y="131"/>
                      <a:pt x="84" y="191"/>
                      <a:pt x="48" y="262"/>
                    </a:cubicBezTo>
                    <a:cubicBezTo>
                      <a:pt x="24" y="334"/>
                      <a:pt x="1" y="417"/>
                      <a:pt x="1" y="512"/>
                    </a:cubicBezTo>
                    <a:cubicBezTo>
                      <a:pt x="1" y="607"/>
                      <a:pt x="24" y="691"/>
                      <a:pt x="60" y="762"/>
                    </a:cubicBezTo>
                    <a:cubicBezTo>
                      <a:pt x="84" y="834"/>
                      <a:pt x="131" y="893"/>
                      <a:pt x="191" y="929"/>
                    </a:cubicBezTo>
                    <a:cubicBezTo>
                      <a:pt x="262" y="977"/>
                      <a:pt x="334" y="1000"/>
                      <a:pt x="405" y="1000"/>
                    </a:cubicBezTo>
                    <a:lnTo>
                      <a:pt x="453" y="1000"/>
                    </a:lnTo>
                    <a:lnTo>
                      <a:pt x="453" y="810"/>
                    </a:lnTo>
                    <a:lnTo>
                      <a:pt x="417" y="810"/>
                    </a:lnTo>
                    <a:cubicBezTo>
                      <a:pt x="358" y="810"/>
                      <a:pt x="310" y="798"/>
                      <a:pt x="274" y="762"/>
                    </a:cubicBezTo>
                    <a:cubicBezTo>
                      <a:pt x="239" y="738"/>
                      <a:pt x="203" y="703"/>
                      <a:pt x="191" y="655"/>
                    </a:cubicBezTo>
                    <a:cubicBezTo>
                      <a:pt x="167" y="607"/>
                      <a:pt x="155" y="560"/>
                      <a:pt x="155" y="500"/>
                    </a:cubicBezTo>
                    <a:cubicBezTo>
                      <a:pt x="155" y="453"/>
                      <a:pt x="167" y="405"/>
                      <a:pt x="191" y="369"/>
                    </a:cubicBezTo>
                    <a:cubicBezTo>
                      <a:pt x="203" y="322"/>
                      <a:pt x="227" y="286"/>
                      <a:pt x="262" y="262"/>
                    </a:cubicBezTo>
                    <a:cubicBezTo>
                      <a:pt x="298" y="238"/>
                      <a:pt x="346" y="226"/>
                      <a:pt x="405" y="226"/>
                    </a:cubicBezTo>
                    <a:cubicBezTo>
                      <a:pt x="465" y="226"/>
                      <a:pt x="512" y="238"/>
                      <a:pt x="560" y="274"/>
                    </a:cubicBezTo>
                    <a:cubicBezTo>
                      <a:pt x="596" y="298"/>
                      <a:pt x="620" y="334"/>
                      <a:pt x="643" y="381"/>
                    </a:cubicBezTo>
                    <a:cubicBezTo>
                      <a:pt x="655" y="429"/>
                      <a:pt x="667" y="477"/>
                      <a:pt x="667" y="524"/>
                    </a:cubicBezTo>
                    <a:lnTo>
                      <a:pt x="667" y="691"/>
                    </a:lnTo>
                    <a:lnTo>
                      <a:pt x="822" y="691"/>
                    </a:lnTo>
                    <a:lnTo>
                      <a:pt x="822" y="536"/>
                    </a:lnTo>
                    <a:cubicBezTo>
                      <a:pt x="822" y="477"/>
                      <a:pt x="822" y="417"/>
                      <a:pt x="846" y="369"/>
                    </a:cubicBezTo>
                    <a:cubicBezTo>
                      <a:pt x="858" y="322"/>
                      <a:pt x="882" y="274"/>
                      <a:pt x="917" y="238"/>
                    </a:cubicBezTo>
                    <a:cubicBezTo>
                      <a:pt x="953" y="215"/>
                      <a:pt x="1013" y="191"/>
                      <a:pt x="1084" y="191"/>
                    </a:cubicBezTo>
                    <a:cubicBezTo>
                      <a:pt x="1179" y="191"/>
                      <a:pt x="1239" y="226"/>
                      <a:pt x="1286" y="286"/>
                    </a:cubicBezTo>
                    <a:cubicBezTo>
                      <a:pt x="1334" y="346"/>
                      <a:pt x="1358" y="429"/>
                      <a:pt x="1358" y="524"/>
                    </a:cubicBezTo>
                    <a:cubicBezTo>
                      <a:pt x="1358" y="619"/>
                      <a:pt x="1334" y="703"/>
                      <a:pt x="1286" y="750"/>
                    </a:cubicBezTo>
                    <a:cubicBezTo>
                      <a:pt x="1239" y="810"/>
                      <a:pt x="1167" y="834"/>
                      <a:pt x="1084" y="834"/>
                    </a:cubicBezTo>
                    <a:lnTo>
                      <a:pt x="1048" y="834"/>
                    </a:lnTo>
                    <a:lnTo>
                      <a:pt x="1048" y="1024"/>
                    </a:lnTo>
                    <a:lnTo>
                      <a:pt x="1084" y="1024"/>
                    </a:lnTo>
                    <a:cubicBezTo>
                      <a:pt x="1167" y="1024"/>
                      <a:pt x="1251" y="1012"/>
                      <a:pt x="1310" y="965"/>
                    </a:cubicBezTo>
                    <a:cubicBezTo>
                      <a:pt x="1370" y="929"/>
                      <a:pt x="1417" y="869"/>
                      <a:pt x="1453" y="798"/>
                    </a:cubicBezTo>
                    <a:cubicBezTo>
                      <a:pt x="1489" y="715"/>
                      <a:pt x="1513" y="619"/>
                      <a:pt x="1513" y="512"/>
                    </a:cubicBezTo>
                    <a:cubicBezTo>
                      <a:pt x="1513" y="405"/>
                      <a:pt x="1489" y="322"/>
                      <a:pt x="1465" y="250"/>
                    </a:cubicBezTo>
                    <a:cubicBezTo>
                      <a:pt x="1429" y="167"/>
                      <a:pt x="1382" y="107"/>
                      <a:pt x="1322" y="72"/>
                    </a:cubicBezTo>
                    <a:cubicBezTo>
                      <a:pt x="1251" y="24"/>
                      <a:pt x="1179" y="0"/>
                      <a:pt x="109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9" name="Google Shape;899;p38"/>
              <p:cNvSpPr/>
              <p:nvPr/>
            </p:nvSpPr>
            <p:spPr>
              <a:xfrm>
                <a:off x="2462200" y="7679550"/>
                <a:ext cx="36925" cy="26525"/>
              </a:xfrm>
              <a:custGeom>
                <a:avLst/>
                <a:gdLst/>
                <a:ahLst/>
                <a:cxnLst/>
                <a:rect l="l" t="t" r="r" b="b"/>
                <a:pathLst>
                  <a:path w="1477" h="1061" extrusionOk="0">
                    <a:moveTo>
                      <a:pt x="965" y="0"/>
                    </a:moveTo>
                    <a:lnTo>
                      <a:pt x="965" y="191"/>
                    </a:lnTo>
                    <a:lnTo>
                      <a:pt x="215" y="191"/>
                    </a:lnTo>
                    <a:lnTo>
                      <a:pt x="215" y="286"/>
                    </a:lnTo>
                    <a:cubicBezTo>
                      <a:pt x="239" y="298"/>
                      <a:pt x="262" y="298"/>
                      <a:pt x="286" y="310"/>
                    </a:cubicBezTo>
                    <a:cubicBezTo>
                      <a:pt x="310" y="310"/>
                      <a:pt x="334" y="322"/>
                      <a:pt x="358" y="334"/>
                    </a:cubicBezTo>
                    <a:lnTo>
                      <a:pt x="441" y="358"/>
                    </a:lnTo>
                    <a:cubicBezTo>
                      <a:pt x="465" y="370"/>
                      <a:pt x="489" y="370"/>
                      <a:pt x="512" y="381"/>
                    </a:cubicBezTo>
                    <a:lnTo>
                      <a:pt x="965" y="381"/>
                    </a:lnTo>
                    <a:lnTo>
                      <a:pt x="965" y="882"/>
                    </a:lnTo>
                    <a:cubicBezTo>
                      <a:pt x="953" y="858"/>
                      <a:pt x="917" y="834"/>
                      <a:pt x="870" y="810"/>
                    </a:cubicBezTo>
                    <a:cubicBezTo>
                      <a:pt x="822" y="786"/>
                      <a:pt x="763" y="751"/>
                      <a:pt x="691" y="727"/>
                    </a:cubicBezTo>
                    <a:cubicBezTo>
                      <a:pt x="632" y="691"/>
                      <a:pt x="560" y="655"/>
                      <a:pt x="477" y="620"/>
                    </a:cubicBezTo>
                    <a:cubicBezTo>
                      <a:pt x="405" y="596"/>
                      <a:pt x="322" y="560"/>
                      <a:pt x="239" y="536"/>
                    </a:cubicBezTo>
                    <a:cubicBezTo>
                      <a:pt x="167" y="512"/>
                      <a:pt x="84" y="489"/>
                      <a:pt x="1" y="465"/>
                    </a:cubicBezTo>
                    <a:lnTo>
                      <a:pt x="1" y="667"/>
                    </a:lnTo>
                    <a:cubicBezTo>
                      <a:pt x="120" y="691"/>
                      <a:pt x="239" y="727"/>
                      <a:pt x="346" y="762"/>
                    </a:cubicBezTo>
                    <a:cubicBezTo>
                      <a:pt x="453" y="798"/>
                      <a:pt x="560" y="846"/>
                      <a:pt x="667" y="893"/>
                    </a:cubicBezTo>
                    <a:cubicBezTo>
                      <a:pt x="763" y="941"/>
                      <a:pt x="870" y="1001"/>
                      <a:pt x="977" y="1060"/>
                    </a:cubicBezTo>
                    <a:lnTo>
                      <a:pt x="1132" y="1060"/>
                    </a:lnTo>
                    <a:lnTo>
                      <a:pt x="1132" y="381"/>
                    </a:lnTo>
                    <a:lnTo>
                      <a:pt x="1477" y="381"/>
                    </a:lnTo>
                    <a:lnTo>
                      <a:pt x="1477" y="191"/>
                    </a:lnTo>
                    <a:lnTo>
                      <a:pt x="1120" y="191"/>
                    </a:lnTo>
                    <a:lnTo>
                      <a:pt x="112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0" name="Google Shape;900;p38"/>
              <p:cNvSpPr/>
              <p:nvPr/>
            </p:nvSpPr>
            <p:spPr>
              <a:xfrm>
                <a:off x="2462800" y="7649775"/>
                <a:ext cx="37225" cy="25325"/>
              </a:xfrm>
              <a:custGeom>
                <a:avLst/>
                <a:gdLst/>
                <a:ahLst/>
                <a:cxnLst/>
                <a:rect l="l" t="t" r="r" b="b"/>
                <a:pathLst>
                  <a:path w="1489" h="1013" extrusionOk="0">
                    <a:moveTo>
                      <a:pt x="977" y="1"/>
                    </a:moveTo>
                    <a:cubicBezTo>
                      <a:pt x="869" y="1"/>
                      <a:pt x="786" y="25"/>
                      <a:pt x="715" y="60"/>
                    </a:cubicBezTo>
                    <a:cubicBezTo>
                      <a:pt x="643" y="96"/>
                      <a:pt x="596" y="156"/>
                      <a:pt x="560" y="227"/>
                    </a:cubicBezTo>
                    <a:cubicBezTo>
                      <a:pt x="524" y="287"/>
                      <a:pt x="512" y="370"/>
                      <a:pt x="512" y="453"/>
                    </a:cubicBezTo>
                    <a:cubicBezTo>
                      <a:pt x="512" y="501"/>
                      <a:pt x="524" y="549"/>
                      <a:pt x="524" y="584"/>
                    </a:cubicBezTo>
                    <a:cubicBezTo>
                      <a:pt x="536" y="632"/>
                      <a:pt x="560" y="656"/>
                      <a:pt x="572" y="691"/>
                    </a:cubicBezTo>
                    <a:cubicBezTo>
                      <a:pt x="596" y="727"/>
                      <a:pt x="608" y="751"/>
                      <a:pt x="631" y="775"/>
                    </a:cubicBezTo>
                    <a:lnTo>
                      <a:pt x="179" y="739"/>
                    </a:lnTo>
                    <a:lnTo>
                      <a:pt x="179" y="72"/>
                    </a:lnTo>
                    <a:lnTo>
                      <a:pt x="0" y="72"/>
                    </a:lnTo>
                    <a:lnTo>
                      <a:pt x="0" y="906"/>
                    </a:lnTo>
                    <a:lnTo>
                      <a:pt x="810" y="965"/>
                    </a:lnTo>
                    <a:lnTo>
                      <a:pt x="834" y="787"/>
                    </a:lnTo>
                    <a:cubicBezTo>
                      <a:pt x="798" y="763"/>
                      <a:pt x="774" y="739"/>
                      <a:pt x="750" y="715"/>
                    </a:cubicBezTo>
                    <a:cubicBezTo>
                      <a:pt x="727" y="680"/>
                      <a:pt x="703" y="644"/>
                      <a:pt x="691" y="608"/>
                    </a:cubicBezTo>
                    <a:cubicBezTo>
                      <a:pt x="679" y="572"/>
                      <a:pt x="667" y="525"/>
                      <a:pt x="667" y="489"/>
                    </a:cubicBezTo>
                    <a:cubicBezTo>
                      <a:pt x="667" y="429"/>
                      <a:pt x="679" y="382"/>
                      <a:pt x="703" y="334"/>
                    </a:cubicBezTo>
                    <a:cubicBezTo>
                      <a:pt x="727" y="287"/>
                      <a:pt x="762" y="251"/>
                      <a:pt x="810" y="227"/>
                    </a:cubicBezTo>
                    <a:cubicBezTo>
                      <a:pt x="858" y="203"/>
                      <a:pt x="917" y="191"/>
                      <a:pt x="989" y="191"/>
                    </a:cubicBezTo>
                    <a:cubicBezTo>
                      <a:pt x="1060" y="191"/>
                      <a:pt x="1131" y="203"/>
                      <a:pt x="1179" y="239"/>
                    </a:cubicBezTo>
                    <a:cubicBezTo>
                      <a:pt x="1227" y="263"/>
                      <a:pt x="1262" y="299"/>
                      <a:pt x="1286" y="346"/>
                    </a:cubicBezTo>
                    <a:cubicBezTo>
                      <a:pt x="1310" y="394"/>
                      <a:pt x="1322" y="441"/>
                      <a:pt x="1322" y="501"/>
                    </a:cubicBezTo>
                    <a:cubicBezTo>
                      <a:pt x="1322" y="560"/>
                      <a:pt x="1310" y="620"/>
                      <a:pt x="1286" y="668"/>
                    </a:cubicBezTo>
                    <a:cubicBezTo>
                      <a:pt x="1262" y="715"/>
                      <a:pt x="1227" y="751"/>
                      <a:pt x="1179" y="787"/>
                    </a:cubicBezTo>
                    <a:cubicBezTo>
                      <a:pt x="1131" y="810"/>
                      <a:pt x="1072" y="822"/>
                      <a:pt x="1012" y="822"/>
                    </a:cubicBezTo>
                    <a:lnTo>
                      <a:pt x="1012" y="1013"/>
                    </a:lnTo>
                    <a:cubicBezTo>
                      <a:pt x="1108" y="1013"/>
                      <a:pt x="1191" y="989"/>
                      <a:pt x="1262" y="953"/>
                    </a:cubicBezTo>
                    <a:cubicBezTo>
                      <a:pt x="1334" y="906"/>
                      <a:pt x="1393" y="846"/>
                      <a:pt x="1429" y="775"/>
                    </a:cubicBezTo>
                    <a:cubicBezTo>
                      <a:pt x="1465" y="691"/>
                      <a:pt x="1489" y="608"/>
                      <a:pt x="1489" y="501"/>
                    </a:cubicBezTo>
                    <a:cubicBezTo>
                      <a:pt x="1489" y="406"/>
                      <a:pt x="1465" y="310"/>
                      <a:pt x="1429" y="239"/>
                    </a:cubicBezTo>
                    <a:cubicBezTo>
                      <a:pt x="1381" y="168"/>
                      <a:pt x="1322" y="108"/>
                      <a:pt x="1250" y="60"/>
                    </a:cubicBezTo>
                    <a:cubicBezTo>
                      <a:pt x="1179" y="25"/>
                      <a:pt x="1084" y="1"/>
                      <a:pt x="97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1" name="Google Shape;901;p38"/>
              <p:cNvSpPr/>
              <p:nvPr/>
            </p:nvSpPr>
            <p:spPr>
              <a:xfrm>
                <a:off x="2462200" y="7619125"/>
                <a:ext cx="37825" cy="25625"/>
              </a:xfrm>
              <a:custGeom>
                <a:avLst/>
                <a:gdLst/>
                <a:ahLst/>
                <a:cxnLst/>
                <a:rect l="l" t="t" r="r" b="b"/>
                <a:pathLst>
                  <a:path w="1513" h="1025" extrusionOk="0">
                    <a:moveTo>
                      <a:pt x="1024" y="191"/>
                    </a:moveTo>
                    <a:cubicBezTo>
                      <a:pt x="1084" y="191"/>
                      <a:pt x="1132" y="203"/>
                      <a:pt x="1191" y="227"/>
                    </a:cubicBezTo>
                    <a:cubicBezTo>
                      <a:pt x="1239" y="251"/>
                      <a:pt x="1274" y="286"/>
                      <a:pt x="1310" y="334"/>
                    </a:cubicBezTo>
                    <a:cubicBezTo>
                      <a:pt x="1334" y="370"/>
                      <a:pt x="1358" y="429"/>
                      <a:pt x="1358" y="501"/>
                    </a:cubicBezTo>
                    <a:cubicBezTo>
                      <a:pt x="1358" y="572"/>
                      <a:pt x="1334" y="632"/>
                      <a:pt x="1310" y="679"/>
                    </a:cubicBezTo>
                    <a:cubicBezTo>
                      <a:pt x="1274" y="715"/>
                      <a:pt x="1239" y="751"/>
                      <a:pt x="1191" y="774"/>
                    </a:cubicBezTo>
                    <a:cubicBezTo>
                      <a:pt x="1144" y="798"/>
                      <a:pt x="1084" y="810"/>
                      <a:pt x="1024" y="810"/>
                    </a:cubicBezTo>
                    <a:cubicBezTo>
                      <a:pt x="965" y="810"/>
                      <a:pt x="917" y="798"/>
                      <a:pt x="858" y="774"/>
                    </a:cubicBezTo>
                    <a:cubicBezTo>
                      <a:pt x="810" y="751"/>
                      <a:pt x="774" y="715"/>
                      <a:pt x="751" y="667"/>
                    </a:cubicBezTo>
                    <a:cubicBezTo>
                      <a:pt x="715" y="620"/>
                      <a:pt x="703" y="560"/>
                      <a:pt x="703" y="501"/>
                    </a:cubicBezTo>
                    <a:cubicBezTo>
                      <a:pt x="703" y="429"/>
                      <a:pt x="715" y="370"/>
                      <a:pt x="739" y="322"/>
                    </a:cubicBezTo>
                    <a:cubicBezTo>
                      <a:pt x="774" y="274"/>
                      <a:pt x="810" y="251"/>
                      <a:pt x="858" y="227"/>
                    </a:cubicBezTo>
                    <a:cubicBezTo>
                      <a:pt x="905" y="203"/>
                      <a:pt x="965" y="191"/>
                      <a:pt x="1024" y="191"/>
                    </a:cubicBezTo>
                    <a:close/>
                    <a:moveTo>
                      <a:pt x="1024" y="1"/>
                    </a:moveTo>
                    <a:cubicBezTo>
                      <a:pt x="929" y="1"/>
                      <a:pt x="858" y="24"/>
                      <a:pt x="786" y="48"/>
                    </a:cubicBezTo>
                    <a:cubicBezTo>
                      <a:pt x="703" y="84"/>
                      <a:pt x="655" y="131"/>
                      <a:pt x="608" y="203"/>
                    </a:cubicBezTo>
                    <a:cubicBezTo>
                      <a:pt x="572" y="274"/>
                      <a:pt x="548" y="358"/>
                      <a:pt x="548" y="465"/>
                    </a:cubicBezTo>
                    <a:cubicBezTo>
                      <a:pt x="548" y="512"/>
                      <a:pt x="560" y="572"/>
                      <a:pt x="572" y="620"/>
                    </a:cubicBezTo>
                    <a:cubicBezTo>
                      <a:pt x="584" y="667"/>
                      <a:pt x="608" y="715"/>
                      <a:pt x="632" y="751"/>
                    </a:cubicBezTo>
                    <a:cubicBezTo>
                      <a:pt x="667" y="786"/>
                      <a:pt x="691" y="810"/>
                      <a:pt x="727" y="834"/>
                    </a:cubicBezTo>
                    <a:cubicBezTo>
                      <a:pt x="608" y="834"/>
                      <a:pt x="501" y="822"/>
                      <a:pt x="417" y="798"/>
                    </a:cubicBezTo>
                    <a:cubicBezTo>
                      <a:pt x="334" y="786"/>
                      <a:pt x="274" y="751"/>
                      <a:pt x="227" y="703"/>
                    </a:cubicBezTo>
                    <a:cubicBezTo>
                      <a:pt x="179" y="655"/>
                      <a:pt x="155" y="596"/>
                      <a:pt x="155" y="501"/>
                    </a:cubicBezTo>
                    <a:cubicBezTo>
                      <a:pt x="155" y="453"/>
                      <a:pt x="167" y="393"/>
                      <a:pt x="191" y="358"/>
                    </a:cubicBezTo>
                    <a:cubicBezTo>
                      <a:pt x="215" y="322"/>
                      <a:pt x="251" y="286"/>
                      <a:pt x="286" y="274"/>
                    </a:cubicBezTo>
                    <a:cubicBezTo>
                      <a:pt x="334" y="251"/>
                      <a:pt x="393" y="251"/>
                      <a:pt x="453" y="251"/>
                    </a:cubicBezTo>
                    <a:lnTo>
                      <a:pt x="453" y="60"/>
                    </a:lnTo>
                    <a:cubicBezTo>
                      <a:pt x="370" y="60"/>
                      <a:pt x="286" y="72"/>
                      <a:pt x="227" y="96"/>
                    </a:cubicBezTo>
                    <a:cubicBezTo>
                      <a:pt x="155" y="131"/>
                      <a:pt x="108" y="179"/>
                      <a:pt x="60" y="239"/>
                    </a:cubicBezTo>
                    <a:cubicBezTo>
                      <a:pt x="24" y="310"/>
                      <a:pt x="1" y="393"/>
                      <a:pt x="1" y="489"/>
                    </a:cubicBezTo>
                    <a:cubicBezTo>
                      <a:pt x="1" y="572"/>
                      <a:pt x="12" y="655"/>
                      <a:pt x="48" y="715"/>
                    </a:cubicBezTo>
                    <a:cubicBezTo>
                      <a:pt x="72" y="786"/>
                      <a:pt x="120" y="834"/>
                      <a:pt x="179" y="882"/>
                    </a:cubicBezTo>
                    <a:cubicBezTo>
                      <a:pt x="239" y="929"/>
                      <a:pt x="322" y="965"/>
                      <a:pt x="417" y="989"/>
                    </a:cubicBezTo>
                    <a:cubicBezTo>
                      <a:pt x="524" y="1013"/>
                      <a:pt x="643" y="1024"/>
                      <a:pt x="798" y="1024"/>
                    </a:cubicBezTo>
                    <a:cubicBezTo>
                      <a:pt x="929" y="1024"/>
                      <a:pt x="1048" y="1013"/>
                      <a:pt x="1144" y="989"/>
                    </a:cubicBezTo>
                    <a:cubicBezTo>
                      <a:pt x="1227" y="965"/>
                      <a:pt x="1298" y="929"/>
                      <a:pt x="1358" y="882"/>
                    </a:cubicBezTo>
                    <a:cubicBezTo>
                      <a:pt x="1405" y="834"/>
                      <a:pt x="1453" y="774"/>
                      <a:pt x="1477" y="715"/>
                    </a:cubicBezTo>
                    <a:cubicBezTo>
                      <a:pt x="1501" y="643"/>
                      <a:pt x="1513" y="572"/>
                      <a:pt x="1513" y="489"/>
                    </a:cubicBezTo>
                    <a:cubicBezTo>
                      <a:pt x="1513" y="393"/>
                      <a:pt x="1489" y="310"/>
                      <a:pt x="1453" y="239"/>
                    </a:cubicBezTo>
                    <a:cubicBezTo>
                      <a:pt x="1405" y="167"/>
                      <a:pt x="1346" y="108"/>
                      <a:pt x="1274" y="72"/>
                    </a:cubicBezTo>
                    <a:cubicBezTo>
                      <a:pt x="1203" y="24"/>
                      <a:pt x="1120" y="1"/>
                      <a:pt x="10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2" name="Google Shape;902;p38"/>
              <p:cNvSpPr/>
              <p:nvPr/>
            </p:nvSpPr>
            <p:spPr>
              <a:xfrm>
                <a:off x="2462800" y="7577750"/>
                <a:ext cx="36625" cy="25625"/>
              </a:xfrm>
              <a:custGeom>
                <a:avLst/>
                <a:gdLst/>
                <a:ahLst/>
                <a:cxnLst/>
                <a:rect l="l" t="t" r="r" b="b"/>
                <a:pathLst>
                  <a:path w="1465" h="1025" extrusionOk="0">
                    <a:moveTo>
                      <a:pt x="1453" y="798"/>
                    </a:moveTo>
                    <a:lnTo>
                      <a:pt x="1453" y="798"/>
                    </a:lnTo>
                    <a:lnTo>
                      <a:pt x="1465" y="798"/>
                    </a:lnTo>
                    <a:cubicBezTo>
                      <a:pt x="1461" y="798"/>
                      <a:pt x="1457" y="798"/>
                      <a:pt x="1453" y="798"/>
                    </a:cubicBezTo>
                    <a:close/>
                    <a:moveTo>
                      <a:pt x="0" y="1"/>
                    </a:moveTo>
                    <a:lnTo>
                      <a:pt x="0" y="1024"/>
                    </a:lnTo>
                    <a:lnTo>
                      <a:pt x="179" y="1024"/>
                    </a:lnTo>
                    <a:lnTo>
                      <a:pt x="179" y="239"/>
                    </a:lnTo>
                    <a:cubicBezTo>
                      <a:pt x="250" y="298"/>
                      <a:pt x="334" y="370"/>
                      <a:pt x="429" y="429"/>
                    </a:cubicBezTo>
                    <a:cubicBezTo>
                      <a:pt x="524" y="501"/>
                      <a:pt x="631" y="560"/>
                      <a:pt x="739" y="608"/>
                    </a:cubicBezTo>
                    <a:cubicBezTo>
                      <a:pt x="846" y="667"/>
                      <a:pt x="953" y="703"/>
                      <a:pt x="1084" y="739"/>
                    </a:cubicBezTo>
                    <a:cubicBezTo>
                      <a:pt x="1199" y="773"/>
                      <a:pt x="1326" y="797"/>
                      <a:pt x="1453" y="798"/>
                    </a:cubicBezTo>
                    <a:lnTo>
                      <a:pt x="1453" y="798"/>
                    </a:lnTo>
                    <a:lnTo>
                      <a:pt x="1453" y="596"/>
                    </a:lnTo>
                    <a:lnTo>
                      <a:pt x="1358" y="596"/>
                    </a:lnTo>
                    <a:cubicBezTo>
                      <a:pt x="1262" y="596"/>
                      <a:pt x="1179" y="584"/>
                      <a:pt x="1084" y="560"/>
                    </a:cubicBezTo>
                    <a:cubicBezTo>
                      <a:pt x="989" y="524"/>
                      <a:pt x="905" y="501"/>
                      <a:pt x="810" y="453"/>
                    </a:cubicBezTo>
                    <a:cubicBezTo>
                      <a:pt x="727" y="417"/>
                      <a:pt x="643" y="370"/>
                      <a:pt x="560" y="322"/>
                    </a:cubicBezTo>
                    <a:cubicBezTo>
                      <a:pt x="477" y="262"/>
                      <a:pt x="393" y="215"/>
                      <a:pt x="322" y="155"/>
                    </a:cubicBezTo>
                    <a:cubicBezTo>
                      <a:pt x="250" y="96"/>
                      <a:pt x="179" y="48"/>
                      <a:pt x="11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3" name="Google Shape;903;p38"/>
              <p:cNvSpPr/>
              <p:nvPr/>
            </p:nvSpPr>
            <p:spPr>
              <a:xfrm>
                <a:off x="2462200" y="7547700"/>
                <a:ext cx="37825" cy="25325"/>
              </a:xfrm>
              <a:custGeom>
                <a:avLst/>
                <a:gdLst/>
                <a:ahLst/>
                <a:cxnLst/>
                <a:rect l="l" t="t" r="r" b="b"/>
                <a:pathLst>
                  <a:path w="1513" h="1013" extrusionOk="0">
                    <a:moveTo>
                      <a:pt x="405" y="226"/>
                    </a:moveTo>
                    <a:cubicBezTo>
                      <a:pt x="489" y="226"/>
                      <a:pt x="548" y="262"/>
                      <a:pt x="596" y="310"/>
                    </a:cubicBezTo>
                    <a:cubicBezTo>
                      <a:pt x="643" y="357"/>
                      <a:pt x="667" y="429"/>
                      <a:pt x="667" y="512"/>
                    </a:cubicBezTo>
                    <a:cubicBezTo>
                      <a:pt x="667" y="595"/>
                      <a:pt x="643" y="667"/>
                      <a:pt x="596" y="714"/>
                    </a:cubicBezTo>
                    <a:cubicBezTo>
                      <a:pt x="548" y="762"/>
                      <a:pt x="489" y="786"/>
                      <a:pt x="405" y="786"/>
                    </a:cubicBezTo>
                    <a:cubicBezTo>
                      <a:pt x="334" y="786"/>
                      <a:pt x="262" y="762"/>
                      <a:pt x="227" y="714"/>
                    </a:cubicBezTo>
                    <a:cubicBezTo>
                      <a:pt x="179" y="667"/>
                      <a:pt x="155" y="595"/>
                      <a:pt x="155" y="512"/>
                    </a:cubicBezTo>
                    <a:cubicBezTo>
                      <a:pt x="155" y="429"/>
                      <a:pt x="179" y="357"/>
                      <a:pt x="227" y="310"/>
                    </a:cubicBezTo>
                    <a:cubicBezTo>
                      <a:pt x="262" y="262"/>
                      <a:pt x="334" y="226"/>
                      <a:pt x="405" y="226"/>
                    </a:cubicBezTo>
                    <a:close/>
                    <a:moveTo>
                      <a:pt x="1084" y="202"/>
                    </a:moveTo>
                    <a:cubicBezTo>
                      <a:pt x="1167" y="202"/>
                      <a:pt x="1239" y="226"/>
                      <a:pt x="1286" y="274"/>
                    </a:cubicBezTo>
                    <a:cubicBezTo>
                      <a:pt x="1334" y="333"/>
                      <a:pt x="1358" y="405"/>
                      <a:pt x="1358" y="512"/>
                    </a:cubicBezTo>
                    <a:cubicBezTo>
                      <a:pt x="1358" y="607"/>
                      <a:pt x="1334" y="691"/>
                      <a:pt x="1286" y="738"/>
                    </a:cubicBezTo>
                    <a:cubicBezTo>
                      <a:pt x="1239" y="798"/>
                      <a:pt x="1167" y="822"/>
                      <a:pt x="1084" y="822"/>
                    </a:cubicBezTo>
                    <a:cubicBezTo>
                      <a:pt x="1001" y="822"/>
                      <a:pt x="941" y="798"/>
                      <a:pt x="893" y="738"/>
                    </a:cubicBezTo>
                    <a:cubicBezTo>
                      <a:pt x="846" y="691"/>
                      <a:pt x="822" y="619"/>
                      <a:pt x="822" y="512"/>
                    </a:cubicBezTo>
                    <a:cubicBezTo>
                      <a:pt x="822" y="405"/>
                      <a:pt x="846" y="333"/>
                      <a:pt x="893" y="274"/>
                    </a:cubicBezTo>
                    <a:cubicBezTo>
                      <a:pt x="941" y="226"/>
                      <a:pt x="1001" y="202"/>
                      <a:pt x="1084" y="202"/>
                    </a:cubicBezTo>
                    <a:close/>
                    <a:moveTo>
                      <a:pt x="1084" y="0"/>
                    </a:moveTo>
                    <a:cubicBezTo>
                      <a:pt x="1013" y="0"/>
                      <a:pt x="941" y="24"/>
                      <a:pt x="882" y="60"/>
                    </a:cubicBezTo>
                    <a:cubicBezTo>
                      <a:pt x="822" y="95"/>
                      <a:pt x="774" y="167"/>
                      <a:pt x="739" y="250"/>
                    </a:cubicBezTo>
                    <a:cubicBezTo>
                      <a:pt x="703" y="179"/>
                      <a:pt x="655" y="131"/>
                      <a:pt x="596" y="95"/>
                    </a:cubicBezTo>
                    <a:cubicBezTo>
                      <a:pt x="536" y="60"/>
                      <a:pt x="477" y="36"/>
                      <a:pt x="405" y="36"/>
                    </a:cubicBezTo>
                    <a:cubicBezTo>
                      <a:pt x="334" y="36"/>
                      <a:pt x="262" y="60"/>
                      <a:pt x="203" y="95"/>
                    </a:cubicBezTo>
                    <a:cubicBezTo>
                      <a:pt x="143" y="131"/>
                      <a:pt x="96" y="179"/>
                      <a:pt x="60" y="250"/>
                    </a:cubicBezTo>
                    <a:cubicBezTo>
                      <a:pt x="24" y="321"/>
                      <a:pt x="1" y="405"/>
                      <a:pt x="1" y="512"/>
                    </a:cubicBezTo>
                    <a:cubicBezTo>
                      <a:pt x="1" y="607"/>
                      <a:pt x="24" y="702"/>
                      <a:pt x="60" y="774"/>
                    </a:cubicBezTo>
                    <a:cubicBezTo>
                      <a:pt x="96" y="833"/>
                      <a:pt x="143" y="893"/>
                      <a:pt x="203" y="929"/>
                    </a:cubicBezTo>
                    <a:cubicBezTo>
                      <a:pt x="262" y="964"/>
                      <a:pt x="334" y="976"/>
                      <a:pt x="405" y="976"/>
                    </a:cubicBezTo>
                    <a:cubicBezTo>
                      <a:pt x="477" y="976"/>
                      <a:pt x="536" y="964"/>
                      <a:pt x="596" y="929"/>
                    </a:cubicBezTo>
                    <a:cubicBezTo>
                      <a:pt x="655" y="893"/>
                      <a:pt x="703" y="845"/>
                      <a:pt x="739" y="774"/>
                    </a:cubicBezTo>
                    <a:cubicBezTo>
                      <a:pt x="774" y="857"/>
                      <a:pt x="822" y="917"/>
                      <a:pt x="882" y="953"/>
                    </a:cubicBezTo>
                    <a:cubicBezTo>
                      <a:pt x="941" y="1000"/>
                      <a:pt x="1013" y="1012"/>
                      <a:pt x="1084" y="1012"/>
                    </a:cubicBezTo>
                    <a:cubicBezTo>
                      <a:pt x="1167" y="1012"/>
                      <a:pt x="1239" y="1000"/>
                      <a:pt x="1298" y="964"/>
                    </a:cubicBezTo>
                    <a:cubicBezTo>
                      <a:pt x="1358" y="929"/>
                      <a:pt x="1417" y="881"/>
                      <a:pt x="1453" y="798"/>
                    </a:cubicBezTo>
                    <a:cubicBezTo>
                      <a:pt x="1489" y="726"/>
                      <a:pt x="1513" y="631"/>
                      <a:pt x="1513" y="512"/>
                    </a:cubicBezTo>
                    <a:cubicBezTo>
                      <a:pt x="1513" y="393"/>
                      <a:pt x="1489" y="298"/>
                      <a:pt x="1453" y="214"/>
                    </a:cubicBezTo>
                    <a:cubicBezTo>
                      <a:pt x="1417" y="143"/>
                      <a:pt x="1358" y="83"/>
                      <a:pt x="1298" y="60"/>
                    </a:cubicBezTo>
                    <a:cubicBezTo>
                      <a:pt x="1239" y="24"/>
                      <a:pt x="1167" y="0"/>
                      <a:pt x="108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4" name="Google Shape;904;p38"/>
              <p:cNvSpPr/>
              <p:nvPr/>
            </p:nvSpPr>
            <p:spPr>
              <a:xfrm>
                <a:off x="2462200" y="7517025"/>
                <a:ext cx="37825" cy="25625"/>
              </a:xfrm>
              <a:custGeom>
                <a:avLst/>
                <a:gdLst/>
                <a:ahLst/>
                <a:cxnLst/>
                <a:rect l="l" t="t" r="r" b="b"/>
                <a:pathLst>
                  <a:path w="1513" h="1025" extrusionOk="0">
                    <a:moveTo>
                      <a:pt x="477" y="215"/>
                    </a:moveTo>
                    <a:cubicBezTo>
                      <a:pt x="548" y="215"/>
                      <a:pt x="596" y="227"/>
                      <a:pt x="643" y="251"/>
                    </a:cubicBezTo>
                    <a:cubicBezTo>
                      <a:pt x="691" y="275"/>
                      <a:pt x="739" y="310"/>
                      <a:pt x="763" y="358"/>
                    </a:cubicBezTo>
                    <a:cubicBezTo>
                      <a:pt x="798" y="405"/>
                      <a:pt x="810" y="465"/>
                      <a:pt x="810" y="525"/>
                    </a:cubicBezTo>
                    <a:cubicBezTo>
                      <a:pt x="810" y="596"/>
                      <a:pt x="798" y="656"/>
                      <a:pt x="774" y="703"/>
                    </a:cubicBezTo>
                    <a:cubicBezTo>
                      <a:pt x="739" y="751"/>
                      <a:pt x="703" y="775"/>
                      <a:pt x="655" y="798"/>
                    </a:cubicBezTo>
                    <a:cubicBezTo>
                      <a:pt x="608" y="822"/>
                      <a:pt x="548" y="834"/>
                      <a:pt x="501" y="834"/>
                    </a:cubicBezTo>
                    <a:cubicBezTo>
                      <a:pt x="429" y="834"/>
                      <a:pt x="382" y="822"/>
                      <a:pt x="322" y="798"/>
                    </a:cubicBezTo>
                    <a:cubicBezTo>
                      <a:pt x="274" y="775"/>
                      <a:pt x="239" y="739"/>
                      <a:pt x="203" y="691"/>
                    </a:cubicBezTo>
                    <a:cubicBezTo>
                      <a:pt x="179" y="656"/>
                      <a:pt x="155" y="596"/>
                      <a:pt x="155" y="525"/>
                    </a:cubicBezTo>
                    <a:cubicBezTo>
                      <a:pt x="155" y="453"/>
                      <a:pt x="179" y="394"/>
                      <a:pt x="203" y="358"/>
                    </a:cubicBezTo>
                    <a:cubicBezTo>
                      <a:pt x="227" y="310"/>
                      <a:pt x="274" y="275"/>
                      <a:pt x="322" y="251"/>
                    </a:cubicBezTo>
                    <a:cubicBezTo>
                      <a:pt x="370" y="227"/>
                      <a:pt x="417" y="215"/>
                      <a:pt x="477" y="215"/>
                    </a:cubicBezTo>
                    <a:close/>
                    <a:moveTo>
                      <a:pt x="715" y="1"/>
                    </a:moveTo>
                    <a:cubicBezTo>
                      <a:pt x="572" y="1"/>
                      <a:pt x="465" y="13"/>
                      <a:pt x="370" y="36"/>
                    </a:cubicBezTo>
                    <a:cubicBezTo>
                      <a:pt x="286" y="60"/>
                      <a:pt x="203" y="96"/>
                      <a:pt x="155" y="144"/>
                    </a:cubicBezTo>
                    <a:cubicBezTo>
                      <a:pt x="96" y="191"/>
                      <a:pt x="60" y="251"/>
                      <a:pt x="36" y="310"/>
                    </a:cubicBezTo>
                    <a:cubicBezTo>
                      <a:pt x="12" y="382"/>
                      <a:pt x="1" y="453"/>
                      <a:pt x="1" y="536"/>
                    </a:cubicBezTo>
                    <a:cubicBezTo>
                      <a:pt x="1" y="632"/>
                      <a:pt x="24" y="715"/>
                      <a:pt x="60" y="786"/>
                    </a:cubicBezTo>
                    <a:cubicBezTo>
                      <a:pt x="108" y="858"/>
                      <a:pt x="155" y="917"/>
                      <a:pt x="239" y="965"/>
                    </a:cubicBezTo>
                    <a:cubicBezTo>
                      <a:pt x="310" y="1001"/>
                      <a:pt x="393" y="1025"/>
                      <a:pt x="489" y="1025"/>
                    </a:cubicBezTo>
                    <a:cubicBezTo>
                      <a:pt x="584" y="1025"/>
                      <a:pt x="655" y="1013"/>
                      <a:pt x="727" y="977"/>
                    </a:cubicBezTo>
                    <a:cubicBezTo>
                      <a:pt x="810" y="941"/>
                      <a:pt x="858" y="894"/>
                      <a:pt x="905" y="822"/>
                    </a:cubicBezTo>
                    <a:cubicBezTo>
                      <a:pt x="941" y="751"/>
                      <a:pt x="965" y="667"/>
                      <a:pt x="965" y="560"/>
                    </a:cubicBezTo>
                    <a:cubicBezTo>
                      <a:pt x="965" y="513"/>
                      <a:pt x="953" y="453"/>
                      <a:pt x="941" y="405"/>
                    </a:cubicBezTo>
                    <a:cubicBezTo>
                      <a:pt x="929" y="358"/>
                      <a:pt x="905" y="322"/>
                      <a:pt x="882" y="286"/>
                    </a:cubicBezTo>
                    <a:cubicBezTo>
                      <a:pt x="846" y="251"/>
                      <a:pt x="822" y="215"/>
                      <a:pt x="786" y="203"/>
                    </a:cubicBezTo>
                    <a:cubicBezTo>
                      <a:pt x="905" y="203"/>
                      <a:pt x="1013" y="215"/>
                      <a:pt x="1096" y="227"/>
                    </a:cubicBezTo>
                    <a:cubicBezTo>
                      <a:pt x="1179" y="251"/>
                      <a:pt x="1239" y="275"/>
                      <a:pt x="1286" y="322"/>
                    </a:cubicBezTo>
                    <a:cubicBezTo>
                      <a:pt x="1334" y="370"/>
                      <a:pt x="1358" y="441"/>
                      <a:pt x="1358" y="525"/>
                    </a:cubicBezTo>
                    <a:cubicBezTo>
                      <a:pt x="1358" y="584"/>
                      <a:pt x="1346" y="632"/>
                      <a:pt x="1322" y="667"/>
                    </a:cubicBezTo>
                    <a:cubicBezTo>
                      <a:pt x="1298" y="703"/>
                      <a:pt x="1263" y="739"/>
                      <a:pt x="1227" y="751"/>
                    </a:cubicBezTo>
                    <a:cubicBezTo>
                      <a:pt x="1179" y="775"/>
                      <a:pt x="1120" y="786"/>
                      <a:pt x="1060" y="786"/>
                    </a:cubicBezTo>
                    <a:lnTo>
                      <a:pt x="1060" y="977"/>
                    </a:lnTo>
                    <a:cubicBezTo>
                      <a:pt x="1144" y="977"/>
                      <a:pt x="1215" y="953"/>
                      <a:pt x="1286" y="929"/>
                    </a:cubicBezTo>
                    <a:cubicBezTo>
                      <a:pt x="1358" y="894"/>
                      <a:pt x="1405" y="858"/>
                      <a:pt x="1453" y="786"/>
                    </a:cubicBezTo>
                    <a:cubicBezTo>
                      <a:pt x="1489" y="727"/>
                      <a:pt x="1513" y="632"/>
                      <a:pt x="1513" y="536"/>
                    </a:cubicBezTo>
                    <a:cubicBezTo>
                      <a:pt x="1513" y="453"/>
                      <a:pt x="1489" y="382"/>
                      <a:pt x="1465" y="310"/>
                    </a:cubicBezTo>
                    <a:cubicBezTo>
                      <a:pt x="1441" y="239"/>
                      <a:pt x="1394" y="191"/>
                      <a:pt x="1334" y="144"/>
                    </a:cubicBezTo>
                    <a:cubicBezTo>
                      <a:pt x="1274" y="96"/>
                      <a:pt x="1191" y="60"/>
                      <a:pt x="1084" y="36"/>
                    </a:cubicBezTo>
                    <a:cubicBezTo>
                      <a:pt x="989" y="13"/>
                      <a:pt x="858" y="1"/>
                      <a:pt x="7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6" name="Google Shape;995;p41">
            <a:extLst>
              <a:ext uri="{FF2B5EF4-FFF2-40B4-BE49-F238E27FC236}">
                <a16:creationId xmlns:a16="http://schemas.microsoft.com/office/drawing/2014/main" id="{ABE68C67-8DC0-172E-AC53-6D76B66CF3E4}"/>
              </a:ext>
            </a:extLst>
          </p:cNvPr>
          <p:cNvSpPr txBox="1">
            <a:spLocks/>
          </p:cNvSpPr>
          <p:nvPr/>
        </p:nvSpPr>
        <p:spPr>
          <a:xfrm>
            <a:off x="8369699" y="4600337"/>
            <a:ext cx="792046" cy="5670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4"/>
              </a:buClr>
              <a:buSzPts val="3600"/>
              <a:buFont typeface="Corben"/>
              <a:buNone/>
              <a:defRPr sz="3600" b="0" i="0" u="none" strike="noStrike" cap="none">
                <a:solidFill>
                  <a:schemeClr val="dk1"/>
                </a:solidFill>
                <a:latin typeface="Corben"/>
                <a:ea typeface="Corben"/>
                <a:cs typeface="Corben"/>
                <a:sym typeface="Corben"/>
              </a:defRPr>
            </a:lvl1pPr>
            <a:lvl2pPr marR="0" lvl="1"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2pPr>
            <a:lvl3pPr marR="0" lvl="2"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3pPr>
            <a:lvl4pPr marR="0" lvl="3"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4pPr>
            <a:lvl5pPr marR="0" lvl="4"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5pPr>
            <a:lvl6pPr marR="0" lvl="5"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6pPr>
            <a:lvl7pPr marR="0" lvl="6"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7pPr>
            <a:lvl8pPr marR="0" lvl="7"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8pPr>
            <a:lvl9pPr marR="0" lvl="8"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9pPr>
          </a:lstStyle>
          <a:p>
            <a:r>
              <a:rPr lang="en" dirty="0"/>
              <a:t>04</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14"/>
        <p:cNvGrpSpPr/>
        <p:nvPr/>
      </p:nvGrpSpPr>
      <p:grpSpPr>
        <a:xfrm>
          <a:off x="0" y="0"/>
          <a:ext cx="0" cy="0"/>
          <a:chOff x="0" y="0"/>
          <a:chExt cx="0" cy="0"/>
        </a:xfrm>
      </p:grpSpPr>
      <p:sp>
        <p:nvSpPr>
          <p:cNvPr id="1049" name="Google Shape;1049;p42"/>
          <p:cNvSpPr txBox="1">
            <a:spLocks noGrp="1"/>
          </p:cNvSpPr>
          <p:nvPr>
            <p:ph type="title"/>
          </p:nvPr>
        </p:nvSpPr>
        <p:spPr>
          <a:xfrm>
            <a:off x="352921" y="1027120"/>
            <a:ext cx="4680398" cy="662926"/>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800" dirty="0"/>
              <a:t>Importance of Culture in IC</a:t>
            </a:r>
            <a:endParaRPr sz="2800" dirty="0"/>
          </a:p>
        </p:txBody>
      </p:sp>
      <p:sp>
        <p:nvSpPr>
          <p:cNvPr id="1050" name="Google Shape;1050;p42"/>
          <p:cNvSpPr txBox="1">
            <a:spLocks noGrp="1"/>
          </p:cNvSpPr>
          <p:nvPr>
            <p:ph type="subTitle" idx="1"/>
          </p:nvPr>
        </p:nvSpPr>
        <p:spPr>
          <a:xfrm>
            <a:off x="352921" y="1743962"/>
            <a:ext cx="4580915" cy="1873465"/>
          </a:xfrm>
          <a:prstGeom prst="rect">
            <a:avLst/>
          </a:prstGeom>
        </p:spPr>
        <p:txBody>
          <a:bodyPr spcFirstLastPara="1" wrap="square" lIns="91425" tIns="91425" rIns="91425" bIns="91425" anchor="t" anchorCtr="0">
            <a:noAutofit/>
          </a:bodyPr>
          <a:lstStyle/>
          <a:p>
            <a:pPr marL="0" indent="0" algn="just">
              <a:buClr>
                <a:srgbClr val="000000"/>
              </a:buClr>
              <a:buSzTx/>
              <a:defRPr/>
            </a:pPr>
            <a:r>
              <a:rPr lang="en-US" sz="1800" dirty="0"/>
              <a:t>Your culture has an effect on how you communicate. As you work and interact with others, you communicate information to them and understand what they communicate to you. These communications are influenced by the elements of your culture, therefore understanding about them can help in problem-solving and communication skill improvement.</a:t>
            </a:r>
            <a:endParaRPr lang="en-LY" sz="1800" dirty="0"/>
          </a:p>
        </p:txBody>
      </p:sp>
      <p:sp>
        <p:nvSpPr>
          <p:cNvPr id="6" name="Google Shape;995;p41">
            <a:extLst>
              <a:ext uri="{FF2B5EF4-FFF2-40B4-BE49-F238E27FC236}">
                <a16:creationId xmlns:a16="http://schemas.microsoft.com/office/drawing/2014/main" id="{937BEC13-7495-1D08-C9F0-47D5D66EC4F4}"/>
              </a:ext>
            </a:extLst>
          </p:cNvPr>
          <p:cNvSpPr txBox="1">
            <a:spLocks/>
          </p:cNvSpPr>
          <p:nvPr/>
        </p:nvSpPr>
        <p:spPr>
          <a:xfrm>
            <a:off x="8351954" y="4568914"/>
            <a:ext cx="792046" cy="5670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4"/>
              </a:buClr>
              <a:buSzPts val="3600"/>
              <a:buFont typeface="Corben"/>
              <a:buNone/>
              <a:defRPr sz="3600" b="0" i="0" u="none" strike="noStrike" cap="none">
                <a:solidFill>
                  <a:schemeClr val="dk1"/>
                </a:solidFill>
                <a:latin typeface="Corben"/>
                <a:ea typeface="Corben"/>
                <a:cs typeface="Corben"/>
                <a:sym typeface="Corben"/>
              </a:defRPr>
            </a:lvl1pPr>
            <a:lvl2pPr marR="0" lvl="1"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2pPr>
            <a:lvl3pPr marR="0" lvl="2"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3pPr>
            <a:lvl4pPr marR="0" lvl="3"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4pPr>
            <a:lvl5pPr marR="0" lvl="4"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5pPr>
            <a:lvl6pPr marR="0" lvl="5"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6pPr>
            <a:lvl7pPr marR="0" lvl="6"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7pPr>
            <a:lvl8pPr marR="0" lvl="7"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8pPr>
            <a:lvl9pPr marR="0" lvl="8"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9pPr>
          </a:lstStyle>
          <a:p>
            <a:r>
              <a:rPr lang="en" dirty="0"/>
              <a:t>05</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43"/>
        <p:cNvGrpSpPr/>
        <p:nvPr/>
      </p:nvGrpSpPr>
      <p:grpSpPr>
        <a:xfrm>
          <a:off x="0" y="0"/>
          <a:ext cx="0" cy="0"/>
          <a:chOff x="0" y="0"/>
          <a:chExt cx="0" cy="0"/>
        </a:xfrm>
      </p:grpSpPr>
      <p:sp>
        <p:nvSpPr>
          <p:cNvPr id="1545" name="Google Shape;1545;p58"/>
          <p:cNvSpPr/>
          <p:nvPr/>
        </p:nvSpPr>
        <p:spPr>
          <a:xfrm>
            <a:off x="4190575" y="1132050"/>
            <a:ext cx="4493400" cy="2879400"/>
          </a:xfrm>
          <a:prstGeom prst="rect">
            <a:avLst/>
          </a:pr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6" name="Google Shape;1546;p58"/>
          <p:cNvSpPr/>
          <p:nvPr/>
        </p:nvSpPr>
        <p:spPr>
          <a:xfrm rot="7138556" flipH="1">
            <a:off x="7349117" y="29514"/>
            <a:ext cx="1670182" cy="1832087"/>
          </a:xfrm>
          <a:custGeom>
            <a:avLst/>
            <a:gdLst/>
            <a:ahLst/>
            <a:cxnLst/>
            <a:rect l="l" t="t" r="r" b="b"/>
            <a:pathLst>
              <a:path w="28707" h="34827" extrusionOk="0">
                <a:moveTo>
                  <a:pt x="15057" y="0"/>
                </a:moveTo>
                <a:cubicBezTo>
                  <a:pt x="11965" y="0"/>
                  <a:pt x="8844" y="1162"/>
                  <a:pt x="6311" y="3392"/>
                </a:cubicBezTo>
                <a:cubicBezTo>
                  <a:pt x="3524" y="5845"/>
                  <a:pt x="1441" y="9547"/>
                  <a:pt x="762" y="14322"/>
                </a:cubicBezTo>
                <a:cubicBezTo>
                  <a:pt x="0" y="19561"/>
                  <a:pt x="1096" y="25371"/>
                  <a:pt x="4036" y="29252"/>
                </a:cubicBezTo>
                <a:cubicBezTo>
                  <a:pt x="6820" y="32928"/>
                  <a:pt x="10801" y="34827"/>
                  <a:pt x="14778" y="34827"/>
                </a:cubicBezTo>
                <a:cubicBezTo>
                  <a:pt x="16535" y="34827"/>
                  <a:pt x="18291" y="34456"/>
                  <a:pt x="19943" y="33705"/>
                </a:cubicBezTo>
                <a:cubicBezTo>
                  <a:pt x="23515" y="32086"/>
                  <a:pt x="26444" y="28764"/>
                  <a:pt x="27575" y="24061"/>
                </a:cubicBezTo>
                <a:cubicBezTo>
                  <a:pt x="28706" y="19334"/>
                  <a:pt x="28540" y="13941"/>
                  <a:pt x="27004" y="9393"/>
                </a:cubicBezTo>
                <a:cubicBezTo>
                  <a:pt x="25206" y="4047"/>
                  <a:pt x="21562" y="904"/>
                  <a:pt x="17062" y="165"/>
                </a:cubicBezTo>
                <a:cubicBezTo>
                  <a:pt x="16399" y="55"/>
                  <a:pt x="15729" y="0"/>
                  <a:pt x="1505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7" name="Google Shape;1547;p58"/>
          <p:cNvSpPr/>
          <p:nvPr/>
        </p:nvSpPr>
        <p:spPr>
          <a:xfrm flipH="1">
            <a:off x="6882909" y="-95751"/>
            <a:ext cx="2507216" cy="1582769"/>
          </a:xfrm>
          <a:custGeom>
            <a:avLst/>
            <a:gdLst/>
            <a:ahLst/>
            <a:cxnLst/>
            <a:rect l="l" t="t" r="r" b="b"/>
            <a:pathLst>
              <a:path w="138827" h="74039" extrusionOk="0">
                <a:moveTo>
                  <a:pt x="138684" y="0"/>
                </a:moveTo>
                <a:cubicBezTo>
                  <a:pt x="138684" y="10680"/>
                  <a:pt x="139255" y="21531"/>
                  <a:pt x="137160" y="32004"/>
                </a:cubicBezTo>
                <a:cubicBezTo>
                  <a:pt x="135360" y="41002"/>
                  <a:pt x="127278" y="48900"/>
                  <a:pt x="118872" y="52578"/>
                </a:cubicBezTo>
                <a:cubicBezTo>
                  <a:pt x="109906" y="56501"/>
                  <a:pt x="99131" y="55640"/>
                  <a:pt x="89535" y="53721"/>
                </a:cubicBezTo>
                <a:cubicBezTo>
                  <a:pt x="83297" y="52473"/>
                  <a:pt x="75235" y="51029"/>
                  <a:pt x="72390" y="45339"/>
                </a:cubicBezTo>
                <a:cubicBezTo>
                  <a:pt x="70830" y="42220"/>
                  <a:pt x="70855" y="35625"/>
                  <a:pt x="74295" y="35052"/>
                </a:cubicBezTo>
                <a:cubicBezTo>
                  <a:pt x="80063" y="34091"/>
                  <a:pt x="85619" y="43857"/>
                  <a:pt x="84201" y="49530"/>
                </a:cubicBezTo>
                <a:cubicBezTo>
                  <a:pt x="82305" y="57114"/>
                  <a:pt x="74704" y="62339"/>
                  <a:pt x="68199" y="66675"/>
                </a:cubicBezTo>
                <a:cubicBezTo>
                  <a:pt x="57793" y="73613"/>
                  <a:pt x="43652" y="71601"/>
                  <a:pt x="31242" y="73152"/>
                </a:cubicBezTo>
                <a:cubicBezTo>
                  <a:pt x="20859" y="74450"/>
                  <a:pt x="9359" y="74783"/>
                  <a:pt x="0" y="70104"/>
                </a:cubicBezTo>
              </a:path>
            </a:pathLst>
          </a:custGeom>
          <a:noFill/>
          <a:ln w="38100" cap="flat" cmpd="sng">
            <a:solidFill>
              <a:schemeClr val="lt2"/>
            </a:solidFill>
            <a:prstDash val="solid"/>
            <a:round/>
            <a:headEnd type="none" w="med" len="med"/>
            <a:tailEnd type="none" w="med" len="med"/>
          </a:ln>
        </p:spPr>
      </p:sp>
      <p:sp>
        <p:nvSpPr>
          <p:cNvPr id="1548" name="Google Shape;1548;p58"/>
          <p:cNvSpPr txBox="1">
            <a:spLocks noGrp="1"/>
          </p:cNvSpPr>
          <p:nvPr>
            <p:ph type="title"/>
          </p:nvPr>
        </p:nvSpPr>
        <p:spPr>
          <a:xfrm>
            <a:off x="-68430" y="1841610"/>
            <a:ext cx="4297778" cy="556549"/>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4000" dirty="0"/>
              <a:t>The Role of Culture in IC</a:t>
            </a:r>
            <a:endParaRPr sz="4000" dirty="0"/>
          </a:p>
        </p:txBody>
      </p:sp>
      <p:sp>
        <p:nvSpPr>
          <p:cNvPr id="1555" name="Google Shape;1555;p58"/>
          <p:cNvSpPr/>
          <p:nvPr/>
        </p:nvSpPr>
        <p:spPr>
          <a:xfrm rot="10800000" flipH="1">
            <a:off x="-31648" y="3994488"/>
            <a:ext cx="2693275" cy="1219225"/>
          </a:xfrm>
          <a:custGeom>
            <a:avLst/>
            <a:gdLst/>
            <a:ahLst/>
            <a:cxnLst/>
            <a:rect l="l" t="t" r="r" b="b"/>
            <a:pathLst>
              <a:path w="107731" h="48769" extrusionOk="0">
                <a:moveTo>
                  <a:pt x="670" y="1143"/>
                </a:moveTo>
                <a:cubicBezTo>
                  <a:pt x="-1849" y="12476"/>
                  <a:pt x="3369" y="26715"/>
                  <a:pt x="12481" y="33909"/>
                </a:cubicBezTo>
                <a:cubicBezTo>
                  <a:pt x="27156" y="45495"/>
                  <a:pt x="48825" y="51779"/>
                  <a:pt x="66964" y="47244"/>
                </a:cubicBezTo>
                <a:cubicBezTo>
                  <a:pt x="77425" y="44629"/>
                  <a:pt x="88565" y="39169"/>
                  <a:pt x="94396" y="30099"/>
                </a:cubicBezTo>
                <a:cubicBezTo>
                  <a:pt x="100330" y="20868"/>
                  <a:pt x="102823" y="9815"/>
                  <a:pt x="107731" y="0"/>
                </a:cubicBezTo>
              </a:path>
            </a:pathLst>
          </a:custGeom>
          <a:noFill/>
          <a:ln w="38100" cap="flat" cmpd="sng">
            <a:solidFill>
              <a:schemeClr val="lt2"/>
            </a:solidFill>
            <a:prstDash val="solid"/>
            <a:round/>
            <a:headEnd type="none" w="med" len="med"/>
            <a:tailEnd type="none" w="med" len="med"/>
          </a:ln>
        </p:spPr>
      </p:sp>
      <p:sp>
        <p:nvSpPr>
          <p:cNvPr id="2" name="Google Shape;1050;p42">
            <a:extLst>
              <a:ext uri="{FF2B5EF4-FFF2-40B4-BE49-F238E27FC236}">
                <a16:creationId xmlns:a16="http://schemas.microsoft.com/office/drawing/2014/main" id="{EC7F052F-23FD-1D43-EE7E-C79431F8437D}"/>
              </a:ext>
            </a:extLst>
          </p:cNvPr>
          <p:cNvSpPr txBox="1">
            <a:spLocks/>
          </p:cNvSpPr>
          <p:nvPr/>
        </p:nvSpPr>
        <p:spPr>
          <a:xfrm>
            <a:off x="4277038" y="1494620"/>
            <a:ext cx="4406943" cy="1873465"/>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1"/>
              </a:buClr>
              <a:buSzPts val="1400"/>
              <a:buFont typeface="Roboto"/>
              <a:buNone/>
              <a:defRPr sz="1400" b="0" i="0" u="none" strike="noStrike" cap="none">
                <a:solidFill>
                  <a:schemeClr val="dk1"/>
                </a:solidFill>
                <a:latin typeface="Roboto"/>
                <a:ea typeface="Roboto"/>
                <a:cs typeface="Roboto"/>
                <a:sym typeface="Roboto"/>
              </a:defRPr>
            </a:lvl1pPr>
            <a:lvl2pPr marL="914400" marR="0" lvl="1" indent="-317500" algn="ctr" rtl="0">
              <a:lnSpc>
                <a:spcPct val="100000"/>
              </a:lnSpc>
              <a:spcBef>
                <a:spcPts val="0"/>
              </a:spcBef>
              <a:spcAft>
                <a:spcPts val="0"/>
              </a:spcAft>
              <a:buClr>
                <a:schemeClr val="dk1"/>
              </a:buClr>
              <a:buSzPts val="1400"/>
              <a:buFont typeface="Roboto"/>
              <a:buNone/>
              <a:defRPr sz="1400" b="0" i="0" u="none" strike="noStrike" cap="none">
                <a:solidFill>
                  <a:schemeClr val="dk1"/>
                </a:solidFill>
                <a:latin typeface="Roboto"/>
                <a:ea typeface="Roboto"/>
                <a:cs typeface="Roboto"/>
                <a:sym typeface="Roboto"/>
              </a:defRPr>
            </a:lvl2pPr>
            <a:lvl3pPr marL="1371600" marR="0" lvl="2" indent="-317500" algn="ctr" rtl="0">
              <a:lnSpc>
                <a:spcPct val="100000"/>
              </a:lnSpc>
              <a:spcBef>
                <a:spcPts val="0"/>
              </a:spcBef>
              <a:spcAft>
                <a:spcPts val="0"/>
              </a:spcAft>
              <a:buClr>
                <a:schemeClr val="dk1"/>
              </a:buClr>
              <a:buSzPts val="1400"/>
              <a:buFont typeface="Roboto"/>
              <a:buNone/>
              <a:defRPr sz="1400" b="0" i="0" u="none" strike="noStrike" cap="none">
                <a:solidFill>
                  <a:schemeClr val="dk1"/>
                </a:solidFill>
                <a:latin typeface="Roboto"/>
                <a:ea typeface="Roboto"/>
                <a:cs typeface="Roboto"/>
                <a:sym typeface="Roboto"/>
              </a:defRPr>
            </a:lvl3pPr>
            <a:lvl4pPr marL="1828800" marR="0" lvl="3" indent="-317500" algn="ctr" rtl="0">
              <a:lnSpc>
                <a:spcPct val="100000"/>
              </a:lnSpc>
              <a:spcBef>
                <a:spcPts val="0"/>
              </a:spcBef>
              <a:spcAft>
                <a:spcPts val="0"/>
              </a:spcAft>
              <a:buClr>
                <a:schemeClr val="dk1"/>
              </a:buClr>
              <a:buSzPts val="1400"/>
              <a:buFont typeface="Roboto"/>
              <a:buNone/>
              <a:defRPr sz="1400" b="0" i="0" u="none" strike="noStrike" cap="none">
                <a:solidFill>
                  <a:schemeClr val="dk1"/>
                </a:solidFill>
                <a:latin typeface="Roboto"/>
                <a:ea typeface="Roboto"/>
                <a:cs typeface="Roboto"/>
                <a:sym typeface="Roboto"/>
              </a:defRPr>
            </a:lvl4pPr>
            <a:lvl5pPr marL="2286000" marR="0" lvl="4" indent="-317500" algn="ctr" rtl="0">
              <a:lnSpc>
                <a:spcPct val="100000"/>
              </a:lnSpc>
              <a:spcBef>
                <a:spcPts val="0"/>
              </a:spcBef>
              <a:spcAft>
                <a:spcPts val="0"/>
              </a:spcAft>
              <a:buClr>
                <a:schemeClr val="dk1"/>
              </a:buClr>
              <a:buSzPts val="1400"/>
              <a:buFont typeface="Roboto"/>
              <a:buNone/>
              <a:defRPr sz="1400" b="0" i="0" u="none" strike="noStrike" cap="none">
                <a:solidFill>
                  <a:schemeClr val="dk1"/>
                </a:solidFill>
                <a:latin typeface="Roboto"/>
                <a:ea typeface="Roboto"/>
                <a:cs typeface="Roboto"/>
                <a:sym typeface="Roboto"/>
              </a:defRPr>
            </a:lvl5pPr>
            <a:lvl6pPr marL="2743200" marR="0" lvl="5" indent="-317500" algn="ctr" rtl="0">
              <a:lnSpc>
                <a:spcPct val="100000"/>
              </a:lnSpc>
              <a:spcBef>
                <a:spcPts val="0"/>
              </a:spcBef>
              <a:spcAft>
                <a:spcPts val="0"/>
              </a:spcAft>
              <a:buClr>
                <a:schemeClr val="dk1"/>
              </a:buClr>
              <a:buSzPts val="1400"/>
              <a:buFont typeface="Roboto"/>
              <a:buNone/>
              <a:defRPr sz="1400" b="0" i="0" u="none" strike="noStrike" cap="none">
                <a:solidFill>
                  <a:schemeClr val="dk1"/>
                </a:solidFill>
                <a:latin typeface="Roboto"/>
                <a:ea typeface="Roboto"/>
                <a:cs typeface="Roboto"/>
                <a:sym typeface="Roboto"/>
              </a:defRPr>
            </a:lvl6pPr>
            <a:lvl7pPr marL="3200400" marR="0" lvl="6" indent="-317500" algn="ctr" rtl="0">
              <a:lnSpc>
                <a:spcPct val="100000"/>
              </a:lnSpc>
              <a:spcBef>
                <a:spcPts val="0"/>
              </a:spcBef>
              <a:spcAft>
                <a:spcPts val="0"/>
              </a:spcAft>
              <a:buClr>
                <a:schemeClr val="dk1"/>
              </a:buClr>
              <a:buSzPts val="1400"/>
              <a:buFont typeface="Roboto"/>
              <a:buNone/>
              <a:defRPr sz="1400" b="0" i="0" u="none" strike="noStrike" cap="none">
                <a:solidFill>
                  <a:schemeClr val="dk1"/>
                </a:solidFill>
                <a:latin typeface="Roboto"/>
                <a:ea typeface="Roboto"/>
                <a:cs typeface="Roboto"/>
                <a:sym typeface="Roboto"/>
              </a:defRPr>
            </a:lvl7pPr>
            <a:lvl8pPr marL="3657600" marR="0" lvl="7" indent="-317500" algn="ctr" rtl="0">
              <a:lnSpc>
                <a:spcPct val="100000"/>
              </a:lnSpc>
              <a:spcBef>
                <a:spcPts val="0"/>
              </a:spcBef>
              <a:spcAft>
                <a:spcPts val="0"/>
              </a:spcAft>
              <a:buClr>
                <a:schemeClr val="dk1"/>
              </a:buClr>
              <a:buSzPts val="1400"/>
              <a:buFont typeface="Roboto"/>
              <a:buNone/>
              <a:defRPr sz="1400" b="0" i="0" u="none" strike="noStrike" cap="none">
                <a:solidFill>
                  <a:schemeClr val="dk1"/>
                </a:solidFill>
                <a:latin typeface="Roboto"/>
                <a:ea typeface="Roboto"/>
                <a:cs typeface="Roboto"/>
                <a:sym typeface="Roboto"/>
              </a:defRPr>
            </a:lvl8pPr>
            <a:lvl9pPr marL="4114800" marR="0" lvl="8" indent="-317500" algn="ctr" rtl="0">
              <a:lnSpc>
                <a:spcPct val="100000"/>
              </a:lnSpc>
              <a:spcBef>
                <a:spcPts val="0"/>
              </a:spcBef>
              <a:spcAft>
                <a:spcPts val="0"/>
              </a:spcAft>
              <a:buClr>
                <a:schemeClr val="dk1"/>
              </a:buClr>
              <a:buSzPts val="1400"/>
              <a:buFont typeface="Roboto"/>
              <a:buNone/>
              <a:defRPr sz="1400" b="0" i="0" u="none" strike="noStrike" cap="none">
                <a:solidFill>
                  <a:schemeClr val="dk1"/>
                </a:solidFill>
                <a:latin typeface="Roboto"/>
                <a:ea typeface="Roboto"/>
                <a:cs typeface="Roboto"/>
                <a:sym typeface="Roboto"/>
              </a:defRPr>
            </a:lvl9pPr>
          </a:lstStyle>
          <a:p>
            <a:pPr marL="0" indent="0" algn="just"/>
            <a:r>
              <a:rPr lang="en-US" sz="1800" dirty="0"/>
              <a:t>Our different perspectives lead to cultural differences, which in turn affect how we interact with people from other cultures. We can better understand what individuals say and avoid possible cross-cultural miscommunication by learning how they view the world, their values, and their beliefs.</a:t>
            </a:r>
          </a:p>
        </p:txBody>
      </p:sp>
      <p:sp>
        <p:nvSpPr>
          <p:cNvPr id="7" name="Google Shape;995;p41">
            <a:extLst>
              <a:ext uri="{FF2B5EF4-FFF2-40B4-BE49-F238E27FC236}">
                <a16:creationId xmlns:a16="http://schemas.microsoft.com/office/drawing/2014/main" id="{F86F6E0F-F71E-5D35-7D62-DB365645A151}"/>
              </a:ext>
            </a:extLst>
          </p:cNvPr>
          <p:cNvSpPr txBox="1">
            <a:spLocks/>
          </p:cNvSpPr>
          <p:nvPr/>
        </p:nvSpPr>
        <p:spPr>
          <a:xfrm>
            <a:off x="8351065" y="4598185"/>
            <a:ext cx="792046" cy="5670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4"/>
              </a:buClr>
              <a:buSzPts val="3600"/>
              <a:buFont typeface="Corben"/>
              <a:buNone/>
              <a:defRPr sz="3600" b="0" i="0" u="none" strike="noStrike" cap="none">
                <a:solidFill>
                  <a:schemeClr val="dk1"/>
                </a:solidFill>
                <a:latin typeface="Corben"/>
                <a:ea typeface="Corben"/>
                <a:cs typeface="Corben"/>
                <a:sym typeface="Corben"/>
              </a:defRPr>
            </a:lvl1pPr>
            <a:lvl2pPr marR="0" lvl="1"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2pPr>
            <a:lvl3pPr marR="0" lvl="2"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3pPr>
            <a:lvl4pPr marR="0" lvl="3"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4pPr>
            <a:lvl5pPr marR="0" lvl="4"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5pPr>
            <a:lvl6pPr marR="0" lvl="5"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6pPr>
            <a:lvl7pPr marR="0" lvl="6"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7pPr>
            <a:lvl8pPr marR="0" lvl="7"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8pPr>
            <a:lvl9pPr marR="0" lvl="8"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9pPr>
          </a:lstStyle>
          <a:p>
            <a:r>
              <a:rPr lang="en" dirty="0"/>
              <a:t>06</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92"/>
        <p:cNvGrpSpPr/>
        <p:nvPr/>
      </p:nvGrpSpPr>
      <p:grpSpPr>
        <a:xfrm>
          <a:off x="0" y="0"/>
          <a:ext cx="0" cy="0"/>
          <a:chOff x="0" y="0"/>
          <a:chExt cx="0" cy="0"/>
        </a:xfrm>
      </p:grpSpPr>
      <p:sp>
        <p:nvSpPr>
          <p:cNvPr id="1093" name="Google Shape;1093;p45"/>
          <p:cNvSpPr/>
          <p:nvPr/>
        </p:nvSpPr>
        <p:spPr>
          <a:xfrm>
            <a:off x="713400" y="1345575"/>
            <a:ext cx="4672800" cy="3193500"/>
          </a:xfrm>
          <a:prstGeom prst="rect">
            <a:avLst/>
          </a:pr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 name="Google Shape;1094;p45"/>
          <p:cNvSpPr txBox="1">
            <a:spLocks noGrp="1"/>
          </p:cNvSpPr>
          <p:nvPr>
            <p:ph type="subTitle" idx="1"/>
          </p:nvPr>
        </p:nvSpPr>
        <p:spPr>
          <a:xfrm>
            <a:off x="832270" y="2575262"/>
            <a:ext cx="3991825" cy="1827055"/>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US" sz="1800" dirty="0"/>
              <a:t>For example, it may have an affect on the phrases, words, actions, and languages used in communication. Likewise, culture can have an impact on communication techniques and thoughts toward argument.</a:t>
            </a:r>
          </a:p>
        </p:txBody>
      </p:sp>
      <p:sp>
        <p:nvSpPr>
          <p:cNvPr id="1095" name="Google Shape;1095;p45"/>
          <p:cNvSpPr txBox="1">
            <a:spLocks noGrp="1"/>
          </p:cNvSpPr>
          <p:nvPr>
            <p:ph type="title"/>
          </p:nvPr>
        </p:nvSpPr>
        <p:spPr>
          <a:xfrm>
            <a:off x="832270" y="1714576"/>
            <a:ext cx="2973900" cy="738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Example</a:t>
            </a:r>
            <a:endParaRPr dirty="0"/>
          </a:p>
        </p:txBody>
      </p:sp>
      <p:sp>
        <p:nvSpPr>
          <p:cNvPr id="10" name="Google Shape;995;p41">
            <a:extLst>
              <a:ext uri="{FF2B5EF4-FFF2-40B4-BE49-F238E27FC236}">
                <a16:creationId xmlns:a16="http://schemas.microsoft.com/office/drawing/2014/main" id="{05D08C52-7A6D-6B01-F48B-27B9010E533A}"/>
              </a:ext>
            </a:extLst>
          </p:cNvPr>
          <p:cNvSpPr txBox="1">
            <a:spLocks/>
          </p:cNvSpPr>
          <p:nvPr/>
        </p:nvSpPr>
        <p:spPr>
          <a:xfrm>
            <a:off x="8351065" y="4598185"/>
            <a:ext cx="792046" cy="5670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4"/>
              </a:buClr>
              <a:buSzPts val="3600"/>
              <a:buFont typeface="Corben"/>
              <a:buNone/>
              <a:defRPr sz="3600" b="0" i="0" u="none" strike="noStrike" cap="none">
                <a:solidFill>
                  <a:schemeClr val="dk1"/>
                </a:solidFill>
                <a:latin typeface="Corben"/>
                <a:ea typeface="Corben"/>
                <a:cs typeface="Corben"/>
                <a:sym typeface="Corben"/>
              </a:defRPr>
            </a:lvl1pPr>
            <a:lvl2pPr marR="0" lvl="1"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2pPr>
            <a:lvl3pPr marR="0" lvl="2"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3pPr>
            <a:lvl4pPr marR="0" lvl="3"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4pPr>
            <a:lvl5pPr marR="0" lvl="4"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5pPr>
            <a:lvl6pPr marR="0" lvl="5"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6pPr>
            <a:lvl7pPr marR="0" lvl="6"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7pPr>
            <a:lvl8pPr marR="0" lvl="7"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8pPr>
            <a:lvl9pPr marR="0" lvl="8"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9pPr>
          </a:lstStyle>
          <a:p>
            <a:r>
              <a:rPr lang="en" dirty="0"/>
              <a:t>07</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65"/>
        <p:cNvGrpSpPr/>
        <p:nvPr/>
      </p:nvGrpSpPr>
      <p:grpSpPr>
        <a:xfrm>
          <a:off x="0" y="0"/>
          <a:ext cx="0" cy="0"/>
          <a:chOff x="0" y="0"/>
          <a:chExt cx="0" cy="0"/>
        </a:xfrm>
      </p:grpSpPr>
      <p:sp>
        <p:nvSpPr>
          <p:cNvPr id="1066" name="Google Shape;1066;p44"/>
          <p:cNvSpPr/>
          <p:nvPr/>
        </p:nvSpPr>
        <p:spPr>
          <a:xfrm rot="4141518">
            <a:off x="4164469" y="-132728"/>
            <a:ext cx="4361519" cy="5291344"/>
          </a:xfrm>
          <a:custGeom>
            <a:avLst/>
            <a:gdLst/>
            <a:ahLst/>
            <a:cxnLst/>
            <a:rect l="l" t="t" r="r" b="b"/>
            <a:pathLst>
              <a:path w="28707" h="34827" extrusionOk="0">
                <a:moveTo>
                  <a:pt x="15057" y="0"/>
                </a:moveTo>
                <a:cubicBezTo>
                  <a:pt x="11965" y="0"/>
                  <a:pt x="8844" y="1162"/>
                  <a:pt x="6311" y="3392"/>
                </a:cubicBezTo>
                <a:cubicBezTo>
                  <a:pt x="3524" y="5845"/>
                  <a:pt x="1441" y="9547"/>
                  <a:pt x="762" y="14322"/>
                </a:cubicBezTo>
                <a:cubicBezTo>
                  <a:pt x="0" y="19561"/>
                  <a:pt x="1096" y="25371"/>
                  <a:pt x="4036" y="29252"/>
                </a:cubicBezTo>
                <a:cubicBezTo>
                  <a:pt x="6820" y="32928"/>
                  <a:pt x="10801" y="34827"/>
                  <a:pt x="14778" y="34827"/>
                </a:cubicBezTo>
                <a:cubicBezTo>
                  <a:pt x="16535" y="34827"/>
                  <a:pt x="18291" y="34456"/>
                  <a:pt x="19943" y="33705"/>
                </a:cubicBezTo>
                <a:cubicBezTo>
                  <a:pt x="23515" y="32086"/>
                  <a:pt x="26444" y="28764"/>
                  <a:pt x="27575" y="24061"/>
                </a:cubicBezTo>
                <a:cubicBezTo>
                  <a:pt x="28706" y="19334"/>
                  <a:pt x="28540" y="13941"/>
                  <a:pt x="27004" y="9393"/>
                </a:cubicBezTo>
                <a:cubicBezTo>
                  <a:pt x="25206" y="4047"/>
                  <a:pt x="21562" y="904"/>
                  <a:pt x="17062" y="165"/>
                </a:cubicBezTo>
                <a:cubicBezTo>
                  <a:pt x="16399" y="55"/>
                  <a:pt x="15729" y="0"/>
                  <a:pt x="1505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5" name="Google Shape;1085;p44"/>
          <p:cNvSpPr/>
          <p:nvPr/>
        </p:nvSpPr>
        <p:spPr>
          <a:xfrm>
            <a:off x="4780900" y="-190500"/>
            <a:ext cx="4524994" cy="2176586"/>
          </a:xfrm>
          <a:custGeom>
            <a:avLst/>
            <a:gdLst/>
            <a:ahLst/>
            <a:cxnLst/>
            <a:rect l="l" t="t" r="r" b="b"/>
            <a:pathLst>
              <a:path w="157734" h="72390" extrusionOk="0">
                <a:moveTo>
                  <a:pt x="0" y="0"/>
                </a:moveTo>
                <a:cubicBezTo>
                  <a:pt x="0" y="10377"/>
                  <a:pt x="3038" y="22853"/>
                  <a:pt x="11430" y="28956"/>
                </a:cubicBezTo>
                <a:cubicBezTo>
                  <a:pt x="16438" y="32598"/>
                  <a:pt x="22232" y="35288"/>
                  <a:pt x="28194" y="36957"/>
                </a:cubicBezTo>
                <a:cubicBezTo>
                  <a:pt x="44261" y="41456"/>
                  <a:pt x="61744" y="37495"/>
                  <a:pt x="78105" y="40767"/>
                </a:cubicBezTo>
                <a:cubicBezTo>
                  <a:pt x="88468" y="42840"/>
                  <a:pt x="99368" y="45475"/>
                  <a:pt x="107823" y="51816"/>
                </a:cubicBezTo>
                <a:cubicBezTo>
                  <a:pt x="114757" y="57017"/>
                  <a:pt x="119916" y="65113"/>
                  <a:pt x="128016" y="68199"/>
                </a:cubicBezTo>
                <a:cubicBezTo>
                  <a:pt x="137365" y="71760"/>
                  <a:pt x="147730" y="72390"/>
                  <a:pt x="157734" y="72390"/>
                </a:cubicBezTo>
              </a:path>
            </a:pathLst>
          </a:custGeom>
          <a:noFill/>
          <a:ln w="38100" cap="flat" cmpd="sng">
            <a:solidFill>
              <a:schemeClr val="lt2"/>
            </a:solidFill>
            <a:prstDash val="solid"/>
            <a:round/>
            <a:headEnd type="none" w="med" len="med"/>
            <a:tailEnd type="none" w="med" len="med"/>
          </a:ln>
        </p:spPr>
      </p:sp>
      <p:sp>
        <p:nvSpPr>
          <p:cNvPr id="1086" name="Google Shape;1086;p44"/>
          <p:cNvSpPr txBox="1">
            <a:spLocks noGrp="1"/>
          </p:cNvSpPr>
          <p:nvPr>
            <p:ph type="title"/>
          </p:nvPr>
        </p:nvSpPr>
        <p:spPr>
          <a:xfrm>
            <a:off x="4761931" y="1039768"/>
            <a:ext cx="3367837" cy="738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In Conclusion</a:t>
            </a:r>
            <a:endParaRPr dirty="0"/>
          </a:p>
        </p:txBody>
      </p:sp>
      <p:sp>
        <p:nvSpPr>
          <p:cNvPr id="1087" name="Google Shape;1087;p44"/>
          <p:cNvSpPr txBox="1">
            <a:spLocks noGrp="1"/>
          </p:cNvSpPr>
          <p:nvPr>
            <p:ph type="subTitle" idx="1"/>
          </p:nvPr>
        </p:nvSpPr>
        <p:spPr>
          <a:xfrm>
            <a:off x="4747194" y="1847457"/>
            <a:ext cx="3196068" cy="1330974"/>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GB" sz="1800" dirty="0"/>
              <a:t>As previously stated, understanding the impact of culture on communication has a number of advantages, Because </a:t>
            </a:r>
            <a:r>
              <a:rPr lang="en" sz="1800" dirty="0"/>
              <a:t>culture has a significant eff</a:t>
            </a:r>
            <a:r>
              <a:rPr lang="en-US" sz="1800" dirty="0"/>
              <a:t>e</a:t>
            </a:r>
            <a:r>
              <a:rPr lang="en" sz="1800" dirty="0" err="1"/>
              <a:t>ct</a:t>
            </a:r>
            <a:r>
              <a:rPr lang="en" sz="1800" dirty="0"/>
              <a:t> in communication.</a:t>
            </a:r>
            <a:endParaRPr sz="1800" dirty="0"/>
          </a:p>
        </p:txBody>
      </p:sp>
      <p:sp>
        <p:nvSpPr>
          <p:cNvPr id="4" name="Google Shape;995;p41">
            <a:extLst>
              <a:ext uri="{FF2B5EF4-FFF2-40B4-BE49-F238E27FC236}">
                <a16:creationId xmlns:a16="http://schemas.microsoft.com/office/drawing/2014/main" id="{ED055606-26A2-5975-BAAD-A8E0FE1463FC}"/>
              </a:ext>
            </a:extLst>
          </p:cNvPr>
          <p:cNvSpPr txBox="1">
            <a:spLocks/>
          </p:cNvSpPr>
          <p:nvPr/>
        </p:nvSpPr>
        <p:spPr>
          <a:xfrm>
            <a:off x="8308258" y="4598185"/>
            <a:ext cx="834853" cy="5670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4"/>
              </a:buClr>
              <a:buSzPts val="3600"/>
              <a:buFont typeface="Corben"/>
              <a:buNone/>
              <a:defRPr sz="3600" b="0" i="0" u="none" strike="noStrike" cap="none">
                <a:solidFill>
                  <a:schemeClr val="dk1"/>
                </a:solidFill>
                <a:latin typeface="Corben"/>
                <a:ea typeface="Corben"/>
                <a:cs typeface="Corben"/>
                <a:sym typeface="Corben"/>
              </a:defRPr>
            </a:lvl1pPr>
            <a:lvl2pPr marR="0" lvl="1"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2pPr>
            <a:lvl3pPr marR="0" lvl="2"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3pPr>
            <a:lvl4pPr marR="0" lvl="3"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4pPr>
            <a:lvl5pPr marR="0" lvl="4"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5pPr>
            <a:lvl6pPr marR="0" lvl="5"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6pPr>
            <a:lvl7pPr marR="0" lvl="6"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7pPr>
            <a:lvl8pPr marR="0" lvl="7"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8pPr>
            <a:lvl9pPr marR="0" lvl="8"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9pPr>
          </a:lstStyle>
          <a:p>
            <a:r>
              <a:rPr lang="en" dirty="0"/>
              <a:t>08</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65"/>
        <p:cNvGrpSpPr/>
        <p:nvPr/>
      </p:nvGrpSpPr>
      <p:grpSpPr>
        <a:xfrm>
          <a:off x="0" y="0"/>
          <a:ext cx="0" cy="0"/>
          <a:chOff x="0" y="0"/>
          <a:chExt cx="0" cy="0"/>
        </a:xfrm>
      </p:grpSpPr>
      <p:sp>
        <p:nvSpPr>
          <p:cNvPr id="1066" name="Google Shape;1066;p44"/>
          <p:cNvSpPr/>
          <p:nvPr/>
        </p:nvSpPr>
        <p:spPr>
          <a:xfrm rot="4141518">
            <a:off x="4164469" y="-132728"/>
            <a:ext cx="4361519" cy="5291344"/>
          </a:xfrm>
          <a:custGeom>
            <a:avLst/>
            <a:gdLst/>
            <a:ahLst/>
            <a:cxnLst/>
            <a:rect l="l" t="t" r="r" b="b"/>
            <a:pathLst>
              <a:path w="28707" h="34827" extrusionOk="0">
                <a:moveTo>
                  <a:pt x="15057" y="0"/>
                </a:moveTo>
                <a:cubicBezTo>
                  <a:pt x="11965" y="0"/>
                  <a:pt x="8844" y="1162"/>
                  <a:pt x="6311" y="3392"/>
                </a:cubicBezTo>
                <a:cubicBezTo>
                  <a:pt x="3524" y="5845"/>
                  <a:pt x="1441" y="9547"/>
                  <a:pt x="762" y="14322"/>
                </a:cubicBezTo>
                <a:cubicBezTo>
                  <a:pt x="0" y="19561"/>
                  <a:pt x="1096" y="25371"/>
                  <a:pt x="4036" y="29252"/>
                </a:cubicBezTo>
                <a:cubicBezTo>
                  <a:pt x="6820" y="32928"/>
                  <a:pt x="10801" y="34827"/>
                  <a:pt x="14778" y="34827"/>
                </a:cubicBezTo>
                <a:cubicBezTo>
                  <a:pt x="16535" y="34827"/>
                  <a:pt x="18291" y="34456"/>
                  <a:pt x="19943" y="33705"/>
                </a:cubicBezTo>
                <a:cubicBezTo>
                  <a:pt x="23515" y="32086"/>
                  <a:pt x="26444" y="28764"/>
                  <a:pt x="27575" y="24061"/>
                </a:cubicBezTo>
                <a:cubicBezTo>
                  <a:pt x="28706" y="19334"/>
                  <a:pt x="28540" y="13941"/>
                  <a:pt x="27004" y="9393"/>
                </a:cubicBezTo>
                <a:cubicBezTo>
                  <a:pt x="25206" y="4047"/>
                  <a:pt x="21562" y="904"/>
                  <a:pt x="17062" y="165"/>
                </a:cubicBezTo>
                <a:cubicBezTo>
                  <a:pt x="16399" y="55"/>
                  <a:pt x="15729" y="0"/>
                  <a:pt x="1505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5" name="Google Shape;1085;p44"/>
          <p:cNvSpPr/>
          <p:nvPr/>
        </p:nvSpPr>
        <p:spPr>
          <a:xfrm>
            <a:off x="4780900" y="-190500"/>
            <a:ext cx="4524994" cy="2176586"/>
          </a:xfrm>
          <a:custGeom>
            <a:avLst/>
            <a:gdLst/>
            <a:ahLst/>
            <a:cxnLst/>
            <a:rect l="l" t="t" r="r" b="b"/>
            <a:pathLst>
              <a:path w="157734" h="72390" extrusionOk="0">
                <a:moveTo>
                  <a:pt x="0" y="0"/>
                </a:moveTo>
                <a:cubicBezTo>
                  <a:pt x="0" y="10377"/>
                  <a:pt x="3038" y="22853"/>
                  <a:pt x="11430" y="28956"/>
                </a:cubicBezTo>
                <a:cubicBezTo>
                  <a:pt x="16438" y="32598"/>
                  <a:pt x="22232" y="35288"/>
                  <a:pt x="28194" y="36957"/>
                </a:cubicBezTo>
                <a:cubicBezTo>
                  <a:pt x="44261" y="41456"/>
                  <a:pt x="61744" y="37495"/>
                  <a:pt x="78105" y="40767"/>
                </a:cubicBezTo>
                <a:cubicBezTo>
                  <a:pt x="88468" y="42840"/>
                  <a:pt x="99368" y="45475"/>
                  <a:pt x="107823" y="51816"/>
                </a:cubicBezTo>
                <a:cubicBezTo>
                  <a:pt x="114757" y="57017"/>
                  <a:pt x="119916" y="65113"/>
                  <a:pt x="128016" y="68199"/>
                </a:cubicBezTo>
                <a:cubicBezTo>
                  <a:pt x="137365" y="71760"/>
                  <a:pt x="147730" y="72390"/>
                  <a:pt x="157734" y="72390"/>
                </a:cubicBezTo>
              </a:path>
            </a:pathLst>
          </a:custGeom>
          <a:noFill/>
          <a:ln w="38100" cap="flat" cmpd="sng">
            <a:solidFill>
              <a:schemeClr val="lt2"/>
            </a:solidFill>
            <a:prstDash val="solid"/>
            <a:round/>
            <a:headEnd type="none" w="med" len="med"/>
            <a:tailEnd type="none" w="med" len="med"/>
          </a:ln>
        </p:spPr>
      </p:sp>
      <p:sp>
        <p:nvSpPr>
          <p:cNvPr id="1086" name="Google Shape;1086;p44"/>
          <p:cNvSpPr txBox="1">
            <a:spLocks noGrp="1"/>
          </p:cNvSpPr>
          <p:nvPr>
            <p:ph type="title"/>
          </p:nvPr>
        </p:nvSpPr>
        <p:spPr>
          <a:xfrm>
            <a:off x="4761931" y="1039768"/>
            <a:ext cx="3367837" cy="738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Reflection</a:t>
            </a:r>
            <a:endParaRPr dirty="0"/>
          </a:p>
        </p:txBody>
      </p:sp>
      <p:sp>
        <p:nvSpPr>
          <p:cNvPr id="1087" name="Google Shape;1087;p44"/>
          <p:cNvSpPr txBox="1">
            <a:spLocks noGrp="1"/>
          </p:cNvSpPr>
          <p:nvPr>
            <p:ph type="subTitle" idx="1"/>
          </p:nvPr>
        </p:nvSpPr>
        <p:spPr>
          <a:xfrm>
            <a:off x="4747194" y="1986086"/>
            <a:ext cx="3196068" cy="2255976"/>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 sz="1800" dirty="0"/>
              <a:t>In my opinion, Culture has a massive impact in interpersonal communication and it’s extrem</a:t>
            </a:r>
            <a:r>
              <a:rPr lang="en-US" sz="1800" dirty="0"/>
              <a:t>e</a:t>
            </a:r>
            <a:r>
              <a:rPr lang="en" sz="1800" dirty="0"/>
              <a:t>ly important to understand each other’s cultures.</a:t>
            </a:r>
            <a:endParaRPr sz="1800" dirty="0"/>
          </a:p>
        </p:txBody>
      </p:sp>
      <p:sp>
        <p:nvSpPr>
          <p:cNvPr id="4" name="Google Shape;995;p41">
            <a:extLst>
              <a:ext uri="{FF2B5EF4-FFF2-40B4-BE49-F238E27FC236}">
                <a16:creationId xmlns:a16="http://schemas.microsoft.com/office/drawing/2014/main" id="{ED055606-26A2-5975-BAAD-A8E0FE1463FC}"/>
              </a:ext>
            </a:extLst>
          </p:cNvPr>
          <p:cNvSpPr txBox="1">
            <a:spLocks/>
          </p:cNvSpPr>
          <p:nvPr/>
        </p:nvSpPr>
        <p:spPr>
          <a:xfrm>
            <a:off x="8308258" y="4598185"/>
            <a:ext cx="834853" cy="5670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4"/>
              </a:buClr>
              <a:buSzPts val="3600"/>
              <a:buFont typeface="Corben"/>
              <a:buNone/>
              <a:defRPr sz="3600" b="0" i="0" u="none" strike="noStrike" cap="none">
                <a:solidFill>
                  <a:schemeClr val="dk1"/>
                </a:solidFill>
                <a:latin typeface="Corben"/>
                <a:ea typeface="Corben"/>
                <a:cs typeface="Corben"/>
                <a:sym typeface="Corben"/>
              </a:defRPr>
            </a:lvl1pPr>
            <a:lvl2pPr marR="0" lvl="1"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2pPr>
            <a:lvl3pPr marR="0" lvl="2"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3pPr>
            <a:lvl4pPr marR="0" lvl="3"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4pPr>
            <a:lvl5pPr marR="0" lvl="4"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5pPr>
            <a:lvl6pPr marR="0" lvl="5"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6pPr>
            <a:lvl7pPr marR="0" lvl="6"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7pPr>
            <a:lvl8pPr marR="0" lvl="7"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8pPr>
            <a:lvl9pPr marR="0" lvl="8" algn="ctr" rtl="0">
              <a:lnSpc>
                <a:spcPct val="100000"/>
              </a:lnSpc>
              <a:spcBef>
                <a:spcPts val="0"/>
              </a:spcBef>
              <a:spcAft>
                <a:spcPts val="0"/>
              </a:spcAft>
              <a:buClr>
                <a:schemeClr val="accent4"/>
              </a:buClr>
              <a:buSzPts val="3600"/>
              <a:buFont typeface="Corben"/>
              <a:buNone/>
              <a:defRPr sz="3600" b="0" i="0" u="none" strike="noStrike" cap="none">
                <a:solidFill>
                  <a:schemeClr val="accent4"/>
                </a:solidFill>
                <a:latin typeface="Corben"/>
                <a:ea typeface="Corben"/>
                <a:cs typeface="Corben"/>
                <a:sym typeface="Corben"/>
              </a:defRPr>
            </a:lvl9pPr>
          </a:lstStyle>
          <a:p>
            <a:r>
              <a:rPr lang="en" dirty="0"/>
              <a:t>08</a:t>
            </a:r>
          </a:p>
        </p:txBody>
      </p:sp>
    </p:spTree>
    <p:extLst>
      <p:ext uri="{BB962C8B-B14F-4D97-AF65-F5344CB8AC3E}">
        <p14:creationId xmlns:p14="http://schemas.microsoft.com/office/powerpoint/2010/main" val="1743633917"/>
      </p:ext>
    </p:extLst>
  </p:cSld>
  <p:clrMapOvr>
    <a:masterClrMapping/>
  </p:clrMapOvr>
</p:sld>
</file>

<file path=ppt/theme/theme1.xml><?xml version="1.0" encoding="utf-8"?>
<a:theme xmlns:a="http://schemas.openxmlformats.org/drawingml/2006/main" name="NY Fashion Show Project Proposal by Slidesgo">
  <a:themeElements>
    <a:clrScheme name="Simple Light">
      <a:dk1>
        <a:srgbClr val="000000"/>
      </a:dk1>
      <a:lt1>
        <a:srgbClr val="EAF4F9"/>
      </a:lt1>
      <a:dk2>
        <a:srgbClr val="8DC1DD"/>
      </a:dk2>
      <a:lt2>
        <a:srgbClr val="FFFFFF"/>
      </a:lt2>
      <a:accent1>
        <a:srgbClr val="FFFFFF"/>
      </a:accent1>
      <a:accent2>
        <a:srgbClr val="FFFFFF"/>
      </a:accent2>
      <a:accent3>
        <a:srgbClr val="FFFFFF"/>
      </a:accent3>
      <a:accent4>
        <a:srgbClr val="FFFFFF"/>
      </a:accent4>
      <a:accent5>
        <a:srgbClr val="FFFFFF"/>
      </a:accent5>
      <a:accent6>
        <a:srgbClr val="FFFFFF"/>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2503</TotalTime>
  <Words>406</Words>
  <Application>Microsoft Office PowerPoint</Application>
  <PresentationFormat>On-screen Show (16:9)</PresentationFormat>
  <Paragraphs>46</Paragraphs>
  <Slides>11</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Roboto</vt:lpstr>
      <vt:lpstr>Corben</vt:lpstr>
      <vt:lpstr>Arial</vt:lpstr>
      <vt:lpstr>NY Fashion Show Project Proposal by Slidesgo</vt:lpstr>
      <vt:lpstr>The Role of Culture in Interpersonal Communication</vt:lpstr>
      <vt:lpstr>Table of contents</vt:lpstr>
      <vt:lpstr>01</vt:lpstr>
      <vt:lpstr>Introduction</vt:lpstr>
      <vt:lpstr>Importance of Culture in IC</vt:lpstr>
      <vt:lpstr>The Role of Culture in IC</vt:lpstr>
      <vt:lpstr>Example</vt:lpstr>
      <vt:lpstr>In Conclusion</vt:lpstr>
      <vt:lpstr>Reflection</vt:lpstr>
      <vt:lpstr>References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Role of Culture in Interpersonal Communication</dc:title>
  <cp:lastModifiedBy>Maher Fattouh</cp:lastModifiedBy>
  <cp:revision>5</cp:revision>
  <dcterms:modified xsi:type="dcterms:W3CDTF">2023-02-19T11:46:22Z</dcterms:modified>
</cp:coreProperties>
</file>